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1486" y="26275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1486" y="24328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1486" y="223810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1486" y="204337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1486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691486" y="1848652"/>
              <a:ext cx="1883076" cy="112407"/>
            </a:xfrm>
            <a:custGeom>
              <a:avLst/>
              <a:pathLst>
                <a:path w="1883076" h="112407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0"/>
                  </a:lnTo>
                  <a:lnTo>
                    <a:pt x="1591647" y="0"/>
                  </a:lnTo>
                  <a:lnTo>
                    <a:pt x="1586043" y="0"/>
                  </a:lnTo>
                  <a:lnTo>
                    <a:pt x="1580438" y="0"/>
                  </a:lnTo>
                  <a:lnTo>
                    <a:pt x="1574834" y="0"/>
                  </a:lnTo>
                  <a:lnTo>
                    <a:pt x="1569230" y="0"/>
                  </a:lnTo>
                  <a:lnTo>
                    <a:pt x="1563625" y="0"/>
                  </a:lnTo>
                  <a:lnTo>
                    <a:pt x="1558021" y="0"/>
                  </a:lnTo>
                  <a:lnTo>
                    <a:pt x="1552416" y="0"/>
                  </a:lnTo>
                  <a:lnTo>
                    <a:pt x="1546812" y="0"/>
                  </a:lnTo>
                  <a:lnTo>
                    <a:pt x="1541208" y="0"/>
                  </a:lnTo>
                  <a:lnTo>
                    <a:pt x="1535603" y="0"/>
                  </a:lnTo>
                  <a:lnTo>
                    <a:pt x="1529999" y="0"/>
                  </a:lnTo>
                  <a:lnTo>
                    <a:pt x="1524394" y="0"/>
                  </a:lnTo>
                  <a:lnTo>
                    <a:pt x="1518790" y="0"/>
                  </a:lnTo>
                  <a:lnTo>
                    <a:pt x="1513186" y="0"/>
                  </a:lnTo>
                  <a:lnTo>
                    <a:pt x="1507581" y="0"/>
                  </a:lnTo>
                  <a:lnTo>
                    <a:pt x="1501977" y="0"/>
                  </a:lnTo>
                  <a:lnTo>
                    <a:pt x="1496372" y="0"/>
                  </a:lnTo>
                  <a:lnTo>
                    <a:pt x="1490768" y="0"/>
                  </a:lnTo>
                  <a:lnTo>
                    <a:pt x="1485164" y="0"/>
                  </a:lnTo>
                  <a:lnTo>
                    <a:pt x="1479559" y="0"/>
                  </a:lnTo>
                  <a:lnTo>
                    <a:pt x="1473955" y="0"/>
                  </a:lnTo>
                  <a:lnTo>
                    <a:pt x="1468350" y="0"/>
                  </a:lnTo>
                  <a:lnTo>
                    <a:pt x="1462746" y="0"/>
                  </a:lnTo>
                  <a:lnTo>
                    <a:pt x="1457142" y="0"/>
                  </a:lnTo>
                  <a:lnTo>
                    <a:pt x="1451537" y="0"/>
                  </a:lnTo>
                  <a:lnTo>
                    <a:pt x="1445933" y="0"/>
                  </a:lnTo>
                  <a:lnTo>
                    <a:pt x="1440329" y="0"/>
                  </a:lnTo>
                  <a:lnTo>
                    <a:pt x="1434724" y="0"/>
                  </a:lnTo>
                  <a:lnTo>
                    <a:pt x="1429120" y="0"/>
                  </a:lnTo>
                  <a:lnTo>
                    <a:pt x="1423515" y="0"/>
                  </a:lnTo>
                  <a:lnTo>
                    <a:pt x="1417911" y="0"/>
                  </a:lnTo>
                  <a:lnTo>
                    <a:pt x="1412307" y="0"/>
                  </a:lnTo>
                  <a:lnTo>
                    <a:pt x="1406702" y="0"/>
                  </a:lnTo>
                  <a:lnTo>
                    <a:pt x="1401098" y="0"/>
                  </a:lnTo>
                  <a:lnTo>
                    <a:pt x="1395493" y="0"/>
                  </a:lnTo>
                  <a:lnTo>
                    <a:pt x="1389889" y="0"/>
                  </a:lnTo>
                  <a:lnTo>
                    <a:pt x="1384285" y="0"/>
                  </a:lnTo>
                  <a:lnTo>
                    <a:pt x="1378680" y="0"/>
                  </a:lnTo>
                  <a:lnTo>
                    <a:pt x="1373076" y="1"/>
                  </a:lnTo>
                  <a:lnTo>
                    <a:pt x="1367471" y="1"/>
                  </a:lnTo>
                  <a:lnTo>
                    <a:pt x="1361867" y="1"/>
                  </a:lnTo>
                  <a:lnTo>
                    <a:pt x="1356263" y="1"/>
                  </a:lnTo>
                  <a:lnTo>
                    <a:pt x="1350658" y="1"/>
                  </a:lnTo>
                  <a:lnTo>
                    <a:pt x="1345054" y="1"/>
                  </a:lnTo>
                  <a:lnTo>
                    <a:pt x="1339449" y="1"/>
                  </a:lnTo>
                  <a:lnTo>
                    <a:pt x="1333845" y="1"/>
                  </a:lnTo>
                  <a:lnTo>
                    <a:pt x="1328241" y="1"/>
                  </a:lnTo>
                  <a:lnTo>
                    <a:pt x="1322636" y="1"/>
                  </a:lnTo>
                  <a:lnTo>
                    <a:pt x="1317032" y="1"/>
                  </a:lnTo>
                  <a:lnTo>
                    <a:pt x="1311427" y="2"/>
                  </a:lnTo>
                  <a:lnTo>
                    <a:pt x="1305823" y="2"/>
                  </a:lnTo>
                  <a:lnTo>
                    <a:pt x="1300219" y="2"/>
                  </a:lnTo>
                  <a:lnTo>
                    <a:pt x="1294614" y="2"/>
                  </a:lnTo>
                  <a:lnTo>
                    <a:pt x="1289010" y="2"/>
                  </a:lnTo>
                  <a:lnTo>
                    <a:pt x="1283406" y="2"/>
                  </a:lnTo>
                  <a:lnTo>
                    <a:pt x="1277801" y="2"/>
                  </a:lnTo>
                  <a:lnTo>
                    <a:pt x="1272197" y="3"/>
                  </a:lnTo>
                  <a:lnTo>
                    <a:pt x="1266592" y="3"/>
                  </a:lnTo>
                  <a:lnTo>
                    <a:pt x="1260988" y="3"/>
                  </a:lnTo>
                  <a:lnTo>
                    <a:pt x="1255384" y="3"/>
                  </a:lnTo>
                  <a:lnTo>
                    <a:pt x="1249779" y="4"/>
                  </a:lnTo>
                  <a:lnTo>
                    <a:pt x="1244175" y="4"/>
                  </a:lnTo>
                  <a:lnTo>
                    <a:pt x="1238570" y="4"/>
                  </a:lnTo>
                  <a:lnTo>
                    <a:pt x="1232966" y="4"/>
                  </a:lnTo>
                  <a:lnTo>
                    <a:pt x="1227362" y="5"/>
                  </a:lnTo>
                  <a:lnTo>
                    <a:pt x="1221757" y="5"/>
                  </a:lnTo>
                  <a:lnTo>
                    <a:pt x="1216153" y="5"/>
                  </a:lnTo>
                  <a:lnTo>
                    <a:pt x="1210548" y="6"/>
                  </a:lnTo>
                  <a:lnTo>
                    <a:pt x="1204944" y="6"/>
                  </a:lnTo>
                  <a:lnTo>
                    <a:pt x="1199340" y="6"/>
                  </a:lnTo>
                  <a:lnTo>
                    <a:pt x="1193735" y="7"/>
                  </a:lnTo>
                  <a:lnTo>
                    <a:pt x="1188131" y="7"/>
                  </a:lnTo>
                  <a:lnTo>
                    <a:pt x="1182526" y="8"/>
                  </a:lnTo>
                  <a:lnTo>
                    <a:pt x="1176922" y="8"/>
                  </a:lnTo>
                  <a:lnTo>
                    <a:pt x="1171318" y="8"/>
                  </a:lnTo>
                  <a:lnTo>
                    <a:pt x="1165713" y="9"/>
                  </a:lnTo>
                  <a:lnTo>
                    <a:pt x="1160109" y="10"/>
                  </a:lnTo>
                  <a:lnTo>
                    <a:pt x="1154504" y="10"/>
                  </a:lnTo>
                  <a:lnTo>
                    <a:pt x="1148900" y="11"/>
                  </a:lnTo>
                  <a:lnTo>
                    <a:pt x="1143296" y="11"/>
                  </a:lnTo>
                  <a:lnTo>
                    <a:pt x="1137691" y="12"/>
                  </a:lnTo>
                  <a:lnTo>
                    <a:pt x="1132087" y="13"/>
                  </a:lnTo>
                  <a:lnTo>
                    <a:pt x="1126482" y="14"/>
                  </a:lnTo>
                  <a:lnTo>
                    <a:pt x="1120878" y="14"/>
                  </a:lnTo>
                  <a:lnTo>
                    <a:pt x="1115274" y="15"/>
                  </a:lnTo>
                  <a:lnTo>
                    <a:pt x="1109669" y="16"/>
                  </a:lnTo>
                  <a:lnTo>
                    <a:pt x="1104065" y="17"/>
                  </a:lnTo>
                  <a:lnTo>
                    <a:pt x="1098461" y="18"/>
                  </a:lnTo>
                  <a:lnTo>
                    <a:pt x="1092856" y="19"/>
                  </a:lnTo>
                  <a:lnTo>
                    <a:pt x="1087252" y="20"/>
                  </a:lnTo>
                  <a:lnTo>
                    <a:pt x="1081647" y="21"/>
                  </a:lnTo>
                  <a:lnTo>
                    <a:pt x="1076043" y="23"/>
                  </a:lnTo>
                  <a:lnTo>
                    <a:pt x="1070439" y="24"/>
                  </a:lnTo>
                  <a:lnTo>
                    <a:pt x="1064834" y="25"/>
                  </a:lnTo>
                  <a:lnTo>
                    <a:pt x="1059230" y="27"/>
                  </a:lnTo>
                  <a:lnTo>
                    <a:pt x="1053625" y="28"/>
                  </a:lnTo>
                  <a:lnTo>
                    <a:pt x="1048021" y="30"/>
                  </a:lnTo>
                  <a:lnTo>
                    <a:pt x="1042417" y="31"/>
                  </a:lnTo>
                  <a:lnTo>
                    <a:pt x="1036812" y="33"/>
                  </a:lnTo>
                  <a:lnTo>
                    <a:pt x="1031208" y="35"/>
                  </a:lnTo>
                  <a:lnTo>
                    <a:pt x="1025603" y="37"/>
                  </a:lnTo>
                  <a:lnTo>
                    <a:pt x="1019999" y="39"/>
                  </a:lnTo>
                  <a:lnTo>
                    <a:pt x="1014395" y="41"/>
                  </a:lnTo>
                  <a:lnTo>
                    <a:pt x="1008790" y="44"/>
                  </a:lnTo>
                  <a:lnTo>
                    <a:pt x="1003186" y="46"/>
                  </a:lnTo>
                  <a:lnTo>
                    <a:pt x="997581" y="49"/>
                  </a:lnTo>
                  <a:lnTo>
                    <a:pt x="991977" y="51"/>
                  </a:lnTo>
                  <a:lnTo>
                    <a:pt x="986373" y="54"/>
                  </a:lnTo>
                  <a:lnTo>
                    <a:pt x="980768" y="57"/>
                  </a:lnTo>
                  <a:lnTo>
                    <a:pt x="975164" y="60"/>
                  </a:lnTo>
                  <a:lnTo>
                    <a:pt x="969559" y="63"/>
                  </a:lnTo>
                  <a:lnTo>
                    <a:pt x="963955" y="67"/>
                  </a:lnTo>
                  <a:lnTo>
                    <a:pt x="958351" y="70"/>
                  </a:lnTo>
                  <a:lnTo>
                    <a:pt x="952746" y="74"/>
                  </a:lnTo>
                  <a:lnTo>
                    <a:pt x="947142" y="78"/>
                  </a:lnTo>
                  <a:lnTo>
                    <a:pt x="941538" y="83"/>
                  </a:lnTo>
                  <a:lnTo>
                    <a:pt x="935933" y="87"/>
                  </a:lnTo>
                  <a:lnTo>
                    <a:pt x="930329" y="92"/>
                  </a:lnTo>
                  <a:lnTo>
                    <a:pt x="924724" y="97"/>
                  </a:lnTo>
                  <a:lnTo>
                    <a:pt x="919120" y="102"/>
                  </a:lnTo>
                  <a:lnTo>
                    <a:pt x="913516" y="107"/>
                  </a:lnTo>
                  <a:lnTo>
                    <a:pt x="907911" y="113"/>
                  </a:lnTo>
                  <a:lnTo>
                    <a:pt x="902307" y="119"/>
                  </a:lnTo>
                  <a:lnTo>
                    <a:pt x="896702" y="125"/>
                  </a:lnTo>
                  <a:lnTo>
                    <a:pt x="891098" y="132"/>
                  </a:lnTo>
                  <a:lnTo>
                    <a:pt x="885494" y="139"/>
                  </a:lnTo>
                  <a:lnTo>
                    <a:pt x="879889" y="146"/>
                  </a:lnTo>
                  <a:lnTo>
                    <a:pt x="874285" y="154"/>
                  </a:lnTo>
                  <a:lnTo>
                    <a:pt x="868680" y="162"/>
                  </a:lnTo>
                  <a:lnTo>
                    <a:pt x="863076" y="171"/>
                  </a:lnTo>
                  <a:lnTo>
                    <a:pt x="857472" y="180"/>
                  </a:lnTo>
                  <a:lnTo>
                    <a:pt x="851867" y="189"/>
                  </a:lnTo>
                  <a:lnTo>
                    <a:pt x="846263" y="199"/>
                  </a:lnTo>
                  <a:lnTo>
                    <a:pt x="840658" y="209"/>
                  </a:lnTo>
                  <a:lnTo>
                    <a:pt x="835054" y="220"/>
                  </a:lnTo>
                  <a:lnTo>
                    <a:pt x="829450" y="232"/>
                  </a:lnTo>
                  <a:lnTo>
                    <a:pt x="823845" y="244"/>
                  </a:lnTo>
                  <a:lnTo>
                    <a:pt x="818241" y="256"/>
                  </a:lnTo>
                  <a:lnTo>
                    <a:pt x="812636" y="270"/>
                  </a:lnTo>
                  <a:lnTo>
                    <a:pt x="807032" y="284"/>
                  </a:lnTo>
                  <a:lnTo>
                    <a:pt x="801428" y="298"/>
                  </a:lnTo>
                  <a:lnTo>
                    <a:pt x="795823" y="314"/>
                  </a:lnTo>
                  <a:lnTo>
                    <a:pt x="790219" y="330"/>
                  </a:lnTo>
                  <a:lnTo>
                    <a:pt x="784615" y="347"/>
                  </a:lnTo>
                  <a:lnTo>
                    <a:pt x="779010" y="365"/>
                  </a:lnTo>
                  <a:lnTo>
                    <a:pt x="773406" y="384"/>
                  </a:lnTo>
                  <a:lnTo>
                    <a:pt x="767801" y="403"/>
                  </a:lnTo>
                  <a:lnTo>
                    <a:pt x="762197" y="424"/>
                  </a:lnTo>
                  <a:lnTo>
                    <a:pt x="756593" y="445"/>
                  </a:lnTo>
                  <a:lnTo>
                    <a:pt x="750988" y="468"/>
                  </a:lnTo>
                  <a:lnTo>
                    <a:pt x="745384" y="492"/>
                  </a:lnTo>
                  <a:lnTo>
                    <a:pt x="739779" y="517"/>
                  </a:lnTo>
                  <a:lnTo>
                    <a:pt x="734175" y="543"/>
                  </a:lnTo>
                  <a:lnTo>
                    <a:pt x="728571" y="571"/>
                  </a:lnTo>
                  <a:lnTo>
                    <a:pt x="722966" y="600"/>
                  </a:lnTo>
                  <a:lnTo>
                    <a:pt x="717362" y="630"/>
                  </a:lnTo>
                  <a:lnTo>
                    <a:pt x="711757" y="662"/>
                  </a:lnTo>
                  <a:lnTo>
                    <a:pt x="706153" y="695"/>
                  </a:lnTo>
                  <a:lnTo>
                    <a:pt x="700549" y="730"/>
                  </a:lnTo>
                  <a:lnTo>
                    <a:pt x="694944" y="767"/>
                  </a:lnTo>
                  <a:lnTo>
                    <a:pt x="689340" y="806"/>
                  </a:lnTo>
                  <a:lnTo>
                    <a:pt x="683735" y="846"/>
                  </a:lnTo>
                  <a:lnTo>
                    <a:pt x="678131" y="888"/>
                  </a:lnTo>
                  <a:lnTo>
                    <a:pt x="672527" y="933"/>
                  </a:lnTo>
                  <a:lnTo>
                    <a:pt x="666922" y="979"/>
                  </a:lnTo>
                  <a:lnTo>
                    <a:pt x="661318" y="1028"/>
                  </a:lnTo>
                  <a:lnTo>
                    <a:pt x="655713" y="1079"/>
                  </a:lnTo>
                  <a:lnTo>
                    <a:pt x="650109" y="1133"/>
                  </a:lnTo>
                  <a:lnTo>
                    <a:pt x="644505" y="1189"/>
                  </a:lnTo>
                  <a:lnTo>
                    <a:pt x="638900" y="1248"/>
                  </a:lnTo>
                  <a:lnTo>
                    <a:pt x="633296" y="1309"/>
                  </a:lnTo>
                  <a:lnTo>
                    <a:pt x="627692" y="1374"/>
                  </a:lnTo>
                  <a:lnTo>
                    <a:pt x="622087" y="1442"/>
                  </a:lnTo>
                  <a:lnTo>
                    <a:pt x="616483" y="1513"/>
                  </a:lnTo>
                  <a:lnTo>
                    <a:pt x="610878" y="1587"/>
                  </a:lnTo>
                  <a:lnTo>
                    <a:pt x="605274" y="1665"/>
                  </a:lnTo>
                  <a:lnTo>
                    <a:pt x="599670" y="1747"/>
                  </a:lnTo>
                  <a:lnTo>
                    <a:pt x="594065" y="1832"/>
                  </a:lnTo>
                  <a:lnTo>
                    <a:pt x="588461" y="1921"/>
                  </a:lnTo>
                  <a:lnTo>
                    <a:pt x="582856" y="2015"/>
                  </a:lnTo>
                  <a:lnTo>
                    <a:pt x="577252" y="2113"/>
                  </a:lnTo>
                  <a:lnTo>
                    <a:pt x="571648" y="2216"/>
                  </a:lnTo>
                  <a:lnTo>
                    <a:pt x="566043" y="2323"/>
                  </a:lnTo>
                  <a:lnTo>
                    <a:pt x="560439" y="2436"/>
                  </a:lnTo>
                  <a:lnTo>
                    <a:pt x="554834" y="2554"/>
                  </a:lnTo>
                  <a:lnTo>
                    <a:pt x="549230" y="2677"/>
                  </a:lnTo>
                  <a:lnTo>
                    <a:pt x="543626" y="2806"/>
                  </a:lnTo>
                  <a:lnTo>
                    <a:pt x="538021" y="2941"/>
                  </a:lnTo>
                  <a:lnTo>
                    <a:pt x="532417" y="3082"/>
                  </a:lnTo>
                  <a:lnTo>
                    <a:pt x="526812" y="3229"/>
                  </a:lnTo>
                  <a:lnTo>
                    <a:pt x="521208" y="3384"/>
                  </a:lnTo>
                  <a:lnTo>
                    <a:pt x="515604" y="3545"/>
                  </a:lnTo>
                  <a:lnTo>
                    <a:pt x="509999" y="3714"/>
                  </a:lnTo>
                  <a:lnTo>
                    <a:pt x="504395" y="3891"/>
                  </a:lnTo>
                  <a:lnTo>
                    <a:pt x="498790" y="4075"/>
                  </a:lnTo>
                  <a:lnTo>
                    <a:pt x="493186" y="4268"/>
                  </a:lnTo>
                  <a:lnTo>
                    <a:pt x="487582" y="4470"/>
                  </a:lnTo>
                  <a:lnTo>
                    <a:pt x="481977" y="4681"/>
                  </a:lnTo>
                  <a:lnTo>
                    <a:pt x="476373" y="4901"/>
                  </a:lnTo>
                  <a:lnTo>
                    <a:pt x="470769" y="5131"/>
                  </a:lnTo>
                  <a:lnTo>
                    <a:pt x="465164" y="5372"/>
                  </a:lnTo>
                  <a:lnTo>
                    <a:pt x="459560" y="5623"/>
                  </a:lnTo>
                  <a:lnTo>
                    <a:pt x="453955" y="5885"/>
                  </a:lnTo>
                  <a:lnTo>
                    <a:pt x="448351" y="6159"/>
                  </a:lnTo>
                  <a:lnTo>
                    <a:pt x="442747" y="6445"/>
                  </a:lnTo>
                  <a:lnTo>
                    <a:pt x="437142" y="6744"/>
                  </a:lnTo>
                  <a:lnTo>
                    <a:pt x="431538" y="7055"/>
                  </a:lnTo>
                  <a:lnTo>
                    <a:pt x="425933" y="7380"/>
                  </a:lnTo>
                  <a:lnTo>
                    <a:pt x="420329" y="7719"/>
                  </a:lnTo>
                  <a:lnTo>
                    <a:pt x="414725" y="8073"/>
                  </a:lnTo>
                  <a:lnTo>
                    <a:pt x="409120" y="8442"/>
                  </a:lnTo>
                  <a:lnTo>
                    <a:pt x="403516" y="8827"/>
                  </a:lnTo>
                  <a:lnTo>
                    <a:pt x="397911" y="9228"/>
                  </a:lnTo>
                  <a:lnTo>
                    <a:pt x="392307" y="9646"/>
                  </a:lnTo>
                  <a:lnTo>
                    <a:pt x="386703" y="10082"/>
                  </a:lnTo>
                  <a:lnTo>
                    <a:pt x="381098" y="10536"/>
                  </a:lnTo>
                  <a:lnTo>
                    <a:pt x="375494" y="11008"/>
                  </a:lnTo>
                  <a:lnTo>
                    <a:pt x="369889" y="11501"/>
                  </a:lnTo>
                  <a:lnTo>
                    <a:pt x="364285" y="12014"/>
                  </a:lnTo>
                  <a:lnTo>
                    <a:pt x="358681" y="12547"/>
                  </a:lnTo>
                  <a:lnTo>
                    <a:pt x="353076" y="13103"/>
                  </a:lnTo>
                  <a:lnTo>
                    <a:pt x="347472" y="13681"/>
                  </a:lnTo>
                  <a:lnTo>
                    <a:pt x="341867" y="14282"/>
                  </a:lnTo>
                  <a:lnTo>
                    <a:pt x="336263" y="14907"/>
                  </a:lnTo>
                  <a:lnTo>
                    <a:pt x="330659" y="15557"/>
                  </a:lnTo>
                  <a:lnTo>
                    <a:pt x="325054" y="16232"/>
                  </a:lnTo>
                  <a:lnTo>
                    <a:pt x="319450" y="16934"/>
                  </a:lnTo>
                  <a:lnTo>
                    <a:pt x="313846" y="17663"/>
                  </a:lnTo>
                  <a:lnTo>
                    <a:pt x="308241" y="18420"/>
                  </a:lnTo>
                  <a:lnTo>
                    <a:pt x="302637" y="19205"/>
                  </a:lnTo>
                  <a:lnTo>
                    <a:pt x="297032" y="20020"/>
                  </a:lnTo>
                  <a:lnTo>
                    <a:pt x="291428" y="20865"/>
                  </a:lnTo>
                  <a:lnTo>
                    <a:pt x="285824" y="21741"/>
                  </a:lnTo>
                  <a:lnTo>
                    <a:pt x="280219" y="22650"/>
                  </a:lnTo>
                  <a:lnTo>
                    <a:pt x="274615" y="23591"/>
                  </a:lnTo>
                  <a:lnTo>
                    <a:pt x="269010" y="24565"/>
                  </a:lnTo>
                  <a:lnTo>
                    <a:pt x="263406" y="25574"/>
                  </a:lnTo>
                  <a:lnTo>
                    <a:pt x="257802" y="26618"/>
                  </a:lnTo>
                  <a:lnTo>
                    <a:pt x="252197" y="27697"/>
                  </a:lnTo>
                  <a:lnTo>
                    <a:pt x="246593" y="28813"/>
                  </a:lnTo>
                  <a:lnTo>
                    <a:pt x="240988" y="29967"/>
                  </a:lnTo>
                  <a:lnTo>
                    <a:pt x="235384" y="31158"/>
                  </a:lnTo>
                  <a:lnTo>
                    <a:pt x="229780" y="32387"/>
                  </a:lnTo>
                  <a:lnTo>
                    <a:pt x="224175" y="33655"/>
                  </a:lnTo>
                  <a:lnTo>
                    <a:pt x="218571" y="34963"/>
                  </a:lnTo>
                  <a:lnTo>
                    <a:pt x="212966" y="36311"/>
                  </a:lnTo>
                  <a:lnTo>
                    <a:pt x="207362" y="37699"/>
                  </a:lnTo>
                  <a:lnTo>
                    <a:pt x="201758" y="39127"/>
                  </a:lnTo>
                  <a:lnTo>
                    <a:pt x="196153" y="40597"/>
                  </a:lnTo>
                  <a:lnTo>
                    <a:pt x="190549" y="42108"/>
                  </a:lnTo>
                  <a:lnTo>
                    <a:pt x="184944" y="43660"/>
                  </a:lnTo>
                  <a:lnTo>
                    <a:pt x="179340" y="45253"/>
                  </a:lnTo>
                  <a:lnTo>
                    <a:pt x="173736" y="46888"/>
                  </a:lnTo>
                  <a:lnTo>
                    <a:pt x="168131" y="48564"/>
                  </a:lnTo>
                  <a:lnTo>
                    <a:pt x="162527" y="50281"/>
                  </a:lnTo>
                  <a:lnTo>
                    <a:pt x="156923" y="52038"/>
                  </a:lnTo>
                  <a:lnTo>
                    <a:pt x="151318" y="53836"/>
                  </a:lnTo>
                  <a:lnTo>
                    <a:pt x="145714" y="55673"/>
                  </a:lnTo>
                  <a:lnTo>
                    <a:pt x="140109" y="57549"/>
                  </a:lnTo>
                  <a:lnTo>
                    <a:pt x="134505" y="59463"/>
                  </a:lnTo>
                  <a:lnTo>
                    <a:pt x="128901" y="61414"/>
                  </a:lnTo>
                  <a:lnTo>
                    <a:pt x="123296" y="63401"/>
                  </a:lnTo>
                  <a:lnTo>
                    <a:pt x="117692" y="65422"/>
                  </a:lnTo>
                  <a:lnTo>
                    <a:pt x="112087" y="67477"/>
                  </a:lnTo>
                  <a:lnTo>
                    <a:pt x="106483" y="69564"/>
                  </a:lnTo>
                  <a:lnTo>
                    <a:pt x="100879" y="71682"/>
                  </a:lnTo>
                  <a:lnTo>
                    <a:pt x="95274" y="73828"/>
                  </a:lnTo>
                  <a:lnTo>
                    <a:pt x="89670" y="76001"/>
                  </a:lnTo>
                  <a:lnTo>
                    <a:pt x="84065" y="78198"/>
                  </a:lnTo>
                  <a:lnTo>
                    <a:pt x="78461" y="80418"/>
                  </a:lnTo>
                  <a:lnTo>
                    <a:pt x="72857" y="82658"/>
                  </a:lnTo>
                  <a:lnTo>
                    <a:pt x="67252" y="84916"/>
                  </a:lnTo>
                  <a:lnTo>
                    <a:pt x="61648" y="87190"/>
                  </a:lnTo>
                  <a:lnTo>
                    <a:pt x="56043" y="89476"/>
                  </a:lnTo>
                  <a:lnTo>
                    <a:pt x="50439" y="91772"/>
                  </a:lnTo>
                  <a:lnTo>
                    <a:pt x="44835" y="94076"/>
                  </a:lnTo>
                  <a:lnTo>
                    <a:pt x="39230" y="96383"/>
                  </a:lnTo>
                  <a:lnTo>
                    <a:pt x="33626" y="98693"/>
                  </a:lnTo>
                  <a:lnTo>
                    <a:pt x="28021" y="101000"/>
                  </a:lnTo>
                  <a:lnTo>
                    <a:pt x="22417" y="103303"/>
                  </a:lnTo>
                  <a:lnTo>
                    <a:pt x="16813" y="105599"/>
                  </a:lnTo>
                  <a:lnTo>
                    <a:pt x="11208" y="107883"/>
                  </a:lnTo>
                  <a:lnTo>
                    <a:pt x="5604" y="110153"/>
                  </a:lnTo>
                  <a:lnTo>
                    <a:pt x="0" y="112407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91486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691486" y="1848652"/>
              <a:ext cx="1883076" cy="116111"/>
            </a:xfrm>
            <a:custGeom>
              <a:avLst/>
              <a:pathLst>
                <a:path w="1883076" h="116111">
                  <a:moveTo>
                    <a:pt x="0" y="112407"/>
                  </a:moveTo>
                  <a:lnTo>
                    <a:pt x="5604" y="110153"/>
                  </a:lnTo>
                  <a:lnTo>
                    <a:pt x="11208" y="107883"/>
                  </a:lnTo>
                  <a:lnTo>
                    <a:pt x="16813" y="105599"/>
                  </a:lnTo>
                  <a:lnTo>
                    <a:pt x="22417" y="103303"/>
                  </a:lnTo>
                  <a:lnTo>
                    <a:pt x="28021" y="101000"/>
                  </a:lnTo>
                  <a:lnTo>
                    <a:pt x="33626" y="98693"/>
                  </a:lnTo>
                  <a:lnTo>
                    <a:pt x="39230" y="96383"/>
                  </a:lnTo>
                  <a:lnTo>
                    <a:pt x="44835" y="94076"/>
                  </a:lnTo>
                  <a:lnTo>
                    <a:pt x="50439" y="91772"/>
                  </a:lnTo>
                  <a:lnTo>
                    <a:pt x="56043" y="89476"/>
                  </a:lnTo>
                  <a:lnTo>
                    <a:pt x="61648" y="87190"/>
                  </a:lnTo>
                  <a:lnTo>
                    <a:pt x="67252" y="84916"/>
                  </a:lnTo>
                  <a:lnTo>
                    <a:pt x="72857" y="82658"/>
                  </a:lnTo>
                  <a:lnTo>
                    <a:pt x="78461" y="80418"/>
                  </a:lnTo>
                  <a:lnTo>
                    <a:pt x="84065" y="78198"/>
                  </a:lnTo>
                  <a:lnTo>
                    <a:pt x="89670" y="76001"/>
                  </a:lnTo>
                  <a:lnTo>
                    <a:pt x="95274" y="73828"/>
                  </a:lnTo>
                  <a:lnTo>
                    <a:pt x="100879" y="71682"/>
                  </a:lnTo>
                  <a:lnTo>
                    <a:pt x="106483" y="69564"/>
                  </a:lnTo>
                  <a:lnTo>
                    <a:pt x="112087" y="67477"/>
                  </a:lnTo>
                  <a:lnTo>
                    <a:pt x="117692" y="65422"/>
                  </a:lnTo>
                  <a:lnTo>
                    <a:pt x="123296" y="63401"/>
                  </a:lnTo>
                  <a:lnTo>
                    <a:pt x="128901" y="61414"/>
                  </a:lnTo>
                  <a:lnTo>
                    <a:pt x="134505" y="59463"/>
                  </a:lnTo>
                  <a:lnTo>
                    <a:pt x="140109" y="57549"/>
                  </a:lnTo>
                  <a:lnTo>
                    <a:pt x="145714" y="55673"/>
                  </a:lnTo>
                  <a:lnTo>
                    <a:pt x="151318" y="53836"/>
                  </a:lnTo>
                  <a:lnTo>
                    <a:pt x="156923" y="52038"/>
                  </a:lnTo>
                  <a:lnTo>
                    <a:pt x="162527" y="50281"/>
                  </a:lnTo>
                  <a:lnTo>
                    <a:pt x="168131" y="48564"/>
                  </a:lnTo>
                  <a:lnTo>
                    <a:pt x="173736" y="46888"/>
                  </a:lnTo>
                  <a:lnTo>
                    <a:pt x="179340" y="45253"/>
                  </a:lnTo>
                  <a:lnTo>
                    <a:pt x="184944" y="43660"/>
                  </a:lnTo>
                  <a:lnTo>
                    <a:pt x="190549" y="42108"/>
                  </a:lnTo>
                  <a:lnTo>
                    <a:pt x="196153" y="40597"/>
                  </a:lnTo>
                  <a:lnTo>
                    <a:pt x="201758" y="39127"/>
                  </a:lnTo>
                  <a:lnTo>
                    <a:pt x="207362" y="37699"/>
                  </a:lnTo>
                  <a:lnTo>
                    <a:pt x="212966" y="36311"/>
                  </a:lnTo>
                  <a:lnTo>
                    <a:pt x="218571" y="34963"/>
                  </a:lnTo>
                  <a:lnTo>
                    <a:pt x="224175" y="33655"/>
                  </a:lnTo>
                  <a:lnTo>
                    <a:pt x="229780" y="32387"/>
                  </a:lnTo>
                  <a:lnTo>
                    <a:pt x="235384" y="31158"/>
                  </a:lnTo>
                  <a:lnTo>
                    <a:pt x="240988" y="29967"/>
                  </a:lnTo>
                  <a:lnTo>
                    <a:pt x="246593" y="28813"/>
                  </a:lnTo>
                  <a:lnTo>
                    <a:pt x="252197" y="27697"/>
                  </a:lnTo>
                  <a:lnTo>
                    <a:pt x="257802" y="26618"/>
                  </a:lnTo>
                  <a:lnTo>
                    <a:pt x="263406" y="25574"/>
                  </a:lnTo>
                  <a:lnTo>
                    <a:pt x="269010" y="24565"/>
                  </a:lnTo>
                  <a:lnTo>
                    <a:pt x="274615" y="23591"/>
                  </a:lnTo>
                  <a:lnTo>
                    <a:pt x="280219" y="22650"/>
                  </a:lnTo>
                  <a:lnTo>
                    <a:pt x="285824" y="21741"/>
                  </a:lnTo>
                  <a:lnTo>
                    <a:pt x="291428" y="20865"/>
                  </a:lnTo>
                  <a:lnTo>
                    <a:pt x="297032" y="20020"/>
                  </a:lnTo>
                  <a:lnTo>
                    <a:pt x="302637" y="19205"/>
                  </a:lnTo>
                  <a:lnTo>
                    <a:pt x="308241" y="18420"/>
                  </a:lnTo>
                  <a:lnTo>
                    <a:pt x="313846" y="17663"/>
                  </a:lnTo>
                  <a:lnTo>
                    <a:pt x="319450" y="16934"/>
                  </a:lnTo>
                  <a:lnTo>
                    <a:pt x="325054" y="16232"/>
                  </a:lnTo>
                  <a:lnTo>
                    <a:pt x="330659" y="15557"/>
                  </a:lnTo>
                  <a:lnTo>
                    <a:pt x="336263" y="14907"/>
                  </a:lnTo>
                  <a:lnTo>
                    <a:pt x="341867" y="14282"/>
                  </a:lnTo>
                  <a:lnTo>
                    <a:pt x="347472" y="13681"/>
                  </a:lnTo>
                  <a:lnTo>
                    <a:pt x="353076" y="13103"/>
                  </a:lnTo>
                  <a:lnTo>
                    <a:pt x="358681" y="12547"/>
                  </a:lnTo>
                  <a:lnTo>
                    <a:pt x="364285" y="12014"/>
                  </a:lnTo>
                  <a:lnTo>
                    <a:pt x="369889" y="11501"/>
                  </a:lnTo>
                  <a:lnTo>
                    <a:pt x="375494" y="11008"/>
                  </a:lnTo>
                  <a:lnTo>
                    <a:pt x="381098" y="10536"/>
                  </a:lnTo>
                  <a:lnTo>
                    <a:pt x="386703" y="10082"/>
                  </a:lnTo>
                  <a:lnTo>
                    <a:pt x="392307" y="9646"/>
                  </a:lnTo>
                  <a:lnTo>
                    <a:pt x="397911" y="9228"/>
                  </a:lnTo>
                  <a:lnTo>
                    <a:pt x="403516" y="8827"/>
                  </a:lnTo>
                  <a:lnTo>
                    <a:pt x="409120" y="8442"/>
                  </a:lnTo>
                  <a:lnTo>
                    <a:pt x="414725" y="8073"/>
                  </a:lnTo>
                  <a:lnTo>
                    <a:pt x="420329" y="7719"/>
                  </a:lnTo>
                  <a:lnTo>
                    <a:pt x="425933" y="7380"/>
                  </a:lnTo>
                  <a:lnTo>
                    <a:pt x="431538" y="7055"/>
                  </a:lnTo>
                  <a:lnTo>
                    <a:pt x="437142" y="6744"/>
                  </a:lnTo>
                  <a:lnTo>
                    <a:pt x="442747" y="6445"/>
                  </a:lnTo>
                  <a:lnTo>
                    <a:pt x="448351" y="6159"/>
                  </a:lnTo>
                  <a:lnTo>
                    <a:pt x="453955" y="5885"/>
                  </a:lnTo>
                  <a:lnTo>
                    <a:pt x="459560" y="5623"/>
                  </a:lnTo>
                  <a:lnTo>
                    <a:pt x="465164" y="5372"/>
                  </a:lnTo>
                  <a:lnTo>
                    <a:pt x="470769" y="5131"/>
                  </a:lnTo>
                  <a:lnTo>
                    <a:pt x="476373" y="4901"/>
                  </a:lnTo>
                  <a:lnTo>
                    <a:pt x="481977" y="4681"/>
                  </a:lnTo>
                  <a:lnTo>
                    <a:pt x="487582" y="4470"/>
                  </a:lnTo>
                  <a:lnTo>
                    <a:pt x="493186" y="4268"/>
                  </a:lnTo>
                  <a:lnTo>
                    <a:pt x="498790" y="4075"/>
                  </a:lnTo>
                  <a:lnTo>
                    <a:pt x="504395" y="3891"/>
                  </a:lnTo>
                  <a:lnTo>
                    <a:pt x="509999" y="3714"/>
                  </a:lnTo>
                  <a:lnTo>
                    <a:pt x="515604" y="3545"/>
                  </a:lnTo>
                  <a:lnTo>
                    <a:pt x="521208" y="3384"/>
                  </a:lnTo>
                  <a:lnTo>
                    <a:pt x="526812" y="3229"/>
                  </a:lnTo>
                  <a:lnTo>
                    <a:pt x="532417" y="3082"/>
                  </a:lnTo>
                  <a:lnTo>
                    <a:pt x="538021" y="2941"/>
                  </a:lnTo>
                  <a:lnTo>
                    <a:pt x="543626" y="2806"/>
                  </a:lnTo>
                  <a:lnTo>
                    <a:pt x="549230" y="2677"/>
                  </a:lnTo>
                  <a:lnTo>
                    <a:pt x="554834" y="2554"/>
                  </a:lnTo>
                  <a:lnTo>
                    <a:pt x="560439" y="2436"/>
                  </a:lnTo>
                  <a:lnTo>
                    <a:pt x="566043" y="2323"/>
                  </a:lnTo>
                  <a:lnTo>
                    <a:pt x="571648" y="2216"/>
                  </a:lnTo>
                  <a:lnTo>
                    <a:pt x="577252" y="2113"/>
                  </a:lnTo>
                  <a:lnTo>
                    <a:pt x="582856" y="2015"/>
                  </a:lnTo>
                  <a:lnTo>
                    <a:pt x="588461" y="1921"/>
                  </a:lnTo>
                  <a:lnTo>
                    <a:pt x="594065" y="1832"/>
                  </a:lnTo>
                  <a:lnTo>
                    <a:pt x="599670" y="1747"/>
                  </a:lnTo>
                  <a:lnTo>
                    <a:pt x="605274" y="1665"/>
                  </a:lnTo>
                  <a:lnTo>
                    <a:pt x="610878" y="1587"/>
                  </a:lnTo>
                  <a:lnTo>
                    <a:pt x="616483" y="1513"/>
                  </a:lnTo>
                  <a:lnTo>
                    <a:pt x="622087" y="1442"/>
                  </a:lnTo>
                  <a:lnTo>
                    <a:pt x="627692" y="1374"/>
                  </a:lnTo>
                  <a:lnTo>
                    <a:pt x="633296" y="1309"/>
                  </a:lnTo>
                  <a:lnTo>
                    <a:pt x="638900" y="1248"/>
                  </a:lnTo>
                  <a:lnTo>
                    <a:pt x="644505" y="1189"/>
                  </a:lnTo>
                  <a:lnTo>
                    <a:pt x="650109" y="1133"/>
                  </a:lnTo>
                  <a:lnTo>
                    <a:pt x="655713" y="1079"/>
                  </a:lnTo>
                  <a:lnTo>
                    <a:pt x="661318" y="1028"/>
                  </a:lnTo>
                  <a:lnTo>
                    <a:pt x="666922" y="979"/>
                  </a:lnTo>
                  <a:lnTo>
                    <a:pt x="672527" y="933"/>
                  </a:lnTo>
                  <a:lnTo>
                    <a:pt x="678131" y="888"/>
                  </a:lnTo>
                  <a:lnTo>
                    <a:pt x="683735" y="846"/>
                  </a:lnTo>
                  <a:lnTo>
                    <a:pt x="689340" y="806"/>
                  </a:lnTo>
                  <a:lnTo>
                    <a:pt x="694944" y="767"/>
                  </a:lnTo>
                  <a:lnTo>
                    <a:pt x="700549" y="730"/>
                  </a:lnTo>
                  <a:lnTo>
                    <a:pt x="706153" y="695"/>
                  </a:lnTo>
                  <a:lnTo>
                    <a:pt x="711757" y="662"/>
                  </a:lnTo>
                  <a:lnTo>
                    <a:pt x="717362" y="630"/>
                  </a:lnTo>
                  <a:lnTo>
                    <a:pt x="722966" y="600"/>
                  </a:lnTo>
                  <a:lnTo>
                    <a:pt x="728571" y="571"/>
                  </a:lnTo>
                  <a:lnTo>
                    <a:pt x="734175" y="543"/>
                  </a:lnTo>
                  <a:lnTo>
                    <a:pt x="739779" y="517"/>
                  </a:lnTo>
                  <a:lnTo>
                    <a:pt x="745384" y="492"/>
                  </a:lnTo>
                  <a:lnTo>
                    <a:pt x="750988" y="468"/>
                  </a:lnTo>
                  <a:lnTo>
                    <a:pt x="756593" y="445"/>
                  </a:lnTo>
                  <a:lnTo>
                    <a:pt x="762197" y="424"/>
                  </a:lnTo>
                  <a:lnTo>
                    <a:pt x="767801" y="403"/>
                  </a:lnTo>
                  <a:lnTo>
                    <a:pt x="773406" y="384"/>
                  </a:lnTo>
                  <a:lnTo>
                    <a:pt x="779010" y="365"/>
                  </a:lnTo>
                  <a:lnTo>
                    <a:pt x="784615" y="347"/>
                  </a:lnTo>
                  <a:lnTo>
                    <a:pt x="790219" y="330"/>
                  </a:lnTo>
                  <a:lnTo>
                    <a:pt x="795823" y="314"/>
                  </a:lnTo>
                  <a:lnTo>
                    <a:pt x="801428" y="298"/>
                  </a:lnTo>
                  <a:lnTo>
                    <a:pt x="807032" y="284"/>
                  </a:lnTo>
                  <a:lnTo>
                    <a:pt x="812636" y="270"/>
                  </a:lnTo>
                  <a:lnTo>
                    <a:pt x="818241" y="256"/>
                  </a:lnTo>
                  <a:lnTo>
                    <a:pt x="823845" y="244"/>
                  </a:lnTo>
                  <a:lnTo>
                    <a:pt x="829450" y="232"/>
                  </a:lnTo>
                  <a:lnTo>
                    <a:pt x="835054" y="220"/>
                  </a:lnTo>
                  <a:lnTo>
                    <a:pt x="840658" y="209"/>
                  </a:lnTo>
                  <a:lnTo>
                    <a:pt x="846263" y="199"/>
                  </a:lnTo>
                  <a:lnTo>
                    <a:pt x="851867" y="189"/>
                  </a:lnTo>
                  <a:lnTo>
                    <a:pt x="857472" y="180"/>
                  </a:lnTo>
                  <a:lnTo>
                    <a:pt x="863076" y="171"/>
                  </a:lnTo>
                  <a:lnTo>
                    <a:pt x="868680" y="162"/>
                  </a:lnTo>
                  <a:lnTo>
                    <a:pt x="874285" y="154"/>
                  </a:lnTo>
                  <a:lnTo>
                    <a:pt x="879889" y="146"/>
                  </a:lnTo>
                  <a:lnTo>
                    <a:pt x="885494" y="139"/>
                  </a:lnTo>
                  <a:lnTo>
                    <a:pt x="891098" y="132"/>
                  </a:lnTo>
                  <a:lnTo>
                    <a:pt x="896702" y="125"/>
                  </a:lnTo>
                  <a:lnTo>
                    <a:pt x="902307" y="119"/>
                  </a:lnTo>
                  <a:lnTo>
                    <a:pt x="907911" y="113"/>
                  </a:lnTo>
                  <a:lnTo>
                    <a:pt x="913516" y="107"/>
                  </a:lnTo>
                  <a:lnTo>
                    <a:pt x="919120" y="102"/>
                  </a:lnTo>
                  <a:lnTo>
                    <a:pt x="924724" y="97"/>
                  </a:lnTo>
                  <a:lnTo>
                    <a:pt x="930329" y="92"/>
                  </a:lnTo>
                  <a:lnTo>
                    <a:pt x="935933" y="87"/>
                  </a:lnTo>
                  <a:lnTo>
                    <a:pt x="941538" y="83"/>
                  </a:lnTo>
                  <a:lnTo>
                    <a:pt x="947142" y="78"/>
                  </a:lnTo>
                  <a:lnTo>
                    <a:pt x="952746" y="74"/>
                  </a:lnTo>
                  <a:lnTo>
                    <a:pt x="958351" y="70"/>
                  </a:lnTo>
                  <a:lnTo>
                    <a:pt x="963955" y="67"/>
                  </a:lnTo>
                  <a:lnTo>
                    <a:pt x="969559" y="63"/>
                  </a:lnTo>
                  <a:lnTo>
                    <a:pt x="975164" y="60"/>
                  </a:lnTo>
                  <a:lnTo>
                    <a:pt x="980768" y="57"/>
                  </a:lnTo>
                  <a:lnTo>
                    <a:pt x="986373" y="54"/>
                  </a:lnTo>
                  <a:lnTo>
                    <a:pt x="991977" y="51"/>
                  </a:lnTo>
                  <a:lnTo>
                    <a:pt x="997581" y="49"/>
                  </a:lnTo>
                  <a:lnTo>
                    <a:pt x="1003186" y="46"/>
                  </a:lnTo>
                  <a:lnTo>
                    <a:pt x="1008790" y="44"/>
                  </a:lnTo>
                  <a:lnTo>
                    <a:pt x="1014395" y="41"/>
                  </a:lnTo>
                  <a:lnTo>
                    <a:pt x="1019999" y="39"/>
                  </a:lnTo>
                  <a:lnTo>
                    <a:pt x="1025603" y="37"/>
                  </a:lnTo>
                  <a:lnTo>
                    <a:pt x="1031208" y="35"/>
                  </a:lnTo>
                  <a:lnTo>
                    <a:pt x="1036812" y="33"/>
                  </a:lnTo>
                  <a:lnTo>
                    <a:pt x="1042417" y="31"/>
                  </a:lnTo>
                  <a:lnTo>
                    <a:pt x="1048021" y="30"/>
                  </a:lnTo>
                  <a:lnTo>
                    <a:pt x="1053625" y="28"/>
                  </a:lnTo>
                  <a:lnTo>
                    <a:pt x="1059230" y="27"/>
                  </a:lnTo>
                  <a:lnTo>
                    <a:pt x="1064834" y="25"/>
                  </a:lnTo>
                  <a:lnTo>
                    <a:pt x="1070439" y="24"/>
                  </a:lnTo>
                  <a:lnTo>
                    <a:pt x="1076043" y="23"/>
                  </a:lnTo>
                  <a:lnTo>
                    <a:pt x="1081647" y="21"/>
                  </a:lnTo>
                  <a:lnTo>
                    <a:pt x="1087252" y="20"/>
                  </a:lnTo>
                  <a:lnTo>
                    <a:pt x="1092856" y="19"/>
                  </a:lnTo>
                  <a:lnTo>
                    <a:pt x="1098461" y="18"/>
                  </a:lnTo>
                  <a:lnTo>
                    <a:pt x="1104065" y="17"/>
                  </a:lnTo>
                  <a:lnTo>
                    <a:pt x="1109669" y="16"/>
                  </a:lnTo>
                  <a:lnTo>
                    <a:pt x="1115274" y="15"/>
                  </a:lnTo>
                  <a:lnTo>
                    <a:pt x="1120878" y="14"/>
                  </a:lnTo>
                  <a:lnTo>
                    <a:pt x="1126482" y="14"/>
                  </a:lnTo>
                  <a:lnTo>
                    <a:pt x="1132087" y="13"/>
                  </a:lnTo>
                  <a:lnTo>
                    <a:pt x="1137691" y="12"/>
                  </a:lnTo>
                  <a:lnTo>
                    <a:pt x="1143296" y="11"/>
                  </a:lnTo>
                  <a:lnTo>
                    <a:pt x="1148900" y="11"/>
                  </a:lnTo>
                  <a:lnTo>
                    <a:pt x="1154504" y="10"/>
                  </a:lnTo>
                  <a:lnTo>
                    <a:pt x="1160109" y="10"/>
                  </a:lnTo>
                  <a:lnTo>
                    <a:pt x="1165713" y="9"/>
                  </a:lnTo>
                  <a:lnTo>
                    <a:pt x="1171318" y="8"/>
                  </a:lnTo>
                  <a:lnTo>
                    <a:pt x="1176922" y="8"/>
                  </a:lnTo>
                  <a:lnTo>
                    <a:pt x="1182526" y="8"/>
                  </a:lnTo>
                  <a:lnTo>
                    <a:pt x="1188131" y="7"/>
                  </a:lnTo>
                  <a:lnTo>
                    <a:pt x="1193735" y="7"/>
                  </a:lnTo>
                  <a:lnTo>
                    <a:pt x="1199340" y="6"/>
                  </a:lnTo>
                  <a:lnTo>
                    <a:pt x="1204944" y="6"/>
                  </a:lnTo>
                  <a:lnTo>
                    <a:pt x="1210548" y="6"/>
                  </a:lnTo>
                  <a:lnTo>
                    <a:pt x="1216153" y="5"/>
                  </a:lnTo>
                  <a:lnTo>
                    <a:pt x="1221757" y="5"/>
                  </a:lnTo>
                  <a:lnTo>
                    <a:pt x="1227362" y="5"/>
                  </a:lnTo>
                  <a:lnTo>
                    <a:pt x="1232966" y="4"/>
                  </a:lnTo>
                  <a:lnTo>
                    <a:pt x="1238570" y="4"/>
                  </a:lnTo>
                  <a:lnTo>
                    <a:pt x="1244175" y="4"/>
                  </a:lnTo>
                  <a:lnTo>
                    <a:pt x="1249779" y="4"/>
                  </a:lnTo>
                  <a:lnTo>
                    <a:pt x="1255384" y="3"/>
                  </a:lnTo>
                  <a:lnTo>
                    <a:pt x="1260988" y="3"/>
                  </a:lnTo>
                  <a:lnTo>
                    <a:pt x="1266592" y="3"/>
                  </a:lnTo>
                  <a:lnTo>
                    <a:pt x="1272197" y="3"/>
                  </a:lnTo>
                  <a:lnTo>
                    <a:pt x="1277801" y="2"/>
                  </a:lnTo>
                  <a:lnTo>
                    <a:pt x="1283406" y="2"/>
                  </a:lnTo>
                  <a:lnTo>
                    <a:pt x="1289010" y="2"/>
                  </a:lnTo>
                  <a:lnTo>
                    <a:pt x="1294614" y="2"/>
                  </a:lnTo>
                  <a:lnTo>
                    <a:pt x="1300219" y="2"/>
                  </a:lnTo>
                  <a:lnTo>
                    <a:pt x="1305823" y="2"/>
                  </a:lnTo>
                  <a:lnTo>
                    <a:pt x="1311427" y="2"/>
                  </a:lnTo>
                  <a:lnTo>
                    <a:pt x="1317032" y="1"/>
                  </a:lnTo>
                  <a:lnTo>
                    <a:pt x="1322636" y="1"/>
                  </a:lnTo>
                  <a:lnTo>
                    <a:pt x="1328241" y="1"/>
                  </a:lnTo>
                  <a:lnTo>
                    <a:pt x="1333845" y="1"/>
                  </a:lnTo>
                  <a:lnTo>
                    <a:pt x="1339449" y="1"/>
                  </a:lnTo>
                  <a:lnTo>
                    <a:pt x="1345054" y="1"/>
                  </a:lnTo>
                  <a:lnTo>
                    <a:pt x="1350658" y="1"/>
                  </a:lnTo>
                  <a:lnTo>
                    <a:pt x="1356263" y="1"/>
                  </a:lnTo>
                  <a:lnTo>
                    <a:pt x="1361867" y="1"/>
                  </a:lnTo>
                  <a:lnTo>
                    <a:pt x="1367471" y="1"/>
                  </a:lnTo>
                  <a:lnTo>
                    <a:pt x="1373076" y="1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0"/>
                  </a:lnTo>
                  <a:lnTo>
                    <a:pt x="1591647" y="0"/>
                  </a:lnTo>
                  <a:lnTo>
                    <a:pt x="1586043" y="0"/>
                  </a:lnTo>
                  <a:lnTo>
                    <a:pt x="1580438" y="0"/>
                  </a:lnTo>
                  <a:lnTo>
                    <a:pt x="1574834" y="0"/>
                  </a:lnTo>
                  <a:lnTo>
                    <a:pt x="1569230" y="0"/>
                  </a:lnTo>
                  <a:lnTo>
                    <a:pt x="1563625" y="0"/>
                  </a:lnTo>
                  <a:lnTo>
                    <a:pt x="1558021" y="0"/>
                  </a:lnTo>
                  <a:lnTo>
                    <a:pt x="1552416" y="0"/>
                  </a:lnTo>
                  <a:lnTo>
                    <a:pt x="1546812" y="0"/>
                  </a:lnTo>
                  <a:lnTo>
                    <a:pt x="1541208" y="0"/>
                  </a:lnTo>
                  <a:lnTo>
                    <a:pt x="1535603" y="0"/>
                  </a:lnTo>
                  <a:lnTo>
                    <a:pt x="1529999" y="1"/>
                  </a:lnTo>
                  <a:lnTo>
                    <a:pt x="1524394" y="1"/>
                  </a:lnTo>
                  <a:lnTo>
                    <a:pt x="1518790" y="1"/>
                  </a:lnTo>
                  <a:lnTo>
                    <a:pt x="1513186" y="1"/>
                  </a:lnTo>
                  <a:lnTo>
                    <a:pt x="1507581" y="1"/>
                  </a:lnTo>
                  <a:lnTo>
                    <a:pt x="1501977" y="1"/>
                  </a:lnTo>
                  <a:lnTo>
                    <a:pt x="1496372" y="1"/>
                  </a:lnTo>
                  <a:lnTo>
                    <a:pt x="1490768" y="1"/>
                  </a:lnTo>
                  <a:lnTo>
                    <a:pt x="1485164" y="1"/>
                  </a:lnTo>
                  <a:lnTo>
                    <a:pt x="1479559" y="1"/>
                  </a:lnTo>
                  <a:lnTo>
                    <a:pt x="1473955" y="2"/>
                  </a:lnTo>
                  <a:lnTo>
                    <a:pt x="1468350" y="2"/>
                  </a:lnTo>
                  <a:lnTo>
                    <a:pt x="1462746" y="2"/>
                  </a:lnTo>
                  <a:lnTo>
                    <a:pt x="1457142" y="2"/>
                  </a:lnTo>
                  <a:lnTo>
                    <a:pt x="1451537" y="2"/>
                  </a:lnTo>
                  <a:lnTo>
                    <a:pt x="1445933" y="2"/>
                  </a:lnTo>
                  <a:lnTo>
                    <a:pt x="1440329" y="2"/>
                  </a:lnTo>
                  <a:lnTo>
                    <a:pt x="1434724" y="3"/>
                  </a:lnTo>
                  <a:lnTo>
                    <a:pt x="1429120" y="3"/>
                  </a:lnTo>
                  <a:lnTo>
                    <a:pt x="1423515" y="3"/>
                  </a:lnTo>
                  <a:lnTo>
                    <a:pt x="1417911" y="3"/>
                  </a:lnTo>
                  <a:lnTo>
                    <a:pt x="1412307" y="3"/>
                  </a:lnTo>
                  <a:lnTo>
                    <a:pt x="1406702" y="3"/>
                  </a:lnTo>
                  <a:lnTo>
                    <a:pt x="1401098" y="4"/>
                  </a:lnTo>
                  <a:lnTo>
                    <a:pt x="1395493" y="4"/>
                  </a:lnTo>
                  <a:lnTo>
                    <a:pt x="1389889" y="4"/>
                  </a:lnTo>
                  <a:lnTo>
                    <a:pt x="1384285" y="4"/>
                  </a:lnTo>
                  <a:lnTo>
                    <a:pt x="1378680" y="5"/>
                  </a:lnTo>
                  <a:lnTo>
                    <a:pt x="1373076" y="5"/>
                  </a:lnTo>
                  <a:lnTo>
                    <a:pt x="1367471" y="5"/>
                  </a:lnTo>
                  <a:lnTo>
                    <a:pt x="1361867" y="5"/>
                  </a:lnTo>
                  <a:lnTo>
                    <a:pt x="1356263" y="6"/>
                  </a:lnTo>
                  <a:lnTo>
                    <a:pt x="1350658" y="6"/>
                  </a:lnTo>
                  <a:lnTo>
                    <a:pt x="1345054" y="6"/>
                  </a:lnTo>
                  <a:lnTo>
                    <a:pt x="1339449" y="7"/>
                  </a:lnTo>
                  <a:lnTo>
                    <a:pt x="1333845" y="7"/>
                  </a:lnTo>
                  <a:lnTo>
                    <a:pt x="1328241" y="7"/>
                  </a:lnTo>
                  <a:lnTo>
                    <a:pt x="1322636" y="8"/>
                  </a:lnTo>
                  <a:lnTo>
                    <a:pt x="1317032" y="8"/>
                  </a:lnTo>
                  <a:lnTo>
                    <a:pt x="1311427" y="8"/>
                  </a:lnTo>
                  <a:lnTo>
                    <a:pt x="1305823" y="9"/>
                  </a:lnTo>
                  <a:lnTo>
                    <a:pt x="1300219" y="9"/>
                  </a:lnTo>
                  <a:lnTo>
                    <a:pt x="1294614" y="10"/>
                  </a:lnTo>
                  <a:lnTo>
                    <a:pt x="1289010" y="10"/>
                  </a:lnTo>
                  <a:lnTo>
                    <a:pt x="1283406" y="11"/>
                  </a:lnTo>
                  <a:lnTo>
                    <a:pt x="1277801" y="11"/>
                  </a:lnTo>
                  <a:lnTo>
                    <a:pt x="1272197" y="12"/>
                  </a:lnTo>
                  <a:lnTo>
                    <a:pt x="1266592" y="12"/>
                  </a:lnTo>
                  <a:lnTo>
                    <a:pt x="1260988" y="13"/>
                  </a:lnTo>
                  <a:lnTo>
                    <a:pt x="1255384" y="13"/>
                  </a:lnTo>
                  <a:lnTo>
                    <a:pt x="1249779" y="14"/>
                  </a:lnTo>
                  <a:lnTo>
                    <a:pt x="1244175" y="15"/>
                  </a:lnTo>
                  <a:lnTo>
                    <a:pt x="1238570" y="15"/>
                  </a:lnTo>
                  <a:lnTo>
                    <a:pt x="1232966" y="16"/>
                  </a:lnTo>
                  <a:lnTo>
                    <a:pt x="1227362" y="17"/>
                  </a:lnTo>
                  <a:lnTo>
                    <a:pt x="1221757" y="18"/>
                  </a:lnTo>
                  <a:lnTo>
                    <a:pt x="1216153" y="18"/>
                  </a:lnTo>
                  <a:lnTo>
                    <a:pt x="1210548" y="19"/>
                  </a:lnTo>
                  <a:lnTo>
                    <a:pt x="1204944" y="20"/>
                  </a:lnTo>
                  <a:lnTo>
                    <a:pt x="1199340" y="21"/>
                  </a:lnTo>
                  <a:lnTo>
                    <a:pt x="1193735" y="22"/>
                  </a:lnTo>
                  <a:lnTo>
                    <a:pt x="1188131" y="23"/>
                  </a:lnTo>
                  <a:lnTo>
                    <a:pt x="1182526" y="24"/>
                  </a:lnTo>
                  <a:lnTo>
                    <a:pt x="1176922" y="25"/>
                  </a:lnTo>
                  <a:lnTo>
                    <a:pt x="1171318" y="26"/>
                  </a:lnTo>
                  <a:lnTo>
                    <a:pt x="1165713" y="28"/>
                  </a:lnTo>
                  <a:lnTo>
                    <a:pt x="1160109" y="29"/>
                  </a:lnTo>
                  <a:lnTo>
                    <a:pt x="1154504" y="30"/>
                  </a:lnTo>
                  <a:lnTo>
                    <a:pt x="1148900" y="31"/>
                  </a:lnTo>
                  <a:lnTo>
                    <a:pt x="1143296" y="33"/>
                  </a:lnTo>
                  <a:lnTo>
                    <a:pt x="1137691" y="34"/>
                  </a:lnTo>
                  <a:lnTo>
                    <a:pt x="1132087" y="36"/>
                  </a:lnTo>
                  <a:lnTo>
                    <a:pt x="1126482" y="38"/>
                  </a:lnTo>
                  <a:lnTo>
                    <a:pt x="1120878" y="39"/>
                  </a:lnTo>
                  <a:lnTo>
                    <a:pt x="1115274" y="41"/>
                  </a:lnTo>
                  <a:lnTo>
                    <a:pt x="1109669" y="43"/>
                  </a:lnTo>
                  <a:lnTo>
                    <a:pt x="1104065" y="45"/>
                  </a:lnTo>
                  <a:lnTo>
                    <a:pt x="1098461" y="47"/>
                  </a:lnTo>
                  <a:lnTo>
                    <a:pt x="1092856" y="49"/>
                  </a:lnTo>
                  <a:lnTo>
                    <a:pt x="1087252" y="51"/>
                  </a:lnTo>
                  <a:lnTo>
                    <a:pt x="1081647" y="53"/>
                  </a:lnTo>
                  <a:lnTo>
                    <a:pt x="1076043" y="56"/>
                  </a:lnTo>
                  <a:lnTo>
                    <a:pt x="1070439" y="58"/>
                  </a:lnTo>
                  <a:lnTo>
                    <a:pt x="1064834" y="61"/>
                  </a:lnTo>
                  <a:lnTo>
                    <a:pt x="1059230" y="63"/>
                  </a:lnTo>
                  <a:lnTo>
                    <a:pt x="1053625" y="66"/>
                  </a:lnTo>
                  <a:lnTo>
                    <a:pt x="1048021" y="69"/>
                  </a:lnTo>
                  <a:lnTo>
                    <a:pt x="1042417" y="72"/>
                  </a:lnTo>
                  <a:lnTo>
                    <a:pt x="1036812" y="75"/>
                  </a:lnTo>
                  <a:lnTo>
                    <a:pt x="1031208" y="79"/>
                  </a:lnTo>
                  <a:lnTo>
                    <a:pt x="1025603" y="82"/>
                  </a:lnTo>
                  <a:lnTo>
                    <a:pt x="1019999" y="86"/>
                  </a:lnTo>
                  <a:lnTo>
                    <a:pt x="1014395" y="89"/>
                  </a:lnTo>
                  <a:lnTo>
                    <a:pt x="1008790" y="93"/>
                  </a:lnTo>
                  <a:lnTo>
                    <a:pt x="1003186" y="97"/>
                  </a:lnTo>
                  <a:lnTo>
                    <a:pt x="997581" y="102"/>
                  </a:lnTo>
                  <a:lnTo>
                    <a:pt x="991977" y="106"/>
                  </a:lnTo>
                  <a:lnTo>
                    <a:pt x="986373" y="111"/>
                  </a:lnTo>
                  <a:lnTo>
                    <a:pt x="980768" y="116"/>
                  </a:lnTo>
                  <a:lnTo>
                    <a:pt x="975164" y="121"/>
                  </a:lnTo>
                  <a:lnTo>
                    <a:pt x="969559" y="126"/>
                  </a:lnTo>
                  <a:lnTo>
                    <a:pt x="963955" y="132"/>
                  </a:lnTo>
                  <a:lnTo>
                    <a:pt x="958351" y="138"/>
                  </a:lnTo>
                  <a:lnTo>
                    <a:pt x="952746" y="144"/>
                  </a:lnTo>
                  <a:lnTo>
                    <a:pt x="947142" y="150"/>
                  </a:lnTo>
                  <a:lnTo>
                    <a:pt x="941538" y="157"/>
                  </a:lnTo>
                  <a:lnTo>
                    <a:pt x="935933" y="164"/>
                  </a:lnTo>
                  <a:lnTo>
                    <a:pt x="930329" y="171"/>
                  </a:lnTo>
                  <a:lnTo>
                    <a:pt x="924724" y="178"/>
                  </a:lnTo>
                  <a:lnTo>
                    <a:pt x="919120" y="186"/>
                  </a:lnTo>
                  <a:lnTo>
                    <a:pt x="913516" y="194"/>
                  </a:lnTo>
                  <a:lnTo>
                    <a:pt x="907911" y="203"/>
                  </a:lnTo>
                  <a:lnTo>
                    <a:pt x="902307" y="212"/>
                  </a:lnTo>
                  <a:lnTo>
                    <a:pt x="896702" y="221"/>
                  </a:lnTo>
                  <a:lnTo>
                    <a:pt x="891098" y="231"/>
                  </a:lnTo>
                  <a:lnTo>
                    <a:pt x="885494" y="241"/>
                  </a:lnTo>
                  <a:lnTo>
                    <a:pt x="879889" y="252"/>
                  </a:lnTo>
                  <a:lnTo>
                    <a:pt x="874285" y="263"/>
                  </a:lnTo>
                  <a:lnTo>
                    <a:pt x="868680" y="274"/>
                  </a:lnTo>
                  <a:lnTo>
                    <a:pt x="863076" y="287"/>
                  </a:lnTo>
                  <a:lnTo>
                    <a:pt x="857472" y="299"/>
                  </a:lnTo>
                  <a:lnTo>
                    <a:pt x="851867" y="313"/>
                  </a:lnTo>
                  <a:lnTo>
                    <a:pt x="846263" y="326"/>
                  </a:lnTo>
                  <a:lnTo>
                    <a:pt x="840658" y="341"/>
                  </a:lnTo>
                  <a:lnTo>
                    <a:pt x="835054" y="356"/>
                  </a:lnTo>
                  <a:lnTo>
                    <a:pt x="829450" y="372"/>
                  </a:lnTo>
                  <a:lnTo>
                    <a:pt x="823845" y="388"/>
                  </a:lnTo>
                  <a:lnTo>
                    <a:pt x="818241" y="405"/>
                  </a:lnTo>
                  <a:lnTo>
                    <a:pt x="812636" y="423"/>
                  </a:lnTo>
                  <a:lnTo>
                    <a:pt x="807032" y="442"/>
                  </a:lnTo>
                  <a:lnTo>
                    <a:pt x="801428" y="462"/>
                  </a:lnTo>
                  <a:lnTo>
                    <a:pt x="795823" y="482"/>
                  </a:lnTo>
                  <a:lnTo>
                    <a:pt x="790219" y="504"/>
                  </a:lnTo>
                  <a:lnTo>
                    <a:pt x="784615" y="526"/>
                  </a:lnTo>
                  <a:lnTo>
                    <a:pt x="779010" y="549"/>
                  </a:lnTo>
                  <a:lnTo>
                    <a:pt x="773406" y="574"/>
                  </a:lnTo>
                  <a:lnTo>
                    <a:pt x="767801" y="599"/>
                  </a:lnTo>
                  <a:lnTo>
                    <a:pt x="762197" y="626"/>
                  </a:lnTo>
                  <a:lnTo>
                    <a:pt x="756593" y="654"/>
                  </a:lnTo>
                  <a:lnTo>
                    <a:pt x="750988" y="683"/>
                  </a:lnTo>
                  <a:lnTo>
                    <a:pt x="745384" y="713"/>
                  </a:lnTo>
                  <a:lnTo>
                    <a:pt x="739779" y="745"/>
                  </a:lnTo>
                  <a:lnTo>
                    <a:pt x="734175" y="778"/>
                  </a:lnTo>
                  <a:lnTo>
                    <a:pt x="728571" y="813"/>
                  </a:lnTo>
                  <a:lnTo>
                    <a:pt x="722966" y="849"/>
                  </a:lnTo>
                  <a:lnTo>
                    <a:pt x="717362" y="887"/>
                  </a:lnTo>
                  <a:lnTo>
                    <a:pt x="711757" y="926"/>
                  </a:lnTo>
                  <a:lnTo>
                    <a:pt x="706153" y="967"/>
                  </a:lnTo>
                  <a:lnTo>
                    <a:pt x="700549" y="1011"/>
                  </a:lnTo>
                  <a:lnTo>
                    <a:pt x="694944" y="1056"/>
                  </a:lnTo>
                  <a:lnTo>
                    <a:pt x="689340" y="1103"/>
                  </a:lnTo>
                  <a:lnTo>
                    <a:pt x="683735" y="1152"/>
                  </a:lnTo>
                  <a:lnTo>
                    <a:pt x="678131" y="1203"/>
                  </a:lnTo>
                  <a:lnTo>
                    <a:pt x="672527" y="1257"/>
                  </a:lnTo>
                  <a:lnTo>
                    <a:pt x="666922" y="1313"/>
                  </a:lnTo>
                  <a:lnTo>
                    <a:pt x="661318" y="1372"/>
                  </a:lnTo>
                  <a:lnTo>
                    <a:pt x="655713" y="1433"/>
                  </a:lnTo>
                  <a:lnTo>
                    <a:pt x="650109" y="1497"/>
                  </a:lnTo>
                  <a:lnTo>
                    <a:pt x="644505" y="1564"/>
                  </a:lnTo>
                  <a:lnTo>
                    <a:pt x="638900" y="1633"/>
                  </a:lnTo>
                  <a:lnTo>
                    <a:pt x="633296" y="1706"/>
                  </a:lnTo>
                  <a:lnTo>
                    <a:pt x="627692" y="1782"/>
                  </a:lnTo>
                  <a:lnTo>
                    <a:pt x="622087" y="1862"/>
                  </a:lnTo>
                  <a:lnTo>
                    <a:pt x="616483" y="1945"/>
                  </a:lnTo>
                  <a:lnTo>
                    <a:pt x="610878" y="2032"/>
                  </a:lnTo>
                  <a:lnTo>
                    <a:pt x="605274" y="2122"/>
                  </a:lnTo>
                  <a:lnTo>
                    <a:pt x="599670" y="2217"/>
                  </a:lnTo>
                  <a:lnTo>
                    <a:pt x="594065" y="2316"/>
                  </a:lnTo>
                  <a:lnTo>
                    <a:pt x="588461" y="2419"/>
                  </a:lnTo>
                  <a:lnTo>
                    <a:pt x="582856" y="2527"/>
                  </a:lnTo>
                  <a:lnTo>
                    <a:pt x="577252" y="2639"/>
                  </a:lnTo>
                  <a:lnTo>
                    <a:pt x="571648" y="2757"/>
                  </a:lnTo>
                  <a:lnTo>
                    <a:pt x="566043" y="2880"/>
                  </a:lnTo>
                  <a:lnTo>
                    <a:pt x="560439" y="3008"/>
                  </a:lnTo>
                  <a:lnTo>
                    <a:pt x="554834" y="3141"/>
                  </a:lnTo>
                  <a:lnTo>
                    <a:pt x="549230" y="3281"/>
                  </a:lnTo>
                  <a:lnTo>
                    <a:pt x="543626" y="3427"/>
                  </a:lnTo>
                  <a:lnTo>
                    <a:pt x="538021" y="3579"/>
                  </a:lnTo>
                  <a:lnTo>
                    <a:pt x="532417" y="3738"/>
                  </a:lnTo>
                  <a:lnTo>
                    <a:pt x="526812" y="3903"/>
                  </a:lnTo>
                  <a:lnTo>
                    <a:pt x="521208" y="4076"/>
                  </a:lnTo>
                  <a:lnTo>
                    <a:pt x="515604" y="4257"/>
                  </a:lnTo>
                  <a:lnTo>
                    <a:pt x="509999" y="4445"/>
                  </a:lnTo>
                  <a:lnTo>
                    <a:pt x="504395" y="4641"/>
                  </a:lnTo>
                  <a:lnTo>
                    <a:pt x="498790" y="4846"/>
                  </a:lnTo>
                  <a:lnTo>
                    <a:pt x="493186" y="5060"/>
                  </a:lnTo>
                  <a:lnTo>
                    <a:pt x="487582" y="5283"/>
                  </a:lnTo>
                  <a:lnTo>
                    <a:pt x="481977" y="5516"/>
                  </a:lnTo>
                  <a:lnTo>
                    <a:pt x="476373" y="5758"/>
                  </a:lnTo>
                  <a:lnTo>
                    <a:pt x="470769" y="6011"/>
                  </a:lnTo>
                  <a:lnTo>
                    <a:pt x="465164" y="6275"/>
                  </a:lnTo>
                  <a:lnTo>
                    <a:pt x="459560" y="6550"/>
                  </a:lnTo>
                  <a:lnTo>
                    <a:pt x="453955" y="6837"/>
                  </a:lnTo>
                  <a:lnTo>
                    <a:pt x="448351" y="7136"/>
                  </a:lnTo>
                  <a:lnTo>
                    <a:pt x="442747" y="7447"/>
                  </a:lnTo>
                  <a:lnTo>
                    <a:pt x="437142" y="7771"/>
                  </a:lnTo>
                  <a:lnTo>
                    <a:pt x="431538" y="8109"/>
                  </a:lnTo>
                  <a:lnTo>
                    <a:pt x="425933" y="8462"/>
                  </a:lnTo>
                  <a:lnTo>
                    <a:pt x="420329" y="8828"/>
                  </a:lnTo>
                  <a:lnTo>
                    <a:pt x="414725" y="9210"/>
                  </a:lnTo>
                  <a:lnTo>
                    <a:pt x="409120" y="9608"/>
                  </a:lnTo>
                  <a:lnTo>
                    <a:pt x="403516" y="10022"/>
                  </a:lnTo>
                  <a:lnTo>
                    <a:pt x="397911" y="10454"/>
                  </a:lnTo>
                  <a:lnTo>
                    <a:pt x="392307" y="10902"/>
                  </a:lnTo>
                  <a:lnTo>
                    <a:pt x="386703" y="11369"/>
                  </a:lnTo>
                  <a:lnTo>
                    <a:pt x="381098" y="11855"/>
                  </a:lnTo>
                  <a:lnTo>
                    <a:pt x="375494" y="12360"/>
                  </a:lnTo>
                  <a:lnTo>
                    <a:pt x="369889" y="12886"/>
                  </a:lnTo>
                  <a:lnTo>
                    <a:pt x="364285" y="13432"/>
                  </a:lnTo>
                  <a:lnTo>
                    <a:pt x="358681" y="14000"/>
                  </a:lnTo>
                  <a:lnTo>
                    <a:pt x="353076" y="14591"/>
                  </a:lnTo>
                  <a:lnTo>
                    <a:pt x="347472" y="15204"/>
                  </a:lnTo>
                  <a:lnTo>
                    <a:pt x="341867" y="15841"/>
                  </a:lnTo>
                  <a:lnTo>
                    <a:pt x="336263" y="16503"/>
                  </a:lnTo>
                  <a:lnTo>
                    <a:pt x="330659" y="17190"/>
                  </a:lnTo>
                  <a:lnTo>
                    <a:pt x="325054" y="17903"/>
                  </a:lnTo>
                  <a:lnTo>
                    <a:pt x="319450" y="18643"/>
                  </a:lnTo>
                  <a:lnTo>
                    <a:pt x="313846" y="19411"/>
                  </a:lnTo>
                  <a:lnTo>
                    <a:pt x="308241" y="20207"/>
                  </a:lnTo>
                  <a:lnTo>
                    <a:pt x="302637" y="21032"/>
                  </a:lnTo>
                  <a:lnTo>
                    <a:pt x="297032" y="21888"/>
                  </a:lnTo>
                  <a:lnTo>
                    <a:pt x="291428" y="22774"/>
                  </a:lnTo>
                  <a:lnTo>
                    <a:pt x="285824" y="23692"/>
                  </a:lnTo>
                  <a:lnTo>
                    <a:pt x="280219" y="24642"/>
                  </a:lnTo>
                  <a:lnTo>
                    <a:pt x="274615" y="25625"/>
                  </a:lnTo>
                  <a:lnTo>
                    <a:pt x="269010" y="26643"/>
                  </a:lnTo>
                  <a:lnTo>
                    <a:pt x="263406" y="27695"/>
                  </a:lnTo>
                  <a:lnTo>
                    <a:pt x="257802" y="28782"/>
                  </a:lnTo>
                  <a:lnTo>
                    <a:pt x="252197" y="29906"/>
                  </a:lnTo>
                  <a:lnTo>
                    <a:pt x="246593" y="31066"/>
                  </a:lnTo>
                  <a:lnTo>
                    <a:pt x="240988" y="32264"/>
                  </a:lnTo>
                  <a:lnTo>
                    <a:pt x="235384" y="33500"/>
                  </a:lnTo>
                  <a:lnTo>
                    <a:pt x="229780" y="34774"/>
                  </a:lnTo>
                  <a:lnTo>
                    <a:pt x="224175" y="36088"/>
                  </a:lnTo>
                  <a:lnTo>
                    <a:pt x="218571" y="37441"/>
                  </a:lnTo>
                  <a:lnTo>
                    <a:pt x="212966" y="38834"/>
                  </a:lnTo>
                  <a:lnTo>
                    <a:pt x="207362" y="40268"/>
                  </a:lnTo>
                  <a:lnTo>
                    <a:pt x="201758" y="41742"/>
                  </a:lnTo>
                  <a:lnTo>
                    <a:pt x="196153" y="43257"/>
                  </a:lnTo>
                  <a:lnTo>
                    <a:pt x="190549" y="44813"/>
                  </a:lnTo>
                  <a:lnTo>
                    <a:pt x="184944" y="46410"/>
                  </a:lnTo>
                  <a:lnTo>
                    <a:pt x="179340" y="48049"/>
                  </a:lnTo>
                  <a:lnTo>
                    <a:pt x="173736" y="49728"/>
                  </a:lnTo>
                  <a:lnTo>
                    <a:pt x="168131" y="51449"/>
                  </a:lnTo>
                  <a:lnTo>
                    <a:pt x="162527" y="53209"/>
                  </a:lnTo>
                  <a:lnTo>
                    <a:pt x="156923" y="55010"/>
                  </a:lnTo>
                  <a:lnTo>
                    <a:pt x="151318" y="56851"/>
                  </a:lnTo>
                  <a:lnTo>
                    <a:pt x="145714" y="58730"/>
                  </a:lnTo>
                  <a:lnTo>
                    <a:pt x="140109" y="60647"/>
                  </a:lnTo>
                  <a:lnTo>
                    <a:pt x="134505" y="62602"/>
                  </a:lnTo>
                  <a:lnTo>
                    <a:pt x="128901" y="64593"/>
                  </a:lnTo>
                  <a:lnTo>
                    <a:pt x="123296" y="66619"/>
                  </a:lnTo>
                  <a:lnTo>
                    <a:pt x="117692" y="68679"/>
                  </a:lnTo>
                  <a:lnTo>
                    <a:pt x="112087" y="70771"/>
                  </a:lnTo>
                  <a:lnTo>
                    <a:pt x="106483" y="72894"/>
                  </a:lnTo>
                  <a:lnTo>
                    <a:pt x="100879" y="75046"/>
                  </a:lnTo>
                  <a:lnTo>
                    <a:pt x="95274" y="77225"/>
                  </a:lnTo>
                  <a:lnTo>
                    <a:pt x="89670" y="79430"/>
                  </a:lnTo>
                  <a:lnTo>
                    <a:pt x="84065" y="81658"/>
                  </a:lnTo>
                  <a:lnTo>
                    <a:pt x="78461" y="83907"/>
                  </a:lnTo>
                  <a:lnTo>
                    <a:pt x="72857" y="86174"/>
                  </a:lnTo>
                  <a:lnTo>
                    <a:pt x="67252" y="88458"/>
                  </a:lnTo>
                  <a:lnTo>
                    <a:pt x="61648" y="90756"/>
                  </a:lnTo>
                  <a:lnTo>
                    <a:pt x="56043" y="93064"/>
                  </a:lnTo>
                  <a:lnTo>
                    <a:pt x="50439" y="95381"/>
                  </a:lnTo>
                  <a:lnTo>
                    <a:pt x="44835" y="97703"/>
                  </a:lnTo>
                  <a:lnTo>
                    <a:pt x="39230" y="100028"/>
                  </a:lnTo>
                  <a:lnTo>
                    <a:pt x="33626" y="102352"/>
                  </a:lnTo>
                  <a:lnTo>
                    <a:pt x="28021" y="104672"/>
                  </a:lnTo>
                  <a:lnTo>
                    <a:pt x="22417" y="106986"/>
                  </a:lnTo>
                  <a:lnTo>
                    <a:pt x="16813" y="109290"/>
                  </a:lnTo>
                  <a:lnTo>
                    <a:pt x="11208" y="111581"/>
                  </a:lnTo>
                  <a:lnTo>
                    <a:pt x="5604" y="113856"/>
                  </a:lnTo>
                  <a:lnTo>
                    <a:pt x="0" y="116111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1486" y="1848652"/>
              <a:ext cx="1883076" cy="112407"/>
            </a:xfrm>
            <a:custGeom>
              <a:avLst/>
              <a:pathLst>
                <a:path w="1883076" h="112407">
                  <a:moveTo>
                    <a:pt x="0" y="112407"/>
                  </a:moveTo>
                  <a:lnTo>
                    <a:pt x="5604" y="110153"/>
                  </a:lnTo>
                  <a:lnTo>
                    <a:pt x="11208" y="107883"/>
                  </a:lnTo>
                  <a:lnTo>
                    <a:pt x="16813" y="105599"/>
                  </a:lnTo>
                  <a:lnTo>
                    <a:pt x="22417" y="103303"/>
                  </a:lnTo>
                  <a:lnTo>
                    <a:pt x="28021" y="101000"/>
                  </a:lnTo>
                  <a:lnTo>
                    <a:pt x="33626" y="98693"/>
                  </a:lnTo>
                  <a:lnTo>
                    <a:pt x="39230" y="96383"/>
                  </a:lnTo>
                  <a:lnTo>
                    <a:pt x="44835" y="94076"/>
                  </a:lnTo>
                  <a:lnTo>
                    <a:pt x="50439" y="91772"/>
                  </a:lnTo>
                  <a:lnTo>
                    <a:pt x="56043" y="89476"/>
                  </a:lnTo>
                  <a:lnTo>
                    <a:pt x="61648" y="87190"/>
                  </a:lnTo>
                  <a:lnTo>
                    <a:pt x="67252" y="84916"/>
                  </a:lnTo>
                  <a:lnTo>
                    <a:pt x="72857" y="82658"/>
                  </a:lnTo>
                  <a:lnTo>
                    <a:pt x="78461" y="80418"/>
                  </a:lnTo>
                  <a:lnTo>
                    <a:pt x="84065" y="78198"/>
                  </a:lnTo>
                  <a:lnTo>
                    <a:pt x="89670" y="76001"/>
                  </a:lnTo>
                  <a:lnTo>
                    <a:pt x="95274" y="73828"/>
                  </a:lnTo>
                  <a:lnTo>
                    <a:pt x="100879" y="71682"/>
                  </a:lnTo>
                  <a:lnTo>
                    <a:pt x="106483" y="69564"/>
                  </a:lnTo>
                  <a:lnTo>
                    <a:pt x="112087" y="67477"/>
                  </a:lnTo>
                  <a:lnTo>
                    <a:pt x="117692" y="65422"/>
                  </a:lnTo>
                  <a:lnTo>
                    <a:pt x="123296" y="63401"/>
                  </a:lnTo>
                  <a:lnTo>
                    <a:pt x="128901" y="61414"/>
                  </a:lnTo>
                  <a:lnTo>
                    <a:pt x="134505" y="59463"/>
                  </a:lnTo>
                  <a:lnTo>
                    <a:pt x="140109" y="57549"/>
                  </a:lnTo>
                  <a:lnTo>
                    <a:pt x="145714" y="55673"/>
                  </a:lnTo>
                  <a:lnTo>
                    <a:pt x="151318" y="53836"/>
                  </a:lnTo>
                  <a:lnTo>
                    <a:pt x="156923" y="52038"/>
                  </a:lnTo>
                  <a:lnTo>
                    <a:pt x="162527" y="50281"/>
                  </a:lnTo>
                  <a:lnTo>
                    <a:pt x="168131" y="48564"/>
                  </a:lnTo>
                  <a:lnTo>
                    <a:pt x="173736" y="46888"/>
                  </a:lnTo>
                  <a:lnTo>
                    <a:pt x="179340" y="45253"/>
                  </a:lnTo>
                  <a:lnTo>
                    <a:pt x="184944" y="43660"/>
                  </a:lnTo>
                  <a:lnTo>
                    <a:pt x="190549" y="42108"/>
                  </a:lnTo>
                  <a:lnTo>
                    <a:pt x="196153" y="40597"/>
                  </a:lnTo>
                  <a:lnTo>
                    <a:pt x="201758" y="39127"/>
                  </a:lnTo>
                  <a:lnTo>
                    <a:pt x="207362" y="37699"/>
                  </a:lnTo>
                  <a:lnTo>
                    <a:pt x="212966" y="36311"/>
                  </a:lnTo>
                  <a:lnTo>
                    <a:pt x="218571" y="34963"/>
                  </a:lnTo>
                  <a:lnTo>
                    <a:pt x="224175" y="33655"/>
                  </a:lnTo>
                  <a:lnTo>
                    <a:pt x="229780" y="32387"/>
                  </a:lnTo>
                  <a:lnTo>
                    <a:pt x="235384" y="31158"/>
                  </a:lnTo>
                  <a:lnTo>
                    <a:pt x="240988" y="29967"/>
                  </a:lnTo>
                  <a:lnTo>
                    <a:pt x="246593" y="28813"/>
                  </a:lnTo>
                  <a:lnTo>
                    <a:pt x="252197" y="27697"/>
                  </a:lnTo>
                  <a:lnTo>
                    <a:pt x="257802" y="26618"/>
                  </a:lnTo>
                  <a:lnTo>
                    <a:pt x="263406" y="25574"/>
                  </a:lnTo>
                  <a:lnTo>
                    <a:pt x="269010" y="24565"/>
                  </a:lnTo>
                  <a:lnTo>
                    <a:pt x="274615" y="23591"/>
                  </a:lnTo>
                  <a:lnTo>
                    <a:pt x="280219" y="22650"/>
                  </a:lnTo>
                  <a:lnTo>
                    <a:pt x="285824" y="21741"/>
                  </a:lnTo>
                  <a:lnTo>
                    <a:pt x="291428" y="20865"/>
                  </a:lnTo>
                  <a:lnTo>
                    <a:pt x="297032" y="20020"/>
                  </a:lnTo>
                  <a:lnTo>
                    <a:pt x="302637" y="19205"/>
                  </a:lnTo>
                  <a:lnTo>
                    <a:pt x="308241" y="18420"/>
                  </a:lnTo>
                  <a:lnTo>
                    <a:pt x="313846" y="17663"/>
                  </a:lnTo>
                  <a:lnTo>
                    <a:pt x="319450" y="16934"/>
                  </a:lnTo>
                  <a:lnTo>
                    <a:pt x="325054" y="16232"/>
                  </a:lnTo>
                  <a:lnTo>
                    <a:pt x="330659" y="15557"/>
                  </a:lnTo>
                  <a:lnTo>
                    <a:pt x="336263" y="14907"/>
                  </a:lnTo>
                  <a:lnTo>
                    <a:pt x="341867" y="14282"/>
                  </a:lnTo>
                  <a:lnTo>
                    <a:pt x="347472" y="13681"/>
                  </a:lnTo>
                  <a:lnTo>
                    <a:pt x="353076" y="13103"/>
                  </a:lnTo>
                  <a:lnTo>
                    <a:pt x="358681" y="12547"/>
                  </a:lnTo>
                  <a:lnTo>
                    <a:pt x="364285" y="12014"/>
                  </a:lnTo>
                  <a:lnTo>
                    <a:pt x="369889" y="11501"/>
                  </a:lnTo>
                  <a:lnTo>
                    <a:pt x="375494" y="11008"/>
                  </a:lnTo>
                  <a:lnTo>
                    <a:pt x="381098" y="10536"/>
                  </a:lnTo>
                  <a:lnTo>
                    <a:pt x="386703" y="10082"/>
                  </a:lnTo>
                  <a:lnTo>
                    <a:pt x="392307" y="9646"/>
                  </a:lnTo>
                  <a:lnTo>
                    <a:pt x="397911" y="9228"/>
                  </a:lnTo>
                  <a:lnTo>
                    <a:pt x="403516" y="8827"/>
                  </a:lnTo>
                  <a:lnTo>
                    <a:pt x="409120" y="8442"/>
                  </a:lnTo>
                  <a:lnTo>
                    <a:pt x="414725" y="8073"/>
                  </a:lnTo>
                  <a:lnTo>
                    <a:pt x="420329" y="7719"/>
                  </a:lnTo>
                  <a:lnTo>
                    <a:pt x="425933" y="7380"/>
                  </a:lnTo>
                  <a:lnTo>
                    <a:pt x="431538" y="7055"/>
                  </a:lnTo>
                  <a:lnTo>
                    <a:pt x="437142" y="6744"/>
                  </a:lnTo>
                  <a:lnTo>
                    <a:pt x="442747" y="6445"/>
                  </a:lnTo>
                  <a:lnTo>
                    <a:pt x="448351" y="6159"/>
                  </a:lnTo>
                  <a:lnTo>
                    <a:pt x="453955" y="5885"/>
                  </a:lnTo>
                  <a:lnTo>
                    <a:pt x="459560" y="5623"/>
                  </a:lnTo>
                  <a:lnTo>
                    <a:pt x="465164" y="5372"/>
                  </a:lnTo>
                  <a:lnTo>
                    <a:pt x="470769" y="5131"/>
                  </a:lnTo>
                  <a:lnTo>
                    <a:pt x="476373" y="4901"/>
                  </a:lnTo>
                  <a:lnTo>
                    <a:pt x="481977" y="4681"/>
                  </a:lnTo>
                  <a:lnTo>
                    <a:pt x="487582" y="4470"/>
                  </a:lnTo>
                  <a:lnTo>
                    <a:pt x="493186" y="4268"/>
                  </a:lnTo>
                  <a:lnTo>
                    <a:pt x="498790" y="4075"/>
                  </a:lnTo>
                  <a:lnTo>
                    <a:pt x="504395" y="3891"/>
                  </a:lnTo>
                  <a:lnTo>
                    <a:pt x="509999" y="3714"/>
                  </a:lnTo>
                  <a:lnTo>
                    <a:pt x="515604" y="3545"/>
                  </a:lnTo>
                  <a:lnTo>
                    <a:pt x="521208" y="3384"/>
                  </a:lnTo>
                  <a:lnTo>
                    <a:pt x="526812" y="3229"/>
                  </a:lnTo>
                  <a:lnTo>
                    <a:pt x="532417" y="3082"/>
                  </a:lnTo>
                  <a:lnTo>
                    <a:pt x="538021" y="2941"/>
                  </a:lnTo>
                  <a:lnTo>
                    <a:pt x="543626" y="2806"/>
                  </a:lnTo>
                  <a:lnTo>
                    <a:pt x="549230" y="2677"/>
                  </a:lnTo>
                  <a:lnTo>
                    <a:pt x="554834" y="2554"/>
                  </a:lnTo>
                  <a:lnTo>
                    <a:pt x="560439" y="2436"/>
                  </a:lnTo>
                  <a:lnTo>
                    <a:pt x="566043" y="2323"/>
                  </a:lnTo>
                  <a:lnTo>
                    <a:pt x="571648" y="2216"/>
                  </a:lnTo>
                  <a:lnTo>
                    <a:pt x="577252" y="2113"/>
                  </a:lnTo>
                  <a:lnTo>
                    <a:pt x="582856" y="2015"/>
                  </a:lnTo>
                  <a:lnTo>
                    <a:pt x="588461" y="1921"/>
                  </a:lnTo>
                  <a:lnTo>
                    <a:pt x="594065" y="1832"/>
                  </a:lnTo>
                  <a:lnTo>
                    <a:pt x="599670" y="1747"/>
                  </a:lnTo>
                  <a:lnTo>
                    <a:pt x="605274" y="1665"/>
                  </a:lnTo>
                  <a:lnTo>
                    <a:pt x="610878" y="1587"/>
                  </a:lnTo>
                  <a:lnTo>
                    <a:pt x="616483" y="1513"/>
                  </a:lnTo>
                  <a:lnTo>
                    <a:pt x="622087" y="1442"/>
                  </a:lnTo>
                  <a:lnTo>
                    <a:pt x="627692" y="1374"/>
                  </a:lnTo>
                  <a:lnTo>
                    <a:pt x="633296" y="1309"/>
                  </a:lnTo>
                  <a:lnTo>
                    <a:pt x="638900" y="1248"/>
                  </a:lnTo>
                  <a:lnTo>
                    <a:pt x="644505" y="1189"/>
                  </a:lnTo>
                  <a:lnTo>
                    <a:pt x="650109" y="1133"/>
                  </a:lnTo>
                  <a:lnTo>
                    <a:pt x="655713" y="1079"/>
                  </a:lnTo>
                  <a:lnTo>
                    <a:pt x="661318" y="1028"/>
                  </a:lnTo>
                  <a:lnTo>
                    <a:pt x="666922" y="979"/>
                  </a:lnTo>
                  <a:lnTo>
                    <a:pt x="672527" y="933"/>
                  </a:lnTo>
                  <a:lnTo>
                    <a:pt x="678131" y="888"/>
                  </a:lnTo>
                  <a:lnTo>
                    <a:pt x="683735" y="846"/>
                  </a:lnTo>
                  <a:lnTo>
                    <a:pt x="689340" y="806"/>
                  </a:lnTo>
                  <a:lnTo>
                    <a:pt x="694944" y="767"/>
                  </a:lnTo>
                  <a:lnTo>
                    <a:pt x="700549" y="730"/>
                  </a:lnTo>
                  <a:lnTo>
                    <a:pt x="706153" y="695"/>
                  </a:lnTo>
                  <a:lnTo>
                    <a:pt x="711757" y="662"/>
                  </a:lnTo>
                  <a:lnTo>
                    <a:pt x="717362" y="630"/>
                  </a:lnTo>
                  <a:lnTo>
                    <a:pt x="722966" y="600"/>
                  </a:lnTo>
                  <a:lnTo>
                    <a:pt x="728571" y="571"/>
                  </a:lnTo>
                  <a:lnTo>
                    <a:pt x="734175" y="543"/>
                  </a:lnTo>
                  <a:lnTo>
                    <a:pt x="739779" y="517"/>
                  </a:lnTo>
                  <a:lnTo>
                    <a:pt x="745384" y="492"/>
                  </a:lnTo>
                  <a:lnTo>
                    <a:pt x="750988" y="468"/>
                  </a:lnTo>
                  <a:lnTo>
                    <a:pt x="756593" y="445"/>
                  </a:lnTo>
                  <a:lnTo>
                    <a:pt x="762197" y="424"/>
                  </a:lnTo>
                  <a:lnTo>
                    <a:pt x="767801" y="403"/>
                  </a:lnTo>
                  <a:lnTo>
                    <a:pt x="773406" y="384"/>
                  </a:lnTo>
                  <a:lnTo>
                    <a:pt x="779010" y="365"/>
                  </a:lnTo>
                  <a:lnTo>
                    <a:pt x="784615" y="347"/>
                  </a:lnTo>
                  <a:lnTo>
                    <a:pt x="790219" y="330"/>
                  </a:lnTo>
                  <a:lnTo>
                    <a:pt x="795823" y="314"/>
                  </a:lnTo>
                  <a:lnTo>
                    <a:pt x="801428" y="298"/>
                  </a:lnTo>
                  <a:lnTo>
                    <a:pt x="807032" y="284"/>
                  </a:lnTo>
                  <a:lnTo>
                    <a:pt x="812636" y="270"/>
                  </a:lnTo>
                  <a:lnTo>
                    <a:pt x="818241" y="256"/>
                  </a:lnTo>
                  <a:lnTo>
                    <a:pt x="823845" y="244"/>
                  </a:lnTo>
                  <a:lnTo>
                    <a:pt x="829450" y="232"/>
                  </a:lnTo>
                  <a:lnTo>
                    <a:pt x="835054" y="220"/>
                  </a:lnTo>
                  <a:lnTo>
                    <a:pt x="840658" y="209"/>
                  </a:lnTo>
                  <a:lnTo>
                    <a:pt x="846263" y="199"/>
                  </a:lnTo>
                  <a:lnTo>
                    <a:pt x="851867" y="189"/>
                  </a:lnTo>
                  <a:lnTo>
                    <a:pt x="857472" y="180"/>
                  </a:lnTo>
                  <a:lnTo>
                    <a:pt x="863076" y="171"/>
                  </a:lnTo>
                  <a:lnTo>
                    <a:pt x="868680" y="162"/>
                  </a:lnTo>
                  <a:lnTo>
                    <a:pt x="874285" y="154"/>
                  </a:lnTo>
                  <a:lnTo>
                    <a:pt x="879889" y="146"/>
                  </a:lnTo>
                  <a:lnTo>
                    <a:pt x="885494" y="139"/>
                  </a:lnTo>
                  <a:lnTo>
                    <a:pt x="891098" y="132"/>
                  </a:lnTo>
                  <a:lnTo>
                    <a:pt x="896702" y="125"/>
                  </a:lnTo>
                  <a:lnTo>
                    <a:pt x="902307" y="119"/>
                  </a:lnTo>
                  <a:lnTo>
                    <a:pt x="907911" y="113"/>
                  </a:lnTo>
                  <a:lnTo>
                    <a:pt x="913516" y="107"/>
                  </a:lnTo>
                  <a:lnTo>
                    <a:pt x="919120" y="102"/>
                  </a:lnTo>
                  <a:lnTo>
                    <a:pt x="924724" y="97"/>
                  </a:lnTo>
                  <a:lnTo>
                    <a:pt x="930329" y="92"/>
                  </a:lnTo>
                  <a:lnTo>
                    <a:pt x="935933" y="87"/>
                  </a:lnTo>
                  <a:lnTo>
                    <a:pt x="941538" y="83"/>
                  </a:lnTo>
                  <a:lnTo>
                    <a:pt x="947142" y="78"/>
                  </a:lnTo>
                  <a:lnTo>
                    <a:pt x="952746" y="74"/>
                  </a:lnTo>
                  <a:lnTo>
                    <a:pt x="958351" y="70"/>
                  </a:lnTo>
                  <a:lnTo>
                    <a:pt x="963955" y="67"/>
                  </a:lnTo>
                  <a:lnTo>
                    <a:pt x="969559" y="63"/>
                  </a:lnTo>
                  <a:lnTo>
                    <a:pt x="975164" y="60"/>
                  </a:lnTo>
                  <a:lnTo>
                    <a:pt x="980768" y="57"/>
                  </a:lnTo>
                  <a:lnTo>
                    <a:pt x="986373" y="54"/>
                  </a:lnTo>
                  <a:lnTo>
                    <a:pt x="991977" y="51"/>
                  </a:lnTo>
                  <a:lnTo>
                    <a:pt x="997581" y="49"/>
                  </a:lnTo>
                  <a:lnTo>
                    <a:pt x="1003186" y="46"/>
                  </a:lnTo>
                  <a:lnTo>
                    <a:pt x="1008790" y="44"/>
                  </a:lnTo>
                  <a:lnTo>
                    <a:pt x="1014395" y="41"/>
                  </a:lnTo>
                  <a:lnTo>
                    <a:pt x="1019999" y="39"/>
                  </a:lnTo>
                  <a:lnTo>
                    <a:pt x="1025603" y="37"/>
                  </a:lnTo>
                  <a:lnTo>
                    <a:pt x="1031208" y="35"/>
                  </a:lnTo>
                  <a:lnTo>
                    <a:pt x="1036812" y="33"/>
                  </a:lnTo>
                  <a:lnTo>
                    <a:pt x="1042417" y="31"/>
                  </a:lnTo>
                  <a:lnTo>
                    <a:pt x="1048021" y="30"/>
                  </a:lnTo>
                  <a:lnTo>
                    <a:pt x="1053625" y="28"/>
                  </a:lnTo>
                  <a:lnTo>
                    <a:pt x="1059230" y="27"/>
                  </a:lnTo>
                  <a:lnTo>
                    <a:pt x="1064834" y="25"/>
                  </a:lnTo>
                  <a:lnTo>
                    <a:pt x="1070439" y="24"/>
                  </a:lnTo>
                  <a:lnTo>
                    <a:pt x="1076043" y="23"/>
                  </a:lnTo>
                  <a:lnTo>
                    <a:pt x="1081647" y="21"/>
                  </a:lnTo>
                  <a:lnTo>
                    <a:pt x="1087252" y="20"/>
                  </a:lnTo>
                  <a:lnTo>
                    <a:pt x="1092856" y="19"/>
                  </a:lnTo>
                  <a:lnTo>
                    <a:pt x="1098461" y="18"/>
                  </a:lnTo>
                  <a:lnTo>
                    <a:pt x="1104065" y="17"/>
                  </a:lnTo>
                  <a:lnTo>
                    <a:pt x="1109669" y="16"/>
                  </a:lnTo>
                  <a:lnTo>
                    <a:pt x="1115274" y="15"/>
                  </a:lnTo>
                  <a:lnTo>
                    <a:pt x="1120878" y="14"/>
                  </a:lnTo>
                  <a:lnTo>
                    <a:pt x="1126482" y="14"/>
                  </a:lnTo>
                  <a:lnTo>
                    <a:pt x="1132087" y="13"/>
                  </a:lnTo>
                  <a:lnTo>
                    <a:pt x="1137691" y="12"/>
                  </a:lnTo>
                  <a:lnTo>
                    <a:pt x="1143296" y="11"/>
                  </a:lnTo>
                  <a:lnTo>
                    <a:pt x="1148900" y="11"/>
                  </a:lnTo>
                  <a:lnTo>
                    <a:pt x="1154504" y="10"/>
                  </a:lnTo>
                  <a:lnTo>
                    <a:pt x="1160109" y="10"/>
                  </a:lnTo>
                  <a:lnTo>
                    <a:pt x="1165713" y="9"/>
                  </a:lnTo>
                  <a:lnTo>
                    <a:pt x="1171318" y="8"/>
                  </a:lnTo>
                  <a:lnTo>
                    <a:pt x="1176922" y="8"/>
                  </a:lnTo>
                  <a:lnTo>
                    <a:pt x="1182526" y="8"/>
                  </a:lnTo>
                  <a:lnTo>
                    <a:pt x="1188131" y="7"/>
                  </a:lnTo>
                  <a:lnTo>
                    <a:pt x="1193735" y="7"/>
                  </a:lnTo>
                  <a:lnTo>
                    <a:pt x="1199340" y="6"/>
                  </a:lnTo>
                  <a:lnTo>
                    <a:pt x="1204944" y="6"/>
                  </a:lnTo>
                  <a:lnTo>
                    <a:pt x="1210548" y="6"/>
                  </a:lnTo>
                  <a:lnTo>
                    <a:pt x="1216153" y="5"/>
                  </a:lnTo>
                  <a:lnTo>
                    <a:pt x="1221757" y="5"/>
                  </a:lnTo>
                  <a:lnTo>
                    <a:pt x="1227362" y="5"/>
                  </a:lnTo>
                  <a:lnTo>
                    <a:pt x="1232966" y="4"/>
                  </a:lnTo>
                  <a:lnTo>
                    <a:pt x="1238570" y="4"/>
                  </a:lnTo>
                  <a:lnTo>
                    <a:pt x="1244175" y="4"/>
                  </a:lnTo>
                  <a:lnTo>
                    <a:pt x="1249779" y="4"/>
                  </a:lnTo>
                  <a:lnTo>
                    <a:pt x="1255384" y="3"/>
                  </a:lnTo>
                  <a:lnTo>
                    <a:pt x="1260988" y="3"/>
                  </a:lnTo>
                  <a:lnTo>
                    <a:pt x="1266592" y="3"/>
                  </a:lnTo>
                  <a:lnTo>
                    <a:pt x="1272197" y="3"/>
                  </a:lnTo>
                  <a:lnTo>
                    <a:pt x="1277801" y="2"/>
                  </a:lnTo>
                  <a:lnTo>
                    <a:pt x="1283406" y="2"/>
                  </a:lnTo>
                  <a:lnTo>
                    <a:pt x="1289010" y="2"/>
                  </a:lnTo>
                  <a:lnTo>
                    <a:pt x="1294614" y="2"/>
                  </a:lnTo>
                  <a:lnTo>
                    <a:pt x="1300219" y="2"/>
                  </a:lnTo>
                  <a:lnTo>
                    <a:pt x="1305823" y="2"/>
                  </a:lnTo>
                  <a:lnTo>
                    <a:pt x="1311427" y="2"/>
                  </a:lnTo>
                  <a:lnTo>
                    <a:pt x="1317032" y="1"/>
                  </a:lnTo>
                  <a:lnTo>
                    <a:pt x="1322636" y="1"/>
                  </a:lnTo>
                  <a:lnTo>
                    <a:pt x="1328241" y="1"/>
                  </a:lnTo>
                  <a:lnTo>
                    <a:pt x="1333845" y="1"/>
                  </a:lnTo>
                  <a:lnTo>
                    <a:pt x="1339449" y="1"/>
                  </a:lnTo>
                  <a:lnTo>
                    <a:pt x="1345054" y="1"/>
                  </a:lnTo>
                  <a:lnTo>
                    <a:pt x="1350658" y="1"/>
                  </a:lnTo>
                  <a:lnTo>
                    <a:pt x="1356263" y="1"/>
                  </a:lnTo>
                  <a:lnTo>
                    <a:pt x="1361867" y="1"/>
                  </a:lnTo>
                  <a:lnTo>
                    <a:pt x="1367471" y="1"/>
                  </a:lnTo>
                  <a:lnTo>
                    <a:pt x="1373076" y="1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691486" y="1848652"/>
              <a:ext cx="1883076" cy="349234"/>
            </a:xfrm>
            <a:custGeom>
              <a:avLst/>
              <a:pathLst>
                <a:path w="1883076" h="349234">
                  <a:moveTo>
                    <a:pt x="0" y="116111"/>
                  </a:moveTo>
                  <a:lnTo>
                    <a:pt x="5604" y="113856"/>
                  </a:lnTo>
                  <a:lnTo>
                    <a:pt x="11208" y="111581"/>
                  </a:lnTo>
                  <a:lnTo>
                    <a:pt x="16813" y="109290"/>
                  </a:lnTo>
                  <a:lnTo>
                    <a:pt x="22417" y="106986"/>
                  </a:lnTo>
                  <a:lnTo>
                    <a:pt x="28021" y="104672"/>
                  </a:lnTo>
                  <a:lnTo>
                    <a:pt x="33626" y="102352"/>
                  </a:lnTo>
                  <a:lnTo>
                    <a:pt x="39230" y="100028"/>
                  </a:lnTo>
                  <a:lnTo>
                    <a:pt x="44835" y="97703"/>
                  </a:lnTo>
                  <a:lnTo>
                    <a:pt x="50439" y="95381"/>
                  </a:lnTo>
                  <a:lnTo>
                    <a:pt x="56043" y="93064"/>
                  </a:lnTo>
                  <a:lnTo>
                    <a:pt x="61648" y="90756"/>
                  </a:lnTo>
                  <a:lnTo>
                    <a:pt x="67252" y="88458"/>
                  </a:lnTo>
                  <a:lnTo>
                    <a:pt x="72857" y="86174"/>
                  </a:lnTo>
                  <a:lnTo>
                    <a:pt x="78461" y="83907"/>
                  </a:lnTo>
                  <a:lnTo>
                    <a:pt x="84065" y="81658"/>
                  </a:lnTo>
                  <a:lnTo>
                    <a:pt x="89670" y="79430"/>
                  </a:lnTo>
                  <a:lnTo>
                    <a:pt x="95274" y="77225"/>
                  </a:lnTo>
                  <a:lnTo>
                    <a:pt x="100879" y="75046"/>
                  </a:lnTo>
                  <a:lnTo>
                    <a:pt x="106483" y="72894"/>
                  </a:lnTo>
                  <a:lnTo>
                    <a:pt x="112087" y="70771"/>
                  </a:lnTo>
                  <a:lnTo>
                    <a:pt x="117692" y="68679"/>
                  </a:lnTo>
                  <a:lnTo>
                    <a:pt x="123296" y="66619"/>
                  </a:lnTo>
                  <a:lnTo>
                    <a:pt x="128901" y="64593"/>
                  </a:lnTo>
                  <a:lnTo>
                    <a:pt x="134505" y="62602"/>
                  </a:lnTo>
                  <a:lnTo>
                    <a:pt x="140109" y="60647"/>
                  </a:lnTo>
                  <a:lnTo>
                    <a:pt x="145714" y="58730"/>
                  </a:lnTo>
                  <a:lnTo>
                    <a:pt x="151318" y="56851"/>
                  </a:lnTo>
                  <a:lnTo>
                    <a:pt x="156923" y="55010"/>
                  </a:lnTo>
                  <a:lnTo>
                    <a:pt x="162527" y="53209"/>
                  </a:lnTo>
                  <a:lnTo>
                    <a:pt x="168131" y="51449"/>
                  </a:lnTo>
                  <a:lnTo>
                    <a:pt x="173736" y="49728"/>
                  </a:lnTo>
                  <a:lnTo>
                    <a:pt x="179340" y="48049"/>
                  </a:lnTo>
                  <a:lnTo>
                    <a:pt x="184944" y="46410"/>
                  </a:lnTo>
                  <a:lnTo>
                    <a:pt x="190549" y="44813"/>
                  </a:lnTo>
                  <a:lnTo>
                    <a:pt x="196153" y="43257"/>
                  </a:lnTo>
                  <a:lnTo>
                    <a:pt x="201758" y="41742"/>
                  </a:lnTo>
                  <a:lnTo>
                    <a:pt x="207362" y="40268"/>
                  </a:lnTo>
                  <a:lnTo>
                    <a:pt x="212966" y="38834"/>
                  </a:lnTo>
                  <a:lnTo>
                    <a:pt x="218571" y="37441"/>
                  </a:lnTo>
                  <a:lnTo>
                    <a:pt x="224175" y="36088"/>
                  </a:lnTo>
                  <a:lnTo>
                    <a:pt x="229780" y="34774"/>
                  </a:lnTo>
                  <a:lnTo>
                    <a:pt x="235384" y="33500"/>
                  </a:lnTo>
                  <a:lnTo>
                    <a:pt x="240988" y="32264"/>
                  </a:lnTo>
                  <a:lnTo>
                    <a:pt x="246593" y="31066"/>
                  </a:lnTo>
                  <a:lnTo>
                    <a:pt x="252197" y="29906"/>
                  </a:lnTo>
                  <a:lnTo>
                    <a:pt x="257802" y="28782"/>
                  </a:lnTo>
                  <a:lnTo>
                    <a:pt x="263406" y="27695"/>
                  </a:lnTo>
                  <a:lnTo>
                    <a:pt x="269010" y="26643"/>
                  </a:lnTo>
                  <a:lnTo>
                    <a:pt x="274615" y="25625"/>
                  </a:lnTo>
                  <a:lnTo>
                    <a:pt x="280219" y="24642"/>
                  </a:lnTo>
                  <a:lnTo>
                    <a:pt x="285824" y="23692"/>
                  </a:lnTo>
                  <a:lnTo>
                    <a:pt x="291428" y="22774"/>
                  </a:lnTo>
                  <a:lnTo>
                    <a:pt x="297032" y="21888"/>
                  </a:lnTo>
                  <a:lnTo>
                    <a:pt x="302637" y="21032"/>
                  </a:lnTo>
                  <a:lnTo>
                    <a:pt x="308241" y="20207"/>
                  </a:lnTo>
                  <a:lnTo>
                    <a:pt x="313846" y="19411"/>
                  </a:lnTo>
                  <a:lnTo>
                    <a:pt x="319450" y="18643"/>
                  </a:lnTo>
                  <a:lnTo>
                    <a:pt x="325054" y="17903"/>
                  </a:lnTo>
                  <a:lnTo>
                    <a:pt x="330659" y="17190"/>
                  </a:lnTo>
                  <a:lnTo>
                    <a:pt x="336263" y="16503"/>
                  </a:lnTo>
                  <a:lnTo>
                    <a:pt x="341867" y="15841"/>
                  </a:lnTo>
                  <a:lnTo>
                    <a:pt x="347472" y="15204"/>
                  </a:lnTo>
                  <a:lnTo>
                    <a:pt x="353076" y="14591"/>
                  </a:lnTo>
                  <a:lnTo>
                    <a:pt x="358681" y="14000"/>
                  </a:lnTo>
                  <a:lnTo>
                    <a:pt x="364285" y="13432"/>
                  </a:lnTo>
                  <a:lnTo>
                    <a:pt x="369889" y="12886"/>
                  </a:lnTo>
                  <a:lnTo>
                    <a:pt x="375494" y="12360"/>
                  </a:lnTo>
                  <a:lnTo>
                    <a:pt x="381098" y="11855"/>
                  </a:lnTo>
                  <a:lnTo>
                    <a:pt x="386703" y="11369"/>
                  </a:lnTo>
                  <a:lnTo>
                    <a:pt x="392307" y="10902"/>
                  </a:lnTo>
                  <a:lnTo>
                    <a:pt x="397911" y="10454"/>
                  </a:lnTo>
                  <a:lnTo>
                    <a:pt x="403516" y="10022"/>
                  </a:lnTo>
                  <a:lnTo>
                    <a:pt x="409120" y="9608"/>
                  </a:lnTo>
                  <a:lnTo>
                    <a:pt x="414725" y="9210"/>
                  </a:lnTo>
                  <a:lnTo>
                    <a:pt x="420329" y="8828"/>
                  </a:lnTo>
                  <a:lnTo>
                    <a:pt x="425933" y="8462"/>
                  </a:lnTo>
                  <a:lnTo>
                    <a:pt x="431538" y="8109"/>
                  </a:lnTo>
                  <a:lnTo>
                    <a:pt x="437142" y="7771"/>
                  </a:lnTo>
                  <a:lnTo>
                    <a:pt x="442747" y="7447"/>
                  </a:lnTo>
                  <a:lnTo>
                    <a:pt x="448351" y="7136"/>
                  </a:lnTo>
                  <a:lnTo>
                    <a:pt x="453955" y="6837"/>
                  </a:lnTo>
                  <a:lnTo>
                    <a:pt x="459560" y="6550"/>
                  </a:lnTo>
                  <a:lnTo>
                    <a:pt x="465164" y="6275"/>
                  </a:lnTo>
                  <a:lnTo>
                    <a:pt x="470769" y="6011"/>
                  </a:lnTo>
                  <a:lnTo>
                    <a:pt x="476373" y="5758"/>
                  </a:lnTo>
                  <a:lnTo>
                    <a:pt x="481977" y="5516"/>
                  </a:lnTo>
                  <a:lnTo>
                    <a:pt x="487582" y="5283"/>
                  </a:lnTo>
                  <a:lnTo>
                    <a:pt x="493186" y="5060"/>
                  </a:lnTo>
                  <a:lnTo>
                    <a:pt x="498790" y="4846"/>
                  </a:lnTo>
                  <a:lnTo>
                    <a:pt x="504395" y="4641"/>
                  </a:lnTo>
                  <a:lnTo>
                    <a:pt x="509999" y="4445"/>
                  </a:lnTo>
                  <a:lnTo>
                    <a:pt x="515604" y="4257"/>
                  </a:lnTo>
                  <a:lnTo>
                    <a:pt x="521208" y="4076"/>
                  </a:lnTo>
                  <a:lnTo>
                    <a:pt x="526812" y="3903"/>
                  </a:lnTo>
                  <a:lnTo>
                    <a:pt x="532417" y="3738"/>
                  </a:lnTo>
                  <a:lnTo>
                    <a:pt x="538021" y="3579"/>
                  </a:lnTo>
                  <a:lnTo>
                    <a:pt x="543626" y="3427"/>
                  </a:lnTo>
                  <a:lnTo>
                    <a:pt x="549230" y="3281"/>
                  </a:lnTo>
                  <a:lnTo>
                    <a:pt x="554834" y="3141"/>
                  </a:lnTo>
                  <a:lnTo>
                    <a:pt x="560439" y="3008"/>
                  </a:lnTo>
                  <a:lnTo>
                    <a:pt x="566043" y="2880"/>
                  </a:lnTo>
                  <a:lnTo>
                    <a:pt x="571648" y="2757"/>
                  </a:lnTo>
                  <a:lnTo>
                    <a:pt x="577252" y="2639"/>
                  </a:lnTo>
                  <a:lnTo>
                    <a:pt x="582856" y="2527"/>
                  </a:lnTo>
                  <a:lnTo>
                    <a:pt x="588461" y="2419"/>
                  </a:lnTo>
                  <a:lnTo>
                    <a:pt x="594065" y="2316"/>
                  </a:lnTo>
                  <a:lnTo>
                    <a:pt x="599670" y="2217"/>
                  </a:lnTo>
                  <a:lnTo>
                    <a:pt x="605274" y="2122"/>
                  </a:lnTo>
                  <a:lnTo>
                    <a:pt x="610878" y="2032"/>
                  </a:lnTo>
                  <a:lnTo>
                    <a:pt x="616483" y="1945"/>
                  </a:lnTo>
                  <a:lnTo>
                    <a:pt x="622087" y="1862"/>
                  </a:lnTo>
                  <a:lnTo>
                    <a:pt x="627692" y="1782"/>
                  </a:lnTo>
                  <a:lnTo>
                    <a:pt x="633296" y="1706"/>
                  </a:lnTo>
                  <a:lnTo>
                    <a:pt x="638900" y="1633"/>
                  </a:lnTo>
                  <a:lnTo>
                    <a:pt x="644505" y="1564"/>
                  </a:lnTo>
                  <a:lnTo>
                    <a:pt x="650109" y="1497"/>
                  </a:lnTo>
                  <a:lnTo>
                    <a:pt x="655713" y="1433"/>
                  </a:lnTo>
                  <a:lnTo>
                    <a:pt x="661318" y="1372"/>
                  </a:lnTo>
                  <a:lnTo>
                    <a:pt x="666922" y="1313"/>
                  </a:lnTo>
                  <a:lnTo>
                    <a:pt x="672527" y="1257"/>
                  </a:lnTo>
                  <a:lnTo>
                    <a:pt x="678131" y="1203"/>
                  </a:lnTo>
                  <a:lnTo>
                    <a:pt x="683735" y="1152"/>
                  </a:lnTo>
                  <a:lnTo>
                    <a:pt x="689340" y="1103"/>
                  </a:lnTo>
                  <a:lnTo>
                    <a:pt x="694944" y="1056"/>
                  </a:lnTo>
                  <a:lnTo>
                    <a:pt x="700549" y="1011"/>
                  </a:lnTo>
                  <a:lnTo>
                    <a:pt x="706153" y="967"/>
                  </a:lnTo>
                  <a:lnTo>
                    <a:pt x="711757" y="926"/>
                  </a:lnTo>
                  <a:lnTo>
                    <a:pt x="717362" y="887"/>
                  </a:lnTo>
                  <a:lnTo>
                    <a:pt x="722966" y="849"/>
                  </a:lnTo>
                  <a:lnTo>
                    <a:pt x="728571" y="813"/>
                  </a:lnTo>
                  <a:lnTo>
                    <a:pt x="734175" y="778"/>
                  </a:lnTo>
                  <a:lnTo>
                    <a:pt x="739779" y="745"/>
                  </a:lnTo>
                  <a:lnTo>
                    <a:pt x="745384" y="713"/>
                  </a:lnTo>
                  <a:lnTo>
                    <a:pt x="750988" y="683"/>
                  </a:lnTo>
                  <a:lnTo>
                    <a:pt x="756593" y="654"/>
                  </a:lnTo>
                  <a:lnTo>
                    <a:pt x="762197" y="626"/>
                  </a:lnTo>
                  <a:lnTo>
                    <a:pt x="767801" y="599"/>
                  </a:lnTo>
                  <a:lnTo>
                    <a:pt x="773406" y="574"/>
                  </a:lnTo>
                  <a:lnTo>
                    <a:pt x="779010" y="549"/>
                  </a:lnTo>
                  <a:lnTo>
                    <a:pt x="784615" y="526"/>
                  </a:lnTo>
                  <a:lnTo>
                    <a:pt x="790219" y="504"/>
                  </a:lnTo>
                  <a:lnTo>
                    <a:pt x="795823" y="482"/>
                  </a:lnTo>
                  <a:lnTo>
                    <a:pt x="801428" y="462"/>
                  </a:lnTo>
                  <a:lnTo>
                    <a:pt x="807032" y="442"/>
                  </a:lnTo>
                  <a:lnTo>
                    <a:pt x="812636" y="423"/>
                  </a:lnTo>
                  <a:lnTo>
                    <a:pt x="818241" y="405"/>
                  </a:lnTo>
                  <a:lnTo>
                    <a:pt x="823845" y="388"/>
                  </a:lnTo>
                  <a:lnTo>
                    <a:pt x="829450" y="372"/>
                  </a:lnTo>
                  <a:lnTo>
                    <a:pt x="835054" y="356"/>
                  </a:lnTo>
                  <a:lnTo>
                    <a:pt x="840658" y="341"/>
                  </a:lnTo>
                  <a:lnTo>
                    <a:pt x="846263" y="326"/>
                  </a:lnTo>
                  <a:lnTo>
                    <a:pt x="851867" y="313"/>
                  </a:lnTo>
                  <a:lnTo>
                    <a:pt x="857472" y="299"/>
                  </a:lnTo>
                  <a:lnTo>
                    <a:pt x="863076" y="287"/>
                  </a:lnTo>
                  <a:lnTo>
                    <a:pt x="868680" y="274"/>
                  </a:lnTo>
                  <a:lnTo>
                    <a:pt x="874285" y="263"/>
                  </a:lnTo>
                  <a:lnTo>
                    <a:pt x="879889" y="252"/>
                  </a:lnTo>
                  <a:lnTo>
                    <a:pt x="885494" y="241"/>
                  </a:lnTo>
                  <a:lnTo>
                    <a:pt x="891098" y="231"/>
                  </a:lnTo>
                  <a:lnTo>
                    <a:pt x="896702" y="221"/>
                  </a:lnTo>
                  <a:lnTo>
                    <a:pt x="902307" y="212"/>
                  </a:lnTo>
                  <a:lnTo>
                    <a:pt x="907911" y="203"/>
                  </a:lnTo>
                  <a:lnTo>
                    <a:pt x="913516" y="194"/>
                  </a:lnTo>
                  <a:lnTo>
                    <a:pt x="919120" y="186"/>
                  </a:lnTo>
                  <a:lnTo>
                    <a:pt x="924724" y="178"/>
                  </a:lnTo>
                  <a:lnTo>
                    <a:pt x="930329" y="171"/>
                  </a:lnTo>
                  <a:lnTo>
                    <a:pt x="935933" y="164"/>
                  </a:lnTo>
                  <a:lnTo>
                    <a:pt x="941538" y="157"/>
                  </a:lnTo>
                  <a:lnTo>
                    <a:pt x="947142" y="150"/>
                  </a:lnTo>
                  <a:lnTo>
                    <a:pt x="952746" y="144"/>
                  </a:lnTo>
                  <a:lnTo>
                    <a:pt x="958351" y="138"/>
                  </a:lnTo>
                  <a:lnTo>
                    <a:pt x="963955" y="132"/>
                  </a:lnTo>
                  <a:lnTo>
                    <a:pt x="969559" y="126"/>
                  </a:lnTo>
                  <a:lnTo>
                    <a:pt x="975164" y="121"/>
                  </a:lnTo>
                  <a:lnTo>
                    <a:pt x="980768" y="116"/>
                  </a:lnTo>
                  <a:lnTo>
                    <a:pt x="986373" y="111"/>
                  </a:lnTo>
                  <a:lnTo>
                    <a:pt x="991977" y="106"/>
                  </a:lnTo>
                  <a:lnTo>
                    <a:pt x="997581" y="102"/>
                  </a:lnTo>
                  <a:lnTo>
                    <a:pt x="1003186" y="97"/>
                  </a:lnTo>
                  <a:lnTo>
                    <a:pt x="1008790" y="93"/>
                  </a:lnTo>
                  <a:lnTo>
                    <a:pt x="1014395" y="89"/>
                  </a:lnTo>
                  <a:lnTo>
                    <a:pt x="1019999" y="86"/>
                  </a:lnTo>
                  <a:lnTo>
                    <a:pt x="1025603" y="82"/>
                  </a:lnTo>
                  <a:lnTo>
                    <a:pt x="1031208" y="79"/>
                  </a:lnTo>
                  <a:lnTo>
                    <a:pt x="1036812" y="75"/>
                  </a:lnTo>
                  <a:lnTo>
                    <a:pt x="1042417" y="72"/>
                  </a:lnTo>
                  <a:lnTo>
                    <a:pt x="1048021" y="69"/>
                  </a:lnTo>
                  <a:lnTo>
                    <a:pt x="1053625" y="66"/>
                  </a:lnTo>
                  <a:lnTo>
                    <a:pt x="1059230" y="63"/>
                  </a:lnTo>
                  <a:lnTo>
                    <a:pt x="1064834" y="61"/>
                  </a:lnTo>
                  <a:lnTo>
                    <a:pt x="1070439" y="58"/>
                  </a:lnTo>
                  <a:lnTo>
                    <a:pt x="1076043" y="56"/>
                  </a:lnTo>
                  <a:lnTo>
                    <a:pt x="1081647" y="53"/>
                  </a:lnTo>
                  <a:lnTo>
                    <a:pt x="1087252" y="51"/>
                  </a:lnTo>
                  <a:lnTo>
                    <a:pt x="1092856" y="49"/>
                  </a:lnTo>
                  <a:lnTo>
                    <a:pt x="1098461" y="47"/>
                  </a:lnTo>
                  <a:lnTo>
                    <a:pt x="1104065" y="45"/>
                  </a:lnTo>
                  <a:lnTo>
                    <a:pt x="1109669" y="43"/>
                  </a:lnTo>
                  <a:lnTo>
                    <a:pt x="1115274" y="41"/>
                  </a:lnTo>
                  <a:lnTo>
                    <a:pt x="1120878" y="39"/>
                  </a:lnTo>
                  <a:lnTo>
                    <a:pt x="1126482" y="38"/>
                  </a:lnTo>
                  <a:lnTo>
                    <a:pt x="1132087" y="36"/>
                  </a:lnTo>
                  <a:lnTo>
                    <a:pt x="1137691" y="34"/>
                  </a:lnTo>
                  <a:lnTo>
                    <a:pt x="1143296" y="33"/>
                  </a:lnTo>
                  <a:lnTo>
                    <a:pt x="1148900" y="31"/>
                  </a:lnTo>
                  <a:lnTo>
                    <a:pt x="1154504" y="30"/>
                  </a:lnTo>
                  <a:lnTo>
                    <a:pt x="1160109" y="29"/>
                  </a:lnTo>
                  <a:lnTo>
                    <a:pt x="1165713" y="28"/>
                  </a:lnTo>
                  <a:lnTo>
                    <a:pt x="1171318" y="26"/>
                  </a:lnTo>
                  <a:lnTo>
                    <a:pt x="1176922" y="25"/>
                  </a:lnTo>
                  <a:lnTo>
                    <a:pt x="1182526" y="24"/>
                  </a:lnTo>
                  <a:lnTo>
                    <a:pt x="1188131" y="23"/>
                  </a:lnTo>
                  <a:lnTo>
                    <a:pt x="1193735" y="22"/>
                  </a:lnTo>
                  <a:lnTo>
                    <a:pt x="1199340" y="21"/>
                  </a:lnTo>
                  <a:lnTo>
                    <a:pt x="1204944" y="20"/>
                  </a:lnTo>
                  <a:lnTo>
                    <a:pt x="1210548" y="19"/>
                  </a:lnTo>
                  <a:lnTo>
                    <a:pt x="1216153" y="18"/>
                  </a:lnTo>
                  <a:lnTo>
                    <a:pt x="1221757" y="18"/>
                  </a:lnTo>
                  <a:lnTo>
                    <a:pt x="1227362" y="17"/>
                  </a:lnTo>
                  <a:lnTo>
                    <a:pt x="1232966" y="16"/>
                  </a:lnTo>
                  <a:lnTo>
                    <a:pt x="1238570" y="15"/>
                  </a:lnTo>
                  <a:lnTo>
                    <a:pt x="1244175" y="15"/>
                  </a:lnTo>
                  <a:lnTo>
                    <a:pt x="1249779" y="14"/>
                  </a:lnTo>
                  <a:lnTo>
                    <a:pt x="1255384" y="13"/>
                  </a:lnTo>
                  <a:lnTo>
                    <a:pt x="1260988" y="13"/>
                  </a:lnTo>
                  <a:lnTo>
                    <a:pt x="1266592" y="12"/>
                  </a:lnTo>
                  <a:lnTo>
                    <a:pt x="1272197" y="12"/>
                  </a:lnTo>
                  <a:lnTo>
                    <a:pt x="1277801" y="11"/>
                  </a:lnTo>
                  <a:lnTo>
                    <a:pt x="1283406" y="11"/>
                  </a:lnTo>
                  <a:lnTo>
                    <a:pt x="1289010" y="10"/>
                  </a:lnTo>
                  <a:lnTo>
                    <a:pt x="1294614" y="10"/>
                  </a:lnTo>
                  <a:lnTo>
                    <a:pt x="1300219" y="9"/>
                  </a:lnTo>
                  <a:lnTo>
                    <a:pt x="1305823" y="9"/>
                  </a:lnTo>
                  <a:lnTo>
                    <a:pt x="1311427" y="8"/>
                  </a:lnTo>
                  <a:lnTo>
                    <a:pt x="1317032" y="8"/>
                  </a:lnTo>
                  <a:lnTo>
                    <a:pt x="1322636" y="8"/>
                  </a:lnTo>
                  <a:lnTo>
                    <a:pt x="1328241" y="7"/>
                  </a:lnTo>
                  <a:lnTo>
                    <a:pt x="1333845" y="7"/>
                  </a:lnTo>
                  <a:lnTo>
                    <a:pt x="1339449" y="7"/>
                  </a:lnTo>
                  <a:lnTo>
                    <a:pt x="1345054" y="6"/>
                  </a:lnTo>
                  <a:lnTo>
                    <a:pt x="1350658" y="6"/>
                  </a:lnTo>
                  <a:lnTo>
                    <a:pt x="1356263" y="6"/>
                  </a:lnTo>
                  <a:lnTo>
                    <a:pt x="1361867" y="5"/>
                  </a:lnTo>
                  <a:lnTo>
                    <a:pt x="1367471" y="5"/>
                  </a:lnTo>
                  <a:lnTo>
                    <a:pt x="1373076" y="5"/>
                  </a:lnTo>
                  <a:lnTo>
                    <a:pt x="1378680" y="5"/>
                  </a:lnTo>
                  <a:lnTo>
                    <a:pt x="1384285" y="4"/>
                  </a:lnTo>
                  <a:lnTo>
                    <a:pt x="1389889" y="4"/>
                  </a:lnTo>
                  <a:lnTo>
                    <a:pt x="1395493" y="4"/>
                  </a:lnTo>
                  <a:lnTo>
                    <a:pt x="1401098" y="4"/>
                  </a:lnTo>
                  <a:lnTo>
                    <a:pt x="1406702" y="3"/>
                  </a:lnTo>
                  <a:lnTo>
                    <a:pt x="1412307" y="3"/>
                  </a:lnTo>
                  <a:lnTo>
                    <a:pt x="1417911" y="3"/>
                  </a:lnTo>
                  <a:lnTo>
                    <a:pt x="1423515" y="3"/>
                  </a:lnTo>
                  <a:lnTo>
                    <a:pt x="1429120" y="3"/>
                  </a:lnTo>
                  <a:lnTo>
                    <a:pt x="1434724" y="3"/>
                  </a:lnTo>
                  <a:lnTo>
                    <a:pt x="1440329" y="2"/>
                  </a:lnTo>
                  <a:lnTo>
                    <a:pt x="1445933" y="2"/>
                  </a:lnTo>
                  <a:lnTo>
                    <a:pt x="1451537" y="2"/>
                  </a:lnTo>
                  <a:lnTo>
                    <a:pt x="1457142" y="2"/>
                  </a:lnTo>
                  <a:lnTo>
                    <a:pt x="1462746" y="2"/>
                  </a:lnTo>
                  <a:lnTo>
                    <a:pt x="1468350" y="2"/>
                  </a:lnTo>
                  <a:lnTo>
                    <a:pt x="1473955" y="2"/>
                  </a:lnTo>
                  <a:lnTo>
                    <a:pt x="1479559" y="1"/>
                  </a:lnTo>
                  <a:lnTo>
                    <a:pt x="1485164" y="1"/>
                  </a:lnTo>
                  <a:lnTo>
                    <a:pt x="1490768" y="1"/>
                  </a:lnTo>
                  <a:lnTo>
                    <a:pt x="1496372" y="1"/>
                  </a:lnTo>
                  <a:lnTo>
                    <a:pt x="1501977" y="1"/>
                  </a:lnTo>
                  <a:lnTo>
                    <a:pt x="1507581" y="1"/>
                  </a:lnTo>
                  <a:lnTo>
                    <a:pt x="1513186" y="1"/>
                  </a:lnTo>
                  <a:lnTo>
                    <a:pt x="1518790" y="1"/>
                  </a:lnTo>
                  <a:lnTo>
                    <a:pt x="1524394" y="1"/>
                  </a:lnTo>
                  <a:lnTo>
                    <a:pt x="1529999" y="1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0"/>
                  </a:lnTo>
                  <a:lnTo>
                    <a:pt x="1591647" y="0"/>
                  </a:lnTo>
                  <a:lnTo>
                    <a:pt x="1586043" y="0"/>
                  </a:lnTo>
                  <a:lnTo>
                    <a:pt x="1580438" y="0"/>
                  </a:lnTo>
                  <a:lnTo>
                    <a:pt x="1574834" y="0"/>
                  </a:lnTo>
                  <a:lnTo>
                    <a:pt x="1569230" y="0"/>
                  </a:lnTo>
                  <a:lnTo>
                    <a:pt x="1563625" y="0"/>
                  </a:lnTo>
                  <a:lnTo>
                    <a:pt x="1558021" y="0"/>
                  </a:lnTo>
                  <a:lnTo>
                    <a:pt x="1552416" y="0"/>
                  </a:lnTo>
                  <a:lnTo>
                    <a:pt x="1546812" y="0"/>
                  </a:lnTo>
                  <a:lnTo>
                    <a:pt x="1541208" y="0"/>
                  </a:lnTo>
                  <a:lnTo>
                    <a:pt x="1535603" y="1"/>
                  </a:lnTo>
                  <a:lnTo>
                    <a:pt x="1529999" y="1"/>
                  </a:lnTo>
                  <a:lnTo>
                    <a:pt x="1524394" y="1"/>
                  </a:lnTo>
                  <a:lnTo>
                    <a:pt x="1518790" y="1"/>
                  </a:lnTo>
                  <a:lnTo>
                    <a:pt x="1513186" y="1"/>
                  </a:lnTo>
                  <a:lnTo>
                    <a:pt x="1507581" y="1"/>
                  </a:lnTo>
                  <a:lnTo>
                    <a:pt x="1501977" y="1"/>
                  </a:lnTo>
                  <a:lnTo>
                    <a:pt x="1496372" y="1"/>
                  </a:lnTo>
                  <a:lnTo>
                    <a:pt x="1490768" y="1"/>
                  </a:lnTo>
                  <a:lnTo>
                    <a:pt x="1485164" y="1"/>
                  </a:lnTo>
                  <a:lnTo>
                    <a:pt x="1479559" y="1"/>
                  </a:lnTo>
                  <a:lnTo>
                    <a:pt x="1473955" y="2"/>
                  </a:lnTo>
                  <a:lnTo>
                    <a:pt x="1468350" y="2"/>
                  </a:lnTo>
                  <a:lnTo>
                    <a:pt x="1462746" y="2"/>
                  </a:lnTo>
                  <a:lnTo>
                    <a:pt x="1457142" y="2"/>
                  </a:lnTo>
                  <a:lnTo>
                    <a:pt x="1451537" y="2"/>
                  </a:lnTo>
                  <a:lnTo>
                    <a:pt x="1445933" y="2"/>
                  </a:lnTo>
                  <a:lnTo>
                    <a:pt x="1440329" y="2"/>
                  </a:lnTo>
                  <a:lnTo>
                    <a:pt x="1434724" y="3"/>
                  </a:lnTo>
                  <a:lnTo>
                    <a:pt x="1429120" y="3"/>
                  </a:lnTo>
                  <a:lnTo>
                    <a:pt x="1423515" y="3"/>
                  </a:lnTo>
                  <a:lnTo>
                    <a:pt x="1417911" y="3"/>
                  </a:lnTo>
                  <a:lnTo>
                    <a:pt x="1412307" y="3"/>
                  </a:lnTo>
                  <a:lnTo>
                    <a:pt x="1406702" y="4"/>
                  </a:lnTo>
                  <a:lnTo>
                    <a:pt x="1401098" y="4"/>
                  </a:lnTo>
                  <a:lnTo>
                    <a:pt x="1395493" y="4"/>
                  </a:lnTo>
                  <a:lnTo>
                    <a:pt x="1389889" y="4"/>
                  </a:lnTo>
                  <a:lnTo>
                    <a:pt x="1384285" y="5"/>
                  </a:lnTo>
                  <a:lnTo>
                    <a:pt x="1378680" y="5"/>
                  </a:lnTo>
                  <a:lnTo>
                    <a:pt x="1373076" y="5"/>
                  </a:lnTo>
                  <a:lnTo>
                    <a:pt x="1367471" y="5"/>
                  </a:lnTo>
                  <a:lnTo>
                    <a:pt x="1361867" y="6"/>
                  </a:lnTo>
                  <a:lnTo>
                    <a:pt x="1356263" y="6"/>
                  </a:lnTo>
                  <a:lnTo>
                    <a:pt x="1350658" y="6"/>
                  </a:lnTo>
                  <a:lnTo>
                    <a:pt x="1345054" y="7"/>
                  </a:lnTo>
                  <a:lnTo>
                    <a:pt x="1339449" y="7"/>
                  </a:lnTo>
                  <a:lnTo>
                    <a:pt x="1333845" y="7"/>
                  </a:lnTo>
                  <a:lnTo>
                    <a:pt x="1328241" y="8"/>
                  </a:lnTo>
                  <a:lnTo>
                    <a:pt x="1322636" y="8"/>
                  </a:lnTo>
                  <a:lnTo>
                    <a:pt x="1317032" y="8"/>
                  </a:lnTo>
                  <a:lnTo>
                    <a:pt x="1311427" y="9"/>
                  </a:lnTo>
                  <a:lnTo>
                    <a:pt x="1305823" y="9"/>
                  </a:lnTo>
                  <a:lnTo>
                    <a:pt x="1300219" y="10"/>
                  </a:lnTo>
                  <a:lnTo>
                    <a:pt x="1294614" y="10"/>
                  </a:lnTo>
                  <a:lnTo>
                    <a:pt x="1289010" y="11"/>
                  </a:lnTo>
                  <a:lnTo>
                    <a:pt x="1283406" y="11"/>
                  </a:lnTo>
                  <a:lnTo>
                    <a:pt x="1277801" y="12"/>
                  </a:lnTo>
                  <a:lnTo>
                    <a:pt x="1272197" y="13"/>
                  </a:lnTo>
                  <a:lnTo>
                    <a:pt x="1266592" y="13"/>
                  </a:lnTo>
                  <a:lnTo>
                    <a:pt x="1260988" y="14"/>
                  </a:lnTo>
                  <a:lnTo>
                    <a:pt x="1255384" y="14"/>
                  </a:lnTo>
                  <a:lnTo>
                    <a:pt x="1249779" y="15"/>
                  </a:lnTo>
                  <a:lnTo>
                    <a:pt x="1244175" y="16"/>
                  </a:lnTo>
                  <a:lnTo>
                    <a:pt x="1238570" y="17"/>
                  </a:lnTo>
                  <a:lnTo>
                    <a:pt x="1232966" y="18"/>
                  </a:lnTo>
                  <a:lnTo>
                    <a:pt x="1227362" y="18"/>
                  </a:lnTo>
                  <a:lnTo>
                    <a:pt x="1221757" y="19"/>
                  </a:lnTo>
                  <a:lnTo>
                    <a:pt x="1216153" y="20"/>
                  </a:lnTo>
                  <a:lnTo>
                    <a:pt x="1210548" y="21"/>
                  </a:lnTo>
                  <a:lnTo>
                    <a:pt x="1204944" y="22"/>
                  </a:lnTo>
                  <a:lnTo>
                    <a:pt x="1199340" y="23"/>
                  </a:lnTo>
                  <a:lnTo>
                    <a:pt x="1193735" y="24"/>
                  </a:lnTo>
                  <a:lnTo>
                    <a:pt x="1188131" y="26"/>
                  </a:lnTo>
                  <a:lnTo>
                    <a:pt x="1182526" y="27"/>
                  </a:lnTo>
                  <a:lnTo>
                    <a:pt x="1176922" y="28"/>
                  </a:lnTo>
                  <a:lnTo>
                    <a:pt x="1171318" y="29"/>
                  </a:lnTo>
                  <a:lnTo>
                    <a:pt x="1165713" y="31"/>
                  </a:lnTo>
                  <a:lnTo>
                    <a:pt x="1160109" y="32"/>
                  </a:lnTo>
                  <a:lnTo>
                    <a:pt x="1154504" y="34"/>
                  </a:lnTo>
                  <a:lnTo>
                    <a:pt x="1148900" y="35"/>
                  </a:lnTo>
                  <a:lnTo>
                    <a:pt x="1143296" y="37"/>
                  </a:lnTo>
                  <a:lnTo>
                    <a:pt x="1137691" y="39"/>
                  </a:lnTo>
                  <a:lnTo>
                    <a:pt x="1132087" y="41"/>
                  </a:lnTo>
                  <a:lnTo>
                    <a:pt x="1126482" y="43"/>
                  </a:lnTo>
                  <a:lnTo>
                    <a:pt x="1120878" y="45"/>
                  </a:lnTo>
                  <a:lnTo>
                    <a:pt x="1115274" y="47"/>
                  </a:lnTo>
                  <a:lnTo>
                    <a:pt x="1109669" y="49"/>
                  </a:lnTo>
                  <a:lnTo>
                    <a:pt x="1104065" y="51"/>
                  </a:lnTo>
                  <a:lnTo>
                    <a:pt x="1098461" y="54"/>
                  </a:lnTo>
                  <a:lnTo>
                    <a:pt x="1092856" y="56"/>
                  </a:lnTo>
                  <a:lnTo>
                    <a:pt x="1087252" y="59"/>
                  </a:lnTo>
                  <a:lnTo>
                    <a:pt x="1081647" y="62"/>
                  </a:lnTo>
                  <a:lnTo>
                    <a:pt x="1076043" y="65"/>
                  </a:lnTo>
                  <a:lnTo>
                    <a:pt x="1070439" y="68"/>
                  </a:lnTo>
                  <a:lnTo>
                    <a:pt x="1064834" y="71"/>
                  </a:lnTo>
                  <a:lnTo>
                    <a:pt x="1059230" y="74"/>
                  </a:lnTo>
                  <a:lnTo>
                    <a:pt x="1053625" y="78"/>
                  </a:lnTo>
                  <a:lnTo>
                    <a:pt x="1048021" y="81"/>
                  </a:lnTo>
                  <a:lnTo>
                    <a:pt x="1042417" y="85"/>
                  </a:lnTo>
                  <a:lnTo>
                    <a:pt x="1036812" y="89"/>
                  </a:lnTo>
                  <a:lnTo>
                    <a:pt x="1031208" y="93"/>
                  </a:lnTo>
                  <a:lnTo>
                    <a:pt x="1025603" y="98"/>
                  </a:lnTo>
                  <a:lnTo>
                    <a:pt x="1019999" y="102"/>
                  </a:lnTo>
                  <a:lnTo>
                    <a:pt x="1014395" y="107"/>
                  </a:lnTo>
                  <a:lnTo>
                    <a:pt x="1008790" y="112"/>
                  </a:lnTo>
                  <a:lnTo>
                    <a:pt x="1003186" y="118"/>
                  </a:lnTo>
                  <a:lnTo>
                    <a:pt x="997581" y="123"/>
                  </a:lnTo>
                  <a:lnTo>
                    <a:pt x="991977" y="129"/>
                  </a:lnTo>
                  <a:lnTo>
                    <a:pt x="986373" y="135"/>
                  </a:lnTo>
                  <a:lnTo>
                    <a:pt x="980768" y="142"/>
                  </a:lnTo>
                  <a:lnTo>
                    <a:pt x="975164" y="149"/>
                  </a:lnTo>
                  <a:lnTo>
                    <a:pt x="969559" y="156"/>
                  </a:lnTo>
                  <a:lnTo>
                    <a:pt x="963955" y="163"/>
                  </a:lnTo>
                  <a:lnTo>
                    <a:pt x="958351" y="171"/>
                  </a:lnTo>
                  <a:lnTo>
                    <a:pt x="952746" y="179"/>
                  </a:lnTo>
                  <a:lnTo>
                    <a:pt x="947142" y="188"/>
                  </a:lnTo>
                  <a:lnTo>
                    <a:pt x="941538" y="197"/>
                  </a:lnTo>
                  <a:lnTo>
                    <a:pt x="935933" y="206"/>
                  </a:lnTo>
                  <a:lnTo>
                    <a:pt x="930329" y="216"/>
                  </a:lnTo>
                  <a:lnTo>
                    <a:pt x="924724" y="226"/>
                  </a:lnTo>
                  <a:lnTo>
                    <a:pt x="919120" y="237"/>
                  </a:lnTo>
                  <a:lnTo>
                    <a:pt x="913516" y="248"/>
                  </a:lnTo>
                  <a:lnTo>
                    <a:pt x="907911" y="260"/>
                  </a:lnTo>
                  <a:lnTo>
                    <a:pt x="902307" y="273"/>
                  </a:lnTo>
                  <a:lnTo>
                    <a:pt x="896702" y="286"/>
                  </a:lnTo>
                  <a:lnTo>
                    <a:pt x="891098" y="300"/>
                  </a:lnTo>
                  <a:lnTo>
                    <a:pt x="885494" y="314"/>
                  </a:lnTo>
                  <a:lnTo>
                    <a:pt x="879889" y="329"/>
                  </a:lnTo>
                  <a:lnTo>
                    <a:pt x="874285" y="345"/>
                  </a:lnTo>
                  <a:lnTo>
                    <a:pt x="868680" y="362"/>
                  </a:lnTo>
                  <a:lnTo>
                    <a:pt x="863076" y="380"/>
                  </a:lnTo>
                  <a:lnTo>
                    <a:pt x="857472" y="398"/>
                  </a:lnTo>
                  <a:lnTo>
                    <a:pt x="851867" y="417"/>
                  </a:lnTo>
                  <a:lnTo>
                    <a:pt x="846263" y="438"/>
                  </a:lnTo>
                  <a:lnTo>
                    <a:pt x="840658" y="459"/>
                  </a:lnTo>
                  <a:lnTo>
                    <a:pt x="835054" y="481"/>
                  </a:lnTo>
                  <a:lnTo>
                    <a:pt x="829450" y="505"/>
                  </a:lnTo>
                  <a:lnTo>
                    <a:pt x="823845" y="529"/>
                  </a:lnTo>
                  <a:lnTo>
                    <a:pt x="818241" y="555"/>
                  </a:lnTo>
                  <a:lnTo>
                    <a:pt x="812636" y="582"/>
                  </a:lnTo>
                  <a:lnTo>
                    <a:pt x="807032" y="611"/>
                  </a:lnTo>
                  <a:lnTo>
                    <a:pt x="801428" y="640"/>
                  </a:lnTo>
                  <a:lnTo>
                    <a:pt x="795823" y="672"/>
                  </a:lnTo>
                  <a:lnTo>
                    <a:pt x="790219" y="705"/>
                  </a:lnTo>
                  <a:lnTo>
                    <a:pt x="784615" y="739"/>
                  </a:lnTo>
                  <a:lnTo>
                    <a:pt x="779010" y="775"/>
                  </a:lnTo>
                  <a:lnTo>
                    <a:pt x="773406" y="813"/>
                  </a:lnTo>
                  <a:lnTo>
                    <a:pt x="767801" y="853"/>
                  </a:lnTo>
                  <a:lnTo>
                    <a:pt x="762197" y="895"/>
                  </a:lnTo>
                  <a:lnTo>
                    <a:pt x="756593" y="939"/>
                  </a:lnTo>
                  <a:lnTo>
                    <a:pt x="750988" y="986"/>
                  </a:lnTo>
                  <a:lnTo>
                    <a:pt x="745384" y="1034"/>
                  </a:lnTo>
                  <a:lnTo>
                    <a:pt x="739779" y="1085"/>
                  </a:lnTo>
                  <a:lnTo>
                    <a:pt x="734175" y="1139"/>
                  </a:lnTo>
                  <a:lnTo>
                    <a:pt x="728571" y="1195"/>
                  </a:lnTo>
                  <a:lnTo>
                    <a:pt x="722966" y="1254"/>
                  </a:lnTo>
                  <a:lnTo>
                    <a:pt x="717362" y="1316"/>
                  </a:lnTo>
                  <a:lnTo>
                    <a:pt x="711757" y="1381"/>
                  </a:lnTo>
                  <a:lnTo>
                    <a:pt x="706153" y="1450"/>
                  </a:lnTo>
                  <a:lnTo>
                    <a:pt x="700549" y="1522"/>
                  </a:lnTo>
                  <a:lnTo>
                    <a:pt x="694944" y="1597"/>
                  </a:lnTo>
                  <a:lnTo>
                    <a:pt x="689340" y="1676"/>
                  </a:lnTo>
                  <a:lnTo>
                    <a:pt x="683735" y="1759"/>
                  </a:lnTo>
                  <a:lnTo>
                    <a:pt x="678131" y="1847"/>
                  </a:lnTo>
                  <a:lnTo>
                    <a:pt x="672527" y="1938"/>
                  </a:lnTo>
                  <a:lnTo>
                    <a:pt x="666922" y="2035"/>
                  </a:lnTo>
                  <a:lnTo>
                    <a:pt x="661318" y="2136"/>
                  </a:lnTo>
                  <a:lnTo>
                    <a:pt x="655713" y="2242"/>
                  </a:lnTo>
                  <a:lnTo>
                    <a:pt x="650109" y="2354"/>
                  </a:lnTo>
                  <a:lnTo>
                    <a:pt x="644505" y="2471"/>
                  </a:lnTo>
                  <a:lnTo>
                    <a:pt x="638900" y="2594"/>
                  </a:lnTo>
                  <a:lnTo>
                    <a:pt x="633296" y="2723"/>
                  </a:lnTo>
                  <a:lnTo>
                    <a:pt x="627692" y="2859"/>
                  </a:lnTo>
                  <a:lnTo>
                    <a:pt x="622087" y="3001"/>
                  </a:lnTo>
                  <a:lnTo>
                    <a:pt x="616483" y="3151"/>
                  </a:lnTo>
                  <a:lnTo>
                    <a:pt x="610878" y="3308"/>
                  </a:lnTo>
                  <a:lnTo>
                    <a:pt x="605274" y="3472"/>
                  </a:lnTo>
                  <a:lnTo>
                    <a:pt x="599670" y="3646"/>
                  </a:lnTo>
                  <a:lnTo>
                    <a:pt x="594065" y="3827"/>
                  </a:lnTo>
                  <a:lnTo>
                    <a:pt x="588461" y="4018"/>
                  </a:lnTo>
                  <a:lnTo>
                    <a:pt x="582856" y="4219"/>
                  </a:lnTo>
                  <a:lnTo>
                    <a:pt x="577252" y="4429"/>
                  </a:lnTo>
                  <a:lnTo>
                    <a:pt x="571648" y="4650"/>
                  </a:lnTo>
                  <a:lnTo>
                    <a:pt x="566043" y="4882"/>
                  </a:lnTo>
                  <a:lnTo>
                    <a:pt x="560439" y="5125"/>
                  </a:lnTo>
                  <a:lnTo>
                    <a:pt x="554834" y="5380"/>
                  </a:lnTo>
                  <a:lnTo>
                    <a:pt x="549230" y="5648"/>
                  </a:lnTo>
                  <a:lnTo>
                    <a:pt x="543626" y="5930"/>
                  </a:lnTo>
                  <a:lnTo>
                    <a:pt x="538021" y="6225"/>
                  </a:lnTo>
                  <a:lnTo>
                    <a:pt x="532417" y="6535"/>
                  </a:lnTo>
                  <a:lnTo>
                    <a:pt x="526812" y="6861"/>
                  </a:lnTo>
                  <a:lnTo>
                    <a:pt x="521208" y="7202"/>
                  </a:lnTo>
                  <a:lnTo>
                    <a:pt x="515604" y="7560"/>
                  </a:lnTo>
                  <a:lnTo>
                    <a:pt x="509999" y="7936"/>
                  </a:lnTo>
                  <a:lnTo>
                    <a:pt x="504395" y="8331"/>
                  </a:lnTo>
                  <a:lnTo>
                    <a:pt x="498790" y="8744"/>
                  </a:lnTo>
                  <a:lnTo>
                    <a:pt x="493186" y="9178"/>
                  </a:lnTo>
                  <a:lnTo>
                    <a:pt x="487582" y="9634"/>
                  </a:lnTo>
                  <a:lnTo>
                    <a:pt x="481977" y="10111"/>
                  </a:lnTo>
                  <a:lnTo>
                    <a:pt x="476373" y="10612"/>
                  </a:lnTo>
                  <a:lnTo>
                    <a:pt x="470769" y="11137"/>
                  </a:lnTo>
                  <a:lnTo>
                    <a:pt x="465164" y="11688"/>
                  </a:lnTo>
                  <a:lnTo>
                    <a:pt x="459560" y="12266"/>
                  </a:lnTo>
                  <a:lnTo>
                    <a:pt x="453955" y="12871"/>
                  </a:lnTo>
                  <a:lnTo>
                    <a:pt x="448351" y="13506"/>
                  </a:lnTo>
                  <a:lnTo>
                    <a:pt x="442747" y="14171"/>
                  </a:lnTo>
                  <a:lnTo>
                    <a:pt x="437142" y="14868"/>
                  </a:lnTo>
                  <a:lnTo>
                    <a:pt x="431538" y="15599"/>
                  </a:lnTo>
                  <a:lnTo>
                    <a:pt x="425933" y="16365"/>
                  </a:lnTo>
                  <a:lnTo>
                    <a:pt x="420329" y="17167"/>
                  </a:lnTo>
                  <a:lnTo>
                    <a:pt x="414725" y="18007"/>
                  </a:lnTo>
                  <a:lnTo>
                    <a:pt x="409120" y="18887"/>
                  </a:lnTo>
                  <a:lnTo>
                    <a:pt x="403516" y="19809"/>
                  </a:lnTo>
                  <a:lnTo>
                    <a:pt x="397911" y="20774"/>
                  </a:lnTo>
                  <a:lnTo>
                    <a:pt x="392307" y="21785"/>
                  </a:lnTo>
                  <a:lnTo>
                    <a:pt x="386703" y="22843"/>
                  </a:lnTo>
                  <a:lnTo>
                    <a:pt x="381098" y="23950"/>
                  </a:lnTo>
                  <a:lnTo>
                    <a:pt x="375494" y="25108"/>
                  </a:lnTo>
                  <a:lnTo>
                    <a:pt x="369889" y="26321"/>
                  </a:lnTo>
                  <a:lnTo>
                    <a:pt x="364285" y="27589"/>
                  </a:lnTo>
                  <a:lnTo>
                    <a:pt x="358681" y="28915"/>
                  </a:lnTo>
                  <a:lnTo>
                    <a:pt x="353076" y="30301"/>
                  </a:lnTo>
                  <a:lnTo>
                    <a:pt x="347472" y="31751"/>
                  </a:lnTo>
                  <a:lnTo>
                    <a:pt x="341867" y="33266"/>
                  </a:lnTo>
                  <a:lnTo>
                    <a:pt x="336263" y="34849"/>
                  </a:lnTo>
                  <a:lnTo>
                    <a:pt x="330659" y="36503"/>
                  </a:lnTo>
                  <a:lnTo>
                    <a:pt x="325054" y="38231"/>
                  </a:lnTo>
                  <a:lnTo>
                    <a:pt x="319450" y="40035"/>
                  </a:lnTo>
                  <a:lnTo>
                    <a:pt x="313846" y="41918"/>
                  </a:lnTo>
                  <a:lnTo>
                    <a:pt x="308241" y="43883"/>
                  </a:lnTo>
                  <a:lnTo>
                    <a:pt x="302637" y="45934"/>
                  </a:lnTo>
                  <a:lnTo>
                    <a:pt x="297032" y="48073"/>
                  </a:lnTo>
                  <a:lnTo>
                    <a:pt x="291428" y="50303"/>
                  </a:lnTo>
                  <a:lnTo>
                    <a:pt x="285824" y="52627"/>
                  </a:lnTo>
                  <a:lnTo>
                    <a:pt x="280219" y="55050"/>
                  </a:lnTo>
                  <a:lnTo>
                    <a:pt x="274615" y="57573"/>
                  </a:lnTo>
                  <a:lnTo>
                    <a:pt x="269010" y="60201"/>
                  </a:lnTo>
                  <a:lnTo>
                    <a:pt x="263406" y="62936"/>
                  </a:lnTo>
                  <a:lnTo>
                    <a:pt x="257802" y="65783"/>
                  </a:lnTo>
                  <a:lnTo>
                    <a:pt x="252197" y="68743"/>
                  </a:lnTo>
                  <a:lnTo>
                    <a:pt x="246593" y="71821"/>
                  </a:lnTo>
                  <a:lnTo>
                    <a:pt x="240988" y="75021"/>
                  </a:lnTo>
                  <a:lnTo>
                    <a:pt x="235384" y="78344"/>
                  </a:lnTo>
                  <a:lnTo>
                    <a:pt x="229780" y="81795"/>
                  </a:lnTo>
                  <a:lnTo>
                    <a:pt x="224175" y="85377"/>
                  </a:lnTo>
                  <a:lnTo>
                    <a:pt x="218571" y="89092"/>
                  </a:lnTo>
                  <a:lnTo>
                    <a:pt x="212966" y="92945"/>
                  </a:lnTo>
                  <a:lnTo>
                    <a:pt x="207362" y="96938"/>
                  </a:lnTo>
                  <a:lnTo>
                    <a:pt x="201758" y="101073"/>
                  </a:lnTo>
                  <a:lnTo>
                    <a:pt x="196153" y="105355"/>
                  </a:lnTo>
                  <a:lnTo>
                    <a:pt x="190549" y="109785"/>
                  </a:lnTo>
                  <a:lnTo>
                    <a:pt x="184944" y="114365"/>
                  </a:lnTo>
                  <a:lnTo>
                    <a:pt x="179340" y="119099"/>
                  </a:lnTo>
                  <a:lnTo>
                    <a:pt x="173736" y="123989"/>
                  </a:lnTo>
                  <a:lnTo>
                    <a:pt x="168131" y="129035"/>
                  </a:lnTo>
                  <a:lnTo>
                    <a:pt x="162527" y="134240"/>
                  </a:lnTo>
                  <a:lnTo>
                    <a:pt x="156923" y="139606"/>
                  </a:lnTo>
                  <a:lnTo>
                    <a:pt x="151318" y="145133"/>
                  </a:lnTo>
                  <a:lnTo>
                    <a:pt x="145714" y="150822"/>
                  </a:lnTo>
                  <a:lnTo>
                    <a:pt x="140109" y="156674"/>
                  </a:lnTo>
                  <a:lnTo>
                    <a:pt x="134505" y="162689"/>
                  </a:lnTo>
                  <a:lnTo>
                    <a:pt x="128901" y="168867"/>
                  </a:lnTo>
                  <a:lnTo>
                    <a:pt x="123296" y="175207"/>
                  </a:lnTo>
                  <a:lnTo>
                    <a:pt x="117692" y="181708"/>
                  </a:lnTo>
                  <a:lnTo>
                    <a:pt x="112087" y="188369"/>
                  </a:lnTo>
                  <a:lnTo>
                    <a:pt x="106483" y="195189"/>
                  </a:lnTo>
                  <a:lnTo>
                    <a:pt x="100879" y="202164"/>
                  </a:lnTo>
                  <a:lnTo>
                    <a:pt x="95274" y="209293"/>
                  </a:lnTo>
                  <a:lnTo>
                    <a:pt x="89670" y="216572"/>
                  </a:lnTo>
                  <a:lnTo>
                    <a:pt x="84065" y="223998"/>
                  </a:lnTo>
                  <a:lnTo>
                    <a:pt x="78461" y="231566"/>
                  </a:lnTo>
                  <a:lnTo>
                    <a:pt x="72857" y="239273"/>
                  </a:lnTo>
                  <a:lnTo>
                    <a:pt x="67252" y="247113"/>
                  </a:lnTo>
                  <a:lnTo>
                    <a:pt x="61648" y="255082"/>
                  </a:lnTo>
                  <a:lnTo>
                    <a:pt x="56043" y="263172"/>
                  </a:lnTo>
                  <a:lnTo>
                    <a:pt x="50439" y="271378"/>
                  </a:lnTo>
                  <a:lnTo>
                    <a:pt x="44835" y="279694"/>
                  </a:lnTo>
                  <a:lnTo>
                    <a:pt x="39230" y="288112"/>
                  </a:lnTo>
                  <a:lnTo>
                    <a:pt x="33626" y="296625"/>
                  </a:lnTo>
                  <a:lnTo>
                    <a:pt x="28021" y="305225"/>
                  </a:lnTo>
                  <a:lnTo>
                    <a:pt x="22417" y="313903"/>
                  </a:lnTo>
                  <a:lnTo>
                    <a:pt x="16813" y="322652"/>
                  </a:lnTo>
                  <a:lnTo>
                    <a:pt x="11208" y="331463"/>
                  </a:lnTo>
                  <a:lnTo>
                    <a:pt x="5604" y="340327"/>
                  </a:lnTo>
                  <a:lnTo>
                    <a:pt x="0" y="349234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1486" y="1848652"/>
              <a:ext cx="1883076" cy="116111"/>
            </a:xfrm>
            <a:custGeom>
              <a:avLst/>
              <a:pathLst>
                <a:path w="1883076" h="116111">
                  <a:moveTo>
                    <a:pt x="0" y="116111"/>
                  </a:moveTo>
                  <a:lnTo>
                    <a:pt x="5604" y="113856"/>
                  </a:lnTo>
                  <a:lnTo>
                    <a:pt x="11208" y="111581"/>
                  </a:lnTo>
                  <a:lnTo>
                    <a:pt x="16813" y="109290"/>
                  </a:lnTo>
                  <a:lnTo>
                    <a:pt x="22417" y="106986"/>
                  </a:lnTo>
                  <a:lnTo>
                    <a:pt x="28021" y="104672"/>
                  </a:lnTo>
                  <a:lnTo>
                    <a:pt x="33626" y="102352"/>
                  </a:lnTo>
                  <a:lnTo>
                    <a:pt x="39230" y="100028"/>
                  </a:lnTo>
                  <a:lnTo>
                    <a:pt x="44835" y="97703"/>
                  </a:lnTo>
                  <a:lnTo>
                    <a:pt x="50439" y="95381"/>
                  </a:lnTo>
                  <a:lnTo>
                    <a:pt x="56043" y="93064"/>
                  </a:lnTo>
                  <a:lnTo>
                    <a:pt x="61648" y="90756"/>
                  </a:lnTo>
                  <a:lnTo>
                    <a:pt x="67252" y="88458"/>
                  </a:lnTo>
                  <a:lnTo>
                    <a:pt x="72857" y="86174"/>
                  </a:lnTo>
                  <a:lnTo>
                    <a:pt x="78461" y="83907"/>
                  </a:lnTo>
                  <a:lnTo>
                    <a:pt x="84065" y="81658"/>
                  </a:lnTo>
                  <a:lnTo>
                    <a:pt x="89670" y="79430"/>
                  </a:lnTo>
                  <a:lnTo>
                    <a:pt x="95274" y="77225"/>
                  </a:lnTo>
                  <a:lnTo>
                    <a:pt x="100879" y="75046"/>
                  </a:lnTo>
                  <a:lnTo>
                    <a:pt x="106483" y="72894"/>
                  </a:lnTo>
                  <a:lnTo>
                    <a:pt x="112087" y="70771"/>
                  </a:lnTo>
                  <a:lnTo>
                    <a:pt x="117692" y="68679"/>
                  </a:lnTo>
                  <a:lnTo>
                    <a:pt x="123296" y="66619"/>
                  </a:lnTo>
                  <a:lnTo>
                    <a:pt x="128901" y="64593"/>
                  </a:lnTo>
                  <a:lnTo>
                    <a:pt x="134505" y="62602"/>
                  </a:lnTo>
                  <a:lnTo>
                    <a:pt x="140109" y="60647"/>
                  </a:lnTo>
                  <a:lnTo>
                    <a:pt x="145714" y="58730"/>
                  </a:lnTo>
                  <a:lnTo>
                    <a:pt x="151318" y="56851"/>
                  </a:lnTo>
                  <a:lnTo>
                    <a:pt x="156923" y="55010"/>
                  </a:lnTo>
                  <a:lnTo>
                    <a:pt x="162527" y="53209"/>
                  </a:lnTo>
                  <a:lnTo>
                    <a:pt x="168131" y="51449"/>
                  </a:lnTo>
                  <a:lnTo>
                    <a:pt x="173736" y="49728"/>
                  </a:lnTo>
                  <a:lnTo>
                    <a:pt x="179340" y="48049"/>
                  </a:lnTo>
                  <a:lnTo>
                    <a:pt x="184944" y="46410"/>
                  </a:lnTo>
                  <a:lnTo>
                    <a:pt x="190549" y="44813"/>
                  </a:lnTo>
                  <a:lnTo>
                    <a:pt x="196153" y="43257"/>
                  </a:lnTo>
                  <a:lnTo>
                    <a:pt x="201758" y="41742"/>
                  </a:lnTo>
                  <a:lnTo>
                    <a:pt x="207362" y="40268"/>
                  </a:lnTo>
                  <a:lnTo>
                    <a:pt x="212966" y="38834"/>
                  </a:lnTo>
                  <a:lnTo>
                    <a:pt x="218571" y="37441"/>
                  </a:lnTo>
                  <a:lnTo>
                    <a:pt x="224175" y="36088"/>
                  </a:lnTo>
                  <a:lnTo>
                    <a:pt x="229780" y="34774"/>
                  </a:lnTo>
                  <a:lnTo>
                    <a:pt x="235384" y="33500"/>
                  </a:lnTo>
                  <a:lnTo>
                    <a:pt x="240988" y="32264"/>
                  </a:lnTo>
                  <a:lnTo>
                    <a:pt x="246593" y="31066"/>
                  </a:lnTo>
                  <a:lnTo>
                    <a:pt x="252197" y="29906"/>
                  </a:lnTo>
                  <a:lnTo>
                    <a:pt x="257802" y="28782"/>
                  </a:lnTo>
                  <a:lnTo>
                    <a:pt x="263406" y="27695"/>
                  </a:lnTo>
                  <a:lnTo>
                    <a:pt x="269010" y="26643"/>
                  </a:lnTo>
                  <a:lnTo>
                    <a:pt x="274615" y="25625"/>
                  </a:lnTo>
                  <a:lnTo>
                    <a:pt x="280219" y="24642"/>
                  </a:lnTo>
                  <a:lnTo>
                    <a:pt x="285824" y="23692"/>
                  </a:lnTo>
                  <a:lnTo>
                    <a:pt x="291428" y="22774"/>
                  </a:lnTo>
                  <a:lnTo>
                    <a:pt x="297032" y="21888"/>
                  </a:lnTo>
                  <a:lnTo>
                    <a:pt x="302637" y="21032"/>
                  </a:lnTo>
                  <a:lnTo>
                    <a:pt x="308241" y="20207"/>
                  </a:lnTo>
                  <a:lnTo>
                    <a:pt x="313846" y="19411"/>
                  </a:lnTo>
                  <a:lnTo>
                    <a:pt x="319450" y="18643"/>
                  </a:lnTo>
                  <a:lnTo>
                    <a:pt x="325054" y="17903"/>
                  </a:lnTo>
                  <a:lnTo>
                    <a:pt x="330659" y="17190"/>
                  </a:lnTo>
                  <a:lnTo>
                    <a:pt x="336263" y="16503"/>
                  </a:lnTo>
                  <a:lnTo>
                    <a:pt x="341867" y="15841"/>
                  </a:lnTo>
                  <a:lnTo>
                    <a:pt x="347472" y="15204"/>
                  </a:lnTo>
                  <a:lnTo>
                    <a:pt x="353076" y="14591"/>
                  </a:lnTo>
                  <a:lnTo>
                    <a:pt x="358681" y="14000"/>
                  </a:lnTo>
                  <a:lnTo>
                    <a:pt x="364285" y="13432"/>
                  </a:lnTo>
                  <a:lnTo>
                    <a:pt x="369889" y="12886"/>
                  </a:lnTo>
                  <a:lnTo>
                    <a:pt x="375494" y="12360"/>
                  </a:lnTo>
                  <a:lnTo>
                    <a:pt x="381098" y="11855"/>
                  </a:lnTo>
                  <a:lnTo>
                    <a:pt x="386703" y="11369"/>
                  </a:lnTo>
                  <a:lnTo>
                    <a:pt x="392307" y="10902"/>
                  </a:lnTo>
                  <a:lnTo>
                    <a:pt x="397911" y="10454"/>
                  </a:lnTo>
                  <a:lnTo>
                    <a:pt x="403516" y="10022"/>
                  </a:lnTo>
                  <a:lnTo>
                    <a:pt x="409120" y="9608"/>
                  </a:lnTo>
                  <a:lnTo>
                    <a:pt x="414725" y="9210"/>
                  </a:lnTo>
                  <a:lnTo>
                    <a:pt x="420329" y="8828"/>
                  </a:lnTo>
                  <a:lnTo>
                    <a:pt x="425933" y="8462"/>
                  </a:lnTo>
                  <a:lnTo>
                    <a:pt x="431538" y="8109"/>
                  </a:lnTo>
                  <a:lnTo>
                    <a:pt x="437142" y="7771"/>
                  </a:lnTo>
                  <a:lnTo>
                    <a:pt x="442747" y="7447"/>
                  </a:lnTo>
                  <a:lnTo>
                    <a:pt x="448351" y="7136"/>
                  </a:lnTo>
                  <a:lnTo>
                    <a:pt x="453955" y="6837"/>
                  </a:lnTo>
                  <a:lnTo>
                    <a:pt x="459560" y="6550"/>
                  </a:lnTo>
                  <a:lnTo>
                    <a:pt x="465164" y="6275"/>
                  </a:lnTo>
                  <a:lnTo>
                    <a:pt x="470769" y="6011"/>
                  </a:lnTo>
                  <a:lnTo>
                    <a:pt x="476373" y="5758"/>
                  </a:lnTo>
                  <a:lnTo>
                    <a:pt x="481977" y="5516"/>
                  </a:lnTo>
                  <a:lnTo>
                    <a:pt x="487582" y="5283"/>
                  </a:lnTo>
                  <a:lnTo>
                    <a:pt x="493186" y="5060"/>
                  </a:lnTo>
                  <a:lnTo>
                    <a:pt x="498790" y="4846"/>
                  </a:lnTo>
                  <a:lnTo>
                    <a:pt x="504395" y="4641"/>
                  </a:lnTo>
                  <a:lnTo>
                    <a:pt x="509999" y="4445"/>
                  </a:lnTo>
                  <a:lnTo>
                    <a:pt x="515604" y="4257"/>
                  </a:lnTo>
                  <a:lnTo>
                    <a:pt x="521208" y="4076"/>
                  </a:lnTo>
                  <a:lnTo>
                    <a:pt x="526812" y="3903"/>
                  </a:lnTo>
                  <a:lnTo>
                    <a:pt x="532417" y="3738"/>
                  </a:lnTo>
                  <a:lnTo>
                    <a:pt x="538021" y="3579"/>
                  </a:lnTo>
                  <a:lnTo>
                    <a:pt x="543626" y="3427"/>
                  </a:lnTo>
                  <a:lnTo>
                    <a:pt x="549230" y="3281"/>
                  </a:lnTo>
                  <a:lnTo>
                    <a:pt x="554834" y="3141"/>
                  </a:lnTo>
                  <a:lnTo>
                    <a:pt x="560439" y="3008"/>
                  </a:lnTo>
                  <a:lnTo>
                    <a:pt x="566043" y="2880"/>
                  </a:lnTo>
                  <a:lnTo>
                    <a:pt x="571648" y="2757"/>
                  </a:lnTo>
                  <a:lnTo>
                    <a:pt x="577252" y="2639"/>
                  </a:lnTo>
                  <a:lnTo>
                    <a:pt x="582856" y="2527"/>
                  </a:lnTo>
                  <a:lnTo>
                    <a:pt x="588461" y="2419"/>
                  </a:lnTo>
                  <a:lnTo>
                    <a:pt x="594065" y="2316"/>
                  </a:lnTo>
                  <a:lnTo>
                    <a:pt x="599670" y="2217"/>
                  </a:lnTo>
                  <a:lnTo>
                    <a:pt x="605274" y="2122"/>
                  </a:lnTo>
                  <a:lnTo>
                    <a:pt x="610878" y="2032"/>
                  </a:lnTo>
                  <a:lnTo>
                    <a:pt x="616483" y="1945"/>
                  </a:lnTo>
                  <a:lnTo>
                    <a:pt x="622087" y="1862"/>
                  </a:lnTo>
                  <a:lnTo>
                    <a:pt x="627692" y="1782"/>
                  </a:lnTo>
                  <a:lnTo>
                    <a:pt x="633296" y="1706"/>
                  </a:lnTo>
                  <a:lnTo>
                    <a:pt x="638900" y="1633"/>
                  </a:lnTo>
                  <a:lnTo>
                    <a:pt x="644505" y="1564"/>
                  </a:lnTo>
                  <a:lnTo>
                    <a:pt x="650109" y="1497"/>
                  </a:lnTo>
                  <a:lnTo>
                    <a:pt x="655713" y="1433"/>
                  </a:lnTo>
                  <a:lnTo>
                    <a:pt x="661318" y="1372"/>
                  </a:lnTo>
                  <a:lnTo>
                    <a:pt x="666922" y="1313"/>
                  </a:lnTo>
                  <a:lnTo>
                    <a:pt x="672527" y="1257"/>
                  </a:lnTo>
                  <a:lnTo>
                    <a:pt x="678131" y="1203"/>
                  </a:lnTo>
                  <a:lnTo>
                    <a:pt x="683735" y="1152"/>
                  </a:lnTo>
                  <a:lnTo>
                    <a:pt x="689340" y="1103"/>
                  </a:lnTo>
                  <a:lnTo>
                    <a:pt x="694944" y="1056"/>
                  </a:lnTo>
                  <a:lnTo>
                    <a:pt x="700549" y="1011"/>
                  </a:lnTo>
                  <a:lnTo>
                    <a:pt x="706153" y="967"/>
                  </a:lnTo>
                  <a:lnTo>
                    <a:pt x="711757" y="926"/>
                  </a:lnTo>
                  <a:lnTo>
                    <a:pt x="717362" y="887"/>
                  </a:lnTo>
                  <a:lnTo>
                    <a:pt x="722966" y="849"/>
                  </a:lnTo>
                  <a:lnTo>
                    <a:pt x="728571" y="813"/>
                  </a:lnTo>
                  <a:lnTo>
                    <a:pt x="734175" y="778"/>
                  </a:lnTo>
                  <a:lnTo>
                    <a:pt x="739779" y="745"/>
                  </a:lnTo>
                  <a:lnTo>
                    <a:pt x="745384" y="713"/>
                  </a:lnTo>
                  <a:lnTo>
                    <a:pt x="750988" y="683"/>
                  </a:lnTo>
                  <a:lnTo>
                    <a:pt x="756593" y="654"/>
                  </a:lnTo>
                  <a:lnTo>
                    <a:pt x="762197" y="626"/>
                  </a:lnTo>
                  <a:lnTo>
                    <a:pt x="767801" y="599"/>
                  </a:lnTo>
                  <a:lnTo>
                    <a:pt x="773406" y="574"/>
                  </a:lnTo>
                  <a:lnTo>
                    <a:pt x="779010" y="549"/>
                  </a:lnTo>
                  <a:lnTo>
                    <a:pt x="784615" y="526"/>
                  </a:lnTo>
                  <a:lnTo>
                    <a:pt x="790219" y="504"/>
                  </a:lnTo>
                  <a:lnTo>
                    <a:pt x="795823" y="482"/>
                  </a:lnTo>
                  <a:lnTo>
                    <a:pt x="801428" y="462"/>
                  </a:lnTo>
                  <a:lnTo>
                    <a:pt x="807032" y="442"/>
                  </a:lnTo>
                  <a:lnTo>
                    <a:pt x="812636" y="423"/>
                  </a:lnTo>
                  <a:lnTo>
                    <a:pt x="818241" y="405"/>
                  </a:lnTo>
                  <a:lnTo>
                    <a:pt x="823845" y="388"/>
                  </a:lnTo>
                  <a:lnTo>
                    <a:pt x="829450" y="372"/>
                  </a:lnTo>
                  <a:lnTo>
                    <a:pt x="835054" y="356"/>
                  </a:lnTo>
                  <a:lnTo>
                    <a:pt x="840658" y="341"/>
                  </a:lnTo>
                  <a:lnTo>
                    <a:pt x="846263" y="326"/>
                  </a:lnTo>
                  <a:lnTo>
                    <a:pt x="851867" y="313"/>
                  </a:lnTo>
                  <a:lnTo>
                    <a:pt x="857472" y="299"/>
                  </a:lnTo>
                  <a:lnTo>
                    <a:pt x="863076" y="287"/>
                  </a:lnTo>
                  <a:lnTo>
                    <a:pt x="868680" y="274"/>
                  </a:lnTo>
                  <a:lnTo>
                    <a:pt x="874285" y="263"/>
                  </a:lnTo>
                  <a:lnTo>
                    <a:pt x="879889" y="252"/>
                  </a:lnTo>
                  <a:lnTo>
                    <a:pt x="885494" y="241"/>
                  </a:lnTo>
                  <a:lnTo>
                    <a:pt x="891098" y="231"/>
                  </a:lnTo>
                  <a:lnTo>
                    <a:pt x="896702" y="221"/>
                  </a:lnTo>
                  <a:lnTo>
                    <a:pt x="902307" y="212"/>
                  </a:lnTo>
                  <a:lnTo>
                    <a:pt x="907911" y="203"/>
                  </a:lnTo>
                  <a:lnTo>
                    <a:pt x="913516" y="194"/>
                  </a:lnTo>
                  <a:lnTo>
                    <a:pt x="919120" y="186"/>
                  </a:lnTo>
                  <a:lnTo>
                    <a:pt x="924724" y="178"/>
                  </a:lnTo>
                  <a:lnTo>
                    <a:pt x="930329" y="171"/>
                  </a:lnTo>
                  <a:lnTo>
                    <a:pt x="935933" y="164"/>
                  </a:lnTo>
                  <a:lnTo>
                    <a:pt x="941538" y="157"/>
                  </a:lnTo>
                  <a:lnTo>
                    <a:pt x="947142" y="150"/>
                  </a:lnTo>
                  <a:lnTo>
                    <a:pt x="952746" y="144"/>
                  </a:lnTo>
                  <a:lnTo>
                    <a:pt x="958351" y="138"/>
                  </a:lnTo>
                  <a:lnTo>
                    <a:pt x="963955" y="132"/>
                  </a:lnTo>
                  <a:lnTo>
                    <a:pt x="969559" y="126"/>
                  </a:lnTo>
                  <a:lnTo>
                    <a:pt x="975164" y="121"/>
                  </a:lnTo>
                  <a:lnTo>
                    <a:pt x="980768" y="116"/>
                  </a:lnTo>
                  <a:lnTo>
                    <a:pt x="986373" y="111"/>
                  </a:lnTo>
                  <a:lnTo>
                    <a:pt x="991977" y="106"/>
                  </a:lnTo>
                  <a:lnTo>
                    <a:pt x="997581" y="102"/>
                  </a:lnTo>
                  <a:lnTo>
                    <a:pt x="1003186" y="97"/>
                  </a:lnTo>
                  <a:lnTo>
                    <a:pt x="1008790" y="93"/>
                  </a:lnTo>
                  <a:lnTo>
                    <a:pt x="1014395" y="89"/>
                  </a:lnTo>
                  <a:lnTo>
                    <a:pt x="1019999" y="86"/>
                  </a:lnTo>
                  <a:lnTo>
                    <a:pt x="1025603" y="82"/>
                  </a:lnTo>
                  <a:lnTo>
                    <a:pt x="1031208" y="79"/>
                  </a:lnTo>
                  <a:lnTo>
                    <a:pt x="1036812" y="75"/>
                  </a:lnTo>
                  <a:lnTo>
                    <a:pt x="1042417" y="72"/>
                  </a:lnTo>
                  <a:lnTo>
                    <a:pt x="1048021" y="69"/>
                  </a:lnTo>
                  <a:lnTo>
                    <a:pt x="1053625" y="66"/>
                  </a:lnTo>
                  <a:lnTo>
                    <a:pt x="1059230" y="63"/>
                  </a:lnTo>
                  <a:lnTo>
                    <a:pt x="1064834" y="61"/>
                  </a:lnTo>
                  <a:lnTo>
                    <a:pt x="1070439" y="58"/>
                  </a:lnTo>
                  <a:lnTo>
                    <a:pt x="1076043" y="56"/>
                  </a:lnTo>
                  <a:lnTo>
                    <a:pt x="1081647" y="53"/>
                  </a:lnTo>
                  <a:lnTo>
                    <a:pt x="1087252" y="51"/>
                  </a:lnTo>
                  <a:lnTo>
                    <a:pt x="1092856" y="49"/>
                  </a:lnTo>
                  <a:lnTo>
                    <a:pt x="1098461" y="47"/>
                  </a:lnTo>
                  <a:lnTo>
                    <a:pt x="1104065" y="45"/>
                  </a:lnTo>
                  <a:lnTo>
                    <a:pt x="1109669" y="43"/>
                  </a:lnTo>
                  <a:lnTo>
                    <a:pt x="1115274" y="41"/>
                  </a:lnTo>
                  <a:lnTo>
                    <a:pt x="1120878" y="39"/>
                  </a:lnTo>
                  <a:lnTo>
                    <a:pt x="1126482" y="38"/>
                  </a:lnTo>
                  <a:lnTo>
                    <a:pt x="1132087" y="36"/>
                  </a:lnTo>
                  <a:lnTo>
                    <a:pt x="1137691" y="34"/>
                  </a:lnTo>
                  <a:lnTo>
                    <a:pt x="1143296" y="33"/>
                  </a:lnTo>
                  <a:lnTo>
                    <a:pt x="1148900" y="31"/>
                  </a:lnTo>
                  <a:lnTo>
                    <a:pt x="1154504" y="30"/>
                  </a:lnTo>
                  <a:lnTo>
                    <a:pt x="1160109" y="29"/>
                  </a:lnTo>
                  <a:lnTo>
                    <a:pt x="1165713" y="28"/>
                  </a:lnTo>
                  <a:lnTo>
                    <a:pt x="1171318" y="26"/>
                  </a:lnTo>
                  <a:lnTo>
                    <a:pt x="1176922" y="25"/>
                  </a:lnTo>
                  <a:lnTo>
                    <a:pt x="1182526" y="24"/>
                  </a:lnTo>
                  <a:lnTo>
                    <a:pt x="1188131" y="23"/>
                  </a:lnTo>
                  <a:lnTo>
                    <a:pt x="1193735" y="22"/>
                  </a:lnTo>
                  <a:lnTo>
                    <a:pt x="1199340" y="21"/>
                  </a:lnTo>
                  <a:lnTo>
                    <a:pt x="1204944" y="20"/>
                  </a:lnTo>
                  <a:lnTo>
                    <a:pt x="1210548" y="19"/>
                  </a:lnTo>
                  <a:lnTo>
                    <a:pt x="1216153" y="18"/>
                  </a:lnTo>
                  <a:lnTo>
                    <a:pt x="1221757" y="18"/>
                  </a:lnTo>
                  <a:lnTo>
                    <a:pt x="1227362" y="17"/>
                  </a:lnTo>
                  <a:lnTo>
                    <a:pt x="1232966" y="16"/>
                  </a:lnTo>
                  <a:lnTo>
                    <a:pt x="1238570" y="15"/>
                  </a:lnTo>
                  <a:lnTo>
                    <a:pt x="1244175" y="15"/>
                  </a:lnTo>
                  <a:lnTo>
                    <a:pt x="1249779" y="14"/>
                  </a:lnTo>
                  <a:lnTo>
                    <a:pt x="1255384" y="13"/>
                  </a:lnTo>
                  <a:lnTo>
                    <a:pt x="1260988" y="13"/>
                  </a:lnTo>
                  <a:lnTo>
                    <a:pt x="1266592" y="12"/>
                  </a:lnTo>
                  <a:lnTo>
                    <a:pt x="1272197" y="12"/>
                  </a:lnTo>
                  <a:lnTo>
                    <a:pt x="1277801" y="11"/>
                  </a:lnTo>
                  <a:lnTo>
                    <a:pt x="1283406" y="11"/>
                  </a:lnTo>
                  <a:lnTo>
                    <a:pt x="1289010" y="10"/>
                  </a:lnTo>
                  <a:lnTo>
                    <a:pt x="1294614" y="10"/>
                  </a:lnTo>
                  <a:lnTo>
                    <a:pt x="1300219" y="9"/>
                  </a:lnTo>
                  <a:lnTo>
                    <a:pt x="1305823" y="9"/>
                  </a:lnTo>
                  <a:lnTo>
                    <a:pt x="1311427" y="8"/>
                  </a:lnTo>
                  <a:lnTo>
                    <a:pt x="1317032" y="8"/>
                  </a:lnTo>
                  <a:lnTo>
                    <a:pt x="1322636" y="8"/>
                  </a:lnTo>
                  <a:lnTo>
                    <a:pt x="1328241" y="7"/>
                  </a:lnTo>
                  <a:lnTo>
                    <a:pt x="1333845" y="7"/>
                  </a:lnTo>
                  <a:lnTo>
                    <a:pt x="1339449" y="7"/>
                  </a:lnTo>
                  <a:lnTo>
                    <a:pt x="1345054" y="6"/>
                  </a:lnTo>
                  <a:lnTo>
                    <a:pt x="1350658" y="6"/>
                  </a:lnTo>
                  <a:lnTo>
                    <a:pt x="1356263" y="6"/>
                  </a:lnTo>
                  <a:lnTo>
                    <a:pt x="1361867" y="5"/>
                  </a:lnTo>
                  <a:lnTo>
                    <a:pt x="1367471" y="5"/>
                  </a:lnTo>
                  <a:lnTo>
                    <a:pt x="1373076" y="5"/>
                  </a:lnTo>
                  <a:lnTo>
                    <a:pt x="1378680" y="5"/>
                  </a:lnTo>
                  <a:lnTo>
                    <a:pt x="1384285" y="4"/>
                  </a:lnTo>
                  <a:lnTo>
                    <a:pt x="1389889" y="4"/>
                  </a:lnTo>
                  <a:lnTo>
                    <a:pt x="1395493" y="4"/>
                  </a:lnTo>
                  <a:lnTo>
                    <a:pt x="1401098" y="4"/>
                  </a:lnTo>
                  <a:lnTo>
                    <a:pt x="1406702" y="3"/>
                  </a:lnTo>
                  <a:lnTo>
                    <a:pt x="1412307" y="3"/>
                  </a:lnTo>
                  <a:lnTo>
                    <a:pt x="1417911" y="3"/>
                  </a:lnTo>
                  <a:lnTo>
                    <a:pt x="1423515" y="3"/>
                  </a:lnTo>
                  <a:lnTo>
                    <a:pt x="1429120" y="3"/>
                  </a:lnTo>
                  <a:lnTo>
                    <a:pt x="1434724" y="3"/>
                  </a:lnTo>
                  <a:lnTo>
                    <a:pt x="1440329" y="2"/>
                  </a:lnTo>
                  <a:lnTo>
                    <a:pt x="1445933" y="2"/>
                  </a:lnTo>
                  <a:lnTo>
                    <a:pt x="1451537" y="2"/>
                  </a:lnTo>
                  <a:lnTo>
                    <a:pt x="1457142" y="2"/>
                  </a:lnTo>
                  <a:lnTo>
                    <a:pt x="1462746" y="2"/>
                  </a:lnTo>
                  <a:lnTo>
                    <a:pt x="1468350" y="2"/>
                  </a:lnTo>
                  <a:lnTo>
                    <a:pt x="1473955" y="2"/>
                  </a:lnTo>
                  <a:lnTo>
                    <a:pt x="1479559" y="1"/>
                  </a:lnTo>
                  <a:lnTo>
                    <a:pt x="1485164" y="1"/>
                  </a:lnTo>
                  <a:lnTo>
                    <a:pt x="1490768" y="1"/>
                  </a:lnTo>
                  <a:lnTo>
                    <a:pt x="1496372" y="1"/>
                  </a:lnTo>
                  <a:lnTo>
                    <a:pt x="1501977" y="1"/>
                  </a:lnTo>
                  <a:lnTo>
                    <a:pt x="1507581" y="1"/>
                  </a:lnTo>
                  <a:lnTo>
                    <a:pt x="1513186" y="1"/>
                  </a:lnTo>
                  <a:lnTo>
                    <a:pt x="1518790" y="1"/>
                  </a:lnTo>
                  <a:lnTo>
                    <a:pt x="1524394" y="1"/>
                  </a:lnTo>
                  <a:lnTo>
                    <a:pt x="1529999" y="1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691486" y="1848652"/>
              <a:ext cx="1883076" cy="574384"/>
            </a:xfrm>
            <a:custGeom>
              <a:avLst/>
              <a:pathLst>
                <a:path w="1883076" h="574384">
                  <a:moveTo>
                    <a:pt x="0" y="349234"/>
                  </a:moveTo>
                  <a:lnTo>
                    <a:pt x="5604" y="340327"/>
                  </a:lnTo>
                  <a:lnTo>
                    <a:pt x="11208" y="331463"/>
                  </a:lnTo>
                  <a:lnTo>
                    <a:pt x="16813" y="322652"/>
                  </a:lnTo>
                  <a:lnTo>
                    <a:pt x="22417" y="313903"/>
                  </a:lnTo>
                  <a:lnTo>
                    <a:pt x="28021" y="305225"/>
                  </a:lnTo>
                  <a:lnTo>
                    <a:pt x="33626" y="296625"/>
                  </a:lnTo>
                  <a:lnTo>
                    <a:pt x="39230" y="288112"/>
                  </a:lnTo>
                  <a:lnTo>
                    <a:pt x="44835" y="279694"/>
                  </a:lnTo>
                  <a:lnTo>
                    <a:pt x="50439" y="271378"/>
                  </a:lnTo>
                  <a:lnTo>
                    <a:pt x="56043" y="263172"/>
                  </a:lnTo>
                  <a:lnTo>
                    <a:pt x="61648" y="255082"/>
                  </a:lnTo>
                  <a:lnTo>
                    <a:pt x="67252" y="247113"/>
                  </a:lnTo>
                  <a:lnTo>
                    <a:pt x="72857" y="239273"/>
                  </a:lnTo>
                  <a:lnTo>
                    <a:pt x="78461" y="231566"/>
                  </a:lnTo>
                  <a:lnTo>
                    <a:pt x="84065" y="223998"/>
                  </a:lnTo>
                  <a:lnTo>
                    <a:pt x="89670" y="216572"/>
                  </a:lnTo>
                  <a:lnTo>
                    <a:pt x="95274" y="209293"/>
                  </a:lnTo>
                  <a:lnTo>
                    <a:pt x="100879" y="202164"/>
                  </a:lnTo>
                  <a:lnTo>
                    <a:pt x="106483" y="195189"/>
                  </a:lnTo>
                  <a:lnTo>
                    <a:pt x="112087" y="188369"/>
                  </a:lnTo>
                  <a:lnTo>
                    <a:pt x="117692" y="181708"/>
                  </a:lnTo>
                  <a:lnTo>
                    <a:pt x="123296" y="175207"/>
                  </a:lnTo>
                  <a:lnTo>
                    <a:pt x="128901" y="168867"/>
                  </a:lnTo>
                  <a:lnTo>
                    <a:pt x="134505" y="162689"/>
                  </a:lnTo>
                  <a:lnTo>
                    <a:pt x="140109" y="156674"/>
                  </a:lnTo>
                  <a:lnTo>
                    <a:pt x="145714" y="150822"/>
                  </a:lnTo>
                  <a:lnTo>
                    <a:pt x="151318" y="145133"/>
                  </a:lnTo>
                  <a:lnTo>
                    <a:pt x="156923" y="139606"/>
                  </a:lnTo>
                  <a:lnTo>
                    <a:pt x="162527" y="134240"/>
                  </a:lnTo>
                  <a:lnTo>
                    <a:pt x="168131" y="129035"/>
                  </a:lnTo>
                  <a:lnTo>
                    <a:pt x="173736" y="123989"/>
                  </a:lnTo>
                  <a:lnTo>
                    <a:pt x="179340" y="119099"/>
                  </a:lnTo>
                  <a:lnTo>
                    <a:pt x="184944" y="114365"/>
                  </a:lnTo>
                  <a:lnTo>
                    <a:pt x="190549" y="109785"/>
                  </a:lnTo>
                  <a:lnTo>
                    <a:pt x="196153" y="105355"/>
                  </a:lnTo>
                  <a:lnTo>
                    <a:pt x="201758" y="101073"/>
                  </a:lnTo>
                  <a:lnTo>
                    <a:pt x="207362" y="96938"/>
                  </a:lnTo>
                  <a:lnTo>
                    <a:pt x="212966" y="92945"/>
                  </a:lnTo>
                  <a:lnTo>
                    <a:pt x="218571" y="89092"/>
                  </a:lnTo>
                  <a:lnTo>
                    <a:pt x="224175" y="85377"/>
                  </a:lnTo>
                  <a:lnTo>
                    <a:pt x="229780" y="81795"/>
                  </a:lnTo>
                  <a:lnTo>
                    <a:pt x="235384" y="78344"/>
                  </a:lnTo>
                  <a:lnTo>
                    <a:pt x="240988" y="75021"/>
                  </a:lnTo>
                  <a:lnTo>
                    <a:pt x="246593" y="71821"/>
                  </a:lnTo>
                  <a:lnTo>
                    <a:pt x="252197" y="68743"/>
                  </a:lnTo>
                  <a:lnTo>
                    <a:pt x="257802" y="65783"/>
                  </a:lnTo>
                  <a:lnTo>
                    <a:pt x="263406" y="62936"/>
                  </a:lnTo>
                  <a:lnTo>
                    <a:pt x="269010" y="60201"/>
                  </a:lnTo>
                  <a:lnTo>
                    <a:pt x="274615" y="57573"/>
                  </a:lnTo>
                  <a:lnTo>
                    <a:pt x="280219" y="55050"/>
                  </a:lnTo>
                  <a:lnTo>
                    <a:pt x="285824" y="52627"/>
                  </a:lnTo>
                  <a:lnTo>
                    <a:pt x="291428" y="50303"/>
                  </a:lnTo>
                  <a:lnTo>
                    <a:pt x="297032" y="48073"/>
                  </a:lnTo>
                  <a:lnTo>
                    <a:pt x="302637" y="45934"/>
                  </a:lnTo>
                  <a:lnTo>
                    <a:pt x="308241" y="43883"/>
                  </a:lnTo>
                  <a:lnTo>
                    <a:pt x="313846" y="41918"/>
                  </a:lnTo>
                  <a:lnTo>
                    <a:pt x="319450" y="40035"/>
                  </a:lnTo>
                  <a:lnTo>
                    <a:pt x="325054" y="38231"/>
                  </a:lnTo>
                  <a:lnTo>
                    <a:pt x="330659" y="36503"/>
                  </a:lnTo>
                  <a:lnTo>
                    <a:pt x="336263" y="34849"/>
                  </a:lnTo>
                  <a:lnTo>
                    <a:pt x="341867" y="33266"/>
                  </a:lnTo>
                  <a:lnTo>
                    <a:pt x="347472" y="31751"/>
                  </a:lnTo>
                  <a:lnTo>
                    <a:pt x="353076" y="30301"/>
                  </a:lnTo>
                  <a:lnTo>
                    <a:pt x="358681" y="28915"/>
                  </a:lnTo>
                  <a:lnTo>
                    <a:pt x="364285" y="27589"/>
                  </a:lnTo>
                  <a:lnTo>
                    <a:pt x="369889" y="26321"/>
                  </a:lnTo>
                  <a:lnTo>
                    <a:pt x="375494" y="25108"/>
                  </a:lnTo>
                  <a:lnTo>
                    <a:pt x="381098" y="23950"/>
                  </a:lnTo>
                  <a:lnTo>
                    <a:pt x="386703" y="22843"/>
                  </a:lnTo>
                  <a:lnTo>
                    <a:pt x="392307" y="21785"/>
                  </a:lnTo>
                  <a:lnTo>
                    <a:pt x="397911" y="20774"/>
                  </a:lnTo>
                  <a:lnTo>
                    <a:pt x="403516" y="19809"/>
                  </a:lnTo>
                  <a:lnTo>
                    <a:pt x="409120" y="18887"/>
                  </a:lnTo>
                  <a:lnTo>
                    <a:pt x="414725" y="18007"/>
                  </a:lnTo>
                  <a:lnTo>
                    <a:pt x="420329" y="17167"/>
                  </a:lnTo>
                  <a:lnTo>
                    <a:pt x="425933" y="16365"/>
                  </a:lnTo>
                  <a:lnTo>
                    <a:pt x="431538" y="15599"/>
                  </a:lnTo>
                  <a:lnTo>
                    <a:pt x="437142" y="14868"/>
                  </a:lnTo>
                  <a:lnTo>
                    <a:pt x="442747" y="14171"/>
                  </a:lnTo>
                  <a:lnTo>
                    <a:pt x="448351" y="13506"/>
                  </a:lnTo>
                  <a:lnTo>
                    <a:pt x="453955" y="12871"/>
                  </a:lnTo>
                  <a:lnTo>
                    <a:pt x="459560" y="12266"/>
                  </a:lnTo>
                  <a:lnTo>
                    <a:pt x="465164" y="11688"/>
                  </a:lnTo>
                  <a:lnTo>
                    <a:pt x="470769" y="11137"/>
                  </a:lnTo>
                  <a:lnTo>
                    <a:pt x="476373" y="10612"/>
                  </a:lnTo>
                  <a:lnTo>
                    <a:pt x="481977" y="10111"/>
                  </a:lnTo>
                  <a:lnTo>
                    <a:pt x="487582" y="9634"/>
                  </a:lnTo>
                  <a:lnTo>
                    <a:pt x="493186" y="9178"/>
                  </a:lnTo>
                  <a:lnTo>
                    <a:pt x="498790" y="8744"/>
                  </a:lnTo>
                  <a:lnTo>
                    <a:pt x="504395" y="8331"/>
                  </a:lnTo>
                  <a:lnTo>
                    <a:pt x="509999" y="7936"/>
                  </a:lnTo>
                  <a:lnTo>
                    <a:pt x="515604" y="7560"/>
                  </a:lnTo>
                  <a:lnTo>
                    <a:pt x="521208" y="7202"/>
                  </a:lnTo>
                  <a:lnTo>
                    <a:pt x="526812" y="6861"/>
                  </a:lnTo>
                  <a:lnTo>
                    <a:pt x="532417" y="6535"/>
                  </a:lnTo>
                  <a:lnTo>
                    <a:pt x="538021" y="6225"/>
                  </a:lnTo>
                  <a:lnTo>
                    <a:pt x="543626" y="5930"/>
                  </a:lnTo>
                  <a:lnTo>
                    <a:pt x="549230" y="5648"/>
                  </a:lnTo>
                  <a:lnTo>
                    <a:pt x="554834" y="5380"/>
                  </a:lnTo>
                  <a:lnTo>
                    <a:pt x="560439" y="5125"/>
                  </a:lnTo>
                  <a:lnTo>
                    <a:pt x="566043" y="4882"/>
                  </a:lnTo>
                  <a:lnTo>
                    <a:pt x="571648" y="4650"/>
                  </a:lnTo>
                  <a:lnTo>
                    <a:pt x="577252" y="4429"/>
                  </a:lnTo>
                  <a:lnTo>
                    <a:pt x="582856" y="4219"/>
                  </a:lnTo>
                  <a:lnTo>
                    <a:pt x="588461" y="4018"/>
                  </a:lnTo>
                  <a:lnTo>
                    <a:pt x="594065" y="3827"/>
                  </a:lnTo>
                  <a:lnTo>
                    <a:pt x="599670" y="3646"/>
                  </a:lnTo>
                  <a:lnTo>
                    <a:pt x="605274" y="3472"/>
                  </a:lnTo>
                  <a:lnTo>
                    <a:pt x="610878" y="3308"/>
                  </a:lnTo>
                  <a:lnTo>
                    <a:pt x="616483" y="3151"/>
                  </a:lnTo>
                  <a:lnTo>
                    <a:pt x="622087" y="3001"/>
                  </a:lnTo>
                  <a:lnTo>
                    <a:pt x="627692" y="2859"/>
                  </a:lnTo>
                  <a:lnTo>
                    <a:pt x="633296" y="2723"/>
                  </a:lnTo>
                  <a:lnTo>
                    <a:pt x="638900" y="2594"/>
                  </a:lnTo>
                  <a:lnTo>
                    <a:pt x="644505" y="2471"/>
                  </a:lnTo>
                  <a:lnTo>
                    <a:pt x="650109" y="2354"/>
                  </a:lnTo>
                  <a:lnTo>
                    <a:pt x="655713" y="2242"/>
                  </a:lnTo>
                  <a:lnTo>
                    <a:pt x="661318" y="2136"/>
                  </a:lnTo>
                  <a:lnTo>
                    <a:pt x="666922" y="2035"/>
                  </a:lnTo>
                  <a:lnTo>
                    <a:pt x="672527" y="1938"/>
                  </a:lnTo>
                  <a:lnTo>
                    <a:pt x="678131" y="1847"/>
                  </a:lnTo>
                  <a:lnTo>
                    <a:pt x="683735" y="1759"/>
                  </a:lnTo>
                  <a:lnTo>
                    <a:pt x="689340" y="1676"/>
                  </a:lnTo>
                  <a:lnTo>
                    <a:pt x="694944" y="1597"/>
                  </a:lnTo>
                  <a:lnTo>
                    <a:pt x="700549" y="1522"/>
                  </a:lnTo>
                  <a:lnTo>
                    <a:pt x="706153" y="1450"/>
                  </a:lnTo>
                  <a:lnTo>
                    <a:pt x="711757" y="1381"/>
                  </a:lnTo>
                  <a:lnTo>
                    <a:pt x="717362" y="1316"/>
                  </a:lnTo>
                  <a:lnTo>
                    <a:pt x="722966" y="1254"/>
                  </a:lnTo>
                  <a:lnTo>
                    <a:pt x="728571" y="1195"/>
                  </a:lnTo>
                  <a:lnTo>
                    <a:pt x="734175" y="1139"/>
                  </a:lnTo>
                  <a:lnTo>
                    <a:pt x="739779" y="1085"/>
                  </a:lnTo>
                  <a:lnTo>
                    <a:pt x="745384" y="1034"/>
                  </a:lnTo>
                  <a:lnTo>
                    <a:pt x="750988" y="986"/>
                  </a:lnTo>
                  <a:lnTo>
                    <a:pt x="756593" y="939"/>
                  </a:lnTo>
                  <a:lnTo>
                    <a:pt x="762197" y="895"/>
                  </a:lnTo>
                  <a:lnTo>
                    <a:pt x="767801" y="853"/>
                  </a:lnTo>
                  <a:lnTo>
                    <a:pt x="773406" y="813"/>
                  </a:lnTo>
                  <a:lnTo>
                    <a:pt x="779010" y="775"/>
                  </a:lnTo>
                  <a:lnTo>
                    <a:pt x="784615" y="739"/>
                  </a:lnTo>
                  <a:lnTo>
                    <a:pt x="790219" y="705"/>
                  </a:lnTo>
                  <a:lnTo>
                    <a:pt x="795823" y="672"/>
                  </a:lnTo>
                  <a:lnTo>
                    <a:pt x="801428" y="640"/>
                  </a:lnTo>
                  <a:lnTo>
                    <a:pt x="807032" y="611"/>
                  </a:lnTo>
                  <a:lnTo>
                    <a:pt x="812636" y="582"/>
                  </a:lnTo>
                  <a:lnTo>
                    <a:pt x="818241" y="555"/>
                  </a:lnTo>
                  <a:lnTo>
                    <a:pt x="823845" y="529"/>
                  </a:lnTo>
                  <a:lnTo>
                    <a:pt x="829450" y="505"/>
                  </a:lnTo>
                  <a:lnTo>
                    <a:pt x="835054" y="481"/>
                  </a:lnTo>
                  <a:lnTo>
                    <a:pt x="840658" y="459"/>
                  </a:lnTo>
                  <a:lnTo>
                    <a:pt x="846263" y="438"/>
                  </a:lnTo>
                  <a:lnTo>
                    <a:pt x="851867" y="417"/>
                  </a:lnTo>
                  <a:lnTo>
                    <a:pt x="857472" y="398"/>
                  </a:lnTo>
                  <a:lnTo>
                    <a:pt x="863076" y="380"/>
                  </a:lnTo>
                  <a:lnTo>
                    <a:pt x="868680" y="362"/>
                  </a:lnTo>
                  <a:lnTo>
                    <a:pt x="874285" y="345"/>
                  </a:lnTo>
                  <a:lnTo>
                    <a:pt x="879889" y="329"/>
                  </a:lnTo>
                  <a:lnTo>
                    <a:pt x="885494" y="314"/>
                  </a:lnTo>
                  <a:lnTo>
                    <a:pt x="891098" y="300"/>
                  </a:lnTo>
                  <a:lnTo>
                    <a:pt x="896702" y="286"/>
                  </a:lnTo>
                  <a:lnTo>
                    <a:pt x="902307" y="273"/>
                  </a:lnTo>
                  <a:lnTo>
                    <a:pt x="907911" y="260"/>
                  </a:lnTo>
                  <a:lnTo>
                    <a:pt x="913516" y="248"/>
                  </a:lnTo>
                  <a:lnTo>
                    <a:pt x="919120" y="237"/>
                  </a:lnTo>
                  <a:lnTo>
                    <a:pt x="924724" y="226"/>
                  </a:lnTo>
                  <a:lnTo>
                    <a:pt x="930329" y="216"/>
                  </a:lnTo>
                  <a:lnTo>
                    <a:pt x="935933" y="206"/>
                  </a:lnTo>
                  <a:lnTo>
                    <a:pt x="941538" y="197"/>
                  </a:lnTo>
                  <a:lnTo>
                    <a:pt x="947142" y="188"/>
                  </a:lnTo>
                  <a:lnTo>
                    <a:pt x="952746" y="179"/>
                  </a:lnTo>
                  <a:lnTo>
                    <a:pt x="958351" y="171"/>
                  </a:lnTo>
                  <a:lnTo>
                    <a:pt x="963955" y="163"/>
                  </a:lnTo>
                  <a:lnTo>
                    <a:pt x="969559" y="156"/>
                  </a:lnTo>
                  <a:lnTo>
                    <a:pt x="975164" y="149"/>
                  </a:lnTo>
                  <a:lnTo>
                    <a:pt x="980768" y="142"/>
                  </a:lnTo>
                  <a:lnTo>
                    <a:pt x="986373" y="135"/>
                  </a:lnTo>
                  <a:lnTo>
                    <a:pt x="991977" y="129"/>
                  </a:lnTo>
                  <a:lnTo>
                    <a:pt x="997581" y="123"/>
                  </a:lnTo>
                  <a:lnTo>
                    <a:pt x="1003186" y="118"/>
                  </a:lnTo>
                  <a:lnTo>
                    <a:pt x="1008790" y="112"/>
                  </a:lnTo>
                  <a:lnTo>
                    <a:pt x="1014395" y="107"/>
                  </a:lnTo>
                  <a:lnTo>
                    <a:pt x="1019999" y="102"/>
                  </a:lnTo>
                  <a:lnTo>
                    <a:pt x="1025603" y="98"/>
                  </a:lnTo>
                  <a:lnTo>
                    <a:pt x="1031208" y="93"/>
                  </a:lnTo>
                  <a:lnTo>
                    <a:pt x="1036812" y="89"/>
                  </a:lnTo>
                  <a:lnTo>
                    <a:pt x="1042417" y="85"/>
                  </a:lnTo>
                  <a:lnTo>
                    <a:pt x="1048021" y="81"/>
                  </a:lnTo>
                  <a:lnTo>
                    <a:pt x="1053625" y="78"/>
                  </a:lnTo>
                  <a:lnTo>
                    <a:pt x="1059230" y="74"/>
                  </a:lnTo>
                  <a:lnTo>
                    <a:pt x="1064834" y="71"/>
                  </a:lnTo>
                  <a:lnTo>
                    <a:pt x="1070439" y="68"/>
                  </a:lnTo>
                  <a:lnTo>
                    <a:pt x="1076043" y="65"/>
                  </a:lnTo>
                  <a:lnTo>
                    <a:pt x="1081647" y="62"/>
                  </a:lnTo>
                  <a:lnTo>
                    <a:pt x="1087252" y="59"/>
                  </a:lnTo>
                  <a:lnTo>
                    <a:pt x="1092856" y="56"/>
                  </a:lnTo>
                  <a:lnTo>
                    <a:pt x="1098461" y="54"/>
                  </a:lnTo>
                  <a:lnTo>
                    <a:pt x="1104065" y="51"/>
                  </a:lnTo>
                  <a:lnTo>
                    <a:pt x="1109669" y="49"/>
                  </a:lnTo>
                  <a:lnTo>
                    <a:pt x="1115274" y="47"/>
                  </a:lnTo>
                  <a:lnTo>
                    <a:pt x="1120878" y="45"/>
                  </a:lnTo>
                  <a:lnTo>
                    <a:pt x="1126482" y="43"/>
                  </a:lnTo>
                  <a:lnTo>
                    <a:pt x="1132087" y="41"/>
                  </a:lnTo>
                  <a:lnTo>
                    <a:pt x="1137691" y="39"/>
                  </a:lnTo>
                  <a:lnTo>
                    <a:pt x="1143296" y="37"/>
                  </a:lnTo>
                  <a:lnTo>
                    <a:pt x="1148900" y="35"/>
                  </a:lnTo>
                  <a:lnTo>
                    <a:pt x="1154504" y="34"/>
                  </a:lnTo>
                  <a:lnTo>
                    <a:pt x="1160109" y="32"/>
                  </a:lnTo>
                  <a:lnTo>
                    <a:pt x="1165713" y="31"/>
                  </a:lnTo>
                  <a:lnTo>
                    <a:pt x="1171318" y="29"/>
                  </a:lnTo>
                  <a:lnTo>
                    <a:pt x="1176922" y="28"/>
                  </a:lnTo>
                  <a:lnTo>
                    <a:pt x="1182526" y="27"/>
                  </a:lnTo>
                  <a:lnTo>
                    <a:pt x="1188131" y="26"/>
                  </a:lnTo>
                  <a:lnTo>
                    <a:pt x="1193735" y="24"/>
                  </a:lnTo>
                  <a:lnTo>
                    <a:pt x="1199340" y="23"/>
                  </a:lnTo>
                  <a:lnTo>
                    <a:pt x="1204944" y="22"/>
                  </a:lnTo>
                  <a:lnTo>
                    <a:pt x="1210548" y="21"/>
                  </a:lnTo>
                  <a:lnTo>
                    <a:pt x="1216153" y="20"/>
                  </a:lnTo>
                  <a:lnTo>
                    <a:pt x="1221757" y="19"/>
                  </a:lnTo>
                  <a:lnTo>
                    <a:pt x="1227362" y="18"/>
                  </a:lnTo>
                  <a:lnTo>
                    <a:pt x="1232966" y="18"/>
                  </a:lnTo>
                  <a:lnTo>
                    <a:pt x="1238570" y="17"/>
                  </a:lnTo>
                  <a:lnTo>
                    <a:pt x="1244175" y="16"/>
                  </a:lnTo>
                  <a:lnTo>
                    <a:pt x="1249779" y="15"/>
                  </a:lnTo>
                  <a:lnTo>
                    <a:pt x="1255384" y="14"/>
                  </a:lnTo>
                  <a:lnTo>
                    <a:pt x="1260988" y="14"/>
                  </a:lnTo>
                  <a:lnTo>
                    <a:pt x="1266592" y="13"/>
                  </a:lnTo>
                  <a:lnTo>
                    <a:pt x="1272197" y="13"/>
                  </a:lnTo>
                  <a:lnTo>
                    <a:pt x="1277801" y="12"/>
                  </a:lnTo>
                  <a:lnTo>
                    <a:pt x="1283406" y="11"/>
                  </a:lnTo>
                  <a:lnTo>
                    <a:pt x="1289010" y="11"/>
                  </a:lnTo>
                  <a:lnTo>
                    <a:pt x="1294614" y="10"/>
                  </a:lnTo>
                  <a:lnTo>
                    <a:pt x="1300219" y="10"/>
                  </a:lnTo>
                  <a:lnTo>
                    <a:pt x="1305823" y="9"/>
                  </a:lnTo>
                  <a:lnTo>
                    <a:pt x="1311427" y="9"/>
                  </a:lnTo>
                  <a:lnTo>
                    <a:pt x="1317032" y="8"/>
                  </a:lnTo>
                  <a:lnTo>
                    <a:pt x="1322636" y="8"/>
                  </a:lnTo>
                  <a:lnTo>
                    <a:pt x="1328241" y="8"/>
                  </a:lnTo>
                  <a:lnTo>
                    <a:pt x="1333845" y="7"/>
                  </a:lnTo>
                  <a:lnTo>
                    <a:pt x="1339449" y="7"/>
                  </a:lnTo>
                  <a:lnTo>
                    <a:pt x="1345054" y="7"/>
                  </a:lnTo>
                  <a:lnTo>
                    <a:pt x="1350658" y="6"/>
                  </a:lnTo>
                  <a:lnTo>
                    <a:pt x="1356263" y="6"/>
                  </a:lnTo>
                  <a:lnTo>
                    <a:pt x="1361867" y="6"/>
                  </a:lnTo>
                  <a:lnTo>
                    <a:pt x="1367471" y="5"/>
                  </a:lnTo>
                  <a:lnTo>
                    <a:pt x="1373076" y="5"/>
                  </a:lnTo>
                  <a:lnTo>
                    <a:pt x="1378680" y="5"/>
                  </a:lnTo>
                  <a:lnTo>
                    <a:pt x="1384285" y="5"/>
                  </a:lnTo>
                  <a:lnTo>
                    <a:pt x="1389889" y="4"/>
                  </a:lnTo>
                  <a:lnTo>
                    <a:pt x="1395493" y="4"/>
                  </a:lnTo>
                  <a:lnTo>
                    <a:pt x="1401098" y="4"/>
                  </a:lnTo>
                  <a:lnTo>
                    <a:pt x="1406702" y="4"/>
                  </a:lnTo>
                  <a:lnTo>
                    <a:pt x="1412307" y="3"/>
                  </a:lnTo>
                  <a:lnTo>
                    <a:pt x="1417911" y="3"/>
                  </a:lnTo>
                  <a:lnTo>
                    <a:pt x="1423515" y="3"/>
                  </a:lnTo>
                  <a:lnTo>
                    <a:pt x="1429120" y="3"/>
                  </a:lnTo>
                  <a:lnTo>
                    <a:pt x="1434724" y="3"/>
                  </a:lnTo>
                  <a:lnTo>
                    <a:pt x="1440329" y="2"/>
                  </a:lnTo>
                  <a:lnTo>
                    <a:pt x="1445933" y="2"/>
                  </a:lnTo>
                  <a:lnTo>
                    <a:pt x="1451537" y="2"/>
                  </a:lnTo>
                  <a:lnTo>
                    <a:pt x="1457142" y="2"/>
                  </a:lnTo>
                  <a:lnTo>
                    <a:pt x="1462746" y="2"/>
                  </a:lnTo>
                  <a:lnTo>
                    <a:pt x="1468350" y="2"/>
                  </a:lnTo>
                  <a:lnTo>
                    <a:pt x="1473955" y="2"/>
                  </a:lnTo>
                  <a:lnTo>
                    <a:pt x="1479559" y="1"/>
                  </a:lnTo>
                  <a:lnTo>
                    <a:pt x="1485164" y="1"/>
                  </a:lnTo>
                  <a:lnTo>
                    <a:pt x="1490768" y="1"/>
                  </a:lnTo>
                  <a:lnTo>
                    <a:pt x="1496372" y="1"/>
                  </a:lnTo>
                  <a:lnTo>
                    <a:pt x="1501977" y="1"/>
                  </a:lnTo>
                  <a:lnTo>
                    <a:pt x="1507581" y="1"/>
                  </a:lnTo>
                  <a:lnTo>
                    <a:pt x="1513186" y="1"/>
                  </a:lnTo>
                  <a:lnTo>
                    <a:pt x="1518790" y="1"/>
                  </a:lnTo>
                  <a:lnTo>
                    <a:pt x="1524394" y="1"/>
                  </a:lnTo>
                  <a:lnTo>
                    <a:pt x="1529999" y="1"/>
                  </a:lnTo>
                  <a:lnTo>
                    <a:pt x="1535603" y="1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2"/>
                  </a:lnTo>
                  <a:lnTo>
                    <a:pt x="1877471" y="2"/>
                  </a:lnTo>
                  <a:lnTo>
                    <a:pt x="1871867" y="2"/>
                  </a:lnTo>
                  <a:lnTo>
                    <a:pt x="1866262" y="3"/>
                  </a:lnTo>
                  <a:lnTo>
                    <a:pt x="1860658" y="3"/>
                  </a:lnTo>
                  <a:lnTo>
                    <a:pt x="1855054" y="4"/>
                  </a:lnTo>
                  <a:lnTo>
                    <a:pt x="1849449" y="4"/>
                  </a:lnTo>
                  <a:lnTo>
                    <a:pt x="1843845" y="5"/>
                  </a:lnTo>
                  <a:lnTo>
                    <a:pt x="1838240" y="6"/>
                  </a:lnTo>
                  <a:lnTo>
                    <a:pt x="1832636" y="7"/>
                  </a:lnTo>
                  <a:lnTo>
                    <a:pt x="1827032" y="8"/>
                  </a:lnTo>
                  <a:lnTo>
                    <a:pt x="1821427" y="9"/>
                  </a:lnTo>
                  <a:lnTo>
                    <a:pt x="1815823" y="10"/>
                  </a:lnTo>
                  <a:lnTo>
                    <a:pt x="1810218" y="12"/>
                  </a:lnTo>
                  <a:lnTo>
                    <a:pt x="1804614" y="14"/>
                  </a:lnTo>
                  <a:lnTo>
                    <a:pt x="1799010" y="16"/>
                  </a:lnTo>
                  <a:lnTo>
                    <a:pt x="1793405" y="18"/>
                  </a:lnTo>
                  <a:lnTo>
                    <a:pt x="1787801" y="21"/>
                  </a:lnTo>
                  <a:lnTo>
                    <a:pt x="1782196" y="23"/>
                  </a:lnTo>
                  <a:lnTo>
                    <a:pt x="1776592" y="27"/>
                  </a:lnTo>
                  <a:lnTo>
                    <a:pt x="1770988" y="31"/>
                  </a:lnTo>
                  <a:lnTo>
                    <a:pt x="1765383" y="35"/>
                  </a:lnTo>
                  <a:lnTo>
                    <a:pt x="1759779" y="40"/>
                  </a:lnTo>
                  <a:lnTo>
                    <a:pt x="1754175" y="45"/>
                  </a:lnTo>
                  <a:lnTo>
                    <a:pt x="1748570" y="52"/>
                  </a:lnTo>
                  <a:lnTo>
                    <a:pt x="1742966" y="59"/>
                  </a:lnTo>
                  <a:lnTo>
                    <a:pt x="1737361" y="67"/>
                  </a:lnTo>
                  <a:lnTo>
                    <a:pt x="1731757" y="76"/>
                  </a:lnTo>
                  <a:lnTo>
                    <a:pt x="1726153" y="86"/>
                  </a:lnTo>
                  <a:lnTo>
                    <a:pt x="1720548" y="98"/>
                  </a:lnTo>
                  <a:lnTo>
                    <a:pt x="1714944" y="111"/>
                  </a:lnTo>
                  <a:lnTo>
                    <a:pt x="1709339" y="126"/>
                  </a:lnTo>
                  <a:lnTo>
                    <a:pt x="1703735" y="143"/>
                  </a:lnTo>
                  <a:lnTo>
                    <a:pt x="1698131" y="161"/>
                  </a:lnTo>
                  <a:lnTo>
                    <a:pt x="1692526" y="182"/>
                  </a:lnTo>
                  <a:lnTo>
                    <a:pt x="1686922" y="205"/>
                  </a:lnTo>
                  <a:lnTo>
                    <a:pt x="1681317" y="231"/>
                  </a:lnTo>
                  <a:lnTo>
                    <a:pt x="1675713" y="260"/>
                  </a:lnTo>
                  <a:lnTo>
                    <a:pt x="1670109" y="292"/>
                  </a:lnTo>
                  <a:lnTo>
                    <a:pt x="1664504" y="328"/>
                  </a:lnTo>
                  <a:lnTo>
                    <a:pt x="1658900" y="367"/>
                  </a:lnTo>
                  <a:lnTo>
                    <a:pt x="1653295" y="410"/>
                  </a:lnTo>
                  <a:lnTo>
                    <a:pt x="1647691" y="457"/>
                  </a:lnTo>
                  <a:lnTo>
                    <a:pt x="1642087" y="509"/>
                  </a:lnTo>
                  <a:lnTo>
                    <a:pt x="1636482" y="566"/>
                  </a:lnTo>
                  <a:lnTo>
                    <a:pt x="1630878" y="628"/>
                  </a:lnTo>
                  <a:lnTo>
                    <a:pt x="1625273" y="694"/>
                  </a:lnTo>
                  <a:lnTo>
                    <a:pt x="1619669" y="767"/>
                  </a:lnTo>
                  <a:lnTo>
                    <a:pt x="1614065" y="844"/>
                  </a:lnTo>
                  <a:lnTo>
                    <a:pt x="1608460" y="928"/>
                  </a:lnTo>
                  <a:lnTo>
                    <a:pt x="1602856" y="1017"/>
                  </a:lnTo>
                  <a:lnTo>
                    <a:pt x="1597252" y="1112"/>
                  </a:lnTo>
                  <a:lnTo>
                    <a:pt x="1591647" y="1212"/>
                  </a:lnTo>
                  <a:lnTo>
                    <a:pt x="1586043" y="1318"/>
                  </a:lnTo>
                  <a:lnTo>
                    <a:pt x="1580438" y="1430"/>
                  </a:lnTo>
                  <a:lnTo>
                    <a:pt x="1574834" y="1548"/>
                  </a:lnTo>
                  <a:lnTo>
                    <a:pt x="1569230" y="1670"/>
                  </a:lnTo>
                  <a:lnTo>
                    <a:pt x="1563625" y="1798"/>
                  </a:lnTo>
                  <a:lnTo>
                    <a:pt x="1558021" y="1931"/>
                  </a:lnTo>
                  <a:lnTo>
                    <a:pt x="1552416" y="2068"/>
                  </a:lnTo>
                  <a:lnTo>
                    <a:pt x="1546812" y="2210"/>
                  </a:lnTo>
                  <a:lnTo>
                    <a:pt x="1541208" y="2357"/>
                  </a:lnTo>
                  <a:lnTo>
                    <a:pt x="1535603" y="2507"/>
                  </a:lnTo>
                  <a:lnTo>
                    <a:pt x="1529999" y="2661"/>
                  </a:lnTo>
                  <a:lnTo>
                    <a:pt x="1524394" y="2818"/>
                  </a:lnTo>
                  <a:lnTo>
                    <a:pt x="1518790" y="2979"/>
                  </a:lnTo>
                  <a:lnTo>
                    <a:pt x="1513186" y="3144"/>
                  </a:lnTo>
                  <a:lnTo>
                    <a:pt x="1507581" y="3311"/>
                  </a:lnTo>
                  <a:lnTo>
                    <a:pt x="1501977" y="3481"/>
                  </a:lnTo>
                  <a:lnTo>
                    <a:pt x="1496372" y="3654"/>
                  </a:lnTo>
                  <a:lnTo>
                    <a:pt x="1490768" y="3830"/>
                  </a:lnTo>
                  <a:lnTo>
                    <a:pt x="1485164" y="4008"/>
                  </a:lnTo>
                  <a:lnTo>
                    <a:pt x="1479559" y="4189"/>
                  </a:lnTo>
                  <a:lnTo>
                    <a:pt x="1473955" y="4373"/>
                  </a:lnTo>
                  <a:lnTo>
                    <a:pt x="1468350" y="4559"/>
                  </a:lnTo>
                  <a:lnTo>
                    <a:pt x="1462746" y="4748"/>
                  </a:lnTo>
                  <a:lnTo>
                    <a:pt x="1457142" y="4940"/>
                  </a:lnTo>
                  <a:lnTo>
                    <a:pt x="1451537" y="5135"/>
                  </a:lnTo>
                  <a:lnTo>
                    <a:pt x="1445933" y="5332"/>
                  </a:lnTo>
                  <a:lnTo>
                    <a:pt x="1440329" y="5533"/>
                  </a:lnTo>
                  <a:lnTo>
                    <a:pt x="1434724" y="5736"/>
                  </a:lnTo>
                  <a:lnTo>
                    <a:pt x="1429120" y="5943"/>
                  </a:lnTo>
                  <a:lnTo>
                    <a:pt x="1423515" y="6153"/>
                  </a:lnTo>
                  <a:lnTo>
                    <a:pt x="1417911" y="6366"/>
                  </a:lnTo>
                  <a:lnTo>
                    <a:pt x="1412307" y="6582"/>
                  </a:lnTo>
                  <a:lnTo>
                    <a:pt x="1406702" y="6803"/>
                  </a:lnTo>
                  <a:lnTo>
                    <a:pt x="1401098" y="7027"/>
                  </a:lnTo>
                  <a:lnTo>
                    <a:pt x="1395493" y="7255"/>
                  </a:lnTo>
                  <a:lnTo>
                    <a:pt x="1389889" y="7487"/>
                  </a:lnTo>
                  <a:lnTo>
                    <a:pt x="1384285" y="7723"/>
                  </a:lnTo>
                  <a:lnTo>
                    <a:pt x="1378680" y="7963"/>
                  </a:lnTo>
                  <a:lnTo>
                    <a:pt x="1373076" y="8208"/>
                  </a:lnTo>
                  <a:lnTo>
                    <a:pt x="1367471" y="8457"/>
                  </a:lnTo>
                  <a:lnTo>
                    <a:pt x="1361867" y="8710"/>
                  </a:lnTo>
                  <a:lnTo>
                    <a:pt x="1356263" y="8969"/>
                  </a:lnTo>
                  <a:lnTo>
                    <a:pt x="1350658" y="9232"/>
                  </a:lnTo>
                  <a:lnTo>
                    <a:pt x="1345054" y="9501"/>
                  </a:lnTo>
                  <a:lnTo>
                    <a:pt x="1339449" y="9774"/>
                  </a:lnTo>
                  <a:lnTo>
                    <a:pt x="1333845" y="10053"/>
                  </a:lnTo>
                  <a:lnTo>
                    <a:pt x="1328241" y="10337"/>
                  </a:lnTo>
                  <a:lnTo>
                    <a:pt x="1322636" y="10626"/>
                  </a:lnTo>
                  <a:lnTo>
                    <a:pt x="1317032" y="10921"/>
                  </a:lnTo>
                  <a:lnTo>
                    <a:pt x="1311427" y="11222"/>
                  </a:lnTo>
                  <a:lnTo>
                    <a:pt x="1305823" y="11528"/>
                  </a:lnTo>
                  <a:lnTo>
                    <a:pt x="1300219" y="11840"/>
                  </a:lnTo>
                  <a:lnTo>
                    <a:pt x="1294614" y="12158"/>
                  </a:lnTo>
                  <a:lnTo>
                    <a:pt x="1289010" y="12483"/>
                  </a:lnTo>
                  <a:lnTo>
                    <a:pt x="1283406" y="12813"/>
                  </a:lnTo>
                  <a:lnTo>
                    <a:pt x="1277801" y="13150"/>
                  </a:lnTo>
                  <a:lnTo>
                    <a:pt x="1272197" y="13493"/>
                  </a:lnTo>
                  <a:lnTo>
                    <a:pt x="1266592" y="13843"/>
                  </a:lnTo>
                  <a:lnTo>
                    <a:pt x="1260988" y="14199"/>
                  </a:lnTo>
                  <a:lnTo>
                    <a:pt x="1255384" y="14562"/>
                  </a:lnTo>
                  <a:lnTo>
                    <a:pt x="1249779" y="14932"/>
                  </a:lnTo>
                  <a:lnTo>
                    <a:pt x="1244175" y="15308"/>
                  </a:lnTo>
                  <a:lnTo>
                    <a:pt x="1238570" y="15692"/>
                  </a:lnTo>
                  <a:lnTo>
                    <a:pt x="1232966" y="16083"/>
                  </a:lnTo>
                  <a:lnTo>
                    <a:pt x="1227362" y="16480"/>
                  </a:lnTo>
                  <a:lnTo>
                    <a:pt x="1221757" y="16885"/>
                  </a:lnTo>
                  <a:lnTo>
                    <a:pt x="1216153" y="17298"/>
                  </a:lnTo>
                  <a:lnTo>
                    <a:pt x="1210548" y="17718"/>
                  </a:lnTo>
                  <a:lnTo>
                    <a:pt x="1204944" y="18145"/>
                  </a:lnTo>
                  <a:lnTo>
                    <a:pt x="1199340" y="18580"/>
                  </a:lnTo>
                  <a:lnTo>
                    <a:pt x="1193735" y="19023"/>
                  </a:lnTo>
                  <a:lnTo>
                    <a:pt x="1188131" y="19473"/>
                  </a:lnTo>
                  <a:lnTo>
                    <a:pt x="1182526" y="19932"/>
                  </a:lnTo>
                  <a:lnTo>
                    <a:pt x="1176922" y="20398"/>
                  </a:lnTo>
                  <a:lnTo>
                    <a:pt x="1171318" y="20873"/>
                  </a:lnTo>
                  <a:lnTo>
                    <a:pt x="1165713" y="21355"/>
                  </a:lnTo>
                  <a:lnTo>
                    <a:pt x="1160109" y="21846"/>
                  </a:lnTo>
                  <a:lnTo>
                    <a:pt x="1154504" y="22346"/>
                  </a:lnTo>
                  <a:lnTo>
                    <a:pt x="1148900" y="22854"/>
                  </a:lnTo>
                  <a:lnTo>
                    <a:pt x="1143296" y="23370"/>
                  </a:lnTo>
                  <a:lnTo>
                    <a:pt x="1137691" y="23895"/>
                  </a:lnTo>
                  <a:lnTo>
                    <a:pt x="1132087" y="24429"/>
                  </a:lnTo>
                  <a:lnTo>
                    <a:pt x="1126482" y="24972"/>
                  </a:lnTo>
                  <a:lnTo>
                    <a:pt x="1120878" y="25524"/>
                  </a:lnTo>
                  <a:lnTo>
                    <a:pt x="1115274" y="26084"/>
                  </a:lnTo>
                  <a:lnTo>
                    <a:pt x="1109669" y="26654"/>
                  </a:lnTo>
                  <a:lnTo>
                    <a:pt x="1104065" y="27233"/>
                  </a:lnTo>
                  <a:lnTo>
                    <a:pt x="1098461" y="27822"/>
                  </a:lnTo>
                  <a:lnTo>
                    <a:pt x="1092856" y="28420"/>
                  </a:lnTo>
                  <a:lnTo>
                    <a:pt x="1087252" y="29028"/>
                  </a:lnTo>
                  <a:lnTo>
                    <a:pt x="1081647" y="29645"/>
                  </a:lnTo>
                  <a:lnTo>
                    <a:pt x="1076043" y="30272"/>
                  </a:lnTo>
                  <a:lnTo>
                    <a:pt x="1070439" y="30909"/>
                  </a:lnTo>
                  <a:lnTo>
                    <a:pt x="1064834" y="31556"/>
                  </a:lnTo>
                  <a:lnTo>
                    <a:pt x="1059230" y="32213"/>
                  </a:lnTo>
                  <a:lnTo>
                    <a:pt x="1053625" y="32880"/>
                  </a:lnTo>
                  <a:lnTo>
                    <a:pt x="1048021" y="33557"/>
                  </a:lnTo>
                  <a:lnTo>
                    <a:pt x="1042417" y="34245"/>
                  </a:lnTo>
                  <a:lnTo>
                    <a:pt x="1036812" y="34944"/>
                  </a:lnTo>
                  <a:lnTo>
                    <a:pt x="1031208" y="35653"/>
                  </a:lnTo>
                  <a:lnTo>
                    <a:pt x="1025603" y="36373"/>
                  </a:lnTo>
                  <a:lnTo>
                    <a:pt x="1019999" y="37104"/>
                  </a:lnTo>
                  <a:lnTo>
                    <a:pt x="1014395" y="37845"/>
                  </a:lnTo>
                  <a:lnTo>
                    <a:pt x="1008790" y="38598"/>
                  </a:lnTo>
                  <a:lnTo>
                    <a:pt x="1003186" y="39362"/>
                  </a:lnTo>
                  <a:lnTo>
                    <a:pt x="997581" y="40138"/>
                  </a:lnTo>
                  <a:lnTo>
                    <a:pt x="991977" y="40925"/>
                  </a:lnTo>
                  <a:lnTo>
                    <a:pt x="986373" y="41723"/>
                  </a:lnTo>
                  <a:lnTo>
                    <a:pt x="980768" y="42534"/>
                  </a:lnTo>
                  <a:lnTo>
                    <a:pt x="975164" y="43356"/>
                  </a:lnTo>
                  <a:lnTo>
                    <a:pt x="969559" y="44190"/>
                  </a:lnTo>
                  <a:lnTo>
                    <a:pt x="963955" y="45036"/>
                  </a:lnTo>
                  <a:lnTo>
                    <a:pt x="958351" y="45895"/>
                  </a:lnTo>
                  <a:lnTo>
                    <a:pt x="952746" y="46766"/>
                  </a:lnTo>
                  <a:lnTo>
                    <a:pt x="947142" y="47649"/>
                  </a:lnTo>
                  <a:lnTo>
                    <a:pt x="941538" y="48545"/>
                  </a:lnTo>
                  <a:lnTo>
                    <a:pt x="935933" y="49454"/>
                  </a:lnTo>
                  <a:lnTo>
                    <a:pt x="930329" y="50375"/>
                  </a:lnTo>
                  <a:lnTo>
                    <a:pt x="924724" y="51310"/>
                  </a:lnTo>
                  <a:lnTo>
                    <a:pt x="919120" y="52258"/>
                  </a:lnTo>
                  <a:lnTo>
                    <a:pt x="913516" y="53219"/>
                  </a:lnTo>
                  <a:lnTo>
                    <a:pt x="907911" y="54194"/>
                  </a:lnTo>
                  <a:lnTo>
                    <a:pt x="902307" y="55182"/>
                  </a:lnTo>
                  <a:lnTo>
                    <a:pt x="896702" y="56184"/>
                  </a:lnTo>
                  <a:lnTo>
                    <a:pt x="891098" y="57200"/>
                  </a:lnTo>
                  <a:lnTo>
                    <a:pt x="885494" y="58230"/>
                  </a:lnTo>
                  <a:lnTo>
                    <a:pt x="879889" y="59274"/>
                  </a:lnTo>
                  <a:lnTo>
                    <a:pt x="874285" y="60333"/>
                  </a:lnTo>
                  <a:lnTo>
                    <a:pt x="868680" y="61406"/>
                  </a:lnTo>
                  <a:lnTo>
                    <a:pt x="863076" y="62493"/>
                  </a:lnTo>
                  <a:lnTo>
                    <a:pt x="857472" y="63596"/>
                  </a:lnTo>
                  <a:lnTo>
                    <a:pt x="851867" y="64713"/>
                  </a:lnTo>
                  <a:lnTo>
                    <a:pt x="846263" y="65846"/>
                  </a:lnTo>
                  <a:lnTo>
                    <a:pt x="840658" y="66994"/>
                  </a:lnTo>
                  <a:lnTo>
                    <a:pt x="835054" y="68157"/>
                  </a:lnTo>
                  <a:lnTo>
                    <a:pt x="829450" y="69336"/>
                  </a:lnTo>
                  <a:lnTo>
                    <a:pt x="823845" y="70530"/>
                  </a:lnTo>
                  <a:lnTo>
                    <a:pt x="818241" y="71741"/>
                  </a:lnTo>
                  <a:lnTo>
                    <a:pt x="812636" y="72967"/>
                  </a:lnTo>
                  <a:lnTo>
                    <a:pt x="807032" y="74210"/>
                  </a:lnTo>
                  <a:lnTo>
                    <a:pt x="801428" y="75469"/>
                  </a:lnTo>
                  <a:lnTo>
                    <a:pt x="795823" y="76745"/>
                  </a:lnTo>
                  <a:lnTo>
                    <a:pt x="790219" y="78038"/>
                  </a:lnTo>
                  <a:lnTo>
                    <a:pt x="784615" y="79348"/>
                  </a:lnTo>
                  <a:lnTo>
                    <a:pt x="779010" y="80674"/>
                  </a:lnTo>
                  <a:lnTo>
                    <a:pt x="773406" y="82018"/>
                  </a:lnTo>
                  <a:lnTo>
                    <a:pt x="767801" y="83380"/>
                  </a:lnTo>
                  <a:lnTo>
                    <a:pt x="762197" y="84759"/>
                  </a:lnTo>
                  <a:lnTo>
                    <a:pt x="756593" y="86156"/>
                  </a:lnTo>
                  <a:lnTo>
                    <a:pt x="750988" y="87571"/>
                  </a:lnTo>
                  <a:lnTo>
                    <a:pt x="745384" y="89004"/>
                  </a:lnTo>
                  <a:lnTo>
                    <a:pt x="739779" y="90456"/>
                  </a:lnTo>
                  <a:lnTo>
                    <a:pt x="734175" y="91926"/>
                  </a:lnTo>
                  <a:lnTo>
                    <a:pt x="728571" y="93415"/>
                  </a:lnTo>
                  <a:lnTo>
                    <a:pt x="722966" y="94923"/>
                  </a:lnTo>
                  <a:lnTo>
                    <a:pt x="717362" y="96450"/>
                  </a:lnTo>
                  <a:lnTo>
                    <a:pt x="711757" y="97997"/>
                  </a:lnTo>
                  <a:lnTo>
                    <a:pt x="706153" y="99563"/>
                  </a:lnTo>
                  <a:lnTo>
                    <a:pt x="700549" y="101149"/>
                  </a:lnTo>
                  <a:lnTo>
                    <a:pt x="694944" y="102755"/>
                  </a:lnTo>
                  <a:lnTo>
                    <a:pt x="689340" y="104381"/>
                  </a:lnTo>
                  <a:lnTo>
                    <a:pt x="683735" y="106028"/>
                  </a:lnTo>
                  <a:lnTo>
                    <a:pt x="678131" y="107695"/>
                  </a:lnTo>
                  <a:lnTo>
                    <a:pt x="672527" y="109384"/>
                  </a:lnTo>
                  <a:lnTo>
                    <a:pt x="666922" y="111093"/>
                  </a:lnTo>
                  <a:lnTo>
                    <a:pt x="661318" y="112824"/>
                  </a:lnTo>
                  <a:lnTo>
                    <a:pt x="655713" y="114576"/>
                  </a:lnTo>
                  <a:lnTo>
                    <a:pt x="650109" y="116350"/>
                  </a:lnTo>
                  <a:lnTo>
                    <a:pt x="644505" y="118147"/>
                  </a:lnTo>
                  <a:lnTo>
                    <a:pt x="638900" y="119965"/>
                  </a:lnTo>
                  <a:lnTo>
                    <a:pt x="633296" y="121806"/>
                  </a:lnTo>
                  <a:lnTo>
                    <a:pt x="627692" y="123670"/>
                  </a:lnTo>
                  <a:lnTo>
                    <a:pt x="622087" y="125557"/>
                  </a:lnTo>
                  <a:lnTo>
                    <a:pt x="616483" y="127468"/>
                  </a:lnTo>
                  <a:lnTo>
                    <a:pt x="610878" y="129402"/>
                  </a:lnTo>
                  <a:lnTo>
                    <a:pt x="605274" y="131360"/>
                  </a:lnTo>
                  <a:lnTo>
                    <a:pt x="599670" y="133342"/>
                  </a:lnTo>
                  <a:lnTo>
                    <a:pt x="594065" y="135349"/>
                  </a:lnTo>
                  <a:lnTo>
                    <a:pt x="588461" y="137380"/>
                  </a:lnTo>
                  <a:lnTo>
                    <a:pt x="582856" y="139437"/>
                  </a:lnTo>
                  <a:lnTo>
                    <a:pt x="577252" y="141519"/>
                  </a:lnTo>
                  <a:lnTo>
                    <a:pt x="571648" y="143627"/>
                  </a:lnTo>
                  <a:lnTo>
                    <a:pt x="566043" y="145761"/>
                  </a:lnTo>
                  <a:lnTo>
                    <a:pt x="560439" y="147921"/>
                  </a:lnTo>
                  <a:lnTo>
                    <a:pt x="554834" y="150108"/>
                  </a:lnTo>
                  <a:lnTo>
                    <a:pt x="549230" y="152322"/>
                  </a:lnTo>
                  <a:lnTo>
                    <a:pt x="543626" y="154564"/>
                  </a:lnTo>
                  <a:lnTo>
                    <a:pt x="538021" y="156833"/>
                  </a:lnTo>
                  <a:lnTo>
                    <a:pt x="532417" y="159131"/>
                  </a:lnTo>
                  <a:lnTo>
                    <a:pt x="526812" y="161457"/>
                  </a:lnTo>
                  <a:lnTo>
                    <a:pt x="521208" y="163812"/>
                  </a:lnTo>
                  <a:lnTo>
                    <a:pt x="515604" y="166197"/>
                  </a:lnTo>
                  <a:lnTo>
                    <a:pt x="509999" y="168612"/>
                  </a:lnTo>
                  <a:lnTo>
                    <a:pt x="504395" y="171057"/>
                  </a:lnTo>
                  <a:lnTo>
                    <a:pt x="498790" y="173533"/>
                  </a:lnTo>
                  <a:lnTo>
                    <a:pt x="493186" y="176040"/>
                  </a:lnTo>
                  <a:lnTo>
                    <a:pt x="487582" y="178578"/>
                  </a:lnTo>
                  <a:lnTo>
                    <a:pt x="481977" y="181149"/>
                  </a:lnTo>
                  <a:lnTo>
                    <a:pt x="476373" y="183753"/>
                  </a:lnTo>
                  <a:lnTo>
                    <a:pt x="470769" y="186389"/>
                  </a:lnTo>
                  <a:lnTo>
                    <a:pt x="465164" y="189060"/>
                  </a:lnTo>
                  <a:lnTo>
                    <a:pt x="459560" y="191765"/>
                  </a:lnTo>
                  <a:lnTo>
                    <a:pt x="453955" y="194505"/>
                  </a:lnTo>
                  <a:lnTo>
                    <a:pt x="448351" y="197280"/>
                  </a:lnTo>
                  <a:lnTo>
                    <a:pt x="442747" y="200091"/>
                  </a:lnTo>
                  <a:lnTo>
                    <a:pt x="437142" y="202939"/>
                  </a:lnTo>
                  <a:lnTo>
                    <a:pt x="431538" y="205824"/>
                  </a:lnTo>
                  <a:lnTo>
                    <a:pt x="425933" y="208747"/>
                  </a:lnTo>
                  <a:lnTo>
                    <a:pt x="420329" y="211708"/>
                  </a:lnTo>
                  <a:lnTo>
                    <a:pt x="414725" y="214709"/>
                  </a:lnTo>
                  <a:lnTo>
                    <a:pt x="409120" y="217750"/>
                  </a:lnTo>
                  <a:lnTo>
                    <a:pt x="403516" y="220831"/>
                  </a:lnTo>
                  <a:lnTo>
                    <a:pt x="397911" y="223953"/>
                  </a:lnTo>
                  <a:lnTo>
                    <a:pt x="392307" y="227118"/>
                  </a:lnTo>
                  <a:lnTo>
                    <a:pt x="386703" y="230325"/>
                  </a:lnTo>
                  <a:lnTo>
                    <a:pt x="381098" y="233576"/>
                  </a:lnTo>
                  <a:lnTo>
                    <a:pt x="375494" y="236872"/>
                  </a:lnTo>
                  <a:lnTo>
                    <a:pt x="369889" y="240212"/>
                  </a:lnTo>
                  <a:lnTo>
                    <a:pt x="364285" y="243599"/>
                  </a:lnTo>
                  <a:lnTo>
                    <a:pt x="358681" y="247032"/>
                  </a:lnTo>
                  <a:lnTo>
                    <a:pt x="353076" y="250512"/>
                  </a:lnTo>
                  <a:lnTo>
                    <a:pt x="347472" y="254041"/>
                  </a:lnTo>
                  <a:lnTo>
                    <a:pt x="341867" y="257620"/>
                  </a:lnTo>
                  <a:lnTo>
                    <a:pt x="336263" y="261248"/>
                  </a:lnTo>
                  <a:lnTo>
                    <a:pt x="330659" y="264927"/>
                  </a:lnTo>
                  <a:lnTo>
                    <a:pt x="325054" y="268658"/>
                  </a:lnTo>
                  <a:lnTo>
                    <a:pt x="319450" y="272442"/>
                  </a:lnTo>
                  <a:lnTo>
                    <a:pt x="313846" y="276279"/>
                  </a:lnTo>
                  <a:lnTo>
                    <a:pt x="308241" y="280170"/>
                  </a:lnTo>
                  <a:lnTo>
                    <a:pt x="302637" y="284116"/>
                  </a:lnTo>
                  <a:lnTo>
                    <a:pt x="297032" y="288118"/>
                  </a:lnTo>
                  <a:lnTo>
                    <a:pt x="291428" y="292177"/>
                  </a:lnTo>
                  <a:lnTo>
                    <a:pt x="285824" y="296293"/>
                  </a:lnTo>
                  <a:lnTo>
                    <a:pt x="280219" y="300467"/>
                  </a:lnTo>
                  <a:lnTo>
                    <a:pt x="274615" y="304700"/>
                  </a:lnTo>
                  <a:lnTo>
                    <a:pt x="269010" y="308993"/>
                  </a:lnTo>
                  <a:lnTo>
                    <a:pt x="263406" y="313346"/>
                  </a:lnTo>
                  <a:lnTo>
                    <a:pt x="257802" y="317760"/>
                  </a:lnTo>
                  <a:lnTo>
                    <a:pt x="252197" y="322236"/>
                  </a:lnTo>
                  <a:lnTo>
                    <a:pt x="246593" y="326773"/>
                  </a:lnTo>
                  <a:lnTo>
                    <a:pt x="240988" y="331372"/>
                  </a:lnTo>
                  <a:lnTo>
                    <a:pt x="235384" y="336035"/>
                  </a:lnTo>
                  <a:lnTo>
                    <a:pt x="229780" y="340760"/>
                  </a:lnTo>
                  <a:lnTo>
                    <a:pt x="224175" y="345549"/>
                  </a:lnTo>
                  <a:lnTo>
                    <a:pt x="218571" y="350400"/>
                  </a:lnTo>
                  <a:lnTo>
                    <a:pt x="212966" y="355316"/>
                  </a:lnTo>
                  <a:lnTo>
                    <a:pt x="207362" y="360294"/>
                  </a:lnTo>
                  <a:lnTo>
                    <a:pt x="201758" y="365336"/>
                  </a:lnTo>
                  <a:lnTo>
                    <a:pt x="196153" y="370440"/>
                  </a:lnTo>
                  <a:lnTo>
                    <a:pt x="190549" y="375607"/>
                  </a:lnTo>
                  <a:lnTo>
                    <a:pt x="184944" y="380836"/>
                  </a:lnTo>
                  <a:lnTo>
                    <a:pt x="179340" y="386126"/>
                  </a:lnTo>
                  <a:lnTo>
                    <a:pt x="173736" y="391476"/>
                  </a:lnTo>
                  <a:lnTo>
                    <a:pt x="168131" y="396885"/>
                  </a:lnTo>
                  <a:lnTo>
                    <a:pt x="162527" y="402352"/>
                  </a:lnTo>
                  <a:lnTo>
                    <a:pt x="156923" y="407876"/>
                  </a:lnTo>
                  <a:lnTo>
                    <a:pt x="151318" y="413456"/>
                  </a:lnTo>
                  <a:lnTo>
                    <a:pt x="145714" y="419089"/>
                  </a:lnTo>
                  <a:lnTo>
                    <a:pt x="140109" y="424773"/>
                  </a:lnTo>
                  <a:lnTo>
                    <a:pt x="134505" y="430508"/>
                  </a:lnTo>
                  <a:lnTo>
                    <a:pt x="128901" y="436289"/>
                  </a:lnTo>
                  <a:lnTo>
                    <a:pt x="123296" y="442115"/>
                  </a:lnTo>
                  <a:lnTo>
                    <a:pt x="117692" y="447984"/>
                  </a:lnTo>
                  <a:lnTo>
                    <a:pt x="112087" y="453892"/>
                  </a:lnTo>
                  <a:lnTo>
                    <a:pt x="106483" y="459836"/>
                  </a:lnTo>
                  <a:lnTo>
                    <a:pt x="100879" y="465813"/>
                  </a:lnTo>
                  <a:lnTo>
                    <a:pt x="95274" y="471820"/>
                  </a:lnTo>
                  <a:lnTo>
                    <a:pt x="89670" y="477853"/>
                  </a:lnTo>
                  <a:lnTo>
                    <a:pt x="84065" y="483908"/>
                  </a:lnTo>
                  <a:lnTo>
                    <a:pt x="78461" y="489981"/>
                  </a:lnTo>
                  <a:lnTo>
                    <a:pt x="72857" y="496068"/>
                  </a:lnTo>
                  <a:lnTo>
                    <a:pt x="67252" y="502165"/>
                  </a:lnTo>
                  <a:lnTo>
                    <a:pt x="61648" y="508268"/>
                  </a:lnTo>
                  <a:lnTo>
                    <a:pt x="56043" y="514371"/>
                  </a:lnTo>
                  <a:lnTo>
                    <a:pt x="50439" y="520470"/>
                  </a:lnTo>
                  <a:lnTo>
                    <a:pt x="44835" y="526561"/>
                  </a:lnTo>
                  <a:lnTo>
                    <a:pt x="39230" y="532638"/>
                  </a:lnTo>
                  <a:lnTo>
                    <a:pt x="33626" y="538697"/>
                  </a:lnTo>
                  <a:lnTo>
                    <a:pt x="28021" y="544732"/>
                  </a:lnTo>
                  <a:lnTo>
                    <a:pt x="22417" y="550739"/>
                  </a:lnTo>
                  <a:lnTo>
                    <a:pt x="16813" y="556713"/>
                  </a:lnTo>
                  <a:lnTo>
                    <a:pt x="11208" y="562648"/>
                  </a:lnTo>
                  <a:lnTo>
                    <a:pt x="5604" y="568540"/>
                  </a:lnTo>
                  <a:lnTo>
                    <a:pt x="0" y="574384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1486" y="1848652"/>
              <a:ext cx="1883076" cy="349234"/>
            </a:xfrm>
            <a:custGeom>
              <a:avLst/>
              <a:pathLst>
                <a:path w="1883076" h="349234">
                  <a:moveTo>
                    <a:pt x="0" y="349234"/>
                  </a:moveTo>
                  <a:lnTo>
                    <a:pt x="5604" y="340327"/>
                  </a:lnTo>
                  <a:lnTo>
                    <a:pt x="11208" y="331463"/>
                  </a:lnTo>
                  <a:lnTo>
                    <a:pt x="16813" y="322652"/>
                  </a:lnTo>
                  <a:lnTo>
                    <a:pt x="22417" y="313903"/>
                  </a:lnTo>
                  <a:lnTo>
                    <a:pt x="28021" y="305225"/>
                  </a:lnTo>
                  <a:lnTo>
                    <a:pt x="33626" y="296625"/>
                  </a:lnTo>
                  <a:lnTo>
                    <a:pt x="39230" y="288112"/>
                  </a:lnTo>
                  <a:lnTo>
                    <a:pt x="44835" y="279694"/>
                  </a:lnTo>
                  <a:lnTo>
                    <a:pt x="50439" y="271378"/>
                  </a:lnTo>
                  <a:lnTo>
                    <a:pt x="56043" y="263172"/>
                  </a:lnTo>
                  <a:lnTo>
                    <a:pt x="61648" y="255082"/>
                  </a:lnTo>
                  <a:lnTo>
                    <a:pt x="67252" y="247113"/>
                  </a:lnTo>
                  <a:lnTo>
                    <a:pt x="72857" y="239273"/>
                  </a:lnTo>
                  <a:lnTo>
                    <a:pt x="78461" y="231566"/>
                  </a:lnTo>
                  <a:lnTo>
                    <a:pt x="84065" y="223998"/>
                  </a:lnTo>
                  <a:lnTo>
                    <a:pt x="89670" y="216572"/>
                  </a:lnTo>
                  <a:lnTo>
                    <a:pt x="95274" y="209293"/>
                  </a:lnTo>
                  <a:lnTo>
                    <a:pt x="100879" y="202164"/>
                  </a:lnTo>
                  <a:lnTo>
                    <a:pt x="106483" y="195189"/>
                  </a:lnTo>
                  <a:lnTo>
                    <a:pt x="112087" y="188369"/>
                  </a:lnTo>
                  <a:lnTo>
                    <a:pt x="117692" y="181708"/>
                  </a:lnTo>
                  <a:lnTo>
                    <a:pt x="123296" y="175207"/>
                  </a:lnTo>
                  <a:lnTo>
                    <a:pt x="128901" y="168867"/>
                  </a:lnTo>
                  <a:lnTo>
                    <a:pt x="134505" y="162689"/>
                  </a:lnTo>
                  <a:lnTo>
                    <a:pt x="140109" y="156674"/>
                  </a:lnTo>
                  <a:lnTo>
                    <a:pt x="145714" y="150822"/>
                  </a:lnTo>
                  <a:lnTo>
                    <a:pt x="151318" y="145133"/>
                  </a:lnTo>
                  <a:lnTo>
                    <a:pt x="156923" y="139606"/>
                  </a:lnTo>
                  <a:lnTo>
                    <a:pt x="162527" y="134240"/>
                  </a:lnTo>
                  <a:lnTo>
                    <a:pt x="168131" y="129035"/>
                  </a:lnTo>
                  <a:lnTo>
                    <a:pt x="173736" y="123989"/>
                  </a:lnTo>
                  <a:lnTo>
                    <a:pt x="179340" y="119099"/>
                  </a:lnTo>
                  <a:lnTo>
                    <a:pt x="184944" y="114365"/>
                  </a:lnTo>
                  <a:lnTo>
                    <a:pt x="190549" y="109785"/>
                  </a:lnTo>
                  <a:lnTo>
                    <a:pt x="196153" y="105355"/>
                  </a:lnTo>
                  <a:lnTo>
                    <a:pt x="201758" y="101073"/>
                  </a:lnTo>
                  <a:lnTo>
                    <a:pt x="207362" y="96938"/>
                  </a:lnTo>
                  <a:lnTo>
                    <a:pt x="212966" y="92945"/>
                  </a:lnTo>
                  <a:lnTo>
                    <a:pt x="218571" y="89092"/>
                  </a:lnTo>
                  <a:lnTo>
                    <a:pt x="224175" y="85377"/>
                  </a:lnTo>
                  <a:lnTo>
                    <a:pt x="229780" y="81795"/>
                  </a:lnTo>
                  <a:lnTo>
                    <a:pt x="235384" y="78344"/>
                  </a:lnTo>
                  <a:lnTo>
                    <a:pt x="240988" y="75021"/>
                  </a:lnTo>
                  <a:lnTo>
                    <a:pt x="246593" y="71821"/>
                  </a:lnTo>
                  <a:lnTo>
                    <a:pt x="252197" y="68743"/>
                  </a:lnTo>
                  <a:lnTo>
                    <a:pt x="257802" y="65783"/>
                  </a:lnTo>
                  <a:lnTo>
                    <a:pt x="263406" y="62936"/>
                  </a:lnTo>
                  <a:lnTo>
                    <a:pt x="269010" y="60201"/>
                  </a:lnTo>
                  <a:lnTo>
                    <a:pt x="274615" y="57573"/>
                  </a:lnTo>
                  <a:lnTo>
                    <a:pt x="280219" y="55050"/>
                  </a:lnTo>
                  <a:lnTo>
                    <a:pt x="285824" y="52627"/>
                  </a:lnTo>
                  <a:lnTo>
                    <a:pt x="291428" y="50303"/>
                  </a:lnTo>
                  <a:lnTo>
                    <a:pt x="297032" y="48073"/>
                  </a:lnTo>
                  <a:lnTo>
                    <a:pt x="302637" y="45934"/>
                  </a:lnTo>
                  <a:lnTo>
                    <a:pt x="308241" y="43883"/>
                  </a:lnTo>
                  <a:lnTo>
                    <a:pt x="313846" y="41918"/>
                  </a:lnTo>
                  <a:lnTo>
                    <a:pt x="319450" y="40035"/>
                  </a:lnTo>
                  <a:lnTo>
                    <a:pt x="325054" y="38231"/>
                  </a:lnTo>
                  <a:lnTo>
                    <a:pt x="330659" y="36503"/>
                  </a:lnTo>
                  <a:lnTo>
                    <a:pt x="336263" y="34849"/>
                  </a:lnTo>
                  <a:lnTo>
                    <a:pt x="341867" y="33266"/>
                  </a:lnTo>
                  <a:lnTo>
                    <a:pt x="347472" y="31751"/>
                  </a:lnTo>
                  <a:lnTo>
                    <a:pt x="353076" y="30301"/>
                  </a:lnTo>
                  <a:lnTo>
                    <a:pt x="358681" y="28915"/>
                  </a:lnTo>
                  <a:lnTo>
                    <a:pt x="364285" y="27589"/>
                  </a:lnTo>
                  <a:lnTo>
                    <a:pt x="369889" y="26321"/>
                  </a:lnTo>
                  <a:lnTo>
                    <a:pt x="375494" y="25108"/>
                  </a:lnTo>
                  <a:lnTo>
                    <a:pt x="381098" y="23950"/>
                  </a:lnTo>
                  <a:lnTo>
                    <a:pt x="386703" y="22843"/>
                  </a:lnTo>
                  <a:lnTo>
                    <a:pt x="392307" y="21785"/>
                  </a:lnTo>
                  <a:lnTo>
                    <a:pt x="397911" y="20774"/>
                  </a:lnTo>
                  <a:lnTo>
                    <a:pt x="403516" y="19809"/>
                  </a:lnTo>
                  <a:lnTo>
                    <a:pt x="409120" y="18887"/>
                  </a:lnTo>
                  <a:lnTo>
                    <a:pt x="414725" y="18007"/>
                  </a:lnTo>
                  <a:lnTo>
                    <a:pt x="420329" y="17167"/>
                  </a:lnTo>
                  <a:lnTo>
                    <a:pt x="425933" y="16365"/>
                  </a:lnTo>
                  <a:lnTo>
                    <a:pt x="431538" y="15599"/>
                  </a:lnTo>
                  <a:lnTo>
                    <a:pt x="437142" y="14868"/>
                  </a:lnTo>
                  <a:lnTo>
                    <a:pt x="442747" y="14171"/>
                  </a:lnTo>
                  <a:lnTo>
                    <a:pt x="448351" y="13506"/>
                  </a:lnTo>
                  <a:lnTo>
                    <a:pt x="453955" y="12871"/>
                  </a:lnTo>
                  <a:lnTo>
                    <a:pt x="459560" y="12266"/>
                  </a:lnTo>
                  <a:lnTo>
                    <a:pt x="465164" y="11688"/>
                  </a:lnTo>
                  <a:lnTo>
                    <a:pt x="470769" y="11137"/>
                  </a:lnTo>
                  <a:lnTo>
                    <a:pt x="476373" y="10612"/>
                  </a:lnTo>
                  <a:lnTo>
                    <a:pt x="481977" y="10111"/>
                  </a:lnTo>
                  <a:lnTo>
                    <a:pt x="487582" y="9634"/>
                  </a:lnTo>
                  <a:lnTo>
                    <a:pt x="493186" y="9178"/>
                  </a:lnTo>
                  <a:lnTo>
                    <a:pt x="498790" y="8744"/>
                  </a:lnTo>
                  <a:lnTo>
                    <a:pt x="504395" y="8331"/>
                  </a:lnTo>
                  <a:lnTo>
                    <a:pt x="509999" y="7936"/>
                  </a:lnTo>
                  <a:lnTo>
                    <a:pt x="515604" y="7560"/>
                  </a:lnTo>
                  <a:lnTo>
                    <a:pt x="521208" y="7202"/>
                  </a:lnTo>
                  <a:lnTo>
                    <a:pt x="526812" y="6861"/>
                  </a:lnTo>
                  <a:lnTo>
                    <a:pt x="532417" y="6535"/>
                  </a:lnTo>
                  <a:lnTo>
                    <a:pt x="538021" y="6225"/>
                  </a:lnTo>
                  <a:lnTo>
                    <a:pt x="543626" y="5930"/>
                  </a:lnTo>
                  <a:lnTo>
                    <a:pt x="549230" y="5648"/>
                  </a:lnTo>
                  <a:lnTo>
                    <a:pt x="554834" y="5380"/>
                  </a:lnTo>
                  <a:lnTo>
                    <a:pt x="560439" y="5125"/>
                  </a:lnTo>
                  <a:lnTo>
                    <a:pt x="566043" y="4882"/>
                  </a:lnTo>
                  <a:lnTo>
                    <a:pt x="571648" y="4650"/>
                  </a:lnTo>
                  <a:lnTo>
                    <a:pt x="577252" y="4429"/>
                  </a:lnTo>
                  <a:lnTo>
                    <a:pt x="582856" y="4219"/>
                  </a:lnTo>
                  <a:lnTo>
                    <a:pt x="588461" y="4018"/>
                  </a:lnTo>
                  <a:lnTo>
                    <a:pt x="594065" y="3827"/>
                  </a:lnTo>
                  <a:lnTo>
                    <a:pt x="599670" y="3646"/>
                  </a:lnTo>
                  <a:lnTo>
                    <a:pt x="605274" y="3472"/>
                  </a:lnTo>
                  <a:lnTo>
                    <a:pt x="610878" y="3308"/>
                  </a:lnTo>
                  <a:lnTo>
                    <a:pt x="616483" y="3151"/>
                  </a:lnTo>
                  <a:lnTo>
                    <a:pt x="622087" y="3001"/>
                  </a:lnTo>
                  <a:lnTo>
                    <a:pt x="627692" y="2859"/>
                  </a:lnTo>
                  <a:lnTo>
                    <a:pt x="633296" y="2723"/>
                  </a:lnTo>
                  <a:lnTo>
                    <a:pt x="638900" y="2594"/>
                  </a:lnTo>
                  <a:lnTo>
                    <a:pt x="644505" y="2471"/>
                  </a:lnTo>
                  <a:lnTo>
                    <a:pt x="650109" y="2354"/>
                  </a:lnTo>
                  <a:lnTo>
                    <a:pt x="655713" y="2242"/>
                  </a:lnTo>
                  <a:lnTo>
                    <a:pt x="661318" y="2136"/>
                  </a:lnTo>
                  <a:lnTo>
                    <a:pt x="666922" y="2035"/>
                  </a:lnTo>
                  <a:lnTo>
                    <a:pt x="672527" y="1938"/>
                  </a:lnTo>
                  <a:lnTo>
                    <a:pt x="678131" y="1847"/>
                  </a:lnTo>
                  <a:lnTo>
                    <a:pt x="683735" y="1759"/>
                  </a:lnTo>
                  <a:lnTo>
                    <a:pt x="689340" y="1676"/>
                  </a:lnTo>
                  <a:lnTo>
                    <a:pt x="694944" y="1597"/>
                  </a:lnTo>
                  <a:lnTo>
                    <a:pt x="700549" y="1522"/>
                  </a:lnTo>
                  <a:lnTo>
                    <a:pt x="706153" y="1450"/>
                  </a:lnTo>
                  <a:lnTo>
                    <a:pt x="711757" y="1381"/>
                  </a:lnTo>
                  <a:lnTo>
                    <a:pt x="717362" y="1316"/>
                  </a:lnTo>
                  <a:lnTo>
                    <a:pt x="722966" y="1254"/>
                  </a:lnTo>
                  <a:lnTo>
                    <a:pt x="728571" y="1195"/>
                  </a:lnTo>
                  <a:lnTo>
                    <a:pt x="734175" y="1139"/>
                  </a:lnTo>
                  <a:lnTo>
                    <a:pt x="739779" y="1085"/>
                  </a:lnTo>
                  <a:lnTo>
                    <a:pt x="745384" y="1034"/>
                  </a:lnTo>
                  <a:lnTo>
                    <a:pt x="750988" y="986"/>
                  </a:lnTo>
                  <a:lnTo>
                    <a:pt x="756593" y="939"/>
                  </a:lnTo>
                  <a:lnTo>
                    <a:pt x="762197" y="895"/>
                  </a:lnTo>
                  <a:lnTo>
                    <a:pt x="767801" y="853"/>
                  </a:lnTo>
                  <a:lnTo>
                    <a:pt x="773406" y="813"/>
                  </a:lnTo>
                  <a:lnTo>
                    <a:pt x="779010" y="775"/>
                  </a:lnTo>
                  <a:lnTo>
                    <a:pt x="784615" y="739"/>
                  </a:lnTo>
                  <a:lnTo>
                    <a:pt x="790219" y="705"/>
                  </a:lnTo>
                  <a:lnTo>
                    <a:pt x="795823" y="672"/>
                  </a:lnTo>
                  <a:lnTo>
                    <a:pt x="801428" y="640"/>
                  </a:lnTo>
                  <a:lnTo>
                    <a:pt x="807032" y="611"/>
                  </a:lnTo>
                  <a:lnTo>
                    <a:pt x="812636" y="582"/>
                  </a:lnTo>
                  <a:lnTo>
                    <a:pt x="818241" y="555"/>
                  </a:lnTo>
                  <a:lnTo>
                    <a:pt x="823845" y="529"/>
                  </a:lnTo>
                  <a:lnTo>
                    <a:pt x="829450" y="505"/>
                  </a:lnTo>
                  <a:lnTo>
                    <a:pt x="835054" y="481"/>
                  </a:lnTo>
                  <a:lnTo>
                    <a:pt x="840658" y="459"/>
                  </a:lnTo>
                  <a:lnTo>
                    <a:pt x="846263" y="438"/>
                  </a:lnTo>
                  <a:lnTo>
                    <a:pt x="851867" y="417"/>
                  </a:lnTo>
                  <a:lnTo>
                    <a:pt x="857472" y="398"/>
                  </a:lnTo>
                  <a:lnTo>
                    <a:pt x="863076" y="380"/>
                  </a:lnTo>
                  <a:lnTo>
                    <a:pt x="868680" y="362"/>
                  </a:lnTo>
                  <a:lnTo>
                    <a:pt x="874285" y="345"/>
                  </a:lnTo>
                  <a:lnTo>
                    <a:pt x="879889" y="329"/>
                  </a:lnTo>
                  <a:lnTo>
                    <a:pt x="885494" y="314"/>
                  </a:lnTo>
                  <a:lnTo>
                    <a:pt x="891098" y="300"/>
                  </a:lnTo>
                  <a:lnTo>
                    <a:pt x="896702" y="286"/>
                  </a:lnTo>
                  <a:lnTo>
                    <a:pt x="902307" y="273"/>
                  </a:lnTo>
                  <a:lnTo>
                    <a:pt x="907911" y="260"/>
                  </a:lnTo>
                  <a:lnTo>
                    <a:pt x="913516" y="248"/>
                  </a:lnTo>
                  <a:lnTo>
                    <a:pt x="919120" y="237"/>
                  </a:lnTo>
                  <a:lnTo>
                    <a:pt x="924724" y="226"/>
                  </a:lnTo>
                  <a:lnTo>
                    <a:pt x="930329" y="216"/>
                  </a:lnTo>
                  <a:lnTo>
                    <a:pt x="935933" y="206"/>
                  </a:lnTo>
                  <a:lnTo>
                    <a:pt x="941538" y="197"/>
                  </a:lnTo>
                  <a:lnTo>
                    <a:pt x="947142" y="188"/>
                  </a:lnTo>
                  <a:lnTo>
                    <a:pt x="952746" y="179"/>
                  </a:lnTo>
                  <a:lnTo>
                    <a:pt x="958351" y="171"/>
                  </a:lnTo>
                  <a:lnTo>
                    <a:pt x="963955" y="163"/>
                  </a:lnTo>
                  <a:lnTo>
                    <a:pt x="969559" y="156"/>
                  </a:lnTo>
                  <a:lnTo>
                    <a:pt x="975164" y="149"/>
                  </a:lnTo>
                  <a:lnTo>
                    <a:pt x="980768" y="142"/>
                  </a:lnTo>
                  <a:lnTo>
                    <a:pt x="986373" y="135"/>
                  </a:lnTo>
                  <a:lnTo>
                    <a:pt x="991977" y="129"/>
                  </a:lnTo>
                  <a:lnTo>
                    <a:pt x="997581" y="123"/>
                  </a:lnTo>
                  <a:lnTo>
                    <a:pt x="1003186" y="118"/>
                  </a:lnTo>
                  <a:lnTo>
                    <a:pt x="1008790" y="112"/>
                  </a:lnTo>
                  <a:lnTo>
                    <a:pt x="1014395" y="107"/>
                  </a:lnTo>
                  <a:lnTo>
                    <a:pt x="1019999" y="102"/>
                  </a:lnTo>
                  <a:lnTo>
                    <a:pt x="1025603" y="98"/>
                  </a:lnTo>
                  <a:lnTo>
                    <a:pt x="1031208" y="93"/>
                  </a:lnTo>
                  <a:lnTo>
                    <a:pt x="1036812" y="89"/>
                  </a:lnTo>
                  <a:lnTo>
                    <a:pt x="1042417" y="85"/>
                  </a:lnTo>
                  <a:lnTo>
                    <a:pt x="1048021" y="81"/>
                  </a:lnTo>
                  <a:lnTo>
                    <a:pt x="1053625" y="78"/>
                  </a:lnTo>
                  <a:lnTo>
                    <a:pt x="1059230" y="74"/>
                  </a:lnTo>
                  <a:lnTo>
                    <a:pt x="1064834" y="71"/>
                  </a:lnTo>
                  <a:lnTo>
                    <a:pt x="1070439" y="68"/>
                  </a:lnTo>
                  <a:lnTo>
                    <a:pt x="1076043" y="65"/>
                  </a:lnTo>
                  <a:lnTo>
                    <a:pt x="1081647" y="62"/>
                  </a:lnTo>
                  <a:lnTo>
                    <a:pt x="1087252" y="59"/>
                  </a:lnTo>
                  <a:lnTo>
                    <a:pt x="1092856" y="56"/>
                  </a:lnTo>
                  <a:lnTo>
                    <a:pt x="1098461" y="54"/>
                  </a:lnTo>
                  <a:lnTo>
                    <a:pt x="1104065" y="51"/>
                  </a:lnTo>
                  <a:lnTo>
                    <a:pt x="1109669" y="49"/>
                  </a:lnTo>
                  <a:lnTo>
                    <a:pt x="1115274" y="47"/>
                  </a:lnTo>
                  <a:lnTo>
                    <a:pt x="1120878" y="45"/>
                  </a:lnTo>
                  <a:lnTo>
                    <a:pt x="1126482" y="43"/>
                  </a:lnTo>
                  <a:lnTo>
                    <a:pt x="1132087" y="41"/>
                  </a:lnTo>
                  <a:lnTo>
                    <a:pt x="1137691" y="39"/>
                  </a:lnTo>
                  <a:lnTo>
                    <a:pt x="1143296" y="37"/>
                  </a:lnTo>
                  <a:lnTo>
                    <a:pt x="1148900" y="35"/>
                  </a:lnTo>
                  <a:lnTo>
                    <a:pt x="1154504" y="34"/>
                  </a:lnTo>
                  <a:lnTo>
                    <a:pt x="1160109" y="32"/>
                  </a:lnTo>
                  <a:lnTo>
                    <a:pt x="1165713" y="31"/>
                  </a:lnTo>
                  <a:lnTo>
                    <a:pt x="1171318" y="29"/>
                  </a:lnTo>
                  <a:lnTo>
                    <a:pt x="1176922" y="28"/>
                  </a:lnTo>
                  <a:lnTo>
                    <a:pt x="1182526" y="27"/>
                  </a:lnTo>
                  <a:lnTo>
                    <a:pt x="1188131" y="26"/>
                  </a:lnTo>
                  <a:lnTo>
                    <a:pt x="1193735" y="24"/>
                  </a:lnTo>
                  <a:lnTo>
                    <a:pt x="1199340" y="23"/>
                  </a:lnTo>
                  <a:lnTo>
                    <a:pt x="1204944" y="22"/>
                  </a:lnTo>
                  <a:lnTo>
                    <a:pt x="1210548" y="21"/>
                  </a:lnTo>
                  <a:lnTo>
                    <a:pt x="1216153" y="20"/>
                  </a:lnTo>
                  <a:lnTo>
                    <a:pt x="1221757" y="19"/>
                  </a:lnTo>
                  <a:lnTo>
                    <a:pt x="1227362" y="18"/>
                  </a:lnTo>
                  <a:lnTo>
                    <a:pt x="1232966" y="18"/>
                  </a:lnTo>
                  <a:lnTo>
                    <a:pt x="1238570" y="17"/>
                  </a:lnTo>
                  <a:lnTo>
                    <a:pt x="1244175" y="16"/>
                  </a:lnTo>
                  <a:lnTo>
                    <a:pt x="1249779" y="15"/>
                  </a:lnTo>
                  <a:lnTo>
                    <a:pt x="1255384" y="14"/>
                  </a:lnTo>
                  <a:lnTo>
                    <a:pt x="1260988" y="14"/>
                  </a:lnTo>
                  <a:lnTo>
                    <a:pt x="1266592" y="13"/>
                  </a:lnTo>
                  <a:lnTo>
                    <a:pt x="1272197" y="13"/>
                  </a:lnTo>
                  <a:lnTo>
                    <a:pt x="1277801" y="12"/>
                  </a:lnTo>
                  <a:lnTo>
                    <a:pt x="1283406" y="11"/>
                  </a:lnTo>
                  <a:lnTo>
                    <a:pt x="1289010" y="11"/>
                  </a:lnTo>
                  <a:lnTo>
                    <a:pt x="1294614" y="10"/>
                  </a:lnTo>
                  <a:lnTo>
                    <a:pt x="1300219" y="10"/>
                  </a:lnTo>
                  <a:lnTo>
                    <a:pt x="1305823" y="9"/>
                  </a:lnTo>
                  <a:lnTo>
                    <a:pt x="1311427" y="9"/>
                  </a:lnTo>
                  <a:lnTo>
                    <a:pt x="1317032" y="8"/>
                  </a:lnTo>
                  <a:lnTo>
                    <a:pt x="1322636" y="8"/>
                  </a:lnTo>
                  <a:lnTo>
                    <a:pt x="1328241" y="8"/>
                  </a:lnTo>
                  <a:lnTo>
                    <a:pt x="1333845" y="7"/>
                  </a:lnTo>
                  <a:lnTo>
                    <a:pt x="1339449" y="7"/>
                  </a:lnTo>
                  <a:lnTo>
                    <a:pt x="1345054" y="7"/>
                  </a:lnTo>
                  <a:lnTo>
                    <a:pt x="1350658" y="6"/>
                  </a:lnTo>
                  <a:lnTo>
                    <a:pt x="1356263" y="6"/>
                  </a:lnTo>
                  <a:lnTo>
                    <a:pt x="1361867" y="6"/>
                  </a:lnTo>
                  <a:lnTo>
                    <a:pt x="1367471" y="5"/>
                  </a:lnTo>
                  <a:lnTo>
                    <a:pt x="1373076" y="5"/>
                  </a:lnTo>
                  <a:lnTo>
                    <a:pt x="1378680" y="5"/>
                  </a:lnTo>
                  <a:lnTo>
                    <a:pt x="1384285" y="5"/>
                  </a:lnTo>
                  <a:lnTo>
                    <a:pt x="1389889" y="4"/>
                  </a:lnTo>
                  <a:lnTo>
                    <a:pt x="1395493" y="4"/>
                  </a:lnTo>
                  <a:lnTo>
                    <a:pt x="1401098" y="4"/>
                  </a:lnTo>
                  <a:lnTo>
                    <a:pt x="1406702" y="4"/>
                  </a:lnTo>
                  <a:lnTo>
                    <a:pt x="1412307" y="3"/>
                  </a:lnTo>
                  <a:lnTo>
                    <a:pt x="1417911" y="3"/>
                  </a:lnTo>
                  <a:lnTo>
                    <a:pt x="1423515" y="3"/>
                  </a:lnTo>
                  <a:lnTo>
                    <a:pt x="1429120" y="3"/>
                  </a:lnTo>
                  <a:lnTo>
                    <a:pt x="1434724" y="3"/>
                  </a:lnTo>
                  <a:lnTo>
                    <a:pt x="1440329" y="2"/>
                  </a:lnTo>
                  <a:lnTo>
                    <a:pt x="1445933" y="2"/>
                  </a:lnTo>
                  <a:lnTo>
                    <a:pt x="1451537" y="2"/>
                  </a:lnTo>
                  <a:lnTo>
                    <a:pt x="1457142" y="2"/>
                  </a:lnTo>
                  <a:lnTo>
                    <a:pt x="1462746" y="2"/>
                  </a:lnTo>
                  <a:lnTo>
                    <a:pt x="1468350" y="2"/>
                  </a:lnTo>
                  <a:lnTo>
                    <a:pt x="1473955" y="2"/>
                  </a:lnTo>
                  <a:lnTo>
                    <a:pt x="1479559" y="1"/>
                  </a:lnTo>
                  <a:lnTo>
                    <a:pt x="1485164" y="1"/>
                  </a:lnTo>
                  <a:lnTo>
                    <a:pt x="1490768" y="1"/>
                  </a:lnTo>
                  <a:lnTo>
                    <a:pt x="1496372" y="1"/>
                  </a:lnTo>
                  <a:lnTo>
                    <a:pt x="1501977" y="1"/>
                  </a:lnTo>
                  <a:lnTo>
                    <a:pt x="1507581" y="1"/>
                  </a:lnTo>
                  <a:lnTo>
                    <a:pt x="1513186" y="1"/>
                  </a:lnTo>
                  <a:lnTo>
                    <a:pt x="1518790" y="1"/>
                  </a:lnTo>
                  <a:lnTo>
                    <a:pt x="1524394" y="1"/>
                  </a:lnTo>
                  <a:lnTo>
                    <a:pt x="1529999" y="1"/>
                  </a:lnTo>
                  <a:lnTo>
                    <a:pt x="1535603" y="1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691486" y="1848654"/>
              <a:ext cx="1883076" cy="579821"/>
            </a:xfrm>
            <a:custGeom>
              <a:avLst/>
              <a:pathLst>
                <a:path w="1883076" h="579821">
                  <a:moveTo>
                    <a:pt x="0" y="574382"/>
                  </a:moveTo>
                  <a:lnTo>
                    <a:pt x="5604" y="568538"/>
                  </a:lnTo>
                  <a:lnTo>
                    <a:pt x="11208" y="562646"/>
                  </a:lnTo>
                  <a:lnTo>
                    <a:pt x="16813" y="556711"/>
                  </a:lnTo>
                  <a:lnTo>
                    <a:pt x="22417" y="550737"/>
                  </a:lnTo>
                  <a:lnTo>
                    <a:pt x="28021" y="544730"/>
                  </a:lnTo>
                  <a:lnTo>
                    <a:pt x="33626" y="538695"/>
                  </a:lnTo>
                  <a:lnTo>
                    <a:pt x="39230" y="532636"/>
                  </a:lnTo>
                  <a:lnTo>
                    <a:pt x="44835" y="526559"/>
                  </a:lnTo>
                  <a:lnTo>
                    <a:pt x="50439" y="520468"/>
                  </a:lnTo>
                  <a:lnTo>
                    <a:pt x="56043" y="514369"/>
                  </a:lnTo>
                  <a:lnTo>
                    <a:pt x="61648" y="508265"/>
                  </a:lnTo>
                  <a:lnTo>
                    <a:pt x="67252" y="502163"/>
                  </a:lnTo>
                  <a:lnTo>
                    <a:pt x="72857" y="496066"/>
                  </a:lnTo>
                  <a:lnTo>
                    <a:pt x="78461" y="489979"/>
                  </a:lnTo>
                  <a:lnTo>
                    <a:pt x="84065" y="483905"/>
                  </a:lnTo>
                  <a:lnTo>
                    <a:pt x="89670" y="477850"/>
                  </a:lnTo>
                  <a:lnTo>
                    <a:pt x="95274" y="471818"/>
                  </a:lnTo>
                  <a:lnTo>
                    <a:pt x="100879" y="465811"/>
                  </a:lnTo>
                  <a:lnTo>
                    <a:pt x="106483" y="459834"/>
                  </a:lnTo>
                  <a:lnTo>
                    <a:pt x="112087" y="453889"/>
                  </a:lnTo>
                  <a:lnTo>
                    <a:pt x="117692" y="447982"/>
                  </a:lnTo>
                  <a:lnTo>
                    <a:pt x="123296" y="442113"/>
                  </a:lnTo>
                  <a:lnTo>
                    <a:pt x="128901" y="436287"/>
                  </a:lnTo>
                  <a:lnTo>
                    <a:pt x="134505" y="430505"/>
                  </a:lnTo>
                  <a:lnTo>
                    <a:pt x="140109" y="424771"/>
                  </a:lnTo>
                  <a:lnTo>
                    <a:pt x="145714" y="419087"/>
                  </a:lnTo>
                  <a:lnTo>
                    <a:pt x="151318" y="413454"/>
                  </a:lnTo>
                  <a:lnTo>
                    <a:pt x="156923" y="407874"/>
                  </a:lnTo>
                  <a:lnTo>
                    <a:pt x="162527" y="402350"/>
                  </a:lnTo>
                  <a:lnTo>
                    <a:pt x="168131" y="396883"/>
                  </a:lnTo>
                  <a:lnTo>
                    <a:pt x="173736" y="391473"/>
                  </a:lnTo>
                  <a:lnTo>
                    <a:pt x="179340" y="386123"/>
                  </a:lnTo>
                  <a:lnTo>
                    <a:pt x="184944" y="380834"/>
                  </a:lnTo>
                  <a:lnTo>
                    <a:pt x="190549" y="375605"/>
                  </a:lnTo>
                  <a:lnTo>
                    <a:pt x="196153" y="370438"/>
                  </a:lnTo>
                  <a:lnTo>
                    <a:pt x="201758" y="365334"/>
                  </a:lnTo>
                  <a:lnTo>
                    <a:pt x="207362" y="360292"/>
                  </a:lnTo>
                  <a:lnTo>
                    <a:pt x="212966" y="355313"/>
                  </a:lnTo>
                  <a:lnTo>
                    <a:pt x="218571" y="350398"/>
                  </a:lnTo>
                  <a:lnTo>
                    <a:pt x="224175" y="345546"/>
                  </a:lnTo>
                  <a:lnTo>
                    <a:pt x="229780" y="340758"/>
                  </a:lnTo>
                  <a:lnTo>
                    <a:pt x="235384" y="336033"/>
                  </a:lnTo>
                  <a:lnTo>
                    <a:pt x="240988" y="331370"/>
                  </a:lnTo>
                  <a:lnTo>
                    <a:pt x="246593" y="326771"/>
                  </a:lnTo>
                  <a:lnTo>
                    <a:pt x="252197" y="322233"/>
                  </a:lnTo>
                  <a:lnTo>
                    <a:pt x="257802" y="317758"/>
                  </a:lnTo>
                  <a:lnTo>
                    <a:pt x="263406" y="313344"/>
                  </a:lnTo>
                  <a:lnTo>
                    <a:pt x="269010" y="308991"/>
                  </a:lnTo>
                  <a:lnTo>
                    <a:pt x="274615" y="304698"/>
                  </a:lnTo>
                  <a:lnTo>
                    <a:pt x="280219" y="300465"/>
                  </a:lnTo>
                  <a:lnTo>
                    <a:pt x="285824" y="296291"/>
                  </a:lnTo>
                  <a:lnTo>
                    <a:pt x="291428" y="292174"/>
                  </a:lnTo>
                  <a:lnTo>
                    <a:pt x="297032" y="288116"/>
                  </a:lnTo>
                  <a:lnTo>
                    <a:pt x="302637" y="284114"/>
                  </a:lnTo>
                  <a:lnTo>
                    <a:pt x="308241" y="280167"/>
                  </a:lnTo>
                  <a:lnTo>
                    <a:pt x="313846" y="276276"/>
                  </a:lnTo>
                  <a:lnTo>
                    <a:pt x="319450" y="272439"/>
                  </a:lnTo>
                  <a:lnTo>
                    <a:pt x="325054" y="268656"/>
                  </a:lnTo>
                  <a:lnTo>
                    <a:pt x="330659" y="264925"/>
                  </a:lnTo>
                  <a:lnTo>
                    <a:pt x="336263" y="261246"/>
                  </a:lnTo>
                  <a:lnTo>
                    <a:pt x="341867" y="257617"/>
                  </a:lnTo>
                  <a:lnTo>
                    <a:pt x="347472" y="254039"/>
                  </a:lnTo>
                  <a:lnTo>
                    <a:pt x="353076" y="250510"/>
                  </a:lnTo>
                  <a:lnTo>
                    <a:pt x="358681" y="247030"/>
                  </a:lnTo>
                  <a:lnTo>
                    <a:pt x="364285" y="243596"/>
                  </a:lnTo>
                  <a:lnTo>
                    <a:pt x="369889" y="240210"/>
                  </a:lnTo>
                  <a:lnTo>
                    <a:pt x="375494" y="236870"/>
                  </a:lnTo>
                  <a:lnTo>
                    <a:pt x="381098" y="233574"/>
                  </a:lnTo>
                  <a:lnTo>
                    <a:pt x="386703" y="230323"/>
                  </a:lnTo>
                  <a:lnTo>
                    <a:pt x="392307" y="227116"/>
                  </a:lnTo>
                  <a:lnTo>
                    <a:pt x="397911" y="223951"/>
                  </a:lnTo>
                  <a:lnTo>
                    <a:pt x="403516" y="220829"/>
                  </a:lnTo>
                  <a:lnTo>
                    <a:pt x="409120" y="217747"/>
                  </a:lnTo>
                  <a:lnTo>
                    <a:pt x="414725" y="214707"/>
                  </a:lnTo>
                  <a:lnTo>
                    <a:pt x="420329" y="211706"/>
                  </a:lnTo>
                  <a:lnTo>
                    <a:pt x="425933" y="208744"/>
                  </a:lnTo>
                  <a:lnTo>
                    <a:pt x="431538" y="205821"/>
                  </a:lnTo>
                  <a:lnTo>
                    <a:pt x="437142" y="202936"/>
                  </a:lnTo>
                  <a:lnTo>
                    <a:pt x="442747" y="200089"/>
                  </a:lnTo>
                  <a:lnTo>
                    <a:pt x="448351" y="197277"/>
                  </a:lnTo>
                  <a:lnTo>
                    <a:pt x="453955" y="194502"/>
                  </a:lnTo>
                  <a:lnTo>
                    <a:pt x="459560" y="191763"/>
                  </a:lnTo>
                  <a:lnTo>
                    <a:pt x="465164" y="189058"/>
                  </a:lnTo>
                  <a:lnTo>
                    <a:pt x="470769" y="186387"/>
                  </a:lnTo>
                  <a:lnTo>
                    <a:pt x="476373" y="183750"/>
                  </a:lnTo>
                  <a:lnTo>
                    <a:pt x="481977" y="181147"/>
                  </a:lnTo>
                  <a:lnTo>
                    <a:pt x="487582" y="178576"/>
                  </a:lnTo>
                  <a:lnTo>
                    <a:pt x="493186" y="176037"/>
                  </a:lnTo>
                  <a:lnTo>
                    <a:pt x="498790" y="173530"/>
                  </a:lnTo>
                  <a:lnTo>
                    <a:pt x="504395" y="171055"/>
                  </a:lnTo>
                  <a:lnTo>
                    <a:pt x="509999" y="168610"/>
                  </a:lnTo>
                  <a:lnTo>
                    <a:pt x="515604" y="166195"/>
                  </a:lnTo>
                  <a:lnTo>
                    <a:pt x="521208" y="163810"/>
                  </a:lnTo>
                  <a:lnTo>
                    <a:pt x="526812" y="161455"/>
                  </a:lnTo>
                  <a:lnTo>
                    <a:pt x="532417" y="159129"/>
                  </a:lnTo>
                  <a:lnTo>
                    <a:pt x="538021" y="156831"/>
                  </a:lnTo>
                  <a:lnTo>
                    <a:pt x="543626" y="154561"/>
                  </a:lnTo>
                  <a:lnTo>
                    <a:pt x="549230" y="152320"/>
                  </a:lnTo>
                  <a:lnTo>
                    <a:pt x="554834" y="150106"/>
                  </a:lnTo>
                  <a:lnTo>
                    <a:pt x="560439" y="147919"/>
                  </a:lnTo>
                  <a:lnTo>
                    <a:pt x="566043" y="145758"/>
                  </a:lnTo>
                  <a:lnTo>
                    <a:pt x="571648" y="143625"/>
                  </a:lnTo>
                  <a:lnTo>
                    <a:pt x="577252" y="141517"/>
                  </a:lnTo>
                  <a:lnTo>
                    <a:pt x="582856" y="139435"/>
                  </a:lnTo>
                  <a:lnTo>
                    <a:pt x="588461" y="137378"/>
                  </a:lnTo>
                  <a:lnTo>
                    <a:pt x="594065" y="135347"/>
                  </a:lnTo>
                  <a:lnTo>
                    <a:pt x="599670" y="133340"/>
                  </a:lnTo>
                  <a:lnTo>
                    <a:pt x="605274" y="131358"/>
                  </a:lnTo>
                  <a:lnTo>
                    <a:pt x="610878" y="129400"/>
                  </a:lnTo>
                  <a:lnTo>
                    <a:pt x="616483" y="127466"/>
                  </a:lnTo>
                  <a:lnTo>
                    <a:pt x="622087" y="125555"/>
                  </a:lnTo>
                  <a:lnTo>
                    <a:pt x="627692" y="123668"/>
                  </a:lnTo>
                  <a:lnTo>
                    <a:pt x="633296" y="121804"/>
                  </a:lnTo>
                  <a:lnTo>
                    <a:pt x="638900" y="119963"/>
                  </a:lnTo>
                  <a:lnTo>
                    <a:pt x="644505" y="118144"/>
                  </a:lnTo>
                  <a:lnTo>
                    <a:pt x="650109" y="116348"/>
                  </a:lnTo>
                  <a:lnTo>
                    <a:pt x="655713" y="114574"/>
                  </a:lnTo>
                  <a:lnTo>
                    <a:pt x="661318" y="112821"/>
                  </a:lnTo>
                  <a:lnTo>
                    <a:pt x="666922" y="111091"/>
                  </a:lnTo>
                  <a:lnTo>
                    <a:pt x="672527" y="109381"/>
                  </a:lnTo>
                  <a:lnTo>
                    <a:pt x="678131" y="107693"/>
                  </a:lnTo>
                  <a:lnTo>
                    <a:pt x="683735" y="106026"/>
                  </a:lnTo>
                  <a:lnTo>
                    <a:pt x="689340" y="104379"/>
                  </a:lnTo>
                  <a:lnTo>
                    <a:pt x="694944" y="102753"/>
                  </a:lnTo>
                  <a:lnTo>
                    <a:pt x="700549" y="101147"/>
                  </a:lnTo>
                  <a:lnTo>
                    <a:pt x="706153" y="99561"/>
                  </a:lnTo>
                  <a:lnTo>
                    <a:pt x="711757" y="97994"/>
                  </a:lnTo>
                  <a:lnTo>
                    <a:pt x="717362" y="96448"/>
                  </a:lnTo>
                  <a:lnTo>
                    <a:pt x="722966" y="94921"/>
                  </a:lnTo>
                  <a:lnTo>
                    <a:pt x="728571" y="93413"/>
                  </a:lnTo>
                  <a:lnTo>
                    <a:pt x="734175" y="91924"/>
                  </a:lnTo>
                  <a:lnTo>
                    <a:pt x="739779" y="90453"/>
                  </a:lnTo>
                  <a:lnTo>
                    <a:pt x="745384" y="89002"/>
                  </a:lnTo>
                  <a:lnTo>
                    <a:pt x="750988" y="87569"/>
                  </a:lnTo>
                  <a:lnTo>
                    <a:pt x="756593" y="86154"/>
                  </a:lnTo>
                  <a:lnTo>
                    <a:pt x="762197" y="84757"/>
                  </a:lnTo>
                  <a:lnTo>
                    <a:pt x="767801" y="83377"/>
                  </a:lnTo>
                  <a:lnTo>
                    <a:pt x="773406" y="82016"/>
                  </a:lnTo>
                  <a:lnTo>
                    <a:pt x="779010" y="80672"/>
                  </a:lnTo>
                  <a:lnTo>
                    <a:pt x="784615" y="79345"/>
                  </a:lnTo>
                  <a:lnTo>
                    <a:pt x="790219" y="78036"/>
                  </a:lnTo>
                  <a:lnTo>
                    <a:pt x="795823" y="76743"/>
                  </a:lnTo>
                  <a:lnTo>
                    <a:pt x="801428" y="75467"/>
                  </a:lnTo>
                  <a:lnTo>
                    <a:pt x="807032" y="74208"/>
                  </a:lnTo>
                  <a:lnTo>
                    <a:pt x="812636" y="72965"/>
                  </a:lnTo>
                  <a:lnTo>
                    <a:pt x="818241" y="71739"/>
                  </a:lnTo>
                  <a:lnTo>
                    <a:pt x="823845" y="70528"/>
                  </a:lnTo>
                  <a:lnTo>
                    <a:pt x="829450" y="69333"/>
                  </a:lnTo>
                  <a:lnTo>
                    <a:pt x="835054" y="68155"/>
                  </a:lnTo>
                  <a:lnTo>
                    <a:pt x="840658" y="66991"/>
                  </a:lnTo>
                  <a:lnTo>
                    <a:pt x="846263" y="65844"/>
                  </a:lnTo>
                  <a:lnTo>
                    <a:pt x="851867" y="64711"/>
                  </a:lnTo>
                  <a:lnTo>
                    <a:pt x="857472" y="63594"/>
                  </a:lnTo>
                  <a:lnTo>
                    <a:pt x="863076" y="62491"/>
                  </a:lnTo>
                  <a:lnTo>
                    <a:pt x="868680" y="61404"/>
                  </a:lnTo>
                  <a:lnTo>
                    <a:pt x="874285" y="60331"/>
                  </a:lnTo>
                  <a:lnTo>
                    <a:pt x="879889" y="59272"/>
                  </a:lnTo>
                  <a:lnTo>
                    <a:pt x="885494" y="58228"/>
                  </a:lnTo>
                  <a:lnTo>
                    <a:pt x="891098" y="57198"/>
                  </a:lnTo>
                  <a:lnTo>
                    <a:pt x="896702" y="56182"/>
                  </a:lnTo>
                  <a:lnTo>
                    <a:pt x="902307" y="55180"/>
                  </a:lnTo>
                  <a:lnTo>
                    <a:pt x="907911" y="54192"/>
                  </a:lnTo>
                  <a:lnTo>
                    <a:pt x="913516" y="53217"/>
                  </a:lnTo>
                  <a:lnTo>
                    <a:pt x="919120" y="52256"/>
                  </a:lnTo>
                  <a:lnTo>
                    <a:pt x="924724" y="51308"/>
                  </a:lnTo>
                  <a:lnTo>
                    <a:pt x="930329" y="50373"/>
                  </a:lnTo>
                  <a:lnTo>
                    <a:pt x="935933" y="49452"/>
                  </a:lnTo>
                  <a:lnTo>
                    <a:pt x="941538" y="48543"/>
                  </a:lnTo>
                  <a:lnTo>
                    <a:pt x="947142" y="47647"/>
                  </a:lnTo>
                  <a:lnTo>
                    <a:pt x="952746" y="46763"/>
                  </a:lnTo>
                  <a:lnTo>
                    <a:pt x="958351" y="45893"/>
                  </a:lnTo>
                  <a:lnTo>
                    <a:pt x="963955" y="45034"/>
                  </a:lnTo>
                  <a:lnTo>
                    <a:pt x="969559" y="44188"/>
                  </a:lnTo>
                  <a:lnTo>
                    <a:pt x="975164" y="43354"/>
                  </a:lnTo>
                  <a:lnTo>
                    <a:pt x="980768" y="42532"/>
                  </a:lnTo>
                  <a:lnTo>
                    <a:pt x="986373" y="41721"/>
                  </a:lnTo>
                  <a:lnTo>
                    <a:pt x="991977" y="40923"/>
                  </a:lnTo>
                  <a:lnTo>
                    <a:pt x="997581" y="40136"/>
                  </a:lnTo>
                  <a:lnTo>
                    <a:pt x="1003186" y="39360"/>
                  </a:lnTo>
                  <a:lnTo>
                    <a:pt x="1008790" y="38596"/>
                  </a:lnTo>
                  <a:lnTo>
                    <a:pt x="1014395" y="37843"/>
                  </a:lnTo>
                  <a:lnTo>
                    <a:pt x="1019999" y="37101"/>
                  </a:lnTo>
                  <a:lnTo>
                    <a:pt x="1025603" y="36371"/>
                  </a:lnTo>
                  <a:lnTo>
                    <a:pt x="1031208" y="35651"/>
                  </a:lnTo>
                  <a:lnTo>
                    <a:pt x="1036812" y="34942"/>
                  </a:lnTo>
                  <a:lnTo>
                    <a:pt x="1042417" y="34243"/>
                  </a:lnTo>
                  <a:lnTo>
                    <a:pt x="1048021" y="33555"/>
                  </a:lnTo>
                  <a:lnTo>
                    <a:pt x="1053625" y="32878"/>
                  </a:lnTo>
                  <a:lnTo>
                    <a:pt x="1059230" y="32210"/>
                  </a:lnTo>
                  <a:lnTo>
                    <a:pt x="1064834" y="31553"/>
                  </a:lnTo>
                  <a:lnTo>
                    <a:pt x="1070439" y="30907"/>
                  </a:lnTo>
                  <a:lnTo>
                    <a:pt x="1076043" y="30270"/>
                  </a:lnTo>
                  <a:lnTo>
                    <a:pt x="1081647" y="29643"/>
                  </a:lnTo>
                  <a:lnTo>
                    <a:pt x="1087252" y="29025"/>
                  </a:lnTo>
                  <a:lnTo>
                    <a:pt x="1092856" y="28418"/>
                  </a:lnTo>
                  <a:lnTo>
                    <a:pt x="1098461" y="27820"/>
                  </a:lnTo>
                  <a:lnTo>
                    <a:pt x="1104065" y="27231"/>
                  </a:lnTo>
                  <a:lnTo>
                    <a:pt x="1109669" y="26652"/>
                  </a:lnTo>
                  <a:lnTo>
                    <a:pt x="1115274" y="26082"/>
                  </a:lnTo>
                  <a:lnTo>
                    <a:pt x="1120878" y="25521"/>
                  </a:lnTo>
                  <a:lnTo>
                    <a:pt x="1126482" y="24970"/>
                  </a:lnTo>
                  <a:lnTo>
                    <a:pt x="1132087" y="24427"/>
                  </a:lnTo>
                  <a:lnTo>
                    <a:pt x="1137691" y="23893"/>
                  </a:lnTo>
                  <a:lnTo>
                    <a:pt x="1143296" y="23368"/>
                  </a:lnTo>
                  <a:lnTo>
                    <a:pt x="1148900" y="22851"/>
                  </a:lnTo>
                  <a:lnTo>
                    <a:pt x="1154504" y="22344"/>
                  </a:lnTo>
                  <a:lnTo>
                    <a:pt x="1160109" y="21844"/>
                  </a:lnTo>
                  <a:lnTo>
                    <a:pt x="1165713" y="21353"/>
                  </a:lnTo>
                  <a:lnTo>
                    <a:pt x="1171318" y="20870"/>
                  </a:lnTo>
                  <a:lnTo>
                    <a:pt x="1176922" y="20396"/>
                  </a:lnTo>
                  <a:lnTo>
                    <a:pt x="1182526" y="19929"/>
                  </a:lnTo>
                  <a:lnTo>
                    <a:pt x="1188131" y="19471"/>
                  </a:lnTo>
                  <a:lnTo>
                    <a:pt x="1193735" y="19020"/>
                  </a:lnTo>
                  <a:lnTo>
                    <a:pt x="1199340" y="18578"/>
                  </a:lnTo>
                  <a:lnTo>
                    <a:pt x="1204944" y="18143"/>
                  </a:lnTo>
                  <a:lnTo>
                    <a:pt x="1210548" y="17715"/>
                  </a:lnTo>
                  <a:lnTo>
                    <a:pt x="1216153" y="17296"/>
                  </a:lnTo>
                  <a:lnTo>
                    <a:pt x="1221757" y="16883"/>
                  </a:lnTo>
                  <a:lnTo>
                    <a:pt x="1227362" y="16478"/>
                  </a:lnTo>
                  <a:lnTo>
                    <a:pt x="1232966" y="16080"/>
                  </a:lnTo>
                  <a:lnTo>
                    <a:pt x="1238570" y="15690"/>
                  </a:lnTo>
                  <a:lnTo>
                    <a:pt x="1244175" y="15306"/>
                  </a:lnTo>
                  <a:lnTo>
                    <a:pt x="1249779" y="14930"/>
                  </a:lnTo>
                  <a:lnTo>
                    <a:pt x="1255384" y="14560"/>
                  </a:lnTo>
                  <a:lnTo>
                    <a:pt x="1260988" y="14197"/>
                  </a:lnTo>
                  <a:lnTo>
                    <a:pt x="1266592" y="13841"/>
                  </a:lnTo>
                  <a:lnTo>
                    <a:pt x="1272197" y="13491"/>
                  </a:lnTo>
                  <a:lnTo>
                    <a:pt x="1277801" y="13148"/>
                  </a:lnTo>
                  <a:lnTo>
                    <a:pt x="1283406" y="12811"/>
                  </a:lnTo>
                  <a:lnTo>
                    <a:pt x="1289010" y="12480"/>
                  </a:lnTo>
                  <a:lnTo>
                    <a:pt x="1294614" y="12156"/>
                  </a:lnTo>
                  <a:lnTo>
                    <a:pt x="1300219" y="11838"/>
                  </a:lnTo>
                  <a:lnTo>
                    <a:pt x="1305823" y="11526"/>
                  </a:lnTo>
                  <a:lnTo>
                    <a:pt x="1311427" y="11219"/>
                  </a:lnTo>
                  <a:lnTo>
                    <a:pt x="1317032" y="10919"/>
                  </a:lnTo>
                  <a:lnTo>
                    <a:pt x="1322636" y="10624"/>
                  </a:lnTo>
                  <a:lnTo>
                    <a:pt x="1328241" y="10334"/>
                  </a:lnTo>
                  <a:lnTo>
                    <a:pt x="1333845" y="10050"/>
                  </a:lnTo>
                  <a:lnTo>
                    <a:pt x="1339449" y="9772"/>
                  </a:lnTo>
                  <a:lnTo>
                    <a:pt x="1345054" y="9498"/>
                  </a:lnTo>
                  <a:lnTo>
                    <a:pt x="1350658" y="9230"/>
                  </a:lnTo>
                  <a:lnTo>
                    <a:pt x="1356263" y="8967"/>
                  </a:lnTo>
                  <a:lnTo>
                    <a:pt x="1361867" y="8708"/>
                  </a:lnTo>
                  <a:lnTo>
                    <a:pt x="1367471" y="8454"/>
                  </a:lnTo>
                  <a:lnTo>
                    <a:pt x="1373076" y="8205"/>
                  </a:lnTo>
                  <a:lnTo>
                    <a:pt x="1378680" y="7961"/>
                  </a:lnTo>
                  <a:lnTo>
                    <a:pt x="1384285" y="7720"/>
                  </a:lnTo>
                  <a:lnTo>
                    <a:pt x="1389889" y="7484"/>
                  </a:lnTo>
                  <a:lnTo>
                    <a:pt x="1395493" y="7253"/>
                  </a:lnTo>
                  <a:lnTo>
                    <a:pt x="1401098" y="7025"/>
                  </a:lnTo>
                  <a:lnTo>
                    <a:pt x="1406702" y="6801"/>
                  </a:lnTo>
                  <a:lnTo>
                    <a:pt x="1412307" y="6580"/>
                  </a:lnTo>
                  <a:lnTo>
                    <a:pt x="1417911" y="6364"/>
                  </a:lnTo>
                  <a:lnTo>
                    <a:pt x="1423515" y="6150"/>
                  </a:lnTo>
                  <a:lnTo>
                    <a:pt x="1429120" y="5940"/>
                  </a:lnTo>
                  <a:lnTo>
                    <a:pt x="1434724" y="5734"/>
                  </a:lnTo>
                  <a:lnTo>
                    <a:pt x="1440329" y="5530"/>
                  </a:lnTo>
                  <a:lnTo>
                    <a:pt x="1445933" y="5330"/>
                  </a:lnTo>
                  <a:lnTo>
                    <a:pt x="1451537" y="5133"/>
                  </a:lnTo>
                  <a:lnTo>
                    <a:pt x="1457142" y="4938"/>
                  </a:lnTo>
                  <a:lnTo>
                    <a:pt x="1462746" y="4746"/>
                  </a:lnTo>
                  <a:lnTo>
                    <a:pt x="1468350" y="4557"/>
                  </a:lnTo>
                  <a:lnTo>
                    <a:pt x="1473955" y="4371"/>
                  </a:lnTo>
                  <a:lnTo>
                    <a:pt x="1479559" y="4187"/>
                  </a:lnTo>
                  <a:lnTo>
                    <a:pt x="1485164" y="4006"/>
                  </a:lnTo>
                  <a:lnTo>
                    <a:pt x="1490768" y="3828"/>
                  </a:lnTo>
                  <a:lnTo>
                    <a:pt x="1496372" y="3652"/>
                  </a:lnTo>
                  <a:lnTo>
                    <a:pt x="1501977" y="3479"/>
                  </a:lnTo>
                  <a:lnTo>
                    <a:pt x="1507581" y="3309"/>
                  </a:lnTo>
                  <a:lnTo>
                    <a:pt x="1513186" y="3141"/>
                  </a:lnTo>
                  <a:lnTo>
                    <a:pt x="1518790" y="2977"/>
                  </a:lnTo>
                  <a:lnTo>
                    <a:pt x="1524394" y="2816"/>
                  </a:lnTo>
                  <a:lnTo>
                    <a:pt x="1529999" y="2659"/>
                  </a:lnTo>
                  <a:lnTo>
                    <a:pt x="1535603" y="2505"/>
                  </a:lnTo>
                  <a:lnTo>
                    <a:pt x="1541208" y="2354"/>
                  </a:lnTo>
                  <a:lnTo>
                    <a:pt x="1546812" y="2208"/>
                  </a:lnTo>
                  <a:lnTo>
                    <a:pt x="1552416" y="2066"/>
                  </a:lnTo>
                  <a:lnTo>
                    <a:pt x="1558021" y="1929"/>
                  </a:lnTo>
                  <a:lnTo>
                    <a:pt x="1563625" y="1796"/>
                  </a:lnTo>
                  <a:lnTo>
                    <a:pt x="1569230" y="1668"/>
                  </a:lnTo>
                  <a:lnTo>
                    <a:pt x="1574834" y="1545"/>
                  </a:lnTo>
                  <a:lnTo>
                    <a:pt x="1580438" y="1428"/>
                  </a:lnTo>
                  <a:lnTo>
                    <a:pt x="1586043" y="1316"/>
                  </a:lnTo>
                  <a:lnTo>
                    <a:pt x="1591647" y="1210"/>
                  </a:lnTo>
                  <a:lnTo>
                    <a:pt x="1597252" y="1109"/>
                  </a:lnTo>
                  <a:lnTo>
                    <a:pt x="1602856" y="1014"/>
                  </a:lnTo>
                  <a:lnTo>
                    <a:pt x="1608460" y="925"/>
                  </a:lnTo>
                  <a:lnTo>
                    <a:pt x="1614065" y="842"/>
                  </a:lnTo>
                  <a:lnTo>
                    <a:pt x="1619669" y="764"/>
                  </a:lnTo>
                  <a:lnTo>
                    <a:pt x="1625273" y="692"/>
                  </a:lnTo>
                  <a:lnTo>
                    <a:pt x="1630878" y="625"/>
                  </a:lnTo>
                  <a:lnTo>
                    <a:pt x="1636482" y="564"/>
                  </a:lnTo>
                  <a:lnTo>
                    <a:pt x="1642087" y="507"/>
                  </a:lnTo>
                  <a:lnTo>
                    <a:pt x="1647691" y="455"/>
                  </a:lnTo>
                  <a:lnTo>
                    <a:pt x="1653295" y="408"/>
                  </a:lnTo>
                  <a:lnTo>
                    <a:pt x="1658900" y="365"/>
                  </a:lnTo>
                  <a:lnTo>
                    <a:pt x="1664504" y="325"/>
                  </a:lnTo>
                  <a:lnTo>
                    <a:pt x="1670109" y="290"/>
                  </a:lnTo>
                  <a:lnTo>
                    <a:pt x="1675713" y="258"/>
                  </a:lnTo>
                  <a:lnTo>
                    <a:pt x="1681317" y="229"/>
                  </a:lnTo>
                  <a:lnTo>
                    <a:pt x="1686922" y="203"/>
                  </a:lnTo>
                  <a:lnTo>
                    <a:pt x="1692526" y="180"/>
                  </a:lnTo>
                  <a:lnTo>
                    <a:pt x="1698131" y="159"/>
                  </a:lnTo>
                  <a:lnTo>
                    <a:pt x="1703735" y="140"/>
                  </a:lnTo>
                  <a:lnTo>
                    <a:pt x="1709339" y="124"/>
                  </a:lnTo>
                  <a:lnTo>
                    <a:pt x="1714944" y="109"/>
                  </a:lnTo>
                  <a:lnTo>
                    <a:pt x="1720548" y="96"/>
                  </a:lnTo>
                  <a:lnTo>
                    <a:pt x="1726153" y="84"/>
                  </a:lnTo>
                  <a:lnTo>
                    <a:pt x="1731757" y="74"/>
                  </a:lnTo>
                  <a:lnTo>
                    <a:pt x="1737361" y="65"/>
                  </a:lnTo>
                  <a:lnTo>
                    <a:pt x="1742966" y="57"/>
                  </a:lnTo>
                  <a:lnTo>
                    <a:pt x="1748570" y="50"/>
                  </a:lnTo>
                  <a:lnTo>
                    <a:pt x="1754175" y="43"/>
                  </a:lnTo>
                  <a:lnTo>
                    <a:pt x="1759779" y="38"/>
                  </a:lnTo>
                  <a:lnTo>
                    <a:pt x="1765383" y="33"/>
                  </a:lnTo>
                  <a:lnTo>
                    <a:pt x="1770988" y="28"/>
                  </a:lnTo>
                  <a:lnTo>
                    <a:pt x="1776592" y="25"/>
                  </a:lnTo>
                  <a:lnTo>
                    <a:pt x="1782196" y="21"/>
                  </a:lnTo>
                  <a:lnTo>
                    <a:pt x="1787801" y="18"/>
                  </a:lnTo>
                  <a:lnTo>
                    <a:pt x="1793405" y="16"/>
                  </a:lnTo>
                  <a:lnTo>
                    <a:pt x="1799010" y="13"/>
                  </a:lnTo>
                  <a:lnTo>
                    <a:pt x="1804614" y="11"/>
                  </a:lnTo>
                  <a:lnTo>
                    <a:pt x="1810218" y="10"/>
                  </a:lnTo>
                  <a:lnTo>
                    <a:pt x="1815823" y="8"/>
                  </a:lnTo>
                  <a:lnTo>
                    <a:pt x="1821427" y="7"/>
                  </a:lnTo>
                  <a:lnTo>
                    <a:pt x="1827032" y="6"/>
                  </a:lnTo>
                  <a:lnTo>
                    <a:pt x="1832636" y="5"/>
                  </a:lnTo>
                  <a:lnTo>
                    <a:pt x="1838240" y="4"/>
                  </a:lnTo>
                  <a:lnTo>
                    <a:pt x="1843845" y="3"/>
                  </a:lnTo>
                  <a:lnTo>
                    <a:pt x="1849449" y="2"/>
                  </a:lnTo>
                  <a:lnTo>
                    <a:pt x="1855054" y="2"/>
                  </a:lnTo>
                  <a:lnTo>
                    <a:pt x="1860658" y="1"/>
                  </a:lnTo>
                  <a:lnTo>
                    <a:pt x="1866262" y="1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1"/>
                  </a:lnTo>
                  <a:lnTo>
                    <a:pt x="1860658" y="1"/>
                  </a:lnTo>
                  <a:lnTo>
                    <a:pt x="1855054" y="2"/>
                  </a:lnTo>
                  <a:lnTo>
                    <a:pt x="1849449" y="2"/>
                  </a:lnTo>
                  <a:lnTo>
                    <a:pt x="1843845" y="3"/>
                  </a:lnTo>
                  <a:lnTo>
                    <a:pt x="1838240" y="4"/>
                  </a:lnTo>
                  <a:lnTo>
                    <a:pt x="1832636" y="5"/>
                  </a:lnTo>
                  <a:lnTo>
                    <a:pt x="1827032" y="6"/>
                  </a:lnTo>
                  <a:lnTo>
                    <a:pt x="1821427" y="7"/>
                  </a:lnTo>
                  <a:lnTo>
                    <a:pt x="1815823" y="8"/>
                  </a:lnTo>
                  <a:lnTo>
                    <a:pt x="1810218" y="10"/>
                  </a:lnTo>
                  <a:lnTo>
                    <a:pt x="1804614" y="12"/>
                  </a:lnTo>
                  <a:lnTo>
                    <a:pt x="1799010" y="14"/>
                  </a:lnTo>
                  <a:lnTo>
                    <a:pt x="1793405" y="16"/>
                  </a:lnTo>
                  <a:lnTo>
                    <a:pt x="1787801" y="18"/>
                  </a:lnTo>
                  <a:lnTo>
                    <a:pt x="1782196" y="21"/>
                  </a:lnTo>
                  <a:lnTo>
                    <a:pt x="1776592" y="25"/>
                  </a:lnTo>
                  <a:lnTo>
                    <a:pt x="1770988" y="29"/>
                  </a:lnTo>
                  <a:lnTo>
                    <a:pt x="1765383" y="33"/>
                  </a:lnTo>
                  <a:lnTo>
                    <a:pt x="1759779" y="38"/>
                  </a:lnTo>
                  <a:lnTo>
                    <a:pt x="1754175" y="44"/>
                  </a:lnTo>
                  <a:lnTo>
                    <a:pt x="1748570" y="50"/>
                  </a:lnTo>
                  <a:lnTo>
                    <a:pt x="1742966" y="57"/>
                  </a:lnTo>
                  <a:lnTo>
                    <a:pt x="1737361" y="65"/>
                  </a:lnTo>
                  <a:lnTo>
                    <a:pt x="1731757" y="75"/>
                  </a:lnTo>
                  <a:lnTo>
                    <a:pt x="1726153" y="85"/>
                  </a:lnTo>
                  <a:lnTo>
                    <a:pt x="1720548" y="97"/>
                  </a:lnTo>
                  <a:lnTo>
                    <a:pt x="1714944" y="110"/>
                  </a:lnTo>
                  <a:lnTo>
                    <a:pt x="1709339" y="125"/>
                  </a:lnTo>
                  <a:lnTo>
                    <a:pt x="1703735" y="142"/>
                  </a:lnTo>
                  <a:lnTo>
                    <a:pt x="1698131" y="160"/>
                  </a:lnTo>
                  <a:lnTo>
                    <a:pt x="1692526" y="181"/>
                  </a:lnTo>
                  <a:lnTo>
                    <a:pt x="1686922" y="205"/>
                  </a:lnTo>
                  <a:lnTo>
                    <a:pt x="1681317" y="231"/>
                  </a:lnTo>
                  <a:lnTo>
                    <a:pt x="1675713" y="260"/>
                  </a:lnTo>
                  <a:lnTo>
                    <a:pt x="1670109" y="292"/>
                  </a:lnTo>
                  <a:lnTo>
                    <a:pt x="1664504" y="328"/>
                  </a:lnTo>
                  <a:lnTo>
                    <a:pt x="1658900" y="368"/>
                  </a:lnTo>
                  <a:lnTo>
                    <a:pt x="1653295" y="411"/>
                  </a:lnTo>
                  <a:lnTo>
                    <a:pt x="1647691" y="459"/>
                  </a:lnTo>
                  <a:lnTo>
                    <a:pt x="1642087" y="511"/>
                  </a:lnTo>
                  <a:lnTo>
                    <a:pt x="1636482" y="568"/>
                  </a:lnTo>
                  <a:lnTo>
                    <a:pt x="1630878" y="631"/>
                  </a:lnTo>
                  <a:lnTo>
                    <a:pt x="1625273" y="698"/>
                  </a:lnTo>
                  <a:lnTo>
                    <a:pt x="1619669" y="771"/>
                  </a:lnTo>
                  <a:lnTo>
                    <a:pt x="1614065" y="849"/>
                  </a:lnTo>
                  <a:lnTo>
                    <a:pt x="1608460" y="933"/>
                  </a:lnTo>
                  <a:lnTo>
                    <a:pt x="1602856" y="1023"/>
                  </a:lnTo>
                  <a:lnTo>
                    <a:pt x="1597252" y="1119"/>
                  </a:lnTo>
                  <a:lnTo>
                    <a:pt x="1591647" y="1220"/>
                  </a:lnTo>
                  <a:lnTo>
                    <a:pt x="1586043" y="1328"/>
                  </a:lnTo>
                  <a:lnTo>
                    <a:pt x="1580438" y="1440"/>
                  </a:lnTo>
                  <a:lnTo>
                    <a:pt x="1574834" y="1559"/>
                  </a:lnTo>
                  <a:lnTo>
                    <a:pt x="1569230" y="1683"/>
                  </a:lnTo>
                  <a:lnTo>
                    <a:pt x="1563625" y="1812"/>
                  </a:lnTo>
                  <a:lnTo>
                    <a:pt x="1558021" y="1946"/>
                  </a:lnTo>
                  <a:lnTo>
                    <a:pt x="1552416" y="2084"/>
                  </a:lnTo>
                  <a:lnTo>
                    <a:pt x="1546812" y="2228"/>
                  </a:lnTo>
                  <a:lnTo>
                    <a:pt x="1541208" y="2375"/>
                  </a:lnTo>
                  <a:lnTo>
                    <a:pt x="1535603" y="2527"/>
                  </a:lnTo>
                  <a:lnTo>
                    <a:pt x="1529999" y="2683"/>
                  </a:lnTo>
                  <a:lnTo>
                    <a:pt x="1524394" y="2842"/>
                  </a:lnTo>
                  <a:lnTo>
                    <a:pt x="1518790" y="3004"/>
                  </a:lnTo>
                  <a:lnTo>
                    <a:pt x="1513186" y="3170"/>
                  </a:lnTo>
                  <a:lnTo>
                    <a:pt x="1507581" y="3339"/>
                  </a:lnTo>
                  <a:lnTo>
                    <a:pt x="1501977" y="3511"/>
                  </a:lnTo>
                  <a:lnTo>
                    <a:pt x="1496372" y="3686"/>
                  </a:lnTo>
                  <a:lnTo>
                    <a:pt x="1490768" y="3863"/>
                  </a:lnTo>
                  <a:lnTo>
                    <a:pt x="1485164" y="4043"/>
                  </a:lnTo>
                  <a:lnTo>
                    <a:pt x="1479559" y="4226"/>
                  </a:lnTo>
                  <a:lnTo>
                    <a:pt x="1473955" y="4412"/>
                  </a:lnTo>
                  <a:lnTo>
                    <a:pt x="1468350" y="4600"/>
                  </a:lnTo>
                  <a:lnTo>
                    <a:pt x="1462746" y="4791"/>
                  </a:lnTo>
                  <a:lnTo>
                    <a:pt x="1457142" y="4985"/>
                  </a:lnTo>
                  <a:lnTo>
                    <a:pt x="1451537" y="5181"/>
                  </a:lnTo>
                  <a:lnTo>
                    <a:pt x="1445933" y="5381"/>
                  </a:lnTo>
                  <a:lnTo>
                    <a:pt x="1440329" y="5583"/>
                  </a:lnTo>
                  <a:lnTo>
                    <a:pt x="1434724" y="5789"/>
                  </a:lnTo>
                  <a:lnTo>
                    <a:pt x="1429120" y="5998"/>
                  </a:lnTo>
                  <a:lnTo>
                    <a:pt x="1423515" y="6210"/>
                  </a:lnTo>
                  <a:lnTo>
                    <a:pt x="1417911" y="6425"/>
                  </a:lnTo>
                  <a:lnTo>
                    <a:pt x="1412307" y="6644"/>
                  </a:lnTo>
                  <a:lnTo>
                    <a:pt x="1406702" y="6867"/>
                  </a:lnTo>
                  <a:lnTo>
                    <a:pt x="1401098" y="7093"/>
                  </a:lnTo>
                  <a:lnTo>
                    <a:pt x="1395493" y="7324"/>
                  </a:lnTo>
                  <a:lnTo>
                    <a:pt x="1389889" y="7558"/>
                  </a:lnTo>
                  <a:lnTo>
                    <a:pt x="1384285" y="7797"/>
                  </a:lnTo>
                  <a:lnTo>
                    <a:pt x="1378680" y="8040"/>
                  </a:lnTo>
                  <a:lnTo>
                    <a:pt x="1373076" y="8287"/>
                  </a:lnTo>
                  <a:lnTo>
                    <a:pt x="1367471" y="8539"/>
                  </a:lnTo>
                  <a:lnTo>
                    <a:pt x="1361867" y="8796"/>
                  </a:lnTo>
                  <a:lnTo>
                    <a:pt x="1356263" y="9057"/>
                  </a:lnTo>
                  <a:lnTo>
                    <a:pt x="1350658" y="9323"/>
                  </a:lnTo>
                  <a:lnTo>
                    <a:pt x="1345054" y="9595"/>
                  </a:lnTo>
                  <a:lnTo>
                    <a:pt x="1339449" y="9871"/>
                  </a:lnTo>
                  <a:lnTo>
                    <a:pt x="1333845" y="10153"/>
                  </a:lnTo>
                  <a:lnTo>
                    <a:pt x="1328241" y="10440"/>
                  </a:lnTo>
                  <a:lnTo>
                    <a:pt x="1322636" y="10733"/>
                  </a:lnTo>
                  <a:lnTo>
                    <a:pt x="1317032" y="11032"/>
                  </a:lnTo>
                  <a:lnTo>
                    <a:pt x="1311427" y="11336"/>
                  </a:lnTo>
                  <a:lnTo>
                    <a:pt x="1305823" y="11646"/>
                  </a:lnTo>
                  <a:lnTo>
                    <a:pt x="1300219" y="11962"/>
                  </a:lnTo>
                  <a:lnTo>
                    <a:pt x="1294614" y="12284"/>
                  </a:lnTo>
                  <a:lnTo>
                    <a:pt x="1289010" y="12612"/>
                  </a:lnTo>
                  <a:lnTo>
                    <a:pt x="1283406" y="12946"/>
                  </a:lnTo>
                  <a:lnTo>
                    <a:pt x="1277801" y="13287"/>
                  </a:lnTo>
                  <a:lnTo>
                    <a:pt x="1272197" y="13634"/>
                  </a:lnTo>
                  <a:lnTo>
                    <a:pt x="1266592" y="13988"/>
                  </a:lnTo>
                  <a:lnTo>
                    <a:pt x="1260988" y="14349"/>
                  </a:lnTo>
                  <a:lnTo>
                    <a:pt x="1255384" y="14716"/>
                  </a:lnTo>
                  <a:lnTo>
                    <a:pt x="1249779" y="15091"/>
                  </a:lnTo>
                  <a:lnTo>
                    <a:pt x="1244175" y="15472"/>
                  </a:lnTo>
                  <a:lnTo>
                    <a:pt x="1238570" y="15860"/>
                  </a:lnTo>
                  <a:lnTo>
                    <a:pt x="1232966" y="16256"/>
                  </a:lnTo>
                  <a:lnTo>
                    <a:pt x="1227362" y="16658"/>
                  </a:lnTo>
                  <a:lnTo>
                    <a:pt x="1221757" y="17069"/>
                  </a:lnTo>
                  <a:lnTo>
                    <a:pt x="1216153" y="17486"/>
                  </a:lnTo>
                  <a:lnTo>
                    <a:pt x="1210548" y="17911"/>
                  </a:lnTo>
                  <a:lnTo>
                    <a:pt x="1204944" y="18344"/>
                  </a:lnTo>
                  <a:lnTo>
                    <a:pt x="1199340" y="18785"/>
                  </a:lnTo>
                  <a:lnTo>
                    <a:pt x="1193735" y="19233"/>
                  </a:lnTo>
                  <a:lnTo>
                    <a:pt x="1188131" y="19690"/>
                  </a:lnTo>
                  <a:lnTo>
                    <a:pt x="1182526" y="20154"/>
                  </a:lnTo>
                  <a:lnTo>
                    <a:pt x="1176922" y="20626"/>
                  </a:lnTo>
                  <a:lnTo>
                    <a:pt x="1171318" y="21107"/>
                  </a:lnTo>
                  <a:lnTo>
                    <a:pt x="1165713" y="21596"/>
                  </a:lnTo>
                  <a:lnTo>
                    <a:pt x="1160109" y="22094"/>
                  </a:lnTo>
                  <a:lnTo>
                    <a:pt x="1154504" y="22600"/>
                  </a:lnTo>
                  <a:lnTo>
                    <a:pt x="1148900" y="23114"/>
                  </a:lnTo>
                  <a:lnTo>
                    <a:pt x="1143296" y="23638"/>
                  </a:lnTo>
                  <a:lnTo>
                    <a:pt x="1137691" y="24170"/>
                  </a:lnTo>
                  <a:lnTo>
                    <a:pt x="1132087" y="24711"/>
                  </a:lnTo>
                  <a:lnTo>
                    <a:pt x="1126482" y="25261"/>
                  </a:lnTo>
                  <a:lnTo>
                    <a:pt x="1120878" y="25820"/>
                  </a:lnTo>
                  <a:lnTo>
                    <a:pt x="1115274" y="26389"/>
                  </a:lnTo>
                  <a:lnTo>
                    <a:pt x="1109669" y="26967"/>
                  </a:lnTo>
                  <a:lnTo>
                    <a:pt x="1104065" y="27554"/>
                  </a:lnTo>
                  <a:lnTo>
                    <a:pt x="1098461" y="28150"/>
                  </a:lnTo>
                  <a:lnTo>
                    <a:pt x="1092856" y="28757"/>
                  </a:lnTo>
                  <a:lnTo>
                    <a:pt x="1087252" y="29373"/>
                  </a:lnTo>
                  <a:lnTo>
                    <a:pt x="1081647" y="29999"/>
                  </a:lnTo>
                  <a:lnTo>
                    <a:pt x="1076043" y="30635"/>
                  </a:lnTo>
                  <a:lnTo>
                    <a:pt x="1070439" y="31281"/>
                  </a:lnTo>
                  <a:lnTo>
                    <a:pt x="1064834" y="31937"/>
                  </a:lnTo>
                  <a:lnTo>
                    <a:pt x="1059230" y="32603"/>
                  </a:lnTo>
                  <a:lnTo>
                    <a:pt x="1053625" y="33280"/>
                  </a:lnTo>
                  <a:lnTo>
                    <a:pt x="1048021" y="33967"/>
                  </a:lnTo>
                  <a:lnTo>
                    <a:pt x="1042417" y="34665"/>
                  </a:lnTo>
                  <a:lnTo>
                    <a:pt x="1036812" y="35373"/>
                  </a:lnTo>
                  <a:lnTo>
                    <a:pt x="1031208" y="36093"/>
                  </a:lnTo>
                  <a:lnTo>
                    <a:pt x="1025603" y="36823"/>
                  </a:lnTo>
                  <a:lnTo>
                    <a:pt x="1019999" y="37565"/>
                  </a:lnTo>
                  <a:lnTo>
                    <a:pt x="1014395" y="38318"/>
                  </a:lnTo>
                  <a:lnTo>
                    <a:pt x="1008790" y="39082"/>
                  </a:lnTo>
                  <a:lnTo>
                    <a:pt x="1003186" y="39857"/>
                  </a:lnTo>
                  <a:lnTo>
                    <a:pt x="997581" y="40644"/>
                  </a:lnTo>
                  <a:lnTo>
                    <a:pt x="991977" y="41443"/>
                  </a:lnTo>
                  <a:lnTo>
                    <a:pt x="986373" y="42254"/>
                  </a:lnTo>
                  <a:lnTo>
                    <a:pt x="980768" y="43076"/>
                  </a:lnTo>
                  <a:lnTo>
                    <a:pt x="975164" y="43911"/>
                  </a:lnTo>
                  <a:lnTo>
                    <a:pt x="969559" y="44758"/>
                  </a:lnTo>
                  <a:lnTo>
                    <a:pt x="963955" y="45617"/>
                  </a:lnTo>
                  <a:lnTo>
                    <a:pt x="958351" y="46488"/>
                  </a:lnTo>
                  <a:lnTo>
                    <a:pt x="952746" y="47373"/>
                  </a:lnTo>
                  <a:lnTo>
                    <a:pt x="947142" y="48270"/>
                  </a:lnTo>
                  <a:lnTo>
                    <a:pt x="941538" y="49180"/>
                  </a:lnTo>
                  <a:lnTo>
                    <a:pt x="935933" y="50103"/>
                  </a:lnTo>
                  <a:lnTo>
                    <a:pt x="930329" y="51039"/>
                  </a:lnTo>
                  <a:lnTo>
                    <a:pt x="924724" y="51988"/>
                  </a:lnTo>
                  <a:lnTo>
                    <a:pt x="919120" y="52951"/>
                  </a:lnTo>
                  <a:lnTo>
                    <a:pt x="913516" y="53928"/>
                  </a:lnTo>
                  <a:lnTo>
                    <a:pt x="907911" y="54918"/>
                  </a:lnTo>
                  <a:lnTo>
                    <a:pt x="902307" y="55922"/>
                  </a:lnTo>
                  <a:lnTo>
                    <a:pt x="896702" y="56940"/>
                  </a:lnTo>
                  <a:lnTo>
                    <a:pt x="891098" y="57972"/>
                  </a:lnTo>
                  <a:lnTo>
                    <a:pt x="885494" y="59019"/>
                  </a:lnTo>
                  <a:lnTo>
                    <a:pt x="879889" y="60080"/>
                  </a:lnTo>
                  <a:lnTo>
                    <a:pt x="874285" y="61156"/>
                  </a:lnTo>
                  <a:lnTo>
                    <a:pt x="868680" y="62246"/>
                  </a:lnTo>
                  <a:lnTo>
                    <a:pt x="863076" y="63352"/>
                  </a:lnTo>
                  <a:lnTo>
                    <a:pt x="857472" y="64473"/>
                  </a:lnTo>
                  <a:lnTo>
                    <a:pt x="851867" y="65609"/>
                  </a:lnTo>
                  <a:lnTo>
                    <a:pt x="846263" y="66760"/>
                  </a:lnTo>
                  <a:lnTo>
                    <a:pt x="840658" y="67927"/>
                  </a:lnTo>
                  <a:lnTo>
                    <a:pt x="835054" y="69110"/>
                  </a:lnTo>
                  <a:lnTo>
                    <a:pt x="829450" y="70308"/>
                  </a:lnTo>
                  <a:lnTo>
                    <a:pt x="823845" y="71523"/>
                  </a:lnTo>
                  <a:lnTo>
                    <a:pt x="818241" y="72754"/>
                  </a:lnTo>
                  <a:lnTo>
                    <a:pt x="812636" y="74001"/>
                  </a:lnTo>
                  <a:lnTo>
                    <a:pt x="807032" y="75265"/>
                  </a:lnTo>
                  <a:lnTo>
                    <a:pt x="801428" y="76546"/>
                  </a:lnTo>
                  <a:lnTo>
                    <a:pt x="795823" y="77844"/>
                  </a:lnTo>
                  <a:lnTo>
                    <a:pt x="790219" y="79159"/>
                  </a:lnTo>
                  <a:lnTo>
                    <a:pt x="784615" y="80491"/>
                  </a:lnTo>
                  <a:lnTo>
                    <a:pt x="779010" y="81841"/>
                  </a:lnTo>
                  <a:lnTo>
                    <a:pt x="773406" y="83208"/>
                  </a:lnTo>
                  <a:lnTo>
                    <a:pt x="767801" y="84593"/>
                  </a:lnTo>
                  <a:lnTo>
                    <a:pt x="762197" y="85997"/>
                  </a:lnTo>
                  <a:lnTo>
                    <a:pt x="756593" y="87418"/>
                  </a:lnTo>
                  <a:lnTo>
                    <a:pt x="750988" y="88858"/>
                  </a:lnTo>
                  <a:lnTo>
                    <a:pt x="745384" y="90317"/>
                  </a:lnTo>
                  <a:lnTo>
                    <a:pt x="739779" y="91794"/>
                  </a:lnTo>
                  <a:lnTo>
                    <a:pt x="734175" y="93291"/>
                  </a:lnTo>
                  <a:lnTo>
                    <a:pt x="728571" y="94806"/>
                  </a:lnTo>
                  <a:lnTo>
                    <a:pt x="722966" y="96341"/>
                  </a:lnTo>
                  <a:lnTo>
                    <a:pt x="717362" y="97896"/>
                  </a:lnTo>
                  <a:lnTo>
                    <a:pt x="711757" y="99470"/>
                  </a:lnTo>
                  <a:lnTo>
                    <a:pt x="706153" y="101065"/>
                  </a:lnTo>
                  <a:lnTo>
                    <a:pt x="700549" y="102680"/>
                  </a:lnTo>
                  <a:lnTo>
                    <a:pt x="694944" y="104315"/>
                  </a:lnTo>
                  <a:lnTo>
                    <a:pt x="689340" y="105971"/>
                  </a:lnTo>
                  <a:lnTo>
                    <a:pt x="683735" y="107647"/>
                  </a:lnTo>
                  <a:lnTo>
                    <a:pt x="678131" y="109345"/>
                  </a:lnTo>
                  <a:lnTo>
                    <a:pt x="672527" y="111065"/>
                  </a:lnTo>
                  <a:lnTo>
                    <a:pt x="666922" y="112806"/>
                  </a:lnTo>
                  <a:lnTo>
                    <a:pt x="661318" y="114568"/>
                  </a:lnTo>
                  <a:lnTo>
                    <a:pt x="655713" y="116353"/>
                  </a:lnTo>
                  <a:lnTo>
                    <a:pt x="650109" y="118160"/>
                  </a:lnTo>
                  <a:lnTo>
                    <a:pt x="644505" y="119990"/>
                  </a:lnTo>
                  <a:lnTo>
                    <a:pt x="638900" y="121842"/>
                  </a:lnTo>
                  <a:lnTo>
                    <a:pt x="633296" y="123717"/>
                  </a:lnTo>
                  <a:lnTo>
                    <a:pt x="627692" y="125616"/>
                  </a:lnTo>
                  <a:lnTo>
                    <a:pt x="622087" y="127539"/>
                  </a:lnTo>
                  <a:lnTo>
                    <a:pt x="616483" y="129485"/>
                  </a:lnTo>
                  <a:lnTo>
                    <a:pt x="610878" y="131455"/>
                  </a:lnTo>
                  <a:lnTo>
                    <a:pt x="605274" y="133450"/>
                  </a:lnTo>
                  <a:lnTo>
                    <a:pt x="599670" y="135469"/>
                  </a:lnTo>
                  <a:lnTo>
                    <a:pt x="594065" y="137514"/>
                  </a:lnTo>
                  <a:lnTo>
                    <a:pt x="588461" y="139584"/>
                  </a:lnTo>
                  <a:lnTo>
                    <a:pt x="582856" y="141679"/>
                  </a:lnTo>
                  <a:lnTo>
                    <a:pt x="577252" y="143800"/>
                  </a:lnTo>
                  <a:lnTo>
                    <a:pt x="571648" y="145948"/>
                  </a:lnTo>
                  <a:lnTo>
                    <a:pt x="566043" y="148122"/>
                  </a:lnTo>
                  <a:lnTo>
                    <a:pt x="560439" y="150323"/>
                  </a:lnTo>
                  <a:lnTo>
                    <a:pt x="554834" y="152552"/>
                  </a:lnTo>
                  <a:lnTo>
                    <a:pt x="549230" y="154808"/>
                  </a:lnTo>
                  <a:lnTo>
                    <a:pt x="543626" y="157092"/>
                  </a:lnTo>
                  <a:lnTo>
                    <a:pt x="538021" y="159404"/>
                  </a:lnTo>
                  <a:lnTo>
                    <a:pt x="532417" y="161745"/>
                  </a:lnTo>
                  <a:lnTo>
                    <a:pt x="526812" y="164115"/>
                  </a:lnTo>
                  <a:lnTo>
                    <a:pt x="521208" y="166515"/>
                  </a:lnTo>
                  <a:lnTo>
                    <a:pt x="515604" y="168945"/>
                  </a:lnTo>
                  <a:lnTo>
                    <a:pt x="509999" y="171405"/>
                  </a:lnTo>
                  <a:lnTo>
                    <a:pt x="504395" y="173896"/>
                  </a:lnTo>
                  <a:lnTo>
                    <a:pt x="498790" y="176418"/>
                  </a:lnTo>
                  <a:lnTo>
                    <a:pt x="493186" y="178972"/>
                  </a:lnTo>
                  <a:lnTo>
                    <a:pt x="487582" y="181558"/>
                  </a:lnTo>
                  <a:lnTo>
                    <a:pt x="481977" y="184176"/>
                  </a:lnTo>
                  <a:lnTo>
                    <a:pt x="476373" y="186828"/>
                  </a:lnTo>
                  <a:lnTo>
                    <a:pt x="470769" y="189514"/>
                  </a:lnTo>
                  <a:lnTo>
                    <a:pt x="465164" y="192234"/>
                  </a:lnTo>
                  <a:lnTo>
                    <a:pt x="459560" y="194988"/>
                  </a:lnTo>
                  <a:lnTo>
                    <a:pt x="453955" y="197778"/>
                  </a:lnTo>
                  <a:lnTo>
                    <a:pt x="448351" y="200604"/>
                  </a:lnTo>
                  <a:lnTo>
                    <a:pt x="442747" y="203466"/>
                  </a:lnTo>
                  <a:lnTo>
                    <a:pt x="437142" y="206365"/>
                  </a:lnTo>
                  <a:lnTo>
                    <a:pt x="431538" y="209302"/>
                  </a:lnTo>
                  <a:lnTo>
                    <a:pt x="425933" y="212277"/>
                  </a:lnTo>
                  <a:lnTo>
                    <a:pt x="420329" y="215291"/>
                  </a:lnTo>
                  <a:lnTo>
                    <a:pt x="414725" y="218345"/>
                  </a:lnTo>
                  <a:lnTo>
                    <a:pt x="409120" y="221439"/>
                  </a:lnTo>
                  <a:lnTo>
                    <a:pt x="403516" y="224574"/>
                  </a:lnTo>
                  <a:lnTo>
                    <a:pt x="397911" y="227750"/>
                  </a:lnTo>
                  <a:lnTo>
                    <a:pt x="392307" y="230969"/>
                  </a:lnTo>
                  <a:lnTo>
                    <a:pt x="386703" y="234231"/>
                  </a:lnTo>
                  <a:lnTo>
                    <a:pt x="381098" y="237536"/>
                  </a:lnTo>
                  <a:lnTo>
                    <a:pt x="375494" y="240887"/>
                  </a:lnTo>
                  <a:lnTo>
                    <a:pt x="369889" y="244282"/>
                  </a:lnTo>
                  <a:lnTo>
                    <a:pt x="364285" y="247724"/>
                  </a:lnTo>
                  <a:lnTo>
                    <a:pt x="358681" y="251212"/>
                  </a:lnTo>
                  <a:lnTo>
                    <a:pt x="353076" y="254748"/>
                  </a:lnTo>
                  <a:lnTo>
                    <a:pt x="347472" y="258333"/>
                  </a:lnTo>
                  <a:lnTo>
                    <a:pt x="341867" y="261967"/>
                  </a:lnTo>
                  <a:lnTo>
                    <a:pt x="336263" y="265650"/>
                  </a:lnTo>
                  <a:lnTo>
                    <a:pt x="330659" y="269385"/>
                  </a:lnTo>
                  <a:lnTo>
                    <a:pt x="325054" y="273171"/>
                  </a:lnTo>
                  <a:lnTo>
                    <a:pt x="319450" y="277010"/>
                  </a:lnTo>
                  <a:lnTo>
                    <a:pt x="313846" y="280902"/>
                  </a:lnTo>
                  <a:lnTo>
                    <a:pt x="308241" y="284848"/>
                  </a:lnTo>
                  <a:lnTo>
                    <a:pt x="302637" y="288849"/>
                  </a:lnTo>
                  <a:lnTo>
                    <a:pt x="297032" y="292905"/>
                  </a:lnTo>
                  <a:lnTo>
                    <a:pt x="291428" y="297018"/>
                  </a:lnTo>
                  <a:lnTo>
                    <a:pt x="285824" y="301188"/>
                  </a:lnTo>
                  <a:lnTo>
                    <a:pt x="280219" y="305415"/>
                  </a:lnTo>
                  <a:lnTo>
                    <a:pt x="274615" y="309701"/>
                  </a:lnTo>
                  <a:lnTo>
                    <a:pt x="269010" y="314045"/>
                  </a:lnTo>
                  <a:lnTo>
                    <a:pt x="263406" y="318450"/>
                  </a:lnTo>
                  <a:lnTo>
                    <a:pt x="257802" y="322914"/>
                  </a:lnTo>
                  <a:lnTo>
                    <a:pt x="252197" y="327439"/>
                  </a:lnTo>
                  <a:lnTo>
                    <a:pt x="246593" y="332026"/>
                  </a:lnTo>
                  <a:lnTo>
                    <a:pt x="240988" y="336673"/>
                  </a:lnTo>
                  <a:lnTo>
                    <a:pt x="235384" y="341382"/>
                  </a:lnTo>
                  <a:lnTo>
                    <a:pt x="229780" y="346153"/>
                  </a:lnTo>
                  <a:lnTo>
                    <a:pt x="224175" y="350987"/>
                  </a:lnTo>
                  <a:lnTo>
                    <a:pt x="218571" y="355882"/>
                  </a:lnTo>
                  <a:lnTo>
                    <a:pt x="212966" y="360840"/>
                  </a:lnTo>
                  <a:lnTo>
                    <a:pt x="207362" y="365859"/>
                  </a:lnTo>
                  <a:lnTo>
                    <a:pt x="201758" y="370940"/>
                  </a:lnTo>
                  <a:lnTo>
                    <a:pt x="196153" y="376082"/>
                  </a:lnTo>
                  <a:lnTo>
                    <a:pt x="190549" y="381285"/>
                  </a:lnTo>
                  <a:lnTo>
                    <a:pt x="184944" y="386548"/>
                  </a:lnTo>
                  <a:lnTo>
                    <a:pt x="179340" y="391871"/>
                  </a:lnTo>
                  <a:lnTo>
                    <a:pt x="173736" y="397251"/>
                  </a:lnTo>
                  <a:lnTo>
                    <a:pt x="168131" y="402689"/>
                  </a:lnTo>
                  <a:lnTo>
                    <a:pt x="162527" y="408184"/>
                  </a:lnTo>
                  <a:lnTo>
                    <a:pt x="156923" y="413732"/>
                  </a:lnTo>
                  <a:lnTo>
                    <a:pt x="151318" y="419334"/>
                  </a:lnTo>
                  <a:lnTo>
                    <a:pt x="145714" y="424987"/>
                  </a:lnTo>
                  <a:lnTo>
                    <a:pt x="140109" y="430689"/>
                  </a:lnTo>
                  <a:lnTo>
                    <a:pt x="134505" y="436439"/>
                  </a:lnTo>
                  <a:lnTo>
                    <a:pt x="128901" y="442233"/>
                  </a:lnTo>
                  <a:lnTo>
                    <a:pt x="123296" y="448069"/>
                  </a:lnTo>
                  <a:lnTo>
                    <a:pt x="117692" y="453945"/>
                  </a:lnTo>
                  <a:lnTo>
                    <a:pt x="112087" y="459857"/>
                  </a:lnTo>
                  <a:lnTo>
                    <a:pt x="106483" y="465803"/>
                  </a:lnTo>
                  <a:lnTo>
                    <a:pt x="100879" y="471780"/>
                  </a:lnTo>
                  <a:lnTo>
                    <a:pt x="95274" y="477782"/>
                  </a:lnTo>
                  <a:lnTo>
                    <a:pt x="89670" y="483808"/>
                  </a:lnTo>
                  <a:lnTo>
                    <a:pt x="84065" y="489854"/>
                  </a:lnTo>
                  <a:lnTo>
                    <a:pt x="78461" y="495914"/>
                  </a:lnTo>
                  <a:lnTo>
                    <a:pt x="72857" y="501985"/>
                  </a:lnTo>
                  <a:lnTo>
                    <a:pt x="67252" y="508063"/>
                  </a:lnTo>
                  <a:lnTo>
                    <a:pt x="61648" y="514144"/>
                  </a:lnTo>
                  <a:lnTo>
                    <a:pt x="56043" y="520222"/>
                  </a:lnTo>
                  <a:lnTo>
                    <a:pt x="50439" y="526293"/>
                  </a:lnTo>
                  <a:lnTo>
                    <a:pt x="44835" y="532353"/>
                  </a:lnTo>
                  <a:lnTo>
                    <a:pt x="39230" y="538396"/>
                  </a:lnTo>
                  <a:lnTo>
                    <a:pt x="33626" y="544417"/>
                  </a:lnTo>
                  <a:lnTo>
                    <a:pt x="28021" y="550413"/>
                  </a:lnTo>
                  <a:lnTo>
                    <a:pt x="22417" y="556376"/>
                  </a:lnTo>
                  <a:lnTo>
                    <a:pt x="16813" y="562304"/>
                  </a:lnTo>
                  <a:lnTo>
                    <a:pt x="11208" y="568191"/>
                  </a:lnTo>
                  <a:lnTo>
                    <a:pt x="5604" y="574031"/>
                  </a:lnTo>
                  <a:lnTo>
                    <a:pt x="0" y="579821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91486" y="1848654"/>
              <a:ext cx="1883076" cy="574382"/>
            </a:xfrm>
            <a:custGeom>
              <a:avLst/>
              <a:pathLst>
                <a:path w="1883076" h="574382">
                  <a:moveTo>
                    <a:pt x="0" y="574382"/>
                  </a:moveTo>
                  <a:lnTo>
                    <a:pt x="5604" y="568538"/>
                  </a:lnTo>
                  <a:lnTo>
                    <a:pt x="11208" y="562646"/>
                  </a:lnTo>
                  <a:lnTo>
                    <a:pt x="16813" y="556711"/>
                  </a:lnTo>
                  <a:lnTo>
                    <a:pt x="22417" y="550737"/>
                  </a:lnTo>
                  <a:lnTo>
                    <a:pt x="28021" y="544730"/>
                  </a:lnTo>
                  <a:lnTo>
                    <a:pt x="33626" y="538695"/>
                  </a:lnTo>
                  <a:lnTo>
                    <a:pt x="39230" y="532636"/>
                  </a:lnTo>
                  <a:lnTo>
                    <a:pt x="44835" y="526559"/>
                  </a:lnTo>
                  <a:lnTo>
                    <a:pt x="50439" y="520468"/>
                  </a:lnTo>
                  <a:lnTo>
                    <a:pt x="56043" y="514369"/>
                  </a:lnTo>
                  <a:lnTo>
                    <a:pt x="61648" y="508265"/>
                  </a:lnTo>
                  <a:lnTo>
                    <a:pt x="67252" y="502163"/>
                  </a:lnTo>
                  <a:lnTo>
                    <a:pt x="72857" y="496066"/>
                  </a:lnTo>
                  <a:lnTo>
                    <a:pt x="78461" y="489979"/>
                  </a:lnTo>
                  <a:lnTo>
                    <a:pt x="84065" y="483905"/>
                  </a:lnTo>
                  <a:lnTo>
                    <a:pt x="89670" y="477850"/>
                  </a:lnTo>
                  <a:lnTo>
                    <a:pt x="95274" y="471818"/>
                  </a:lnTo>
                  <a:lnTo>
                    <a:pt x="100879" y="465811"/>
                  </a:lnTo>
                  <a:lnTo>
                    <a:pt x="106483" y="459834"/>
                  </a:lnTo>
                  <a:lnTo>
                    <a:pt x="112087" y="453889"/>
                  </a:lnTo>
                  <a:lnTo>
                    <a:pt x="117692" y="447982"/>
                  </a:lnTo>
                  <a:lnTo>
                    <a:pt x="123296" y="442113"/>
                  </a:lnTo>
                  <a:lnTo>
                    <a:pt x="128901" y="436287"/>
                  </a:lnTo>
                  <a:lnTo>
                    <a:pt x="134505" y="430505"/>
                  </a:lnTo>
                  <a:lnTo>
                    <a:pt x="140109" y="424771"/>
                  </a:lnTo>
                  <a:lnTo>
                    <a:pt x="145714" y="419087"/>
                  </a:lnTo>
                  <a:lnTo>
                    <a:pt x="151318" y="413454"/>
                  </a:lnTo>
                  <a:lnTo>
                    <a:pt x="156923" y="407874"/>
                  </a:lnTo>
                  <a:lnTo>
                    <a:pt x="162527" y="402350"/>
                  </a:lnTo>
                  <a:lnTo>
                    <a:pt x="168131" y="396883"/>
                  </a:lnTo>
                  <a:lnTo>
                    <a:pt x="173736" y="391473"/>
                  </a:lnTo>
                  <a:lnTo>
                    <a:pt x="179340" y="386123"/>
                  </a:lnTo>
                  <a:lnTo>
                    <a:pt x="184944" y="380834"/>
                  </a:lnTo>
                  <a:lnTo>
                    <a:pt x="190549" y="375605"/>
                  </a:lnTo>
                  <a:lnTo>
                    <a:pt x="196153" y="370438"/>
                  </a:lnTo>
                  <a:lnTo>
                    <a:pt x="201758" y="365334"/>
                  </a:lnTo>
                  <a:lnTo>
                    <a:pt x="207362" y="360292"/>
                  </a:lnTo>
                  <a:lnTo>
                    <a:pt x="212966" y="355313"/>
                  </a:lnTo>
                  <a:lnTo>
                    <a:pt x="218571" y="350398"/>
                  </a:lnTo>
                  <a:lnTo>
                    <a:pt x="224175" y="345546"/>
                  </a:lnTo>
                  <a:lnTo>
                    <a:pt x="229780" y="340758"/>
                  </a:lnTo>
                  <a:lnTo>
                    <a:pt x="235384" y="336033"/>
                  </a:lnTo>
                  <a:lnTo>
                    <a:pt x="240988" y="331370"/>
                  </a:lnTo>
                  <a:lnTo>
                    <a:pt x="246593" y="326771"/>
                  </a:lnTo>
                  <a:lnTo>
                    <a:pt x="252197" y="322233"/>
                  </a:lnTo>
                  <a:lnTo>
                    <a:pt x="257802" y="317758"/>
                  </a:lnTo>
                  <a:lnTo>
                    <a:pt x="263406" y="313344"/>
                  </a:lnTo>
                  <a:lnTo>
                    <a:pt x="269010" y="308991"/>
                  </a:lnTo>
                  <a:lnTo>
                    <a:pt x="274615" y="304698"/>
                  </a:lnTo>
                  <a:lnTo>
                    <a:pt x="280219" y="300465"/>
                  </a:lnTo>
                  <a:lnTo>
                    <a:pt x="285824" y="296291"/>
                  </a:lnTo>
                  <a:lnTo>
                    <a:pt x="291428" y="292174"/>
                  </a:lnTo>
                  <a:lnTo>
                    <a:pt x="297032" y="288116"/>
                  </a:lnTo>
                  <a:lnTo>
                    <a:pt x="302637" y="284114"/>
                  </a:lnTo>
                  <a:lnTo>
                    <a:pt x="308241" y="280167"/>
                  </a:lnTo>
                  <a:lnTo>
                    <a:pt x="313846" y="276276"/>
                  </a:lnTo>
                  <a:lnTo>
                    <a:pt x="319450" y="272439"/>
                  </a:lnTo>
                  <a:lnTo>
                    <a:pt x="325054" y="268656"/>
                  </a:lnTo>
                  <a:lnTo>
                    <a:pt x="330659" y="264925"/>
                  </a:lnTo>
                  <a:lnTo>
                    <a:pt x="336263" y="261246"/>
                  </a:lnTo>
                  <a:lnTo>
                    <a:pt x="341867" y="257618"/>
                  </a:lnTo>
                  <a:lnTo>
                    <a:pt x="347472" y="254039"/>
                  </a:lnTo>
                  <a:lnTo>
                    <a:pt x="353076" y="250510"/>
                  </a:lnTo>
                  <a:lnTo>
                    <a:pt x="358681" y="247030"/>
                  </a:lnTo>
                  <a:lnTo>
                    <a:pt x="364285" y="243596"/>
                  </a:lnTo>
                  <a:lnTo>
                    <a:pt x="369889" y="240210"/>
                  </a:lnTo>
                  <a:lnTo>
                    <a:pt x="375494" y="236870"/>
                  </a:lnTo>
                  <a:lnTo>
                    <a:pt x="381098" y="233574"/>
                  </a:lnTo>
                  <a:lnTo>
                    <a:pt x="386703" y="230323"/>
                  </a:lnTo>
                  <a:lnTo>
                    <a:pt x="392307" y="227116"/>
                  </a:lnTo>
                  <a:lnTo>
                    <a:pt x="397911" y="223951"/>
                  </a:lnTo>
                  <a:lnTo>
                    <a:pt x="403516" y="220829"/>
                  </a:lnTo>
                  <a:lnTo>
                    <a:pt x="409120" y="217747"/>
                  </a:lnTo>
                  <a:lnTo>
                    <a:pt x="414725" y="214707"/>
                  </a:lnTo>
                  <a:lnTo>
                    <a:pt x="420329" y="211706"/>
                  </a:lnTo>
                  <a:lnTo>
                    <a:pt x="425933" y="208744"/>
                  </a:lnTo>
                  <a:lnTo>
                    <a:pt x="431538" y="205821"/>
                  </a:lnTo>
                  <a:lnTo>
                    <a:pt x="437142" y="202936"/>
                  </a:lnTo>
                  <a:lnTo>
                    <a:pt x="442747" y="200089"/>
                  </a:lnTo>
                  <a:lnTo>
                    <a:pt x="448351" y="197277"/>
                  </a:lnTo>
                  <a:lnTo>
                    <a:pt x="453955" y="194502"/>
                  </a:lnTo>
                  <a:lnTo>
                    <a:pt x="459560" y="191763"/>
                  </a:lnTo>
                  <a:lnTo>
                    <a:pt x="465164" y="189058"/>
                  </a:lnTo>
                  <a:lnTo>
                    <a:pt x="470769" y="186387"/>
                  </a:lnTo>
                  <a:lnTo>
                    <a:pt x="476373" y="183750"/>
                  </a:lnTo>
                  <a:lnTo>
                    <a:pt x="481977" y="181147"/>
                  </a:lnTo>
                  <a:lnTo>
                    <a:pt x="487582" y="178576"/>
                  </a:lnTo>
                  <a:lnTo>
                    <a:pt x="493186" y="176037"/>
                  </a:lnTo>
                  <a:lnTo>
                    <a:pt x="498790" y="173530"/>
                  </a:lnTo>
                  <a:lnTo>
                    <a:pt x="504395" y="171055"/>
                  </a:lnTo>
                  <a:lnTo>
                    <a:pt x="509999" y="168610"/>
                  </a:lnTo>
                  <a:lnTo>
                    <a:pt x="515604" y="166195"/>
                  </a:lnTo>
                  <a:lnTo>
                    <a:pt x="521208" y="163810"/>
                  </a:lnTo>
                  <a:lnTo>
                    <a:pt x="526812" y="161455"/>
                  </a:lnTo>
                  <a:lnTo>
                    <a:pt x="532417" y="159129"/>
                  </a:lnTo>
                  <a:lnTo>
                    <a:pt x="538021" y="156831"/>
                  </a:lnTo>
                  <a:lnTo>
                    <a:pt x="543626" y="154561"/>
                  </a:lnTo>
                  <a:lnTo>
                    <a:pt x="549230" y="152320"/>
                  </a:lnTo>
                  <a:lnTo>
                    <a:pt x="554834" y="150106"/>
                  </a:lnTo>
                  <a:lnTo>
                    <a:pt x="560439" y="147919"/>
                  </a:lnTo>
                  <a:lnTo>
                    <a:pt x="566043" y="145758"/>
                  </a:lnTo>
                  <a:lnTo>
                    <a:pt x="571648" y="143625"/>
                  </a:lnTo>
                  <a:lnTo>
                    <a:pt x="577252" y="141517"/>
                  </a:lnTo>
                  <a:lnTo>
                    <a:pt x="582856" y="139435"/>
                  </a:lnTo>
                  <a:lnTo>
                    <a:pt x="588461" y="137378"/>
                  </a:lnTo>
                  <a:lnTo>
                    <a:pt x="594065" y="135347"/>
                  </a:lnTo>
                  <a:lnTo>
                    <a:pt x="599670" y="133340"/>
                  </a:lnTo>
                  <a:lnTo>
                    <a:pt x="605274" y="131358"/>
                  </a:lnTo>
                  <a:lnTo>
                    <a:pt x="610878" y="129400"/>
                  </a:lnTo>
                  <a:lnTo>
                    <a:pt x="616483" y="127466"/>
                  </a:lnTo>
                  <a:lnTo>
                    <a:pt x="622087" y="125555"/>
                  </a:lnTo>
                  <a:lnTo>
                    <a:pt x="627692" y="123668"/>
                  </a:lnTo>
                  <a:lnTo>
                    <a:pt x="633296" y="121804"/>
                  </a:lnTo>
                  <a:lnTo>
                    <a:pt x="638900" y="119963"/>
                  </a:lnTo>
                  <a:lnTo>
                    <a:pt x="644505" y="118144"/>
                  </a:lnTo>
                  <a:lnTo>
                    <a:pt x="650109" y="116348"/>
                  </a:lnTo>
                  <a:lnTo>
                    <a:pt x="655713" y="114574"/>
                  </a:lnTo>
                  <a:lnTo>
                    <a:pt x="661318" y="112822"/>
                  </a:lnTo>
                  <a:lnTo>
                    <a:pt x="666922" y="111091"/>
                  </a:lnTo>
                  <a:lnTo>
                    <a:pt x="672527" y="109381"/>
                  </a:lnTo>
                  <a:lnTo>
                    <a:pt x="678131" y="107693"/>
                  </a:lnTo>
                  <a:lnTo>
                    <a:pt x="683735" y="106026"/>
                  </a:lnTo>
                  <a:lnTo>
                    <a:pt x="689340" y="104379"/>
                  </a:lnTo>
                  <a:lnTo>
                    <a:pt x="694944" y="102753"/>
                  </a:lnTo>
                  <a:lnTo>
                    <a:pt x="700549" y="101147"/>
                  </a:lnTo>
                  <a:lnTo>
                    <a:pt x="706153" y="99561"/>
                  </a:lnTo>
                  <a:lnTo>
                    <a:pt x="711757" y="97994"/>
                  </a:lnTo>
                  <a:lnTo>
                    <a:pt x="717362" y="96448"/>
                  </a:lnTo>
                  <a:lnTo>
                    <a:pt x="722966" y="94921"/>
                  </a:lnTo>
                  <a:lnTo>
                    <a:pt x="728571" y="93413"/>
                  </a:lnTo>
                  <a:lnTo>
                    <a:pt x="734175" y="91924"/>
                  </a:lnTo>
                  <a:lnTo>
                    <a:pt x="739779" y="90453"/>
                  </a:lnTo>
                  <a:lnTo>
                    <a:pt x="745384" y="89002"/>
                  </a:lnTo>
                  <a:lnTo>
                    <a:pt x="750988" y="87569"/>
                  </a:lnTo>
                  <a:lnTo>
                    <a:pt x="756593" y="86154"/>
                  </a:lnTo>
                  <a:lnTo>
                    <a:pt x="762197" y="84757"/>
                  </a:lnTo>
                  <a:lnTo>
                    <a:pt x="767801" y="83377"/>
                  </a:lnTo>
                  <a:lnTo>
                    <a:pt x="773406" y="82016"/>
                  </a:lnTo>
                  <a:lnTo>
                    <a:pt x="779010" y="80672"/>
                  </a:lnTo>
                  <a:lnTo>
                    <a:pt x="784615" y="79345"/>
                  </a:lnTo>
                  <a:lnTo>
                    <a:pt x="790219" y="78036"/>
                  </a:lnTo>
                  <a:lnTo>
                    <a:pt x="795823" y="76743"/>
                  </a:lnTo>
                  <a:lnTo>
                    <a:pt x="801428" y="75467"/>
                  </a:lnTo>
                  <a:lnTo>
                    <a:pt x="807032" y="74208"/>
                  </a:lnTo>
                  <a:lnTo>
                    <a:pt x="812636" y="72965"/>
                  </a:lnTo>
                  <a:lnTo>
                    <a:pt x="818241" y="71739"/>
                  </a:lnTo>
                  <a:lnTo>
                    <a:pt x="823845" y="70528"/>
                  </a:lnTo>
                  <a:lnTo>
                    <a:pt x="829450" y="69333"/>
                  </a:lnTo>
                  <a:lnTo>
                    <a:pt x="835054" y="68155"/>
                  </a:lnTo>
                  <a:lnTo>
                    <a:pt x="840658" y="66991"/>
                  </a:lnTo>
                  <a:lnTo>
                    <a:pt x="846263" y="65844"/>
                  </a:lnTo>
                  <a:lnTo>
                    <a:pt x="851867" y="64711"/>
                  </a:lnTo>
                  <a:lnTo>
                    <a:pt x="857472" y="63594"/>
                  </a:lnTo>
                  <a:lnTo>
                    <a:pt x="863076" y="62491"/>
                  </a:lnTo>
                  <a:lnTo>
                    <a:pt x="868680" y="61404"/>
                  </a:lnTo>
                  <a:lnTo>
                    <a:pt x="874285" y="60331"/>
                  </a:lnTo>
                  <a:lnTo>
                    <a:pt x="879889" y="59272"/>
                  </a:lnTo>
                  <a:lnTo>
                    <a:pt x="885494" y="58228"/>
                  </a:lnTo>
                  <a:lnTo>
                    <a:pt x="891098" y="57198"/>
                  </a:lnTo>
                  <a:lnTo>
                    <a:pt x="896702" y="56182"/>
                  </a:lnTo>
                  <a:lnTo>
                    <a:pt x="902307" y="55180"/>
                  </a:lnTo>
                  <a:lnTo>
                    <a:pt x="907911" y="54192"/>
                  </a:lnTo>
                  <a:lnTo>
                    <a:pt x="913516" y="53217"/>
                  </a:lnTo>
                  <a:lnTo>
                    <a:pt x="919120" y="52256"/>
                  </a:lnTo>
                  <a:lnTo>
                    <a:pt x="924724" y="51308"/>
                  </a:lnTo>
                  <a:lnTo>
                    <a:pt x="930329" y="50373"/>
                  </a:lnTo>
                  <a:lnTo>
                    <a:pt x="935933" y="49452"/>
                  </a:lnTo>
                  <a:lnTo>
                    <a:pt x="941538" y="48543"/>
                  </a:lnTo>
                  <a:lnTo>
                    <a:pt x="947142" y="47647"/>
                  </a:lnTo>
                  <a:lnTo>
                    <a:pt x="952746" y="46763"/>
                  </a:lnTo>
                  <a:lnTo>
                    <a:pt x="958351" y="45893"/>
                  </a:lnTo>
                  <a:lnTo>
                    <a:pt x="963955" y="45034"/>
                  </a:lnTo>
                  <a:lnTo>
                    <a:pt x="969559" y="44188"/>
                  </a:lnTo>
                  <a:lnTo>
                    <a:pt x="975164" y="43354"/>
                  </a:lnTo>
                  <a:lnTo>
                    <a:pt x="980768" y="42532"/>
                  </a:lnTo>
                  <a:lnTo>
                    <a:pt x="986373" y="41721"/>
                  </a:lnTo>
                  <a:lnTo>
                    <a:pt x="991977" y="40923"/>
                  </a:lnTo>
                  <a:lnTo>
                    <a:pt x="997581" y="40136"/>
                  </a:lnTo>
                  <a:lnTo>
                    <a:pt x="1003186" y="39360"/>
                  </a:lnTo>
                  <a:lnTo>
                    <a:pt x="1008790" y="38596"/>
                  </a:lnTo>
                  <a:lnTo>
                    <a:pt x="1014395" y="37843"/>
                  </a:lnTo>
                  <a:lnTo>
                    <a:pt x="1019999" y="37101"/>
                  </a:lnTo>
                  <a:lnTo>
                    <a:pt x="1025603" y="36371"/>
                  </a:lnTo>
                  <a:lnTo>
                    <a:pt x="1031208" y="35651"/>
                  </a:lnTo>
                  <a:lnTo>
                    <a:pt x="1036812" y="34942"/>
                  </a:lnTo>
                  <a:lnTo>
                    <a:pt x="1042417" y="34243"/>
                  </a:lnTo>
                  <a:lnTo>
                    <a:pt x="1048021" y="33555"/>
                  </a:lnTo>
                  <a:lnTo>
                    <a:pt x="1053625" y="32878"/>
                  </a:lnTo>
                  <a:lnTo>
                    <a:pt x="1059230" y="32210"/>
                  </a:lnTo>
                  <a:lnTo>
                    <a:pt x="1064834" y="31553"/>
                  </a:lnTo>
                  <a:lnTo>
                    <a:pt x="1070439" y="30907"/>
                  </a:lnTo>
                  <a:lnTo>
                    <a:pt x="1076043" y="30270"/>
                  </a:lnTo>
                  <a:lnTo>
                    <a:pt x="1081647" y="29643"/>
                  </a:lnTo>
                  <a:lnTo>
                    <a:pt x="1087252" y="29025"/>
                  </a:lnTo>
                  <a:lnTo>
                    <a:pt x="1092856" y="28418"/>
                  </a:lnTo>
                  <a:lnTo>
                    <a:pt x="1098461" y="27820"/>
                  </a:lnTo>
                  <a:lnTo>
                    <a:pt x="1104065" y="27231"/>
                  </a:lnTo>
                  <a:lnTo>
                    <a:pt x="1109669" y="26652"/>
                  </a:lnTo>
                  <a:lnTo>
                    <a:pt x="1115274" y="26082"/>
                  </a:lnTo>
                  <a:lnTo>
                    <a:pt x="1120878" y="25521"/>
                  </a:lnTo>
                  <a:lnTo>
                    <a:pt x="1126482" y="24970"/>
                  </a:lnTo>
                  <a:lnTo>
                    <a:pt x="1132087" y="24427"/>
                  </a:lnTo>
                  <a:lnTo>
                    <a:pt x="1137691" y="23893"/>
                  </a:lnTo>
                  <a:lnTo>
                    <a:pt x="1143296" y="23368"/>
                  </a:lnTo>
                  <a:lnTo>
                    <a:pt x="1148900" y="22851"/>
                  </a:lnTo>
                  <a:lnTo>
                    <a:pt x="1154504" y="22344"/>
                  </a:lnTo>
                  <a:lnTo>
                    <a:pt x="1160109" y="21844"/>
                  </a:lnTo>
                  <a:lnTo>
                    <a:pt x="1165713" y="21353"/>
                  </a:lnTo>
                  <a:lnTo>
                    <a:pt x="1171318" y="20870"/>
                  </a:lnTo>
                  <a:lnTo>
                    <a:pt x="1176922" y="20396"/>
                  </a:lnTo>
                  <a:lnTo>
                    <a:pt x="1182526" y="19929"/>
                  </a:lnTo>
                  <a:lnTo>
                    <a:pt x="1188131" y="19471"/>
                  </a:lnTo>
                  <a:lnTo>
                    <a:pt x="1193735" y="19020"/>
                  </a:lnTo>
                  <a:lnTo>
                    <a:pt x="1199340" y="18578"/>
                  </a:lnTo>
                  <a:lnTo>
                    <a:pt x="1204944" y="18143"/>
                  </a:lnTo>
                  <a:lnTo>
                    <a:pt x="1210548" y="17715"/>
                  </a:lnTo>
                  <a:lnTo>
                    <a:pt x="1216153" y="17296"/>
                  </a:lnTo>
                  <a:lnTo>
                    <a:pt x="1221757" y="16883"/>
                  </a:lnTo>
                  <a:lnTo>
                    <a:pt x="1227362" y="16478"/>
                  </a:lnTo>
                  <a:lnTo>
                    <a:pt x="1232966" y="16080"/>
                  </a:lnTo>
                  <a:lnTo>
                    <a:pt x="1238570" y="15690"/>
                  </a:lnTo>
                  <a:lnTo>
                    <a:pt x="1244175" y="15306"/>
                  </a:lnTo>
                  <a:lnTo>
                    <a:pt x="1249779" y="14930"/>
                  </a:lnTo>
                  <a:lnTo>
                    <a:pt x="1255384" y="14560"/>
                  </a:lnTo>
                  <a:lnTo>
                    <a:pt x="1260988" y="14197"/>
                  </a:lnTo>
                  <a:lnTo>
                    <a:pt x="1266592" y="13841"/>
                  </a:lnTo>
                  <a:lnTo>
                    <a:pt x="1272197" y="13491"/>
                  </a:lnTo>
                  <a:lnTo>
                    <a:pt x="1277801" y="13148"/>
                  </a:lnTo>
                  <a:lnTo>
                    <a:pt x="1283406" y="12811"/>
                  </a:lnTo>
                  <a:lnTo>
                    <a:pt x="1289010" y="12480"/>
                  </a:lnTo>
                  <a:lnTo>
                    <a:pt x="1294614" y="12156"/>
                  </a:lnTo>
                  <a:lnTo>
                    <a:pt x="1300219" y="11838"/>
                  </a:lnTo>
                  <a:lnTo>
                    <a:pt x="1305823" y="11526"/>
                  </a:lnTo>
                  <a:lnTo>
                    <a:pt x="1311427" y="11219"/>
                  </a:lnTo>
                  <a:lnTo>
                    <a:pt x="1317032" y="10919"/>
                  </a:lnTo>
                  <a:lnTo>
                    <a:pt x="1322636" y="10624"/>
                  </a:lnTo>
                  <a:lnTo>
                    <a:pt x="1328241" y="10334"/>
                  </a:lnTo>
                  <a:lnTo>
                    <a:pt x="1333845" y="10050"/>
                  </a:lnTo>
                  <a:lnTo>
                    <a:pt x="1339449" y="9772"/>
                  </a:lnTo>
                  <a:lnTo>
                    <a:pt x="1345054" y="9498"/>
                  </a:lnTo>
                  <a:lnTo>
                    <a:pt x="1350658" y="9230"/>
                  </a:lnTo>
                  <a:lnTo>
                    <a:pt x="1356263" y="8967"/>
                  </a:lnTo>
                  <a:lnTo>
                    <a:pt x="1361867" y="8708"/>
                  </a:lnTo>
                  <a:lnTo>
                    <a:pt x="1367471" y="8455"/>
                  </a:lnTo>
                  <a:lnTo>
                    <a:pt x="1373076" y="8205"/>
                  </a:lnTo>
                  <a:lnTo>
                    <a:pt x="1378680" y="7961"/>
                  </a:lnTo>
                  <a:lnTo>
                    <a:pt x="1384285" y="7720"/>
                  </a:lnTo>
                  <a:lnTo>
                    <a:pt x="1389889" y="7484"/>
                  </a:lnTo>
                  <a:lnTo>
                    <a:pt x="1395493" y="7253"/>
                  </a:lnTo>
                  <a:lnTo>
                    <a:pt x="1401098" y="7025"/>
                  </a:lnTo>
                  <a:lnTo>
                    <a:pt x="1406702" y="6801"/>
                  </a:lnTo>
                  <a:lnTo>
                    <a:pt x="1412307" y="6580"/>
                  </a:lnTo>
                  <a:lnTo>
                    <a:pt x="1417911" y="6364"/>
                  </a:lnTo>
                  <a:lnTo>
                    <a:pt x="1423515" y="6150"/>
                  </a:lnTo>
                  <a:lnTo>
                    <a:pt x="1429120" y="5941"/>
                  </a:lnTo>
                  <a:lnTo>
                    <a:pt x="1434724" y="5734"/>
                  </a:lnTo>
                  <a:lnTo>
                    <a:pt x="1440329" y="5530"/>
                  </a:lnTo>
                  <a:lnTo>
                    <a:pt x="1445933" y="5330"/>
                  </a:lnTo>
                  <a:lnTo>
                    <a:pt x="1451537" y="5133"/>
                  </a:lnTo>
                  <a:lnTo>
                    <a:pt x="1457142" y="4938"/>
                  </a:lnTo>
                  <a:lnTo>
                    <a:pt x="1462746" y="4746"/>
                  </a:lnTo>
                  <a:lnTo>
                    <a:pt x="1468350" y="4557"/>
                  </a:lnTo>
                  <a:lnTo>
                    <a:pt x="1473955" y="4371"/>
                  </a:lnTo>
                  <a:lnTo>
                    <a:pt x="1479559" y="4187"/>
                  </a:lnTo>
                  <a:lnTo>
                    <a:pt x="1485164" y="4006"/>
                  </a:lnTo>
                  <a:lnTo>
                    <a:pt x="1490768" y="3828"/>
                  </a:lnTo>
                  <a:lnTo>
                    <a:pt x="1496372" y="3652"/>
                  </a:lnTo>
                  <a:lnTo>
                    <a:pt x="1501977" y="3479"/>
                  </a:lnTo>
                  <a:lnTo>
                    <a:pt x="1507581" y="3309"/>
                  </a:lnTo>
                  <a:lnTo>
                    <a:pt x="1513186" y="3141"/>
                  </a:lnTo>
                  <a:lnTo>
                    <a:pt x="1518790" y="2977"/>
                  </a:lnTo>
                  <a:lnTo>
                    <a:pt x="1524394" y="2816"/>
                  </a:lnTo>
                  <a:lnTo>
                    <a:pt x="1529999" y="2659"/>
                  </a:lnTo>
                  <a:lnTo>
                    <a:pt x="1535603" y="2505"/>
                  </a:lnTo>
                  <a:lnTo>
                    <a:pt x="1541208" y="2354"/>
                  </a:lnTo>
                  <a:lnTo>
                    <a:pt x="1546812" y="2208"/>
                  </a:lnTo>
                  <a:lnTo>
                    <a:pt x="1552416" y="2066"/>
                  </a:lnTo>
                  <a:lnTo>
                    <a:pt x="1558021" y="1929"/>
                  </a:lnTo>
                  <a:lnTo>
                    <a:pt x="1563625" y="1796"/>
                  </a:lnTo>
                  <a:lnTo>
                    <a:pt x="1569230" y="1668"/>
                  </a:lnTo>
                  <a:lnTo>
                    <a:pt x="1574834" y="1545"/>
                  </a:lnTo>
                  <a:lnTo>
                    <a:pt x="1580438" y="1428"/>
                  </a:lnTo>
                  <a:lnTo>
                    <a:pt x="1586043" y="1316"/>
                  </a:lnTo>
                  <a:lnTo>
                    <a:pt x="1591647" y="1210"/>
                  </a:lnTo>
                  <a:lnTo>
                    <a:pt x="1597252" y="1109"/>
                  </a:lnTo>
                  <a:lnTo>
                    <a:pt x="1602856" y="1015"/>
                  </a:lnTo>
                  <a:lnTo>
                    <a:pt x="1608460" y="925"/>
                  </a:lnTo>
                  <a:lnTo>
                    <a:pt x="1614065" y="842"/>
                  </a:lnTo>
                  <a:lnTo>
                    <a:pt x="1619669" y="764"/>
                  </a:lnTo>
                  <a:lnTo>
                    <a:pt x="1625273" y="692"/>
                  </a:lnTo>
                  <a:lnTo>
                    <a:pt x="1630878" y="625"/>
                  </a:lnTo>
                  <a:lnTo>
                    <a:pt x="1636482" y="564"/>
                  </a:lnTo>
                  <a:lnTo>
                    <a:pt x="1642087" y="507"/>
                  </a:lnTo>
                  <a:lnTo>
                    <a:pt x="1647691" y="455"/>
                  </a:lnTo>
                  <a:lnTo>
                    <a:pt x="1653295" y="408"/>
                  </a:lnTo>
                  <a:lnTo>
                    <a:pt x="1658900" y="365"/>
                  </a:lnTo>
                  <a:lnTo>
                    <a:pt x="1664504" y="325"/>
                  </a:lnTo>
                  <a:lnTo>
                    <a:pt x="1670109" y="290"/>
                  </a:lnTo>
                  <a:lnTo>
                    <a:pt x="1675713" y="258"/>
                  </a:lnTo>
                  <a:lnTo>
                    <a:pt x="1681317" y="229"/>
                  </a:lnTo>
                  <a:lnTo>
                    <a:pt x="1686922" y="203"/>
                  </a:lnTo>
                  <a:lnTo>
                    <a:pt x="1692526" y="180"/>
                  </a:lnTo>
                  <a:lnTo>
                    <a:pt x="1698131" y="159"/>
                  </a:lnTo>
                  <a:lnTo>
                    <a:pt x="1703735" y="140"/>
                  </a:lnTo>
                  <a:lnTo>
                    <a:pt x="1709339" y="124"/>
                  </a:lnTo>
                  <a:lnTo>
                    <a:pt x="1714944" y="109"/>
                  </a:lnTo>
                  <a:lnTo>
                    <a:pt x="1720548" y="96"/>
                  </a:lnTo>
                  <a:lnTo>
                    <a:pt x="1726153" y="84"/>
                  </a:lnTo>
                  <a:lnTo>
                    <a:pt x="1731757" y="74"/>
                  </a:lnTo>
                  <a:lnTo>
                    <a:pt x="1737361" y="65"/>
                  </a:lnTo>
                  <a:lnTo>
                    <a:pt x="1742966" y="57"/>
                  </a:lnTo>
                  <a:lnTo>
                    <a:pt x="1748570" y="50"/>
                  </a:lnTo>
                  <a:lnTo>
                    <a:pt x="1754175" y="43"/>
                  </a:lnTo>
                  <a:lnTo>
                    <a:pt x="1759779" y="38"/>
                  </a:lnTo>
                  <a:lnTo>
                    <a:pt x="1765383" y="33"/>
                  </a:lnTo>
                  <a:lnTo>
                    <a:pt x="1770988" y="28"/>
                  </a:lnTo>
                  <a:lnTo>
                    <a:pt x="1776592" y="25"/>
                  </a:lnTo>
                  <a:lnTo>
                    <a:pt x="1782196" y="21"/>
                  </a:lnTo>
                  <a:lnTo>
                    <a:pt x="1787801" y="18"/>
                  </a:lnTo>
                  <a:lnTo>
                    <a:pt x="1793405" y="16"/>
                  </a:lnTo>
                  <a:lnTo>
                    <a:pt x="1799010" y="13"/>
                  </a:lnTo>
                  <a:lnTo>
                    <a:pt x="1804614" y="11"/>
                  </a:lnTo>
                  <a:lnTo>
                    <a:pt x="1810218" y="10"/>
                  </a:lnTo>
                  <a:lnTo>
                    <a:pt x="1815823" y="8"/>
                  </a:lnTo>
                  <a:lnTo>
                    <a:pt x="1821427" y="7"/>
                  </a:lnTo>
                  <a:lnTo>
                    <a:pt x="1827032" y="6"/>
                  </a:lnTo>
                  <a:lnTo>
                    <a:pt x="1832636" y="5"/>
                  </a:lnTo>
                  <a:lnTo>
                    <a:pt x="1838240" y="4"/>
                  </a:lnTo>
                  <a:lnTo>
                    <a:pt x="1843845" y="3"/>
                  </a:lnTo>
                  <a:lnTo>
                    <a:pt x="1849449" y="2"/>
                  </a:lnTo>
                  <a:lnTo>
                    <a:pt x="1855054" y="2"/>
                  </a:lnTo>
                  <a:lnTo>
                    <a:pt x="1860658" y="1"/>
                  </a:lnTo>
                  <a:lnTo>
                    <a:pt x="1866262" y="1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691486" y="1848654"/>
              <a:ext cx="1883076" cy="615150"/>
            </a:xfrm>
            <a:custGeom>
              <a:avLst/>
              <a:pathLst>
                <a:path w="1883076" h="615150">
                  <a:moveTo>
                    <a:pt x="0" y="579821"/>
                  </a:moveTo>
                  <a:lnTo>
                    <a:pt x="5604" y="574031"/>
                  </a:lnTo>
                  <a:lnTo>
                    <a:pt x="11208" y="568190"/>
                  </a:lnTo>
                  <a:lnTo>
                    <a:pt x="16813" y="562304"/>
                  </a:lnTo>
                  <a:lnTo>
                    <a:pt x="22417" y="556376"/>
                  </a:lnTo>
                  <a:lnTo>
                    <a:pt x="28021" y="550412"/>
                  </a:lnTo>
                  <a:lnTo>
                    <a:pt x="33626" y="544417"/>
                  </a:lnTo>
                  <a:lnTo>
                    <a:pt x="39230" y="538395"/>
                  </a:lnTo>
                  <a:lnTo>
                    <a:pt x="44835" y="532352"/>
                  </a:lnTo>
                  <a:lnTo>
                    <a:pt x="50439" y="526293"/>
                  </a:lnTo>
                  <a:lnTo>
                    <a:pt x="56043" y="520222"/>
                  </a:lnTo>
                  <a:lnTo>
                    <a:pt x="61648" y="514144"/>
                  </a:lnTo>
                  <a:lnTo>
                    <a:pt x="67252" y="508063"/>
                  </a:lnTo>
                  <a:lnTo>
                    <a:pt x="72857" y="501985"/>
                  </a:lnTo>
                  <a:lnTo>
                    <a:pt x="78461" y="495914"/>
                  </a:lnTo>
                  <a:lnTo>
                    <a:pt x="84065" y="489853"/>
                  </a:lnTo>
                  <a:lnTo>
                    <a:pt x="89670" y="483808"/>
                  </a:lnTo>
                  <a:lnTo>
                    <a:pt x="95274" y="477782"/>
                  </a:lnTo>
                  <a:lnTo>
                    <a:pt x="100879" y="471779"/>
                  </a:lnTo>
                  <a:lnTo>
                    <a:pt x="106483" y="465803"/>
                  </a:lnTo>
                  <a:lnTo>
                    <a:pt x="112087" y="459857"/>
                  </a:lnTo>
                  <a:lnTo>
                    <a:pt x="117692" y="453945"/>
                  </a:lnTo>
                  <a:lnTo>
                    <a:pt x="123296" y="448069"/>
                  </a:lnTo>
                  <a:lnTo>
                    <a:pt x="128901" y="442232"/>
                  </a:lnTo>
                  <a:lnTo>
                    <a:pt x="134505" y="436438"/>
                  </a:lnTo>
                  <a:lnTo>
                    <a:pt x="140109" y="430689"/>
                  </a:lnTo>
                  <a:lnTo>
                    <a:pt x="145714" y="424987"/>
                  </a:lnTo>
                  <a:lnTo>
                    <a:pt x="151318" y="419334"/>
                  </a:lnTo>
                  <a:lnTo>
                    <a:pt x="156923" y="413732"/>
                  </a:lnTo>
                  <a:lnTo>
                    <a:pt x="162527" y="408183"/>
                  </a:lnTo>
                  <a:lnTo>
                    <a:pt x="168131" y="402689"/>
                  </a:lnTo>
                  <a:lnTo>
                    <a:pt x="173736" y="397251"/>
                  </a:lnTo>
                  <a:lnTo>
                    <a:pt x="179340" y="391870"/>
                  </a:lnTo>
                  <a:lnTo>
                    <a:pt x="184944" y="386548"/>
                  </a:lnTo>
                  <a:lnTo>
                    <a:pt x="190549" y="381285"/>
                  </a:lnTo>
                  <a:lnTo>
                    <a:pt x="196153" y="376082"/>
                  </a:lnTo>
                  <a:lnTo>
                    <a:pt x="201758" y="370940"/>
                  </a:lnTo>
                  <a:lnTo>
                    <a:pt x="207362" y="365859"/>
                  </a:lnTo>
                  <a:lnTo>
                    <a:pt x="212966" y="360839"/>
                  </a:lnTo>
                  <a:lnTo>
                    <a:pt x="218571" y="355882"/>
                  </a:lnTo>
                  <a:lnTo>
                    <a:pt x="224175" y="350986"/>
                  </a:lnTo>
                  <a:lnTo>
                    <a:pt x="229780" y="346153"/>
                  </a:lnTo>
                  <a:lnTo>
                    <a:pt x="235384" y="341382"/>
                  </a:lnTo>
                  <a:lnTo>
                    <a:pt x="240988" y="336673"/>
                  </a:lnTo>
                  <a:lnTo>
                    <a:pt x="246593" y="332025"/>
                  </a:lnTo>
                  <a:lnTo>
                    <a:pt x="252197" y="327439"/>
                  </a:lnTo>
                  <a:lnTo>
                    <a:pt x="257802" y="322914"/>
                  </a:lnTo>
                  <a:lnTo>
                    <a:pt x="263406" y="318450"/>
                  </a:lnTo>
                  <a:lnTo>
                    <a:pt x="269010" y="314045"/>
                  </a:lnTo>
                  <a:lnTo>
                    <a:pt x="274615" y="309700"/>
                  </a:lnTo>
                  <a:lnTo>
                    <a:pt x="280219" y="305415"/>
                  </a:lnTo>
                  <a:lnTo>
                    <a:pt x="285824" y="301187"/>
                  </a:lnTo>
                  <a:lnTo>
                    <a:pt x="291428" y="297018"/>
                  </a:lnTo>
                  <a:lnTo>
                    <a:pt x="297032" y="292905"/>
                  </a:lnTo>
                  <a:lnTo>
                    <a:pt x="302637" y="288848"/>
                  </a:lnTo>
                  <a:lnTo>
                    <a:pt x="308241" y="284848"/>
                  </a:lnTo>
                  <a:lnTo>
                    <a:pt x="313846" y="280902"/>
                  </a:lnTo>
                  <a:lnTo>
                    <a:pt x="319450" y="277010"/>
                  </a:lnTo>
                  <a:lnTo>
                    <a:pt x="325054" y="273171"/>
                  </a:lnTo>
                  <a:lnTo>
                    <a:pt x="330659" y="269385"/>
                  </a:lnTo>
                  <a:lnTo>
                    <a:pt x="336263" y="265650"/>
                  </a:lnTo>
                  <a:lnTo>
                    <a:pt x="341867" y="261966"/>
                  </a:lnTo>
                  <a:lnTo>
                    <a:pt x="347472" y="258332"/>
                  </a:lnTo>
                  <a:lnTo>
                    <a:pt x="353076" y="254748"/>
                  </a:lnTo>
                  <a:lnTo>
                    <a:pt x="358681" y="251212"/>
                  </a:lnTo>
                  <a:lnTo>
                    <a:pt x="364285" y="247723"/>
                  </a:lnTo>
                  <a:lnTo>
                    <a:pt x="369889" y="244282"/>
                  </a:lnTo>
                  <a:lnTo>
                    <a:pt x="375494" y="240886"/>
                  </a:lnTo>
                  <a:lnTo>
                    <a:pt x="381098" y="237536"/>
                  </a:lnTo>
                  <a:lnTo>
                    <a:pt x="386703" y="234230"/>
                  </a:lnTo>
                  <a:lnTo>
                    <a:pt x="392307" y="230969"/>
                  </a:lnTo>
                  <a:lnTo>
                    <a:pt x="397911" y="227750"/>
                  </a:lnTo>
                  <a:lnTo>
                    <a:pt x="403516" y="224573"/>
                  </a:lnTo>
                  <a:lnTo>
                    <a:pt x="409120" y="221438"/>
                  </a:lnTo>
                  <a:lnTo>
                    <a:pt x="414725" y="218345"/>
                  </a:lnTo>
                  <a:lnTo>
                    <a:pt x="420329" y="215291"/>
                  </a:lnTo>
                  <a:lnTo>
                    <a:pt x="425933" y="212277"/>
                  </a:lnTo>
                  <a:lnTo>
                    <a:pt x="431538" y="209302"/>
                  </a:lnTo>
                  <a:lnTo>
                    <a:pt x="437142" y="206365"/>
                  </a:lnTo>
                  <a:lnTo>
                    <a:pt x="442747" y="203466"/>
                  </a:lnTo>
                  <a:lnTo>
                    <a:pt x="448351" y="200603"/>
                  </a:lnTo>
                  <a:lnTo>
                    <a:pt x="453955" y="197778"/>
                  </a:lnTo>
                  <a:lnTo>
                    <a:pt x="459560" y="194988"/>
                  </a:lnTo>
                  <a:lnTo>
                    <a:pt x="465164" y="192233"/>
                  </a:lnTo>
                  <a:lnTo>
                    <a:pt x="470769" y="189513"/>
                  </a:lnTo>
                  <a:lnTo>
                    <a:pt x="476373" y="186828"/>
                  </a:lnTo>
                  <a:lnTo>
                    <a:pt x="481977" y="184176"/>
                  </a:lnTo>
                  <a:lnTo>
                    <a:pt x="487582" y="181557"/>
                  </a:lnTo>
                  <a:lnTo>
                    <a:pt x="493186" y="178971"/>
                  </a:lnTo>
                  <a:lnTo>
                    <a:pt x="498790" y="176417"/>
                  </a:lnTo>
                  <a:lnTo>
                    <a:pt x="504395" y="173895"/>
                  </a:lnTo>
                  <a:lnTo>
                    <a:pt x="509999" y="171404"/>
                  </a:lnTo>
                  <a:lnTo>
                    <a:pt x="515604" y="168944"/>
                  </a:lnTo>
                  <a:lnTo>
                    <a:pt x="521208" y="166515"/>
                  </a:lnTo>
                  <a:lnTo>
                    <a:pt x="526812" y="164115"/>
                  </a:lnTo>
                  <a:lnTo>
                    <a:pt x="532417" y="161745"/>
                  </a:lnTo>
                  <a:lnTo>
                    <a:pt x="538021" y="159404"/>
                  </a:lnTo>
                  <a:lnTo>
                    <a:pt x="543626" y="157091"/>
                  </a:lnTo>
                  <a:lnTo>
                    <a:pt x="549230" y="154807"/>
                  </a:lnTo>
                  <a:lnTo>
                    <a:pt x="554834" y="152551"/>
                  </a:lnTo>
                  <a:lnTo>
                    <a:pt x="560439" y="150323"/>
                  </a:lnTo>
                  <a:lnTo>
                    <a:pt x="566043" y="148122"/>
                  </a:lnTo>
                  <a:lnTo>
                    <a:pt x="571648" y="145948"/>
                  </a:lnTo>
                  <a:lnTo>
                    <a:pt x="577252" y="143800"/>
                  </a:lnTo>
                  <a:lnTo>
                    <a:pt x="582856" y="141679"/>
                  </a:lnTo>
                  <a:lnTo>
                    <a:pt x="588461" y="139583"/>
                  </a:lnTo>
                  <a:lnTo>
                    <a:pt x="594065" y="137514"/>
                  </a:lnTo>
                  <a:lnTo>
                    <a:pt x="599670" y="135469"/>
                  </a:lnTo>
                  <a:lnTo>
                    <a:pt x="605274" y="133450"/>
                  </a:lnTo>
                  <a:lnTo>
                    <a:pt x="610878" y="131455"/>
                  </a:lnTo>
                  <a:lnTo>
                    <a:pt x="616483" y="129484"/>
                  </a:lnTo>
                  <a:lnTo>
                    <a:pt x="622087" y="127538"/>
                  </a:lnTo>
                  <a:lnTo>
                    <a:pt x="627692" y="125616"/>
                  </a:lnTo>
                  <a:lnTo>
                    <a:pt x="633296" y="123717"/>
                  </a:lnTo>
                  <a:lnTo>
                    <a:pt x="638900" y="121842"/>
                  </a:lnTo>
                  <a:lnTo>
                    <a:pt x="644505" y="119989"/>
                  </a:lnTo>
                  <a:lnTo>
                    <a:pt x="650109" y="118160"/>
                  </a:lnTo>
                  <a:lnTo>
                    <a:pt x="655713" y="116353"/>
                  </a:lnTo>
                  <a:lnTo>
                    <a:pt x="661318" y="114568"/>
                  </a:lnTo>
                  <a:lnTo>
                    <a:pt x="666922" y="112805"/>
                  </a:lnTo>
                  <a:lnTo>
                    <a:pt x="672527" y="111064"/>
                  </a:lnTo>
                  <a:lnTo>
                    <a:pt x="678131" y="109345"/>
                  </a:lnTo>
                  <a:lnTo>
                    <a:pt x="683735" y="107647"/>
                  </a:lnTo>
                  <a:lnTo>
                    <a:pt x="689340" y="105970"/>
                  </a:lnTo>
                  <a:lnTo>
                    <a:pt x="694944" y="104314"/>
                  </a:lnTo>
                  <a:lnTo>
                    <a:pt x="700549" y="102679"/>
                  </a:lnTo>
                  <a:lnTo>
                    <a:pt x="706153" y="101065"/>
                  </a:lnTo>
                  <a:lnTo>
                    <a:pt x="711757" y="99470"/>
                  </a:lnTo>
                  <a:lnTo>
                    <a:pt x="717362" y="97896"/>
                  </a:lnTo>
                  <a:lnTo>
                    <a:pt x="722966" y="96341"/>
                  </a:lnTo>
                  <a:lnTo>
                    <a:pt x="728571" y="94806"/>
                  </a:lnTo>
                  <a:lnTo>
                    <a:pt x="734175" y="93290"/>
                  </a:lnTo>
                  <a:lnTo>
                    <a:pt x="739779" y="91794"/>
                  </a:lnTo>
                  <a:lnTo>
                    <a:pt x="745384" y="90316"/>
                  </a:lnTo>
                  <a:lnTo>
                    <a:pt x="750988" y="88858"/>
                  </a:lnTo>
                  <a:lnTo>
                    <a:pt x="756593" y="87418"/>
                  </a:lnTo>
                  <a:lnTo>
                    <a:pt x="762197" y="85996"/>
                  </a:lnTo>
                  <a:lnTo>
                    <a:pt x="767801" y="84593"/>
                  </a:lnTo>
                  <a:lnTo>
                    <a:pt x="773406" y="83208"/>
                  </a:lnTo>
                  <a:lnTo>
                    <a:pt x="779010" y="81840"/>
                  </a:lnTo>
                  <a:lnTo>
                    <a:pt x="784615" y="80491"/>
                  </a:lnTo>
                  <a:lnTo>
                    <a:pt x="790219" y="79159"/>
                  </a:lnTo>
                  <a:lnTo>
                    <a:pt x="795823" y="77844"/>
                  </a:lnTo>
                  <a:lnTo>
                    <a:pt x="801428" y="76546"/>
                  </a:lnTo>
                  <a:lnTo>
                    <a:pt x="807032" y="75265"/>
                  </a:lnTo>
                  <a:lnTo>
                    <a:pt x="812636" y="74001"/>
                  </a:lnTo>
                  <a:lnTo>
                    <a:pt x="818241" y="72754"/>
                  </a:lnTo>
                  <a:lnTo>
                    <a:pt x="823845" y="71523"/>
                  </a:lnTo>
                  <a:lnTo>
                    <a:pt x="829450" y="70308"/>
                  </a:lnTo>
                  <a:lnTo>
                    <a:pt x="835054" y="69109"/>
                  </a:lnTo>
                  <a:lnTo>
                    <a:pt x="840658" y="67927"/>
                  </a:lnTo>
                  <a:lnTo>
                    <a:pt x="846263" y="66760"/>
                  </a:lnTo>
                  <a:lnTo>
                    <a:pt x="851867" y="65608"/>
                  </a:lnTo>
                  <a:lnTo>
                    <a:pt x="857472" y="64472"/>
                  </a:lnTo>
                  <a:lnTo>
                    <a:pt x="863076" y="63352"/>
                  </a:lnTo>
                  <a:lnTo>
                    <a:pt x="868680" y="62246"/>
                  </a:lnTo>
                  <a:lnTo>
                    <a:pt x="874285" y="61156"/>
                  </a:lnTo>
                  <a:lnTo>
                    <a:pt x="879889" y="60080"/>
                  </a:lnTo>
                  <a:lnTo>
                    <a:pt x="885494" y="59019"/>
                  </a:lnTo>
                  <a:lnTo>
                    <a:pt x="891098" y="57972"/>
                  </a:lnTo>
                  <a:lnTo>
                    <a:pt x="896702" y="56940"/>
                  </a:lnTo>
                  <a:lnTo>
                    <a:pt x="902307" y="55922"/>
                  </a:lnTo>
                  <a:lnTo>
                    <a:pt x="907911" y="54917"/>
                  </a:lnTo>
                  <a:lnTo>
                    <a:pt x="913516" y="53927"/>
                  </a:lnTo>
                  <a:lnTo>
                    <a:pt x="919120" y="52951"/>
                  </a:lnTo>
                  <a:lnTo>
                    <a:pt x="924724" y="51988"/>
                  </a:lnTo>
                  <a:lnTo>
                    <a:pt x="930329" y="51039"/>
                  </a:lnTo>
                  <a:lnTo>
                    <a:pt x="935933" y="50102"/>
                  </a:lnTo>
                  <a:lnTo>
                    <a:pt x="941538" y="49179"/>
                  </a:lnTo>
                  <a:lnTo>
                    <a:pt x="947142" y="48270"/>
                  </a:lnTo>
                  <a:lnTo>
                    <a:pt x="952746" y="47372"/>
                  </a:lnTo>
                  <a:lnTo>
                    <a:pt x="958351" y="46488"/>
                  </a:lnTo>
                  <a:lnTo>
                    <a:pt x="963955" y="45616"/>
                  </a:lnTo>
                  <a:lnTo>
                    <a:pt x="969559" y="44757"/>
                  </a:lnTo>
                  <a:lnTo>
                    <a:pt x="975164" y="43910"/>
                  </a:lnTo>
                  <a:lnTo>
                    <a:pt x="980768" y="43076"/>
                  </a:lnTo>
                  <a:lnTo>
                    <a:pt x="986373" y="42253"/>
                  </a:lnTo>
                  <a:lnTo>
                    <a:pt x="991977" y="41443"/>
                  </a:lnTo>
                  <a:lnTo>
                    <a:pt x="997581" y="40644"/>
                  </a:lnTo>
                  <a:lnTo>
                    <a:pt x="1003186" y="39857"/>
                  </a:lnTo>
                  <a:lnTo>
                    <a:pt x="1008790" y="39081"/>
                  </a:lnTo>
                  <a:lnTo>
                    <a:pt x="1014395" y="38317"/>
                  </a:lnTo>
                  <a:lnTo>
                    <a:pt x="1019999" y="37565"/>
                  </a:lnTo>
                  <a:lnTo>
                    <a:pt x="1025603" y="36823"/>
                  </a:lnTo>
                  <a:lnTo>
                    <a:pt x="1031208" y="36093"/>
                  </a:lnTo>
                  <a:lnTo>
                    <a:pt x="1036812" y="35373"/>
                  </a:lnTo>
                  <a:lnTo>
                    <a:pt x="1042417" y="34665"/>
                  </a:lnTo>
                  <a:lnTo>
                    <a:pt x="1048021" y="33967"/>
                  </a:lnTo>
                  <a:lnTo>
                    <a:pt x="1053625" y="33279"/>
                  </a:lnTo>
                  <a:lnTo>
                    <a:pt x="1059230" y="32603"/>
                  </a:lnTo>
                  <a:lnTo>
                    <a:pt x="1064834" y="31936"/>
                  </a:lnTo>
                  <a:lnTo>
                    <a:pt x="1070439" y="31280"/>
                  </a:lnTo>
                  <a:lnTo>
                    <a:pt x="1076043" y="30634"/>
                  </a:lnTo>
                  <a:lnTo>
                    <a:pt x="1081647" y="29998"/>
                  </a:lnTo>
                  <a:lnTo>
                    <a:pt x="1087252" y="29373"/>
                  </a:lnTo>
                  <a:lnTo>
                    <a:pt x="1092856" y="28756"/>
                  </a:lnTo>
                  <a:lnTo>
                    <a:pt x="1098461" y="28150"/>
                  </a:lnTo>
                  <a:lnTo>
                    <a:pt x="1104065" y="27553"/>
                  </a:lnTo>
                  <a:lnTo>
                    <a:pt x="1109669" y="26966"/>
                  </a:lnTo>
                  <a:lnTo>
                    <a:pt x="1115274" y="26389"/>
                  </a:lnTo>
                  <a:lnTo>
                    <a:pt x="1120878" y="25820"/>
                  </a:lnTo>
                  <a:lnTo>
                    <a:pt x="1126482" y="25261"/>
                  </a:lnTo>
                  <a:lnTo>
                    <a:pt x="1132087" y="24711"/>
                  </a:lnTo>
                  <a:lnTo>
                    <a:pt x="1137691" y="24170"/>
                  </a:lnTo>
                  <a:lnTo>
                    <a:pt x="1143296" y="23638"/>
                  </a:lnTo>
                  <a:lnTo>
                    <a:pt x="1148900" y="23114"/>
                  </a:lnTo>
                  <a:lnTo>
                    <a:pt x="1154504" y="22600"/>
                  </a:lnTo>
                  <a:lnTo>
                    <a:pt x="1160109" y="22094"/>
                  </a:lnTo>
                  <a:lnTo>
                    <a:pt x="1165713" y="21596"/>
                  </a:lnTo>
                  <a:lnTo>
                    <a:pt x="1171318" y="21107"/>
                  </a:lnTo>
                  <a:lnTo>
                    <a:pt x="1176922" y="20626"/>
                  </a:lnTo>
                  <a:lnTo>
                    <a:pt x="1182526" y="20154"/>
                  </a:lnTo>
                  <a:lnTo>
                    <a:pt x="1188131" y="19689"/>
                  </a:lnTo>
                  <a:lnTo>
                    <a:pt x="1193735" y="19233"/>
                  </a:lnTo>
                  <a:lnTo>
                    <a:pt x="1199340" y="18784"/>
                  </a:lnTo>
                  <a:lnTo>
                    <a:pt x="1204944" y="18344"/>
                  </a:lnTo>
                  <a:lnTo>
                    <a:pt x="1210548" y="17911"/>
                  </a:lnTo>
                  <a:lnTo>
                    <a:pt x="1216153" y="17486"/>
                  </a:lnTo>
                  <a:lnTo>
                    <a:pt x="1221757" y="17068"/>
                  </a:lnTo>
                  <a:lnTo>
                    <a:pt x="1227362" y="16658"/>
                  </a:lnTo>
                  <a:lnTo>
                    <a:pt x="1232966" y="16255"/>
                  </a:lnTo>
                  <a:lnTo>
                    <a:pt x="1238570" y="15860"/>
                  </a:lnTo>
                  <a:lnTo>
                    <a:pt x="1244175" y="15472"/>
                  </a:lnTo>
                  <a:lnTo>
                    <a:pt x="1249779" y="15090"/>
                  </a:lnTo>
                  <a:lnTo>
                    <a:pt x="1255384" y="14716"/>
                  </a:lnTo>
                  <a:lnTo>
                    <a:pt x="1260988" y="14349"/>
                  </a:lnTo>
                  <a:lnTo>
                    <a:pt x="1266592" y="13988"/>
                  </a:lnTo>
                  <a:lnTo>
                    <a:pt x="1272197" y="13634"/>
                  </a:lnTo>
                  <a:lnTo>
                    <a:pt x="1277801" y="13287"/>
                  </a:lnTo>
                  <a:lnTo>
                    <a:pt x="1283406" y="12946"/>
                  </a:lnTo>
                  <a:lnTo>
                    <a:pt x="1289010" y="12612"/>
                  </a:lnTo>
                  <a:lnTo>
                    <a:pt x="1294614" y="12283"/>
                  </a:lnTo>
                  <a:lnTo>
                    <a:pt x="1300219" y="11961"/>
                  </a:lnTo>
                  <a:lnTo>
                    <a:pt x="1305823" y="11645"/>
                  </a:lnTo>
                  <a:lnTo>
                    <a:pt x="1311427" y="11335"/>
                  </a:lnTo>
                  <a:lnTo>
                    <a:pt x="1317032" y="11031"/>
                  </a:lnTo>
                  <a:lnTo>
                    <a:pt x="1322636" y="10733"/>
                  </a:lnTo>
                  <a:lnTo>
                    <a:pt x="1328241" y="10440"/>
                  </a:lnTo>
                  <a:lnTo>
                    <a:pt x="1333845" y="10153"/>
                  </a:lnTo>
                  <a:lnTo>
                    <a:pt x="1339449" y="9871"/>
                  </a:lnTo>
                  <a:lnTo>
                    <a:pt x="1345054" y="9595"/>
                  </a:lnTo>
                  <a:lnTo>
                    <a:pt x="1350658" y="9323"/>
                  </a:lnTo>
                  <a:lnTo>
                    <a:pt x="1356263" y="9057"/>
                  </a:lnTo>
                  <a:lnTo>
                    <a:pt x="1361867" y="8795"/>
                  </a:lnTo>
                  <a:lnTo>
                    <a:pt x="1367471" y="8539"/>
                  </a:lnTo>
                  <a:lnTo>
                    <a:pt x="1373076" y="8287"/>
                  </a:lnTo>
                  <a:lnTo>
                    <a:pt x="1378680" y="8040"/>
                  </a:lnTo>
                  <a:lnTo>
                    <a:pt x="1384285" y="7797"/>
                  </a:lnTo>
                  <a:lnTo>
                    <a:pt x="1389889" y="7558"/>
                  </a:lnTo>
                  <a:lnTo>
                    <a:pt x="1395493" y="7324"/>
                  </a:lnTo>
                  <a:lnTo>
                    <a:pt x="1401098" y="7093"/>
                  </a:lnTo>
                  <a:lnTo>
                    <a:pt x="1406702" y="6867"/>
                  </a:lnTo>
                  <a:lnTo>
                    <a:pt x="1412307" y="6644"/>
                  </a:lnTo>
                  <a:lnTo>
                    <a:pt x="1417911" y="6425"/>
                  </a:lnTo>
                  <a:lnTo>
                    <a:pt x="1423515" y="6209"/>
                  </a:lnTo>
                  <a:lnTo>
                    <a:pt x="1429120" y="5997"/>
                  </a:lnTo>
                  <a:lnTo>
                    <a:pt x="1434724" y="5789"/>
                  </a:lnTo>
                  <a:lnTo>
                    <a:pt x="1440329" y="5583"/>
                  </a:lnTo>
                  <a:lnTo>
                    <a:pt x="1445933" y="5381"/>
                  </a:lnTo>
                  <a:lnTo>
                    <a:pt x="1451537" y="5181"/>
                  </a:lnTo>
                  <a:lnTo>
                    <a:pt x="1457142" y="4984"/>
                  </a:lnTo>
                  <a:lnTo>
                    <a:pt x="1462746" y="4791"/>
                  </a:lnTo>
                  <a:lnTo>
                    <a:pt x="1468350" y="4600"/>
                  </a:lnTo>
                  <a:lnTo>
                    <a:pt x="1473955" y="4411"/>
                  </a:lnTo>
                  <a:lnTo>
                    <a:pt x="1479559" y="4226"/>
                  </a:lnTo>
                  <a:lnTo>
                    <a:pt x="1485164" y="4043"/>
                  </a:lnTo>
                  <a:lnTo>
                    <a:pt x="1490768" y="3863"/>
                  </a:lnTo>
                  <a:lnTo>
                    <a:pt x="1496372" y="3685"/>
                  </a:lnTo>
                  <a:lnTo>
                    <a:pt x="1501977" y="3510"/>
                  </a:lnTo>
                  <a:lnTo>
                    <a:pt x="1507581" y="3339"/>
                  </a:lnTo>
                  <a:lnTo>
                    <a:pt x="1513186" y="3170"/>
                  </a:lnTo>
                  <a:lnTo>
                    <a:pt x="1518790" y="3004"/>
                  </a:lnTo>
                  <a:lnTo>
                    <a:pt x="1524394" y="2841"/>
                  </a:lnTo>
                  <a:lnTo>
                    <a:pt x="1529999" y="2682"/>
                  </a:lnTo>
                  <a:lnTo>
                    <a:pt x="1535603" y="2527"/>
                  </a:lnTo>
                  <a:lnTo>
                    <a:pt x="1541208" y="2375"/>
                  </a:lnTo>
                  <a:lnTo>
                    <a:pt x="1546812" y="2227"/>
                  </a:lnTo>
                  <a:lnTo>
                    <a:pt x="1552416" y="2084"/>
                  </a:lnTo>
                  <a:lnTo>
                    <a:pt x="1558021" y="1945"/>
                  </a:lnTo>
                  <a:lnTo>
                    <a:pt x="1563625" y="1811"/>
                  </a:lnTo>
                  <a:lnTo>
                    <a:pt x="1569230" y="1682"/>
                  </a:lnTo>
                  <a:lnTo>
                    <a:pt x="1574834" y="1559"/>
                  </a:lnTo>
                  <a:lnTo>
                    <a:pt x="1580438" y="1440"/>
                  </a:lnTo>
                  <a:lnTo>
                    <a:pt x="1586043" y="1327"/>
                  </a:lnTo>
                  <a:lnTo>
                    <a:pt x="1591647" y="1220"/>
                  </a:lnTo>
                  <a:lnTo>
                    <a:pt x="1597252" y="1119"/>
                  </a:lnTo>
                  <a:lnTo>
                    <a:pt x="1602856" y="1023"/>
                  </a:lnTo>
                  <a:lnTo>
                    <a:pt x="1608460" y="933"/>
                  </a:lnTo>
                  <a:lnTo>
                    <a:pt x="1614065" y="849"/>
                  </a:lnTo>
                  <a:lnTo>
                    <a:pt x="1619669" y="771"/>
                  </a:lnTo>
                  <a:lnTo>
                    <a:pt x="1625273" y="698"/>
                  </a:lnTo>
                  <a:lnTo>
                    <a:pt x="1630878" y="630"/>
                  </a:lnTo>
                  <a:lnTo>
                    <a:pt x="1636482" y="568"/>
                  </a:lnTo>
                  <a:lnTo>
                    <a:pt x="1642087" y="511"/>
                  </a:lnTo>
                  <a:lnTo>
                    <a:pt x="1647691" y="459"/>
                  </a:lnTo>
                  <a:lnTo>
                    <a:pt x="1653295" y="411"/>
                  </a:lnTo>
                  <a:lnTo>
                    <a:pt x="1658900" y="367"/>
                  </a:lnTo>
                  <a:lnTo>
                    <a:pt x="1664504" y="328"/>
                  </a:lnTo>
                  <a:lnTo>
                    <a:pt x="1670109" y="292"/>
                  </a:lnTo>
                  <a:lnTo>
                    <a:pt x="1675713" y="260"/>
                  </a:lnTo>
                  <a:lnTo>
                    <a:pt x="1681317" y="231"/>
                  </a:lnTo>
                  <a:lnTo>
                    <a:pt x="1686922" y="204"/>
                  </a:lnTo>
                  <a:lnTo>
                    <a:pt x="1692526" y="181"/>
                  </a:lnTo>
                  <a:lnTo>
                    <a:pt x="1698131" y="160"/>
                  </a:lnTo>
                  <a:lnTo>
                    <a:pt x="1703735" y="141"/>
                  </a:lnTo>
                  <a:lnTo>
                    <a:pt x="1709339" y="124"/>
                  </a:lnTo>
                  <a:lnTo>
                    <a:pt x="1714944" y="110"/>
                  </a:lnTo>
                  <a:lnTo>
                    <a:pt x="1720548" y="96"/>
                  </a:lnTo>
                  <a:lnTo>
                    <a:pt x="1726153" y="85"/>
                  </a:lnTo>
                  <a:lnTo>
                    <a:pt x="1731757" y="74"/>
                  </a:lnTo>
                  <a:lnTo>
                    <a:pt x="1737361" y="65"/>
                  </a:lnTo>
                  <a:lnTo>
                    <a:pt x="1742966" y="57"/>
                  </a:lnTo>
                  <a:lnTo>
                    <a:pt x="1748570" y="50"/>
                  </a:lnTo>
                  <a:lnTo>
                    <a:pt x="1754175" y="43"/>
                  </a:lnTo>
                  <a:lnTo>
                    <a:pt x="1759779" y="38"/>
                  </a:lnTo>
                  <a:lnTo>
                    <a:pt x="1765383" y="33"/>
                  </a:lnTo>
                  <a:lnTo>
                    <a:pt x="1770988" y="28"/>
                  </a:lnTo>
                  <a:lnTo>
                    <a:pt x="1776592" y="25"/>
                  </a:lnTo>
                  <a:lnTo>
                    <a:pt x="1782196" y="21"/>
                  </a:lnTo>
                  <a:lnTo>
                    <a:pt x="1787801" y="18"/>
                  </a:lnTo>
                  <a:lnTo>
                    <a:pt x="1793405" y="16"/>
                  </a:lnTo>
                  <a:lnTo>
                    <a:pt x="1799010" y="13"/>
                  </a:lnTo>
                  <a:lnTo>
                    <a:pt x="1804614" y="11"/>
                  </a:lnTo>
                  <a:lnTo>
                    <a:pt x="1810218" y="9"/>
                  </a:lnTo>
                  <a:lnTo>
                    <a:pt x="1815823" y="8"/>
                  </a:lnTo>
                  <a:lnTo>
                    <a:pt x="1821427" y="7"/>
                  </a:lnTo>
                  <a:lnTo>
                    <a:pt x="1827032" y="5"/>
                  </a:lnTo>
                  <a:lnTo>
                    <a:pt x="1832636" y="4"/>
                  </a:lnTo>
                  <a:lnTo>
                    <a:pt x="1838240" y="3"/>
                  </a:lnTo>
                  <a:lnTo>
                    <a:pt x="1843845" y="3"/>
                  </a:lnTo>
                  <a:lnTo>
                    <a:pt x="1849449" y="2"/>
                  </a:lnTo>
                  <a:lnTo>
                    <a:pt x="1855054" y="1"/>
                  </a:lnTo>
                  <a:lnTo>
                    <a:pt x="1860658" y="1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2"/>
                  </a:lnTo>
                  <a:lnTo>
                    <a:pt x="1877471" y="2"/>
                  </a:lnTo>
                  <a:lnTo>
                    <a:pt x="1871867" y="3"/>
                  </a:lnTo>
                  <a:lnTo>
                    <a:pt x="1866262" y="4"/>
                  </a:lnTo>
                  <a:lnTo>
                    <a:pt x="1860658" y="5"/>
                  </a:lnTo>
                  <a:lnTo>
                    <a:pt x="1855054" y="6"/>
                  </a:lnTo>
                  <a:lnTo>
                    <a:pt x="1849449" y="7"/>
                  </a:lnTo>
                  <a:lnTo>
                    <a:pt x="1843845" y="9"/>
                  </a:lnTo>
                  <a:lnTo>
                    <a:pt x="1838240" y="11"/>
                  </a:lnTo>
                  <a:lnTo>
                    <a:pt x="1832636" y="12"/>
                  </a:lnTo>
                  <a:lnTo>
                    <a:pt x="1827032" y="15"/>
                  </a:lnTo>
                  <a:lnTo>
                    <a:pt x="1821427" y="17"/>
                  </a:lnTo>
                  <a:lnTo>
                    <a:pt x="1815823" y="20"/>
                  </a:lnTo>
                  <a:lnTo>
                    <a:pt x="1810218" y="23"/>
                  </a:lnTo>
                  <a:lnTo>
                    <a:pt x="1804614" y="26"/>
                  </a:lnTo>
                  <a:lnTo>
                    <a:pt x="1799010" y="30"/>
                  </a:lnTo>
                  <a:lnTo>
                    <a:pt x="1793405" y="35"/>
                  </a:lnTo>
                  <a:lnTo>
                    <a:pt x="1787801" y="40"/>
                  </a:lnTo>
                  <a:lnTo>
                    <a:pt x="1782196" y="46"/>
                  </a:lnTo>
                  <a:lnTo>
                    <a:pt x="1776592" y="53"/>
                  </a:lnTo>
                  <a:lnTo>
                    <a:pt x="1770988" y="60"/>
                  </a:lnTo>
                  <a:lnTo>
                    <a:pt x="1765383" y="69"/>
                  </a:lnTo>
                  <a:lnTo>
                    <a:pt x="1759779" y="79"/>
                  </a:lnTo>
                  <a:lnTo>
                    <a:pt x="1754175" y="90"/>
                  </a:lnTo>
                  <a:lnTo>
                    <a:pt x="1748570" y="102"/>
                  </a:lnTo>
                  <a:lnTo>
                    <a:pt x="1742966" y="116"/>
                  </a:lnTo>
                  <a:lnTo>
                    <a:pt x="1737361" y="132"/>
                  </a:lnTo>
                  <a:lnTo>
                    <a:pt x="1731757" y="150"/>
                  </a:lnTo>
                  <a:lnTo>
                    <a:pt x="1726153" y="170"/>
                  </a:lnTo>
                  <a:lnTo>
                    <a:pt x="1720548" y="193"/>
                  </a:lnTo>
                  <a:lnTo>
                    <a:pt x="1714944" y="218"/>
                  </a:lnTo>
                  <a:lnTo>
                    <a:pt x="1709339" y="247"/>
                  </a:lnTo>
                  <a:lnTo>
                    <a:pt x="1703735" y="278"/>
                  </a:lnTo>
                  <a:lnTo>
                    <a:pt x="1698131" y="314"/>
                  </a:lnTo>
                  <a:lnTo>
                    <a:pt x="1692526" y="354"/>
                  </a:lnTo>
                  <a:lnTo>
                    <a:pt x="1686922" y="398"/>
                  </a:lnTo>
                  <a:lnTo>
                    <a:pt x="1681317" y="448"/>
                  </a:lnTo>
                  <a:lnTo>
                    <a:pt x="1675713" y="502"/>
                  </a:lnTo>
                  <a:lnTo>
                    <a:pt x="1670109" y="563"/>
                  </a:lnTo>
                  <a:lnTo>
                    <a:pt x="1664504" y="630"/>
                  </a:lnTo>
                  <a:lnTo>
                    <a:pt x="1658900" y="703"/>
                  </a:lnTo>
                  <a:lnTo>
                    <a:pt x="1653295" y="784"/>
                  </a:lnTo>
                  <a:lnTo>
                    <a:pt x="1647691" y="872"/>
                  </a:lnTo>
                  <a:lnTo>
                    <a:pt x="1642087" y="969"/>
                  </a:lnTo>
                  <a:lnTo>
                    <a:pt x="1636482" y="1074"/>
                  </a:lnTo>
                  <a:lnTo>
                    <a:pt x="1630878" y="1188"/>
                  </a:lnTo>
                  <a:lnTo>
                    <a:pt x="1625273" y="1311"/>
                  </a:lnTo>
                  <a:lnTo>
                    <a:pt x="1619669" y="1443"/>
                  </a:lnTo>
                  <a:lnTo>
                    <a:pt x="1614065" y="1586"/>
                  </a:lnTo>
                  <a:lnTo>
                    <a:pt x="1608460" y="1738"/>
                  </a:lnTo>
                  <a:lnTo>
                    <a:pt x="1602856" y="1899"/>
                  </a:lnTo>
                  <a:lnTo>
                    <a:pt x="1597252" y="2071"/>
                  </a:lnTo>
                  <a:lnTo>
                    <a:pt x="1591647" y="2252"/>
                  </a:lnTo>
                  <a:lnTo>
                    <a:pt x="1586043" y="2443"/>
                  </a:lnTo>
                  <a:lnTo>
                    <a:pt x="1580438" y="2644"/>
                  </a:lnTo>
                  <a:lnTo>
                    <a:pt x="1574834" y="2853"/>
                  </a:lnTo>
                  <a:lnTo>
                    <a:pt x="1569230" y="3071"/>
                  </a:lnTo>
                  <a:lnTo>
                    <a:pt x="1563625" y="3298"/>
                  </a:lnTo>
                  <a:lnTo>
                    <a:pt x="1558021" y="3532"/>
                  </a:lnTo>
                  <a:lnTo>
                    <a:pt x="1552416" y="3773"/>
                  </a:lnTo>
                  <a:lnTo>
                    <a:pt x="1546812" y="4022"/>
                  </a:lnTo>
                  <a:lnTo>
                    <a:pt x="1541208" y="4277"/>
                  </a:lnTo>
                  <a:lnTo>
                    <a:pt x="1535603" y="4538"/>
                  </a:lnTo>
                  <a:lnTo>
                    <a:pt x="1529999" y="4804"/>
                  </a:lnTo>
                  <a:lnTo>
                    <a:pt x="1524394" y="5076"/>
                  </a:lnTo>
                  <a:lnTo>
                    <a:pt x="1518790" y="5352"/>
                  </a:lnTo>
                  <a:lnTo>
                    <a:pt x="1513186" y="5632"/>
                  </a:lnTo>
                  <a:lnTo>
                    <a:pt x="1507581" y="5917"/>
                  </a:lnTo>
                  <a:lnTo>
                    <a:pt x="1501977" y="6205"/>
                  </a:lnTo>
                  <a:lnTo>
                    <a:pt x="1496372" y="6497"/>
                  </a:lnTo>
                  <a:lnTo>
                    <a:pt x="1490768" y="6792"/>
                  </a:lnTo>
                  <a:lnTo>
                    <a:pt x="1485164" y="7090"/>
                  </a:lnTo>
                  <a:lnTo>
                    <a:pt x="1479559" y="7392"/>
                  </a:lnTo>
                  <a:lnTo>
                    <a:pt x="1473955" y="7697"/>
                  </a:lnTo>
                  <a:lnTo>
                    <a:pt x="1468350" y="8004"/>
                  </a:lnTo>
                  <a:lnTo>
                    <a:pt x="1462746" y="8316"/>
                  </a:lnTo>
                  <a:lnTo>
                    <a:pt x="1457142" y="8630"/>
                  </a:lnTo>
                  <a:lnTo>
                    <a:pt x="1451537" y="8947"/>
                  </a:lnTo>
                  <a:lnTo>
                    <a:pt x="1445933" y="9269"/>
                  </a:lnTo>
                  <a:lnTo>
                    <a:pt x="1440329" y="9593"/>
                  </a:lnTo>
                  <a:lnTo>
                    <a:pt x="1434724" y="9921"/>
                  </a:lnTo>
                  <a:lnTo>
                    <a:pt x="1429120" y="10254"/>
                  </a:lnTo>
                  <a:lnTo>
                    <a:pt x="1423515" y="10590"/>
                  </a:lnTo>
                  <a:lnTo>
                    <a:pt x="1417911" y="10930"/>
                  </a:lnTo>
                  <a:lnTo>
                    <a:pt x="1412307" y="11275"/>
                  </a:lnTo>
                  <a:lnTo>
                    <a:pt x="1406702" y="11624"/>
                  </a:lnTo>
                  <a:lnTo>
                    <a:pt x="1401098" y="11978"/>
                  </a:lnTo>
                  <a:lnTo>
                    <a:pt x="1395493" y="12337"/>
                  </a:lnTo>
                  <a:lnTo>
                    <a:pt x="1389889" y="12701"/>
                  </a:lnTo>
                  <a:lnTo>
                    <a:pt x="1384285" y="13070"/>
                  </a:lnTo>
                  <a:lnTo>
                    <a:pt x="1378680" y="13444"/>
                  </a:lnTo>
                  <a:lnTo>
                    <a:pt x="1373076" y="13825"/>
                  </a:lnTo>
                  <a:lnTo>
                    <a:pt x="1367471" y="14211"/>
                  </a:lnTo>
                  <a:lnTo>
                    <a:pt x="1361867" y="14603"/>
                  </a:lnTo>
                  <a:lnTo>
                    <a:pt x="1356263" y="15001"/>
                  </a:lnTo>
                  <a:lnTo>
                    <a:pt x="1350658" y="15405"/>
                  </a:lnTo>
                  <a:lnTo>
                    <a:pt x="1345054" y="15816"/>
                  </a:lnTo>
                  <a:lnTo>
                    <a:pt x="1339449" y="16234"/>
                  </a:lnTo>
                  <a:lnTo>
                    <a:pt x="1333845" y="16658"/>
                  </a:lnTo>
                  <a:lnTo>
                    <a:pt x="1328241" y="17089"/>
                  </a:lnTo>
                  <a:lnTo>
                    <a:pt x="1322636" y="17527"/>
                  </a:lnTo>
                  <a:lnTo>
                    <a:pt x="1317032" y="17973"/>
                  </a:lnTo>
                  <a:lnTo>
                    <a:pt x="1311427" y="18425"/>
                  </a:lnTo>
                  <a:lnTo>
                    <a:pt x="1305823" y="18885"/>
                  </a:lnTo>
                  <a:lnTo>
                    <a:pt x="1300219" y="19353"/>
                  </a:lnTo>
                  <a:lnTo>
                    <a:pt x="1294614" y="19829"/>
                  </a:lnTo>
                  <a:lnTo>
                    <a:pt x="1289010" y="20312"/>
                  </a:lnTo>
                  <a:lnTo>
                    <a:pt x="1283406" y="20803"/>
                  </a:lnTo>
                  <a:lnTo>
                    <a:pt x="1277801" y="21302"/>
                  </a:lnTo>
                  <a:lnTo>
                    <a:pt x="1272197" y="21810"/>
                  </a:lnTo>
                  <a:lnTo>
                    <a:pt x="1266592" y="22326"/>
                  </a:lnTo>
                  <a:lnTo>
                    <a:pt x="1260988" y="22850"/>
                  </a:lnTo>
                  <a:lnTo>
                    <a:pt x="1255384" y="23383"/>
                  </a:lnTo>
                  <a:lnTo>
                    <a:pt x="1249779" y="23924"/>
                  </a:lnTo>
                  <a:lnTo>
                    <a:pt x="1244175" y="24474"/>
                  </a:lnTo>
                  <a:lnTo>
                    <a:pt x="1238570" y="25033"/>
                  </a:lnTo>
                  <a:lnTo>
                    <a:pt x="1232966" y="25601"/>
                  </a:lnTo>
                  <a:lnTo>
                    <a:pt x="1227362" y="26178"/>
                  </a:lnTo>
                  <a:lnTo>
                    <a:pt x="1221757" y="26763"/>
                  </a:lnTo>
                  <a:lnTo>
                    <a:pt x="1216153" y="27359"/>
                  </a:lnTo>
                  <a:lnTo>
                    <a:pt x="1210548" y="27963"/>
                  </a:lnTo>
                  <a:lnTo>
                    <a:pt x="1204944" y="28577"/>
                  </a:lnTo>
                  <a:lnTo>
                    <a:pt x="1199340" y="29200"/>
                  </a:lnTo>
                  <a:lnTo>
                    <a:pt x="1193735" y="29833"/>
                  </a:lnTo>
                  <a:lnTo>
                    <a:pt x="1188131" y="30476"/>
                  </a:lnTo>
                  <a:lnTo>
                    <a:pt x="1182526" y="31128"/>
                  </a:lnTo>
                  <a:lnTo>
                    <a:pt x="1176922" y="31791"/>
                  </a:lnTo>
                  <a:lnTo>
                    <a:pt x="1171318" y="32463"/>
                  </a:lnTo>
                  <a:lnTo>
                    <a:pt x="1165713" y="33145"/>
                  </a:lnTo>
                  <a:lnTo>
                    <a:pt x="1160109" y="33838"/>
                  </a:lnTo>
                  <a:lnTo>
                    <a:pt x="1154504" y="34541"/>
                  </a:lnTo>
                  <a:lnTo>
                    <a:pt x="1148900" y="35254"/>
                  </a:lnTo>
                  <a:lnTo>
                    <a:pt x="1143296" y="35977"/>
                  </a:lnTo>
                  <a:lnTo>
                    <a:pt x="1137691" y="36711"/>
                  </a:lnTo>
                  <a:lnTo>
                    <a:pt x="1132087" y="37456"/>
                  </a:lnTo>
                  <a:lnTo>
                    <a:pt x="1126482" y="38211"/>
                  </a:lnTo>
                  <a:lnTo>
                    <a:pt x="1120878" y="38977"/>
                  </a:lnTo>
                  <a:lnTo>
                    <a:pt x="1115274" y="39754"/>
                  </a:lnTo>
                  <a:lnTo>
                    <a:pt x="1109669" y="40542"/>
                  </a:lnTo>
                  <a:lnTo>
                    <a:pt x="1104065" y="41342"/>
                  </a:lnTo>
                  <a:lnTo>
                    <a:pt x="1098461" y="42152"/>
                  </a:lnTo>
                  <a:lnTo>
                    <a:pt x="1092856" y="42974"/>
                  </a:lnTo>
                  <a:lnTo>
                    <a:pt x="1087252" y="43807"/>
                  </a:lnTo>
                  <a:lnTo>
                    <a:pt x="1081647" y="44651"/>
                  </a:lnTo>
                  <a:lnTo>
                    <a:pt x="1076043" y="45507"/>
                  </a:lnTo>
                  <a:lnTo>
                    <a:pt x="1070439" y="46375"/>
                  </a:lnTo>
                  <a:lnTo>
                    <a:pt x="1064834" y="47255"/>
                  </a:lnTo>
                  <a:lnTo>
                    <a:pt x="1059230" y="48146"/>
                  </a:lnTo>
                  <a:lnTo>
                    <a:pt x="1053625" y="49050"/>
                  </a:lnTo>
                  <a:lnTo>
                    <a:pt x="1048021" y="49966"/>
                  </a:lnTo>
                  <a:lnTo>
                    <a:pt x="1042417" y="50893"/>
                  </a:lnTo>
                  <a:lnTo>
                    <a:pt x="1036812" y="51834"/>
                  </a:lnTo>
                  <a:lnTo>
                    <a:pt x="1031208" y="52786"/>
                  </a:lnTo>
                  <a:lnTo>
                    <a:pt x="1025603" y="53751"/>
                  </a:lnTo>
                  <a:lnTo>
                    <a:pt x="1019999" y="54729"/>
                  </a:lnTo>
                  <a:lnTo>
                    <a:pt x="1014395" y="55720"/>
                  </a:lnTo>
                  <a:lnTo>
                    <a:pt x="1008790" y="56723"/>
                  </a:lnTo>
                  <a:lnTo>
                    <a:pt x="1003186" y="57740"/>
                  </a:lnTo>
                  <a:lnTo>
                    <a:pt x="997581" y="58770"/>
                  </a:lnTo>
                  <a:lnTo>
                    <a:pt x="991977" y="59812"/>
                  </a:lnTo>
                  <a:lnTo>
                    <a:pt x="986373" y="60869"/>
                  </a:lnTo>
                  <a:lnTo>
                    <a:pt x="980768" y="61938"/>
                  </a:lnTo>
                  <a:lnTo>
                    <a:pt x="975164" y="63022"/>
                  </a:lnTo>
                  <a:lnTo>
                    <a:pt x="969559" y="64119"/>
                  </a:lnTo>
                  <a:lnTo>
                    <a:pt x="963955" y="65229"/>
                  </a:lnTo>
                  <a:lnTo>
                    <a:pt x="958351" y="66354"/>
                  </a:lnTo>
                  <a:lnTo>
                    <a:pt x="952746" y="67493"/>
                  </a:lnTo>
                  <a:lnTo>
                    <a:pt x="947142" y="68646"/>
                  </a:lnTo>
                  <a:lnTo>
                    <a:pt x="941538" y="69814"/>
                  </a:lnTo>
                  <a:lnTo>
                    <a:pt x="935933" y="70996"/>
                  </a:lnTo>
                  <a:lnTo>
                    <a:pt x="930329" y="72192"/>
                  </a:lnTo>
                  <a:lnTo>
                    <a:pt x="924724" y="73404"/>
                  </a:lnTo>
                  <a:lnTo>
                    <a:pt x="919120" y="74630"/>
                  </a:lnTo>
                  <a:lnTo>
                    <a:pt x="913516" y="75871"/>
                  </a:lnTo>
                  <a:lnTo>
                    <a:pt x="907911" y="77128"/>
                  </a:lnTo>
                  <a:lnTo>
                    <a:pt x="902307" y="78399"/>
                  </a:lnTo>
                  <a:lnTo>
                    <a:pt x="896702" y="79686"/>
                  </a:lnTo>
                  <a:lnTo>
                    <a:pt x="891098" y="80989"/>
                  </a:lnTo>
                  <a:lnTo>
                    <a:pt x="885494" y="82307"/>
                  </a:lnTo>
                  <a:lnTo>
                    <a:pt x="879889" y="83641"/>
                  </a:lnTo>
                  <a:lnTo>
                    <a:pt x="874285" y="84991"/>
                  </a:lnTo>
                  <a:lnTo>
                    <a:pt x="868680" y="86358"/>
                  </a:lnTo>
                  <a:lnTo>
                    <a:pt x="863076" y="87740"/>
                  </a:lnTo>
                  <a:lnTo>
                    <a:pt x="857472" y="89139"/>
                  </a:lnTo>
                  <a:lnTo>
                    <a:pt x="851867" y="90555"/>
                  </a:lnTo>
                  <a:lnTo>
                    <a:pt x="846263" y="91987"/>
                  </a:lnTo>
                  <a:lnTo>
                    <a:pt x="840658" y="93436"/>
                  </a:lnTo>
                  <a:lnTo>
                    <a:pt x="835054" y="94902"/>
                  </a:lnTo>
                  <a:lnTo>
                    <a:pt x="829450" y="96385"/>
                  </a:lnTo>
                  <a:lnTo>
                    <a:pt x="823845" y="97886"/>
                  </a:lnTo>
                  <a:lnTo>
                    <a:pt x="818241" y="99404"/>
                  </a:lnTo>
                  <a:lnTo>
                    <a:pt x="812636" y="100939"/>
                  </a:lnTo>
                  <a:lnTo>
                    <a:pt x="807032" y="102493"/>
                  </a:lnTo>
                  <a:lnTo>
                    <a:pt x="801428" y="104064"/>
                  </a:lnTo>
                  <a:lnTo>
                    <a:pt x="795823" y="105653"/>
                  </a:lnTo>
                  <a:lnTo>
                    <a:pt x="790219" y="107261"/>
                  </a:lnTo>
                  <a:lnTo>
                    <a:pt x="784615" y="108887"/>
                  </a:lnTo>
                  <a:lnTo>
                    <a:pt x="779010" y="110531"/>
                  </a:lnTo>
                  <a:lnTo>
                    <a:pt x="773406" y="112194"/>
                  </a:lnTo>
                  <a:lnTo>
                    <a:pt x="767801" y="113876"/>
                  </a:lnTo>
                  <a:lnTo>
                    <a:pt x="762197" y="115577"/>
                  </a:lnTo>
                  <a:lnTo>
                    <a:pt x="756593" y="117298"/>
                  </a:lnTo>
                  <a:lnTo>
                    <a:pt x="750988" y="119037"/>
                  </a:lnTo>
                  <a:lnTo>
                    <a:pt x="745384" y="120796"/>
                  </a:lnTo>
                  <a:lnTo>
                    <a:pt x="739779" y="122575"/>
                  </a:lnTo>
                  <a:lnTo>
                    <a:pt x="734175" y="124374"/>
                  </a:lnTo>
                  <a:lnTo>
                    <a:pt x="728571" y="126192"/>
                  </a:lnTo>
                  <a:lnTo>
                    <a:pt x="722966" y="128031"/>
                  </a:lnTo>
                  <a:lnTo>
                    <a:pt x="717362" y="129890"/>
                  </a:lnTo>
                  <a:lnTo>
                    <a:pt x="711757" y="131770"/>
                  </a:lnTo>
                  <a:lnTo>
                    <a:pt x="706153" y="133671"/>
                  </a:lnTo>
                  <a:lnTo>
                    <a:pt x="700549" y="135592"/>
                  </a:lnTo>
                  <a:lnTo>
                    <a:pt x="694944" y="137534"/>
                  </a:lnTo>
                  <a:lnTo>
                    <a:pt x="689340" y="139498"/>
                  </a:lnTo>
                  <a:lnTo>
                    <a:pt x="683735" y="141483"/>
                  </a:lnTo>
                  <a:lnTo>
                    <a:pt x="678131" y="143490"/>
                  </a:lnTo>
                  <a:lnTo>
                    <a:pt x="672527" y="145518"/>
                  </a:lnTo>
                  <a:lnTo>
                    <a:pt x="666922" y="147569"/>
                  </a:lnTo>
                  <a:lnTo>
                    <a:pt x="661318" y="149641"/>
                  </a:lnTo>
                  <a:lnTo>
                    <a:pt x="655713" y="151736"/>
                  </a:lnTo>
                  <a:lnTo>
                    <a:pt x="650109" y="153854"/>
                  </a:lnTo>
                  <a:lnTo>
                    <a:pt x="644505" y="155994"/>
                  </a:lnTo>
                  <a:lnTo>
                    <a:pt x="638900" y="158157"/>
                  </a:lnTo>
                  <a:lnTo>
                    <a:pt x="633296" y="160344"/>
                  </a:lnTo>
                  <a:lnTo>
                    <a:pt x="627692" y="162554"/>
                  </a:lnTo>
                  <a:lnTo>
                    <a:pt x="622087" y="164787"/>
                  </a:lnTo>
                  <a:lnTo>
                    <a:pt x="616483" y="167044"/>
                  </a:lnTo>
                  <a:lnTo>
                    <a:pt x="610878" y="169325"/>
                  </a:lnTo>
                  <a:lnTo>
                    <a:pt x="605274" y="171630"/>
                  </a:lnTo>
                  <a:lnTo>
                    <a:pt x="599670" y="173960"/>
                  </a:lnTo>
                  <a:lnTo>
                    <a:pt x="594065" y="176314"/>
                  </a:lnTo>
                  <a:lnTo>
                    <a:pt x="588461" y="178693"/>
                  </a:lnTo>
                  <a:lnTo>
                    <a:pt x="582856" y="181098"/>
                  </a:lnTo>
                  <a:lnTo>
                    <a:pt x="577252" y="183527"/>
                  </a:lnTo>
                  <a:lnTo>
                    <a:pt x="571648" y="185983"/>
                  </a:lnTo>
                  <a:lnTo>
                    <a:pt x="566043" y="188464"/>
                  </a:lnTo>
                  <a:lnTo>
                    <a:pt x="560439" y="190971"/>
                  </a:lnTo>
                  <a:lnTo>
                    <a:pt x="554834" y="193504"/>
                  </a:lnTo>
                  <a:lnTo>
                    <a:pt x="549230" y="196065"/>
                  </a:lnTo>
                  <a:lnTo>
                    <a:pt x="543626" y="198652"/>
                  </a:lnTo>
                  <a:lnTo>
                    <a:pt x="538021" y="201266"/>
                  </a:lnTo>
                  <a:lnTo>
                    <a:pt x="532417" y="203908"/>
                  </a:lnTo>
                  <a:lnTo>
                    <a:pt x="526812" y="206577"/>
                  </a:lnTo>
                  <a:lnTo>
                    <a:pt x="521208" y="209274"/>
                  </a:lnTo>
                  <a:lnTo>
                    <a:pt x="515604" y="212000"/>
                  </a:lnTo>
                  <a:lnTo>
                    <a:pt x="509999" y="214755"/>
                  </a:lnTo>
                  <a:lnTo>
                    <a:pt x="504395" y="217538"/>
                  </a:lnTo>
                  <a:lnTo>
                    <a:pt x="498790" y="220351"/>
                  </a:lnTo>
                  <a:lnTo>
                    <a:pt x="493186" y="223193"/>
                  </a:lnTo>
                  <a:lnTo>
                    <a:pt x="487582" y="226065"/>
                  </a:lnTo>
                  <a:lnTo>
                    <a:pt x="481977" y="228968"/>
                  </a:lnTo>
                  <a:lnTo>
                    <a:pt x="476373" y="231901"/>
                  </a:lnTo>
                  <a:lnTo>
                    <a:pt x="470769" y="234866"/>
                  </a:lnTo>
                  <a:lnTo>
                    <a:pt x="465164" y="237861"/>
                  </a:lnTo>
                  <a:lnTo>
                    <a:pt x="459560" y="240889"/>
                  </a:lnTo>
                  <a:lnTo>
                    <a:pt x="453955" y="243949"/>
                  </a:lnTo>
                  <a:lnTo>
                    <a:pt x="448351" y="247041"/>
                  </a:lnTo>
                  <a:lnTo>
                    <a:pt x="442747" y="250167"/>
                  </a:lnTo>
                  <a:lnTo>
                    <a:pt x="437142" y="253326"/>
                  </a:lnTo>
                  <a:lnTo>
                    <a:pt x="431538" y="256518"/>
                  </a:lnTo>
                  <a:lnTo>
                    <a:pt x="425933" y="259745"/>
                  </a:lnTo>
                  <a:lnTo>
                    <a:pt x="420329" y="263007"/>
                  </a:lnTo>
                  <a:lnTo>
                    <a:pt x="414725" y="266304"/>
                  </a:lnTo>
                  <a:lnTo>
                    <a:pt x="409120" y="269637"/>
                  </a:lnTo>
                  <a:lnTo>
                    <a:pt x="403516" y="273006"/>
                  </a:lnTo>
                  <a:lnTo>
                    <a:pt x="397911" y="276412"/>
                  </a:lnTo>
                  <a:lnTo>
                    <a:pt x="392307" y="279854"/>
                  </a:lnTo>
                  <a:lnTo>
                    <a:pt x="386703" y="283334"/>
                  </a:lnTo>
                  <a:lnTo>
                    <a:pt x="381098" y="286853"/>
                  </a:lnTo>
                  <a:lnTo>
                    <a:pt x="375494" y="290410"/>
                  </a:lnTo>
                  <a:lnTo>
                    <a:pt x="369889" y="294006"/>
                  </a:lnTo>
                  <a:lnTo>
                    <a:pt x="364285" y="297642"/>
                  </a:lnTo>
                  <a:lnTo>
                    <a:pt x="358681" y="301318"/>
                  </a:lnTo>
                  <a:lnTo>
                    <a:pt x="353076" y="305035"/>
                  </a:lnTo>
                  <a:lnTo>
                    <a:pt x="347472" y="308793"/>
                  </a:lnTo>
                  <a:lnTo>
                    <a:pt x="341867" y="312592"/>
                  </a:lnTo>
                  <a:lnTo>
                    <a:pt x="336263" y="316434"/>
                  </a:lnTo>
                  <a:lnTo>
                    <a:pt x="330659" y="320319"/>
                  </a:lnTo>
                  <a:lnTo>
                    <a:pt x="325054" y="324247"/>
                  </a:lnTo>
                  <a:lnTo>
                    <a:pt x="319450" y="328219"/>
                  </a:lnTo>
                  <a:lnTo>
                    <a:pt x="313846" y="332234"/>
                  </a:lnTo>
                  <a:lnTo>
                    <a:pt x="308241" y="336295"/>
                  </a:lnTo>
                  <a:lnTo>
                    <a:pt x="302637" y="340401"/>
                  </a:lnTo>
                  <a:lnTo>
                    <a:pt x="297032" y="344552"/>
                  </a:lnTo>
                  <a:lnTo>
                    <a:pt x="291428" y="348749"/>
                  </a:lnTo>
                  <a:lnTo>
                    <a:pt x="285824" y="352992"/>
                  </a:lnTo>
                  <a:lnTo>
                    <a:pt x="280219" y="357282"/>
                  </a:lnTo>
                  <a:lnTo>
                    <a:pt x="274615" y="361619"/>
                  </a:lnTo>
                  <a:lnTo>
                    <a:pt x="269010" y="366003"/>
                  </a:lnTo>
                  <a:lnTo>
                    <a:pt x="263406" y="370435"/>
                  </a:lnTo>
                  <a:lnTo>
                    <a:pt x="257802" y="374914"/>
                  </a:lnTo>
                  <a:lnTo>
                    <a:pt x="252197" y="379441"/>
                  </a:lnTo>
                  <a:lnTo>
                    <a:pt x="246593" y="384016"/>
                  </a:lnTo>
                  <a:lnTo>
                    <a:pt x="240988" y="388639"/>
                  </a:lnTo>
                  <a:lnTo>
                    <a:pt x="235384" y="393309"/>
                  </a:lnTo>
                  <a:lnTo>
                    <a:pt x="229780" y="398027"/>
                  </a:lnTo>
                  <a:lnTo>
                    <a:pt x="224175" y="402793"/>
                  </a:lnTo>
                  <a:lnTo>
                    <a:pt x="218571" y="407606"/>
                  </a:lnTo>
                  <a:lnTo>
                    <a:pt x="212966" y="412465"/>
                  </a:lnTo>
                  <a:lnTo>
                    <a:pt x="207362" y="417371"/>
                  </a:lnTo>
                  <a:lnTo>
                    <a:pt x="201758" y="422322"/>
                  </a:lnTo>
                  <a:lnTo>
                    <a:pt x="196153" y="427318"/>
                  </a:lnTo>
                  <a:lnTo>
                    <a:pt x="190549" y="432358"/>
                  </a:lnTo>
                  <a:lnTo>
                    <a:pt x="184944" y="437442"/>
                  </a:lnTo>
                  <a:lnTo>
                    <a:pt x="179340" y="442568"/>
                  </a:lnTo>
                  <a:lnTo>
                    <a:pt x="173736" y="447734"/>
                  </a:lnTo>
                  <a:lnTo>
                    <a:pt x="168131" y="452941"/>
                  </a:lnTo>
                  <a:lnTo>
                    <a:pt x="162527" y="458185"/>
                  </a:lnTo>
                  <a:lnTo>
                    <a:pt x="156923" y="463466"/>
                  </a:lnTo>
                  <a:lnTo>
                    <a:pt x="151318" y="468783"/>
                  </a:lnTo>
                  <a:lnTo>
                    <a:pt x="145714" y="474132"/>
                  </a:lnTo>
                  <a:lnTo>
                    <a:pt x="140109" y="479511"/>
                  </a:lnTo>
                  <a:lnTo>
                    <a:pt x="134505" y="484920"/>
                  </a:lnTo>
                  <a:lnTo>
                    <a:pt x="128901" y="490355"/>
                  </a:lnTo>
                  <a:lnTo>
                    <a:pt x="123296" y="495814"/>
                  </a:lnTo>
                  <a:lnTo>
                    <a:pt x="117692" y="501293"/>
                  </a:lnTo>
                  <a:lnTo>
                    <a:pt x="112087" y="506792"/>
                  </a:lnTo>
                  <a:lnTo>
                    <a:pt x="106483" y="512305"/>
                  </a:lnTo>
                  <a:lnTo>
                    <a:pt x="100879" y="517831"/>
                  </a:lnTo>
                  <a:lnTo>
                    <a:pt x="95274" y="523365"/>
                  </a:lnTo>
                  <a:lnTo>
                    <a:pt x="89670" y="528906"/>
                  </a:lnTo>
                  <a:lnTo>
                    <a:pt x="84065" y="534448"/>
                  </a:lnTo>
                  <a:lnTo>
                    <a:pt x="78461" y="539988"/>
                  </a:lnTo>
                  <a:lnTo>
                    <a:pt x="72857" y="545523"/>
                  </a:lnTo>
                  <a:lnTo>
                    <a:pt x="67252" y="551049"/>
                  </a:lnTo>
                  <a:lnTo>
                    <a:pt x="61648" y="556562"/>
                  </a:lnTo>
                  <a:lnTo>
                    <a:pt x="56043" y="562057"/>
                  </a:lnTo>
                  <a:lnTo>
                    <a:pt x="50439" y="567531"/>
                  </a:lnTo>
                  <a:lnTo>
                    <a:pt x="44835" y="572979"/>
                  </a:lnTo>
                  <a:lnTo>
                    <a:pt x="39230" y="578398"/>
                  </a:lnTo>
                  <a:lnTo>
                    <a:pt x="33626" y="583783"/>
                  </a:lnTo>
                  <a:lnTo>
                    <a:pt x="28021" y="589130"/>
                  </a:lnTo>
                  <a:lnTo>
                    <a:pt x="22417" y="594435"/>
                  </a:lnTo>
                  <a:lnTo>
                    <a:pt x="16813" y="599693"/>
                  </a:lnTo>
                  <a:lnTo>
                    <a:pt x="11208" y="604901"/>
                  </a:lnTo>
                  <a:lnTo>
                    <a:pt x="5604" y="610055"/>
                  </a:lnTo>
                  <a:lnTo>
                    <a:pt x="0" y="615150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691486" y="1848654"/>
              <a:ext cx="1883076" cy="579821"/>
            </a:xfrm>
            <a:custGeom>
              <a:avLst/>
              <a:pathLst>
                <a:path w="1883076" h="579821">
                  <a:moveTo>
                    <a:pt x="0" y="579821"/>
                  </a:moveTo>
                  <a:lnTo>
                    <a:pt x="5604" y="574031"/>
                  </a:lnTo>
                  <a:lnTo>
                    <a:pt x="11208" y="568191"/>
                  </a:lnTo>
                  <a:lnTo>
                    <a:pt x="16813" y="562304"/>
                  </a:lnTo>
                  <a:lnTo>
                    <a:pt x="22417" y="556376"/>
                  </a:lnTo>
                  <a:lnTo>
                    <a:pt x="28021" y="550413"/>
                  </a:lnTo>
                  <a:lnTo>
                    <a:pt x="33626" y="544417"/>
                  </a:lnTo>
                  <a:lnTo>
                    <a:pt x="39230" y="538396"/>
                  </a:lnTo>
                  <a:lnTo>
                    <a:pt x="44835" y="532353"/>
                  </a:lnTo>
                  <a:lnTo>
                    <a:pt x="50439" y="526293"/>
                  </a:lnTo>
                  <a:lnTo>
                    <a:pt x="56043" y="520222"/>
                  </a:lnTo>
                  <a:lnTo>
                    <a:pt x="61648" y="514144"/>
                  </a:lnTo>
                  <a:lnTo>
                    <a:pt x="67252" y="508063"/>
                  </a:lnTo>
                  <a:lnTo>
                    <a:pt x="72857" y="501985"/>
                  </a:lnTo>
                  <a:lnTo>
                    <a:pt x="78461" y="495914"/>
                  </a:lnTo>
                  <a:lnTo>
                    <a:pt x="84065" y="489854"/>
                  </a:lnTo>
                  <a:lnTo>
                    <a:pt x="89670" y="483808"/>
                  </a:lnTo>
                  <a:lnTo>
                    <a:pt x="95274" y="477782"/>
                  </a:lnTo>
                  <a:lnTo>
                    <a:pt x="100879" y="471780"/>
                  </a:lnTo>
                  <a:lnTo>
                    <a:pt x="106483" y="465803"/>
                  </a:lnTo>
                  <a:lnTo>
                    <a:pt x="112087" y="459857"/>
                  </a:lnTo>
                  <a:lnTo>
                    <a:pt x="117692" y="453945"/>
                  </a:lnTo>
                  <a:lnTo>
                    <a:pt x="123296" y="448069"/>
                  </a:lnTo>
                  <a:lnTo>
                    <a:pt x="128901" y="442233"/>
                  </a:lnTo>
                  <a:lnTo>
                    <a:pt x="134505" y="436439"/>
                  </a:lnTo>
                  <a:lnTo>
                    <a:pt x="140109" y="430689"/>
                  </a:lnTo>
                  <a:lnTo>
                    <a:pt x="145714" y="424987"/>
                  </a:lnTo>
                  <a:lnTo>
                    <a:pt x="151318" y="419334"/>
                  </a:lnTo>
                  <a:lnTo>
                    <a:pt x="156923" y="413732"/>
                  </a:lnTo>
                  <a:lnTo>
                    <a:pt x="162527" y="408184"/>
                  </a:lnTo>
                  <a:lnTo>
                    <a:pt x="168131" y="402689"/>
                  </a:lnTo>
                  <a:lnTo>
                    <a:pt x="173736" y="397251"/>
                  </a:lnTo>
                  <a:lnTo>
                    <a:pt x="179340" y="391871"/>
                  </a:lnTo>
                  <a:lnTo>
                    <a:pt x="184944" y="386548"/>
                  </a:lnTo>
                  <a:lnTo>
                    <a:pt x="190549" y="381285"/>
                  </a:lnTo>
                  <a:lnTo>
                    <a:pt x="196153" y="376082"/>
                  </a:lnTo>
                  <a:lnTo>
                    <a:pt x="201758" y="370940"/>
                  </a:lnTo>
                  <a:lnTo>
                    <a:pt x="207362" y="365859"/>
                  </a:lnTo>
                  <a:lnTo>
                    <a:pt x="212966" y="360840"/>
                  </a:lnTo>
                  <a:lnTo>
                    <a:pt x="218571" y="355882"/>
                  </a:lnTo>
                  <a:lnTo>
                    <a:pt x="224175" y="350987"/>
                  </a:lnTo>
                  <a:lnTo>
                    <a:pt x="229780" y="346153"/>
                  </a:lnTo>
                  <a:lnTo>
                    <a:pt x="235384" y="341382"/>
                  </a:lnTo>
                  <a:lnTo>
                    <a:pt x="240988" y="336673"/>
                  </a:lnTo>
                  <a:lnTo>
                    <a:pt x="246593" y="332026"/>
                  </a:lnTo>
                  <a:lnTo>
                    <a:pt x="252197" y="327439"/>
                  </a:lnTo>
                  <a:lnTo>
                    <a:pt x="257802" y="322914"/>
                  </a:lnTo>
                  <a:lnTo>
                    <a:pt x="263406" y="318450"/>
                  </a:lnTo>
                  <a:lnTo>
                    <a:pt x="269010" y="314045"/>
                  </a:lnTo>
                  <a:lnTo>
                    <a:pt x="274615" y="309701"/>
                  </a:lnTo>
                  <a:lnTo>
                    <a:pt x="280219" y="305415"/>
                  </a:lnTo>
                  <a:lnTo>
                    <a:pt x="285824" y="301188"/>
                  </a:lnTo>
                  <a:lnTo>
                    <a:pt x="291428" y="297018"/>
                  </a:lnTo>
                  <a:lnTo>
                    <a:pt x="297032" y="292905"/>
                  </a:lnTo>
                  <a:lnTo>
                    <a:pt x="302637" y="288849"/>
                  </a:lnTo>
                  <a:lnTo>
                    <a:pt x="308241" y="284848"/>
                  </a:lnTo>
                  <a:lnTo>
                    <a:pt x="313846" y="280902"/>
                  </a:lnTo>
                  <a:lnTo>
                    <a:pt x="319450" y="277010"/>
                  </a:lnTo>
                  <a:lnTo>
                    <a:pt x="325054" y="273171"/>
                  </a:lnTo>
                  <a:lnTo>
                    <a:pt x="330659" y="269385"/>
                  </a:lnTo>
                  <a:lnTo>
                    <a:pt x="336263" y="265650"/>
                  </a:lnTo>
                  <a:lnTo>
                    <a:pt x="341867" y="261967"/>
                  </a:lnTo>
                  <a:lnTo>
                    <a:pt x="347472" y="258333"/>
                  </a:lnTo>
                  <a:lnTo>
                    <a:pt x="353076" y="254748"/>
                  </a:lnTo>
                  <a:lnTo>
                    <a:pt x="358681" y="251212"/>
                  </a:lnTo>
                  <a:lnTo>
                    <a:pt x="364285" y="247724"/>
                  </a:lnTo>
                  <a:lnTo>
                    <a:pt x="369889" y="244282"/>
                  </a:lnTo>
                  <a:lnTo>
                    <a:pt x="375494" y="240887"/>
                  </a:lnTo>
                  <a:lnTo>
                    <a:pt x="381098" y="237536"/>
                  </a:lnTo>
                  <a:lnTo>
                    <a:pt x="386703" y="234231"/>
                  </a:lnTo>
                  <a:lnTo>
                    <a:pt x="392307" y="230969"/>
                  </a:lnTo>
                  <a:lnTo>
                    <a:pt x="397911" y="227750"/>
                  </a:lnTo>
                  <a:lnTo>
                    <a:pt x="403516" y="224574"/>
                  </a:lnTo>
                  <a:lnTo>
                    <a:pt x="409120" y="221439"/>
                  </a:lnTo>
                  <a:lnTo>
                    <a:pt x="414725" y="218345"/>
                  </a:lnTo>
                  <a:lnTo>
                    <a:pt x="420329" y="215291"/>
                  </a:lnTo>
                  <a:lnTo>
                    <a:pt x="425933" y="212277"/>
                  </a:lnTo>
                  <a:lnTo>
                    <a:pt x="431538" y="209302"/>
                  </a:lnTo>
                  <a:lnTo>
                    <a:pt x="437142" y="206365"/>
                  </a:lnTo>
                  <a:lnTo>
                    <a:pt x="442747" y="203466"/>
                  </a:lnTo>
                  <a:lnTo>
                    <a:pt x="448351" y="200604"/>
                  </a:lnTo>
                  <a:lnTo>
                    <a:pt x="453955" y="197778"/>
                  </a:lnTo>
                  <a:lnTo>
                    <a:pt x="459560" y="194988"/>
                  </a:lnTo>
                  <a:lnTo>
                    <a:pt x="465164" y="192234"/>
                  </a:lnTo>
                  <a:lnTo>
                    <a:pt x="470769" y="189514"/>
                  </a:lnTo>
                  <a:lnTo>
                    <a:pt x="476373" y="186828"/>
                  </a:lnTo>
                  <a:lnTo>
                    <a:pt x="481977" y="184176"/>
                  </a:lnTo>
                  <a:lnTo>
                    <a:pt x="487582" y="181558"/>
                  </a:lnTo>
                  <a:lnTo>
                    <a:pt x="493186" y="178972"/>
                  </a:lnTo>
                  <a:lnTo>
                    <a:pt x="498790" y="176418"/>
                  </a:lnTo>
                  <a:lnTo>
                    <a:pt x="504395" y="173896"/>
                  </a:lnTo>
                  <a:lnTo>
                    <a:pt x="509999" y="171405"/>
                  </a:lnTo>
                  <a:lnTo>
                    <a:pt x="515604" y="168945"/>
                  </a:lnTo>
                  <a:lnTo>
                    <a:pt x="521208" y="166515"/>
                  </a:lnTo>
                  <a:lnTo>
                    <a:pt x="526812" y="164115"/>
                  </a:lnTo>
                  <a:lnTo>
                    <a:pt x="532417" y="161745"/>
                  </a:lnTo>
                  <a:lnTo>
                    <a:pt x="538021" y="159404"/>
                  </a:lnTo>
                  <a:lnTo>
                    <a:pt x="543626" y="157092"/>
                  </a:lnTo>
                  <a:lnTo>
                    <a:pt x="549230" y="154808"/>
                  </a:lnTo>
                  <a:lnTo>
                    <a:pt x="554834" y="152552"/>
                  </a:lnTo>
                  <a:lnTo>
                    <a:pt x="560439" y="150323"/>
                  </a:lnTo>
                  <a:lnTo>
                    <a:pt x="566043" y="148122"/>
                  </a:lnTo>
                  <a:lnTo>
                    <a:pt x="571648" y="145948"/>
                  </a:lnTo>
                  <a:lnTo>
                    <a:pt x="577252" y="143800"/>
                  </a:lnTo>
                  <a:lnTo>
                    <a:pt x="582856" y="141679"/>
                  </a:lnTo>
                  <a:lnTo>
                    <a:pt x="588461" y="139584"/>
                  </a:lnTo>
                  <a:lnTo>
                    <a:pt x="594065" y="137514"/>
                  </a:lnTo>
                  <a:lnTo>
                    <a:pt x="599670" y="135469"/>
                  </a:lnTo>
                  <a:lnTo>
                    <a:pt x="605274" y="133450"/>
                  </a:lnTo>
                  <a:lnTo>
                    <a:pt x="610878" y="131455"/>
                  </a:lnTo>
                  <a:lnTo>
                    <a:pt x="616483" y="129485"/>
                  </a:lnTo>
                  <a:lnTo>
                    <a:pt x="622087" y="127539"/>
                  </a:lnTo>
                  <a:lnTo>
                    <a:pt x="627692" y="125616"/>
                  </a:lnTo>
                  <a:lnTo>
                    <a:pt x="633296" y="123717"/>
                  </a:lnTo>
                  <a:lnTo>
                    <a:pt x="638900" y="121842"/>
                  </a:lnTo>
                  <a:lnTo>
                    <a:pt x="644505" y="119990"/>
                  </a:lnTo>
                  <a:lnTo>
                    <a:pt x="650109" y="118160"/>
                  </a:lnTo>
                  <a:lnTo>
                    <a:pt x="655713" y="116353"/>
                  </a:lnTo>
                  <a:lnTo>
                    <a:pt x="661318" y="114568"/>
                  </a:lnTo>
                  <a:lnTo>
                    <a:pt x="666922" y="112806"/>
                  </a:lnTo>
                  <a:lnTo>
                    <a:pt x="672527" y="111065"/>
                  </a:lnTo>
                  <a:lnTo>
                    <a:pt x="678131" y="109345"/>
                  </a:lnTo>
                  <a:lnTo>
                    <a:pt x="683735" y="107647"/>
                  </a:lnTo>
                  <a:lnTo>
                    <a:pt x="689340" y="105971"/>
                  </a:lnTo>
                  <a:lnTo>
                    <a:pt x="694944" y="104315"/>
                  </a:lnTo>
                  <a:lnTo>
                    <a:pt x="700549" y="102680"/>
                  </a:lnTo>
                  <a:lnTo>
                    <a:pt x="706153" y="101065"/>
                  </a:lnTo>
                  <a:lnTo>
                    <a:pt x="711757" y="99470"/>
                  </a:lnTo>
                  <a:lnTo>
                    <a:pt x="717362" y="97896"/>
                  </a:lnTo>
                  <a:lnTo>
                    <a:pt x="722966" y="96341"/>
                  </a:lnTo>
                  <a:lnTo>
                    <a:pt x="728571" y="94806"/>
                  </a:lnTo>
                  <a:lnTo>
                    <a:pt x="734175" y="93291"/>
                  </a:lnTo>
                  <a:lnTo>
                    <a:pt x="739779" y="91794"/>
                  </a:lnTo>
                  <a:lnTo>
                    <a:pt x="745384" y="90317"/>
                  </a:lnTo>
                  <a:lnTo>
                    <a:pt x="750988" y="88858"/>
                  </a:lnTo>
                  <a:lnTo>
                    <a:pt x="756593" y="87418"/>
                  </a:lnTo>
                  <a:lnTo>
                    <a:pt x="762197" y="85997"/>
                  </a:lnTo>
                  <a:lnTo>
                    <a:pt x="767801" y="84593"/>
                  </a:lnTo>
                  <a:lnTo>
                    <a:pt x="773406" y="83208"/>
                  </a:lnTo>
                  <a:lnTo>
                    <a:pt x="779010" y="81841"/>
                  </a:lnTo>
                  <a:lnTo>
                    <a:pt x="784615" y="80491"/>
                  </a:lnTo>
                  <a:lnTo>
                    <a:pt x="790219" y="79159"/>
                  </a:lnTo>
                  <a:lnTo>
                    <a:pt x="795823" y="77844"/>
                  </a:lnTo>
                  <a:lnTo>
                    <a:pt x="801428" y="76546"/>
                  </a:lnTo>
                  <a:lnTo>
                    <a:pt x="807032" y="75265"/>
                  </a:lnTo>
                  <a:lnTo>
                    <a:pt x="812636" y="74001"/>
                  </a:lnTo>
                  <a:lnTo>
                    <a:pt x="818241" y="72754"/>
                  </a:lnTo>
                  <a:lnTo>
                    <a:pt x="823845" y="71523"/>
                  </a:lnTo>
                  <a:lnTo>
                    <a:pt x="829450" y="70308"/>
                  </a:lnTo>
                  <a:lnTo>
                    <a:pt x="835054" y="69110"/>
                  </a:lnTo>
                  <a:lnTo>
                    <a:pt x="840658" y="67927"/>
                  </a:lnTo>
                  <a:lnTo>
                    <a:pt x="846263" y="66760"/>
                  </a:lnTo>
                  <a:lnTo>
                    <a:pt x="851867" y="65609"/>
                  </a:lnTo>
                  <a:lnTo>
                    <a:pt x="857472" y="64473"/>
                  </a:lnTo>
                  <a:lnTo>
                    <a:pt x="863076" y="63352"/>
                  </a:lnTo>
                  <a:lnTo>
                    <a:pt x="868680" y="62246"/>
                  </a:lnTo>
                  <a:lnTo>
                    <a:pt x="874285" y="61156"/>
                  </a:lnTo>
                  <a:lnTo>
                    <a:pt x="879889" y="60080"/>
                  </a:lnTo>
                  <a:lnTo>
                    <a:pt x="885494" y="59019"/>
                  </a:lnTo>
                  <a:lnTo>
                    <a:pt x="891098" y="57972"/>
                  </a:lnTo>
                  <a:lnTo>
                    <a:pt x="896702" y="56940"/>
                  </a:lnTo>
                  <a:lnTo>
                    <a:pt x="902307" y="55922"/>
                  </a:lnTo>
                  <a:lnTo>
                    <a:pt x="907911" y="54918"/>
                  </a:lnTo>
                  <a:lnTo>
                    <a:pt x="913516" y="53928"/>
                  </a:lnTo>
                  <a:lnTo>
                    <a:pt x="919120" y="52951"/>
                  </a:lnTo>
                  <a:lnTo>
                    <a:pt x="924724" y="51988"/>
                  </a:lnTo>
                  <a:lnTo>
                    <a:pt x="930329" y="51039"/>
                  </a:lnTo>
                  <a:lnTo>
                    <a:pt x="935933" y="50103"/>
                  </a:lnTo>
                  <a:lnTo>
                    <a:pt x="941538" y="49180"/>
                  </a:lnTo>
                  <a:lnTo>
                    <a:pt x="947142" y="48270"/>
                  </a:lnTo>
                  <a:lnTo>
                    <a:pt x="952746" y="47373"/>
                  </a:lnTo>
                  <a:lnTo>
                    <a:pt x="958351" y="46488"/>
                  </a:lnTo>
                  <a:lnTo>
                    <a:pt x="963955" y="45617"/>
                  </a:lnTo>
                  <a:lnTo>
                    <a:pt x="969559" y="44758"/>
                  </a:lnTo>
                  <a:lnTo>
                    <a:pt x="975164" y="43911"/>
                  </a:lnTo>
                  <a:lnTo>
                    <a:pt x="980768" y="43076"/>
                  </a:lnTo>
                  <a:lnTo>
                    <a:pt x="986373" y="42254"/>
                  </a:lnTo>
                  <a:lnTo>
                    <a:pt x="991977" y="41443"/>
                  </a:lnTo>
                  <a:lnTo>
                    <a:pt x="997581" y="40644"/>
                  </a:lnTo>
                  <a:lnTo>
                    <a:pt x="1003186" y="39857"/>
                  </a:lnTo>
                  <a:lnTo>
                    <a:pt x="1008790" y="39082"/>
                  </a:lnTo>
                  <a:lnTo>
                    <a:pt x="1014395" y="38318"/>
                  </a:lnTo>
                  <a:lnTo>
                    <a:pt x="1019999" y="37565"/>
                  </a:lnTo>
                  <a:lnTo>
                    <a:pt x="1025603" y="36823"/>
                  </a:lnTo>
                  <a:lnTo>
                    <a:pt x="1031208" y="36093"/>
                  </a:lnTo>
                  <a:lnTo>
                    <a:pt x="1036812" y="35373"/>
                  </a:lnTo>
                  <a:lnTo>
                    <a:pt x="1042417" y="34665"/>
                  </a:lnTo>
                  <a:lnTo>
                    <a:pt x="1048021" y="33967"/>
                  </a:lnTo>
                  <a:lnTo>
                    <a:pt x="1053625" y="33280"/>
                  </a:lnTo>
                  <a:lnTo>
                    <a:pt x="1059230" y="32603"/>
                  </a:lnTo>
                  <a:lnTo>
                    <a:pt x="1064834" y="31937"/>
                  </a:lnTo>
                  <a:lnTo>
                    <a:pt x="1070439" y="31281"/>
                  </a:lnTo>
                  <a:lnTo>
                    <a:pt x="1076043" y="30635"/>
                  </a:lnTo>
                  <a:lnTo>
                    <a:pt x="1081647" y="29999"/>
                  </a:lnTo>
                  <a:lnTo>
                    <a:pt x="1087252" y="29373"/>
                  </a:lnTo>
                  <a:lnTo>
                    <a:pt x="1092856" y="28757"/>
                  </a:lnTo>
                  <a:lnTo>
                    <a:pt x="1098461" y="28150"/>
                  </a:lnTo>
                  <a:lnTo>
                    <a:pt x="1104065" y="27554"/>
                  </a:lnTo>
                  <a:lnTo>
                    <a:pt x="1109669" y="26967"/>
                  </a:lnTo>
                  <a:lnTo>
                    <a:pt x="1115274" y="26389"/>
                  </a:lnTo>
                  <a:lnTo>
                    <a:pt x="1120878" y="25820"/>
                  </a:lnTo>
                  <a:lnTo>
                    <a:pt x="1126482" y="25261"/>
                  </a:lnTo>
                  <a:lnTo>
                    <a:pt x="1132087" y="24711"/>
                  </a:lnTo>
                  <a:lnTo>
                    <a:pt x="1137691" y="24170"/>
                  </a:lnTo>
                  <a:lnTo>
                    <a:pt x="1143296" y="23638"/>
                  </a:lnTo>
                  <a:lnTo>
                    <a:pt x="1148900" y="23114"/>
                  </a:lnTo>
                  <a:lnTo>
                    <a:pt x="1154504" y="22600"/>
                  </a:lnTo>
                  <a:lnTo>
                    <a:pt x="1160109" y="22094"/>
                  </a:lnTo>
                  <a:lnTo>
                    <a:pt x="1165713" y="21596"/>
                  </a:lnTo>
                  <a:lnTo>
                    <a:pt x="1171318" y="21107"/>
                  </a:lnTo>
                  <a:lnTo>
                    <a:pt x="1176922" y="20626"/>
                  </a:lnTo>
                  <a:lnTo>
                    <a:pt x="1182526" y="20154"/>
                  </a:lnTo>
                  <a:lnTo>
                    <a:pt x="1188131" y="19690"/>
                  </a:lnTo>
                  <a:lnTo>
                    <a:pt x="1193735" y="19233"/>
                  </a:lnTo>
                  <a:lnTo>
                    <a:pt x="1199340" y="18785"/>
                  </a:lnTo>
                  <a:lnTo>
                    <a:pt x="1204944" y="18344"/>
                  </a:lnTo>
                  <a:lnTo>
                    <a:pt x="1210548" y="17911"/>
                  </a:lnTo>
                  <a:lnTo>
                    <a:pt x="1216153" y="17486"/>
                  </a:lnTo>
                  <a:lnTo>
                    <a:pt x="1221757" y="17069"/>
                  </a:lnTo>
                  <a:lnTo>
                    <a:pt x="1227362" y="16658"/>
                  </a:lnTo>
                  <a:lnTo>
                    <a:pt x="1232966" y="16256"/>
                  </a:lnTo>
                  <a:lnTo>
                    <a:pt x="1238570" y="15860"/>
                  </a:lnTo>
                  <a:lnTo>
                    <a:pt x="1244175" y="15472"/>
                  </a:lnTo>
                  <a:lnTo>
                    <a:pt x="1249779" y="15091"/>
                  </a:lnTo>
                  <a:lnTo>
                    <a:pt x="1255384" y="14716"/>
                  </a:lnTo>
                  <a:lnTo>
                    <a:pt x="1260988" y="14349"/>
                  </a:lnTo>
                  <a:lnTo>
                    <a:pt x="1266592" y="13988"/>
                  </a:lnTo>
                  <a:lnTo>
                    <a:pt x="1272197" y="13634"/>
                  </a:lnTo>
                  <a:lnTo>
                    <a:pt x="1277801" y="13287"/>
                  </a:lnTo>
                  <a:lnTo>
                    <a:pt x="1283406" y="12946"/>
                  </a:lnTo>
                  <a:lnTo>
                    <a:pt x="1289010" y="12612"/>
                  </a:lnTo>
                  <a:lnTo>
                    <a:pt x="1294614" y="12284"/>
                  </a:lnTo>
                  <a:lnTo>
                    <a:pt x="1300219" y="11962"/>
                  </a:lnTo>
                  <a:lnTo>
                    <a:pt x="1305823" y="11646"/>
                  </a:lnTo>
                  <a:lnTo>
                    <a:pt x="1311427" y="11336"/>
                  </a:lnTo>
                  <a:lnTo>
                    <a:pt x="1317032" y="11032"/>
                  </a:lnTo>
                  <a:lnTo>
                    <a:pt x="1322636" y="10733"/>
                  </a:lnTo>
                  <a:lnTo>
                    <a:pt x="1328241" y="10440"/>
                  </a:lnTo>
                  <a:lnTo>
                    <a:pt x="1333845" y="10153"/>
                  </a:lnTo>
                  <a:lnTo>
                    <a:pt x="1339449" y="9871"/>
                  </a:lnTo>
                  <a:lnTo>
                    <a:pt x="1345054" y="9595"/>
                  </a:lnTo>
                  <a:lnTo>
                    <a:pt x="1350658" y="9323"/>
                  </a:lnTo>
                  <a:lnTo>
                    <a:pt x="1356263" y="9057"/>
                  </a:lnTo>
                  <a:lnTo>
                    <a:pt x="1361867" y="8796"/>
                  </a:lnTo>
                  <a:lnTo>
                    <a:pt x="1367471" y="8539"/>
                  </a:lnTo>
                  <a:lnTo>
                    <a:pt x="1373076" y="8287"/>
                  </a:lnTo>
                  <a:lnTo>
                    <a:pt x="1378680" y="8040"/>
                  </a:lnTo>
                  <a:lnTo>
                    <a:pt x="1384285" y="7797"/>
                  </a:lnTo>
                  <a:lnTo>
                    <a:pt x="1389889" y="7558"/>
                  </a:lnTo>
                  <a:lnTo>
                    <a:pt x="1395493" y="7324"/>
                  </a:lnTo>
                  <a:lnTo>
                    <a:pt x="1401098" y="7093"/>
                  </a:lnTo>
                  <a:lnTo>
                    <a:pt x="1406702" y="6867"/>
                  </a:lnTo>
                  <a:lnTo>
                    <a:pt x="1412307" y="6644"/>
                  </a:lnTo>
                  <a:lnTo>
                    <a:pt x="1417911" y="6425"/>
                  </a:lnTo>
                  <a:lnTo>
                    <a:pt x="1423515" y="6210"/>
                  </a:lnTo>
                  <a:lnTo>
                    <a:pt x="1429120" y="5998"/>
                  </a:lnTo>
                  <a:lnTo>
                    <a:pt x="1434724" y="5789"/>
                  </a:lnTo>
                  <a:lnTo>
                    <a:pt x="1440329" y="5583"/>
                  </a:lnTo>
                  <a:lnTo>
                    <a:pt x="1445933" y="5381"/>
                  </a:lnTo>
                  <a:lnTo>
                    <a:pt x="1451537" y="5181"/>
                  </a:lnTo>
                  <a:lnTo>
                    <a:pt x="1457142" y="4985"/>
                  </a:lnTo>
                  <a:lnTo>
                    <a:pt x="1462746" y="4791"/>
                  </a:lnTo>
                  <a:lnTo>
                    <a:pt x="1468350" y="4600"/>
                  </a:lnTo>
                  <a:lnTo>
                    <a:pt x="1473955" y="4412"/>
                  </a:lnTo>
                  <a:lnTo>
                    <a:pt x="1479559" y="4226"/>
                  </a:lnTo>
                  <a:lnTo>
                    <a:pt x="1485164" y="4043"/>
                  </a:lnTo>
                  <a:lnTo>
                    <a:pt x="1490768" y="3863"/>
                  </a:lnTo>
                  <a:lnTo>
                    <a:pt x="1496372" y="3686"/>
                  </a:lnTo>
                  <a:lnTo>
                    <a:pt x="1501977" y="3511"/>
                  </a:lnTo>
                  <a:lnTo>
                    <a:pt x="1507581" y="3339"/>
                  </a:lnTo>
                  <a:lnTo>
                    <a:pt x="1513186" y="3170"/>
                  </a:lnTo>
                  <a:lnTo>
                    <a:pt x="1518790" y="3004"/>
                  </a:lnTo>
                  <a:lnTo>
                    <a:pt x="1524394" y="2842"/>
                  </a:lnTo>
                  <a:lnTo>
                    <a:pt x="1529999" y="2683"/>
                  </a:lnTo>
                  <a:lnTo>
                    <a:pt x="1535603" y="2527"/>
                  </a:lnTo>
                  <a:lnTo>
                    <a:pt x="1541208" y="2375"/>
                  </a:lnTo>
                  <a:lnTo>
                    <a:pt x="1546812" y="2228"/>
                  </a:lnTo>
                  <a:lnTo>
                    <a:pt x="1552416" y="2084"/>
                  </a:lnTo>
                  <a:lnTo>
                    <a:pt x="1558021" y="1946"/>
                  </a:lnTo>
                  <a:lnTo>
                    <a:pt x="1563625" y="1812"/>
                  </a:lnTo>
                  <a:lnTo>
                    <a:pt x="1569230" y="1683"/>
                  </a:lnTo>
                  <a:lnTo>
                    <a:pt x="1574834" y="1559"/>
                  </a:lnTo>
                  <a:lnTo>
                    <a:pt x="1580438" y="1440"/>
                  </a:lnTo>
                  <a:lnTo>
                    <a:pt x="1586043" y="1328"/>
                  </a:lnTo>
                  <a:lnTo>
                    <a:pt x="1591647" y="1220"/>
                  </a:lnTo>
                  <a:lnTo>
                    <a:pt x="1597252" y="1119"/>
                  </a:lnTo>
                  <a:lnTo>
                    <a:pt x="1602856" y="1023"/>
                  </a:lnTo>
                  <a:lnTo>
                    <a:pt x="1608460" y="933"/>
                  </a:lnTo>
                  <a:lnTo>
                    <a:pt x="1614065" y="849"/>
                  </a:lnTo>
                  <a:lnTo>
                    <a:pt x="1619669" y="771"/>
                  </a:lnTo>
                  <a:lnTo>
                    <a:pt x="1625273" y="698"/>
                  </a:lnTo>
                  <a:lnTo>
                    <a:pt x="1630878" y="631"/>
                  </a:lnTo>
                  <a:lnTo>
                    <a:pt x="1636482" y="568"/>
                  </a:lnTo>
                  <a:lnTo>
                    <a:pt x="1642087" y="511"/>
                  </a:lnTo>
                  <a:lnTo>
                    <a:pt x="1647691" y="459"/>
                  </a:lnTo>
                  <a:lnTo>
                    <a:pt x="1653295" y="411"/>
                  </a:lnTo>
                  <a:lnTo>
                    <a:pt x="1658900" y="368"/>
                  </a:lnTo>
                  <a:lnTo>
                    <a:pt x="1664504" y="328"/>
                  </a:lnTo>
                  <a:lnTo>
                    <a:pt x="1670109" y="292"/>
                  </a:lnTo>
                  <a:lnTo>
                    <a:pt x="1675713" y="260"/>
                  </a:lnTo>
                  <a:lnTo>
                    <a:pt x="1681317" y="231"/>
                  </a:lnTo>
                  <a:lnTo>
                    <a:pt x="1686922" y="205"/>
                  </a:lnTo>
                  <a:lnTo>
                    <a:pt x="1692526" y="181"/>
                  </a:lnTo>
                  <a:lnTo>
                    <a:pt x="1698131" y="160"/>
                  </a:lnTo>
                  <a:lnTo>
                    <a:pt x="1703735" y="142"/>
                  </a:lnTo>
                  <a:lnTo>
                    <a:pt x="1709339" y="125"/>
                  </a:lnTo>
                  <a:lnTo>
                    <a:pt x="1714944" y="110"/>
                  </a:lnTo>
                  <a:lnTo>
                    <a:pt x="1720548" y="97"/>
                  </a:lnTo>
                  <a:lnTo>
                    <a:pt x="1726153" y="85"/>
                  </a:lnTo>
                  <a:lnTo>
                    <a:pt x="1731757" y="75"/>
                  </a:lnTo>
                  <a:lnTo>
                    <a:pt x="1737361" y="65"/>
                  </a:lnTo>
                  <a:lnTo>
                    <a:pt x="1742966" y="57"/>
                  </a:lnTo>
                  <a:lnTo>
                    <a:pt x="1748570" y="50"/>
                  </a:lnTo>
                  <a:lnTo>
                    <a:pt x="1754175" y="44"/>
                  </a:lnTo>
                  <a:lnTo>
                    <a:pt x="1759779" y="38"/>
                  </a:lnTo>
                  <a:lnTo>
                    <a:pt x="1765383" y="33"/>
                  </a:lnTo>
                  <a:lnTo>
                    <a:pt x="1770988" y="29"/>
                  </a:lnTo>
                  <a:lnTo>
                    <a:pt x="1776592" y="25"/>
                  </a:lnTo>
                  <a:lnTo>
                    <a:pt x="1782196" y="21"/>
                  </a:lnTo>
                  <a:lnTo>
                    <a:pt x="1787801" y="18"/>
                  </a:lnTo>
                  <a:lnTo>
                    <a:pt x="1793405" y="16"/>
                  </a:lnTo>
                  <a:lnTo>
                    <a:pt x="1799010" y="14"/>
                  </a:lnTo>
                  <a:lnTo>
                    <a:pt x="1804614" y="12"/>
                  </a:lnTo>
                  <a:lnTo>
                    <a:pt x="1810218" y="10"/>
                  </a:lnTo>
                  <a:lnTo>
                    <a:pt x="1815823" y="8"/>
                  </a:lnTo>
                  <a:lnTo>
                    <a:pt x="1821427" y="7"/>
                  </a:lnTo>
                  <a:lnTo>
                    <a:pt x="1827032" y="6"/>
                  </a:lnTo>
                  <a:lnTo>
                    <a:pt x="1832636" y="5"/>
                  </a:lnTo>
                  <a:lnTo>
                    <a:pt x="1838240" y="4"/>
                  </a:lnTo>
                  <a:lnTo>
                    <a:pt x="1843845" y="3"/>
                  </a:lnTo>
                  <a:lnTo>
                    <a:pt x="1849449" y="2"/>
                  </a:lnTo>
                  <a:lnTo>
                    <a:pt x="1855054" y="2"/>
                  </a:lnTo>
                  <a:lnTo>
                    <a:pt x="1860658" y="1"/>
                  </a:lnTo>
                  <a:lnTo>
                    <a:pt x="1866262" y="1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691486" y="1848657"/>
              <a:ext cx="1883076" cy="615726"/>
            </a:xfrm>
            <a:custGeom>
              <a:avLst/>
              <a:pathLst>
                <a:path w="1883076" h="615726">
                  <a:moveTo>
                    <a:pt x="0" y="615147"/>
                  </a:moveTo>
                  <a:lnTo>
                    <a:pt x="5604" y="610052"/>
                  </a:lnTo>
                  <a:lnTo>
                    <a:pt x="11208" y="604898"/>
                  </a:lnTo>
                  <a:lnTo>
                    <a:pt x="16813" y="599690"/>
                  </a:lnTo>
                  <a:lnTo>
                    <a:pt x="22417" y="594432"/>
                  </a:lnTo>
                  <a:lnTo>
                    <a:pt x="28021" y="589127"/>
                  </a:lnTo>
                  <a:lnTo>
                    <a:pt x="33626" y="583780"/>
                  </a:lnTo>
                  <a:lnTo>
                    <a:pt x="39230" y="578395"/>
                  </a:lnTo>
                  <a:lnTo>
                    <a:pt x="44835" y="572977"/>
                  </a:lnTo>
                  <a:lnTo>
                    <a:pt x="50439" y="567528"/>
                  </a:lnTo>
                  <a:lnTo>
                    <a:pt x="56043" y="562054"/>
                  </a:lnTo>
                  <a:lnTo>
                    <a:pt x="61648" y="556559"/>
                  </a:lnTo>
                  <a:lnTo>
                    <a:pt x="67252" y="551046"/>
                  </a:lnTo>
                  <a:lnTo>
                    <a:pt x="72857" y="545520"/>
                  </a:lnTo>
                  <a:lnTo>
                    <a:pt x="78461" y="539985"/>
                  </a:lnTo>
                  <a:lnTo>
                    <a:pt x="84065" y="534445"/>
                  </a:lnTo>
                  <a:lnTo>
                    <a:pt x="89670" y="528903"/>
                  </a:lnTo>
                  <a:lnTo>
                    <a:pt x="95274" y="523363"/>
                  </a:lnTo>
                  <a:lnTo>
                    <a:pt x="100879" y="517828"/>
                  </a:lnTo>
                  <a:lnTo>
                    <a:pt x="106483" y="512302"/>
                  </a:lnTo>
                  <a:lnTo>
                    <a:pt x="112087" y="506789"/>
                  </a:lnTo>
                  <a:lnTo>
                    <a:pt x="117692" y="501291"/>
                  </a:lnTo>
                  <a:lnTo>
                    <a:pt x="123296" y="495811"/>
                  </a:lnTo>
                  <a:lnTo>
                    <a:pt x="128901" y="490352"/>
                  </a:lnTo>
                  <a:lnTo>
                    <a:pt x="134505" y="484917"/>
                  </a:lnTo>
                  <a:lnTo>
                    <a:pt x="140109" y="479509"/>
                  </a:lnTo>
                  <a:lnTo>
                    <a:pt x="145714" y="474129"/>
                  </a:lnTo>
                  <a:lnTo>
                    <a:pt x="151318" y="468780"/>
                  </a:lnTo>
                  <a:lnTo>
                    <a:pt x="156923" y="463464"/>
                  </a:lnTo>
                  <a:lnTo>
                    <a:pt x="162527" y="458182"/>
                  </a:lnTo>
                  <a:lnTo>
                    <a:pt x="168131" y="452938"/>
                  </a:lnTo>
                  <a:lnTo>
                    <a:pt x="173736" y="447731"/>
                  </a:lnTo>
                  <a:lnTo>
                    <a:pt x="179340" y="442565"/>
                  </a:lnTo>
                  <a:lnTo>
                    <a:pt x="184944" y="437439"/>
                  </a:lnTo>
                  <a:lnTo>
                    <a:pt x="190549" y="432355"/>
                  </a:lnTo>
                  <a:lnTo>
                    <a:pt x="196153" y="427315"/>
                  </a:lnTo>
                  <a:lnTo>
                    <a:pt x="201758" y="422319"/>
                  </a:lnTo>
                  <a:lnTo>
                    <a:pt x="207362" y="417368"/>
                  </a:lnTo>
                  <a:lnTo>
                    <a:pt x="212966" y="412462"/>
                  </a:lnTo>
                  <a:lnTo>
                    <a:pt x="218571" y="407603"/>
                  </a:lnTo>
                  <a:lnTo>
                    <a:pt x="224175" y="402790"/>
                  </a:lnTo>
                  <a:lnTo>
                    <a:pt x="229780" y="398025"/>
                  </a:lnTo>
                  <a:lnTo>
                    <a:pt x="235384" y="393306"/>
                  </a:lnTo>
                  <a:lnTo>
                    <a:pt x="240988" y="388636"/>
                  </a:lnTo>
                  <a:lnTo>
                    <a:pt x="246593" y="384013"/>
                  </a:lnTo>
                  <a:lnTo>
                    <a:pt x="252197" y="379438"/>
                  </a:lnTo>
                  <a:lnTo>
                    <a:pt x="257802" y="374911"/>
                  </a:lnTo>
                  <a:lnTo>
                    <a:pt x="263406" y="370432"/>
                  </a:lnTo>
                  <a:lnTo>
                    <a:pt x="269010" y="366000"/>
                  </a:lnTo>
                  <a:lnTo>
                    <a:pt x="274615" y="361616"/>
                  </a:lnTo>
                  <a:lnTo>
                    <a:pt x="280219" y="357279"/>
                  </a:lnTo>
                  <a:lnTo>
                    <a:pt x="285824" y="352989"/>
                  </a:lnTo>
                  <a:lnTo>
                    <a:pt x="291428" y="348746"/>
                  </a:lnTo>
                  <a:lnTo>
                    <a:pt x="297032" y="344549"/>
                  </a:lnTo>
                  <a:lnTo>
                    <a:pt x="302637" y="340398"/>
                  </a:lnTo>
                  <a:lnTo>
                    <a:pt x="308241" y="336292"/>
                  </a:lnTo>
                  <a:lnTo>
                    <a:pt x="313846" y="332231"/>
                  </a:lnTo>
                  <a:lnTo>
                    <a:pt x="319450" y="328216"/>
                  </a:lnTo>
                  <a:lnTo>
                    <a:pt x="325054" y="324244"/>
                  </a:lnTo>
                  <a:lnTo>
                    <a:pt x="330659" y="320316"/>
                  </a:lnTo>
                  <a:lnTo>
                    <a:pt x="336263" y="316431"/>
                  </a:lnTo>
                  <a:lnTo>
                    <a:pt x="341867" y="312590"/>
                  </a:lnTo>
                  <a:lnTo>
                    <a:pt x="347472" y="308790"/>
                  </a:lnTo>
                  <a:lnTo>
                    <a:pt x="353076" y="305032"/>
                  </a:lnTo>
                  <a:lnTo>
                    <a:pt x="358681" y="301315"/>
                  </a:lnTo>
                  <a:lnTo>
                    <a:pt x="364285" y="297639"/>
                  </a:lnTo>
                  <a:lnTo>
                    <a:pt x="369889" y="294003"/>
                  </a:lnTo>
                  <a:lnTo>
                    <a:pt x="375494" y="290407"/>
                  </a:lnTo>
                  <a:lnTo>
                    <a:pt x="381098" y="286850"/>
                  </a:lnTo>
                  <a:lnTo>
                    <a:pt x="386703" y="283332"/>
                  </a:lnTo>
                  <a:lnTo>
                    <a:pt x="392307" y="279851"/>
                  </a:lnTo>
                  <a:lnTo>
                    <a:pt x="397911" y="276409"/>
                  </a:lnTo>
                  <a:lnTo>
                    <a:pt x="403516" y="273003"/>
                  </a:lnTo>
                  <a:lnTo>
                    <a:pt x="409120" y="269634"/>
                  </a:lnTo>
                  <a:lnTo>
                    <a:pt x="414725" y="266301"/>
                  </a:lnTo>
                  <a:lnTo>
                    <a:pt x="420329" y="263004"/>
                  </a:lnTo>
                  <a:lnTo>
                    <a:pt x="425933" y="259743"/>
                  </a:lnTo>
                  <a:lnTo>
                    <a:pt x="431538" y="256515"/>
                  </a:lnTo>
                  <a:lnTo>
                    <a:pt x="437142" y="253323"/>
                  </a:lnTo>
                  <a:lnTo>
                    <a:pt x="442747" y="250164"/>
                  </a:lnTo>
                  <a:lnTo>
                    <a:pt x="448351" y="247038"/>
                  </a:lnTo>
                  <a:lnTo>
                    <a:pt x="453955" y="243946"/>
                  </a:lnTo>
                  <a:lnTo>
                    <a:pt x="459560" y="240886"/>
                  </a:lnTo>
                  <a:lnTo>
                    <a:pt x="465164" y="237859"/>
                  </a:lnTo>
                  <a:lnTo>
                    <a:pt x="470769" y="234863"/>
                  </a:lnTo>
                  <a:lnTo>
                    <a:pt x="476373" y="231898"/>
                  </a:lnTo>
                  <a:lnTo>
                    <a:pt x="481977" y="228965"/>
                  </a:lnTo>
                  <a:lnTo>
                    <a:pt x="487582" y="226062"/>
                  </a:lnTo>
                  <a:lnTo>
                    <a:pt x="493186" y="223190"/>
                  </a:lnTo>
                  <a:lnTo>
                    <a:pt x="498790" y="220348"/>
                  </a:lnTo>
                  <a:lnTo>
                    <a:pt x="504395" y="217535"/>
                  </a:lnTo>
                  <a:lnTo>
                    <a:pt x="509999" y="214752"/>
                  </a:lnTo>
                  <a:lnTo>
                    <a:pt x="515604" y="211997"/>
                  </a:lnTo>
                  <a:lnTo>
                    <a:pt x="521208" y="209271"/>
                  </a:lnTo>
                  <a:lnTo>
                    <a:pt x="526812" y="206574"/>
                  </a:lnTo>
                  <a:lnTo>
                    <a:pt x="532417" y="203905"/>
                  </a:lnTo>
                  <a:lnTo>
                    <a:pt x="538021" y="201263"/>
                  </a:lnTo>
                  <a:lnTo>
                    <a:pt x="543626" y="198649"/>
                  </a:lnTo>
                  <a:lnTo>
                    <a:pt x="549230" y="196062"/>
                  </a:lnTo>
                  <a:lnTo>
                    <a:pt x="554834" y="193501"/>
                  </a:lnTo>
                  <a:lnTo>
                    <a:pt x="560439" y="190968"/>
                  </a:lnTo>
                  <a:lnTo>
                    <a:pt x="566043" y="188461"/>
                  </a:lnTo>
                  <a:lnTo>
                    <a:pt x="571648" y="185980"/>
                  </a:lnTo>
                  <a:lnTo>
                    <a:pt x="577252" y="183524"/>
                  </a:lnTo>
                  <a:lnTo>
                    <a:pt x="582856" y="181095"/>
                  </a:lnTo>
                  <a:lnTo>
                    <a:pt x="588461" y="178690"/>
                  </a:lnTo>
                  <a:lnTo>
                    <a:pt x="594065" y="176311"/>
                  </a:lnTo>
                  <a:lnTo>
                    <a:pt x="599670" y="173957"/>
                  </a:lnTo>
                  <a:lnTo>
                    <a:pt x="605274" y="171627"/>
                  </a:lnTo>
                  <a:lnTo>
                    <a:pt x="610878" y="169322"/>
                  </a:lnTo>
                  <a:lnTo>
                    <a:pt x="616483" y="167041"/>
                  </a:lnTo>
                  <a:lnTo>
                    <a:pt x="622087" y="164784"/>
                  </a:lnTo>
                  <a:lnTo>
                    <a:pt x="627692" y="162551"/>
                  </a:lnTo>
                  <a:lnTo>
                    <a:pt x="633296" y="160341"/>
                  </a:lnTo>
                  <a:lnTo>
                    <a:pt x="638900" y="158155"/>
                  </a:lnTo>
                  <a:lnTo>
                    <a:pt x="644505" y="155991"/>
                  </a:lnTo>
                  <a:lnTo>
                    <a:pt x="650109" y="153851"/>
                  </a:lnTo>
                  <a:lnTo>
                    <a:pt x="655713" y="151733"/>
                  </a:lnTo>
                  <a:lnTo>
                    <a:pt x="661318" y="149639"/>
                  </a:lnTo>
                  <a:lnTo>
                    <a:pt x="666922" y="147566"/>
                  </a:lnTo>
                  <a:lnTo>
                    <a:pt x="672527" y="145515"/>
                  </a:lnTo>
                  <a:lnTo>
                    <a:pt x="678131" y="143487"/>
                  </a:lnTo>
                  <a:lnTo>
                    <a:pt x="683735" y="141480"/>
                  </a:lnTo>
                  <a:lnTo>
                    <a:pt x="689340" y="139495"/>
                  </a:lnTo>
                  <a:lnTo>
                    <a:pt x="694944" y="137532"/>
                  </a:lnTo>
                  <a:lnTo>
                    <a:pt x="700549" y="135589"/>
                  </a:lnTo>
                  <a:lnTo>
                    <a:pt x="706153" y="133668"/>
                  </a:lnTo>
                  <a:lnTo>
                    <a:pt x="711757" y="131767"/>
                  </a:lnTo>
                  <a:lnTo>
                    <a:pt x="717362" y="129888"/>
                  </a:lnTo>
                  <a:lnTo>
                    <a:pt x="722966" y="128028"/>
                  </a:lnTo>
                  <a:lnTo>
                    <a:pt x="728571" y="126189"/>
                  </a:lnTo>
                  <a:lnTo>
                    <a:pt x="734175" y="124371"/>
                  </a:lnTo>
                  <a:lnTo>
                    <a:pt x="739779" y="122572"/>
                  </a:lnTo>
                  <a:lnTo>
                    <a:pt x="745384" y="120793"/>
                  </a:lnTo>
                  <a:lnTo>
                    <a:pt x="750988" y="119034"/>
                  </a:lnTo>
                  <a:lnTo>
                    <a:pt x="756593" y="117295"/>
                  </a:lnTo>
                  <a:lnTo>
                    <a:pt x="762197" y="115574"/>
                  </a:lnTo>
                  <a:lnTo>
                    <a:pt x="767801" y="113873"/>
                  </a:lnTo>
                  <a:lnTo>
                    <a:pt x="773406" y="112191"/>
                  </a:lnTo>
                  <a:lnTo>
                    <a:pt x="779010" y="110528"/>
                  </a:lnTo>
                  <a:lnTo>
                    <a:pt x="784615" y="108884"/>
                  </a:lnTo>
                  <a:lnTo>
                    <a:pt x="790219" y="107258"/>
                  </a:lnTo>
                  <a:lnTo>
                    <a:pt x="795823" y="105650"/>
                  </a:lnTo>
                  <a:lnTo>
                    <a:pt x="801428" y="104061"/>
                  </a:lnTo>
                  <a:lnTo>
                    <a:pt x="807032" y="102490"/>
                  </a:lnTo>
                  <a:lnTo>
                    <a:pt x="812636" y="100936"/>
                  </a:lnTo>
                  <a:lnTo>
                    <a:pt x="818241" y="99401"/>
                  </a:lnTo>
                  <a:lnTo>
                    <a:pt x="823845" y="97883"/>
                  </a:lnTo>
                  <a:lnTo>
                    <a:pt x="829450" y="96382"/>
                  </a:lnTo>
                  <a:lnTo>
                    <a:pt x="835054" y="94899"/>
                  </a:lnTo>
                  <a:lnTo>
                    <a:pt x="840658" y="93433"/>
                  </a:lnTo>
                  <a:lnTo>
                    <a:pt x="846263" y="91984"/>
                  </a:lnTo>
                  <a:lnTo>
                    <a:pt x="851867" y="90552"/>
                  </a:lnTo>
                  <a:lnTo>
                    <a:pt x="857472" y="89136"/>
                  </a:lnTo>
                  <a:lnTo>
                    <a:pt x="863076" y="87737"/>
                  </a:lnTo>
                  <a:lnTo>
                    <a:pt x="868680" y="86355"/>
                  </a:lnTo>
                  <a:lnTo>
                    <a:pt x="874285" y="84989"/>
                  </a:lnTo>
                  <a:lnTo>
                    <a:pt x="879889" y="83638"/>
                  </a:lnTo>
                  <a:lnTo>
                    <a:pt x="885494" y="82304"/>
                  </a:lnTo>
                  <a:lnTo>
                    <a:pt x="891098" y="80986"/>
                  </a:lnTo>
                  <a:lnTo>
                    <a:pt x="896702" y="79683"/>
                  </a:lnTo>
                  <a:lnTo>
                    <a:pt x="902307" y="78396"/>
                  </a:lnTo>
                  <a:lnTo>
                    <a:pt x="907911" y="77125"/>
                  </a:lnTo>
                  <a:lnTo>
                    <a:pt x="913516" y="75868"/>
                  </a:lnTo>
                  <a:lnTo>
                    <a:pt x="919120" y="74627"/>
                  </a:lnTo>
                  <a:lnTo>
                    <a:pt x="924724" y="73401"/>
                  </a:lnTo>
                  <a:lnTo>
                    <a:pt x="930329" y="72190"/>
                  </a:lnTo>
                  <a:lnTo>
                    <a:pt x="935933" y="70993"/>
                  </a:lnTo>
                  <a:lnTo>
                    <a:pt x="941538" y="69811"/>
                  </a:lnTo>
                  <a:lnTo>
                    <a:pt x="947142" y="68643"/>
                  </a:lnTo>
                  <a:lnTo>
                    <a:pt x="952746" y="67490"/>
                  </a:lnTo>
                  <a:lnTo>
                    <a:pt x="958351" y="66351"/>
                  </a:lnTo>
                  <a:lnTo>
                    <a:pt x="963955" y="65227"/>
                  </a:lnTo>
                  <a:lnTo>
                    <a:pt x="969559" y="64116"/>
                  </a:lnTo>
                  <a:lnTo>
                    <a:pt x="975164" y="63019"/>
                  </a:lnTo>
                  <a:lnTo>
                    <a:pt x="980768" y="61935"/>
                  </a:lnTo>
                  <a:lnTo>
                    <a:pt x="986373" y="60866"/>
                  </a:lnTo>
                  <a:lnTo>
                    <a:pt x="991977" y="59809"/>
                  </a:lnTo>
                  <a:lnTo>
                    <a:pt x="997581" y="58767"/>
                  </a:lnTo>
                  <a:lnTo>
                    <a:pt x="1003186" y="57737"/>
                  </a:lnTo>
                  <a:lnTo>
                    <a:pt x="1008790" y="56720"/>
                  </a:lnTo>
                  <a:lnTo>
                    <a:pt x="1014395" y="55717"/>
                  </a:lnTo>
                  <a:lnTo>
                    <a:pt x="1019999" y="54726"/>
                  </a:lnTo>
                  <a:lnTo>
                    <a:pt x="1025603" y="53748"/>
                  </a:lnTo>
                  <a:lnTo>
                    <a:pt x="1031208" y="52783"/>
                  </a:lnTo>
                  <a:lnTo>
                    <a:pt x="1036812" y="51831"/>
                  </a:lnTo>
                  <a:lnTo>
                    <a:pt x="1042417" y="50890"/>
                  </a:lnTo>
                  <a:lnTo>
                    <a:pt x="1048021" y="49963"/>
                  </a:lnTo>
                  <a:lnTo>
                    <a:pt x="1053625" y="49047"/>
                  </a:lnTo>
                  <a:lnTo>
                    <a:pt x="1059230" y="48143"/>
                  </a:lnTo>
                  <a:lnTo>
                    <a:pt x="1064834" y="47252"/>
                  </a:lnTo>
                  <a:lnTo>
                    <a:pt x="1070439" y="46372"/>
                  </a:lnTo>
                  <a:lnTo>
                    <a:pt x="1076043" y="45504"/>
                  </a:lnTo>
                  <a:lnTo>
                    <a:pt x="1081647" y="44648"/>
                  </a:lnTo>
                  <a:lnTo>
                    <a:pt x="1087252" y="43804"/>
                  </a:lnTo>
                  <a:lnTo>
                    <a:pt x="1092856" y="42971"/>
                  </a:lnTo>
                  <a:lnTo>
                    <a:pt x="1098461" y="42149"/>
                  </a:lnTo>
                  <a:lnTo>
                    <a:pt x="1104065" y="41339"/>
                  </a:lnTo>
                  <a:lnTo>
                    <a:pt x="1109669" y="40540"/>
                  </a:lnTo>
                  <a:lnTo>
                    <a:pt x="1115274" y="39751"/>
                  </a:lnTo>
                  <a:lnTo>
                    <a:pt x="1120878" y="38974"/>
                  </a:lnTo>
                  <a:lnTo>
                    <a:pt x="1126482" y="38208"/>
                  </a:lnTo>
                  <a:lnTo>
                    <a:pt x="1132087" y="37453"/>
                  </a:lnTo>
                  <a:lnTo>
                    <a:pt x="1137691" y="36708"/>
                  </a:lnTo>
                  <a:lnTo>
                    <a:pt x="1143296" y="35974"/>
                  </a:lnTo>
                  <a:lnTo>
                    <a:pt x="1148900" y="35251"/>
                  </a:lnTo>
                  <a:lnTo>
                    <a:pt x="1154504" y="34538"/>
                  </a:lnTo>
                  <a:lnTo>
                    <a:pt x="1160109" y="33835"/>
                  </a:lnTo>
                  <a:lnTo>
                    <a:pt x="1165713" y="33142"/>
                  </a:lnTo>
                  <a:lnTo>
                    <a:pt x="1171318" y="32460"/>
                  </a:lnTo>
                  <a:lnTo>
                    <a:pt x="1176922" y="31788"/>
                  </a:lnTo>
                  <a:lnTo>
                    <a:pt x="1182526" y="31125"/>
                  </a:lnTo>
                  <a:lnTo>
                    <a:pt x="1188131" y="30473"/>
                  </a:lnTo>
                  <a:lnTo>
                    <a:pt x="1193735" y="29830"/>
                  </a:lnTo>
                  <a:lnTo>
                    <a:pt x="1199340" y="29197"/>
                  </a:lnTo>
                  <a:lnTo>
                    <a:pt x="1204944" y="28574"/>
                  </a:lnTo>
                  <a:lnTo>
                    <a:pt x="1210548" y="27960"/>
                  </a:lnTo>
                  <a:lnTo>
                    <a:pt x="1216153" y="27356"/>
                  </a:lnTo>
                  <a:lnTo>
                    <a:pt x="1221757" y="26761"/>
                  </a:lnTo>
                  <a:lnTo>
                    <a:pt x="1227362" y="26175"/>
                  </a:lnTo>
                  <a:lnTo>
                    <a:pt x="1232966" y="25598"/>
                  </a:lnTo>
                  <a:lnTo>
                    <a:pt x="1238570" y="25030"/>
                  </a:lnTo>
                  <a:lnTo>
                    <a:pt x="1244175" y="24471"/>
                  </a:lnTo>
                  <a:lnTo>
                    <a:pt x="1249779" y="23921"/>
                  </a:lnTo>
                  <a:lnTo>
                    <a:pt x="1255384" y="23380"/>
                  </a:lnTo>
                  <a:lnTo>
                    <a:pt x="1260988" y="22847"/>
                  </a:lnTo>
                  <a:lnTo>
                    <a:pt x="1266592" y="22323"/>
                  </a:lnTo>
                  <a:lnTo>
                    <a:pt x="1272197" y="21807"/>
                  </a:lnTo>
                  <a:lnTo>
                    <a:pt x="1277801" y="21300"/>
                  </a:lnTo>
                  <a:lnTo>
                    <a:pt x="1283406" y="20800"/>
                  </a:lnTo>
                  <a:lnTo>
                    <a:pt x="1289010" y="20309"/>
                  </a:lnTo>
                  <a:lnTo>
                    <a:pt x="1294614" y="19826"/>
                  </a:lnTo>
                  <a:lnTo>
                    <a:pt x="1300219" y="19350"/>
                  </a:lnTo>
                  <a:lnTo>
                    <a:pt x="1305823" y="18882"/>
                  </a:lnTo>
                  <a:lnTo>
                    <a:pt x="1311427" y="18422"/>
                  </a:lnTo>
                  <a:lnTo>
                    <a:pt x="1317032" y="17970"/>
                  </a:lnTo>
                  <a:lnTo>
                    <a:pt x="1322636" y="17524"/>
                  </a:lnTo>
                  <a:lnTo>
                    <a:pt x="1328241" y="17086"/>
                  </a:lnTo>
                  <a:lnTo>
                    <a:pt x="1333845" y="16655"/>
                  </a:lnTo>
                  <a:lnTo>
                    <a:pt x="1339449" y="16231"/>
                  </a:lnTo>
                  <a:lnTo>
                    <a:pt x="1345054" y="15813"/>
                  </a:lnTo>
                  <a:lnTo>
                    <a:pt x="1350658" y="15402"/>
                  </a:lnTo>
                  <a:lnTo>
                    <a:pt x="1356263" y="14998"/>
                  </a:lnTo>
                  <a:lnTo>
                    <a:pt x="1361867" y="14600"/>
                  </a:lnTo>
                  <a:lnTo>
                    <a:pt x="1367471" y="14208"/>
                  </a:lnTo>
                  <a:lnTo>
                    <a:pt x="1373076" y="13822"/>
                  </a:lnTo>
                  <a:lnTo>
                    <a:pt x="1378680" y="13441"/>
                  </a:lnTo>
                  <a:lnTo>
                    <a:pt x="1384285" y="13067"/>
                  </a:lnTo>
                  <a:lnTo>
                    <a:pt x="1389889" y="12698"/>
                  </a:lnTo>
                  <a:lnTo>
                    <a:pt x="1395493" y="12334"/>
                  </a:lnTo>
                  <a:lnTo>
                    <a:pt x="1401098" y="11975"/>
                  </a:lnTo>
                  <a:lnTo>
                    <a:pt x="1406702" y="11621"/>
                  </a:lnTo>
                  <a:lnTo>
                    <a:pt x="1412307" y="11272"/>
                  </a:lnTo>
                  <a:lnTo>
                    <a:pt x="1417911" y="10927"/>
                  </a:lnTo>
                  <a:lnTo>
                    <a:pt x="1423515" y="10587"/>
                  </a:lnTo>
                  <a:lnTo>
                    <a:pt x="1429120" y="10251"/>
                  </a:lnTo>
                  <a:lnTo>
                    <a:pt x="1434724" y="9919"/>
                  </a:lnTo>
                  <a:lnTo>
                    <a:pt x="1440329" y="9590"/>
                  </a:lnTo>
                  <a:lnTo>
                    <a:pt x="1445933" y="9266"/>
                  </a:lnTo>
                  <a:lnTo>
                    <a:pt x="1451537" y="8945"/>
                  </a:lnTo>
                  <a:lnTo>
                    <a:pt x="1457142" y="8627"/>
                  </a:lnTo>
                  <a:lnTo>
                    <a:pt x="1462746" y="8313"/>
                  </a:lnTo>
                  <a:lnTo>
                    <a:pt x="1468350" y="8002"/>
                  </a:lnTo>
                  <a:lnTo>
                    <a:pt x="1473955" y="7694"/>
                  </a:lnTo>
                  <a:lnTo>
                    <a:pt x="1479559" y="7389"/>
                  </a:lnTo>
                  <a:lnTo>
                    <a:pt x="1485164" y="7087"/>
                  </a:lnTo>
                  <a:lnTo>
                    <a:pt x="1490768" y="6789"/>
                  </a:lnTo>
                  <a:lnTo>
                    <a:pt x="1496372" y="6494"/>
                  </a:lnTo>
                  <a:lnTo>
                    <a:pt x="1501977" y="6202"/>
                  </a:lnTo>
                  <a:lnTo>
                    <a:pt x="1507581" y="5914"/>
                  </a:lnTo>
                  <a:lnTo>
                    <a:pt x="1513186" y="5629"/>
                  </a:lnTo>
                  <a:lnTo>
                    <a:pt x="1518790" y="5349"/>
                  </a:lnTo>
                  <a:lnTo>
                    <a:pt x="1524394" y="5073"/>
                  </a:lnTo>
                  <a:lnTo>
                    <a:pt x="1529999" y="4801"/>
                  </a:lnTo>
                  <a:lnTo>
                    <a:pt x="1535603" y="4535"/>
                  </a:lnTo>
                  <a:lnTo>
                    <a:pt x="1541208" y="4274"/>
                  </a:lnTo>
                  <a:lnTo>
                    <a:pt x="1546812" y="4019"/>
                  </a:lnTo>
                  <a:lnTo>
                    <a:pt x="1552416" y="3771"/>
                  </a:lnTo>
                  <a:lnTo>
                    <a:pt x="1558021" y="3529"/>
                  </a:lnTo>
                  <a:lnTo>
                    <a:pt x="1563625" y="3295"/>
                  </a:lnTo>
                  <a:lnTo>
                    <a:pt x="1569230" y="3068"/>
                  </a:lnTo>
                  <a:lnTo>
                    <a:pt x="1574834" y="2850"/>
                  </a:lnTo>
                  <a:lnTo>
                    <a:pt x="1580438" y="2641"/>
                  </a:lnTo>
                  <a:lnTo>
                    <a:pt x="1586043" y="2440"/>
                  </a:lnTo>
                  <a:lnTo>
                    <a:pt x="1591647" y="2249"/>
                  </a:lnTo>
                  <a:lnTo>
                    <a:pt x="1597252" y="2068"/>
                  </a:lnTo>
                  <a:lnTo>
                    <a:pt x="1602856" y="1896"/>
                  </a:lnTo>
                  <a:lnTo>
                    <a:pt x="1608460" y="1735"/>
                  </a:lnTo>
                  <a:lnTo>
                    <a:pt x="1614065" y="1583"/>
                  </a:lnTo>
                  <a:lnTo>
                    <a:pt x="1619669" y="1441"/>
                  </a:lnTo>
                  <a:lnTo>
                    <a:pt x="1625273" y="1308"/>
                  </a:lnTo>
                  <a:lnTo>
                    <a:pt x="1630878" y="1185"/>
                  </a:lnTo>
                  <a:lnTo>
                    <a:pt x="1636482" y="1071"/>
                  </a:lnTo>
                  <a:lnTo>
                    <a:pt x="1642087" y="966"/>
                  </a:lnTo>
                  <a:lnTo>
                    <a:pt x="1647691" y="870"/>
                  </a:lnTo>
                  <a:lnTo>
                    <a:pt x="1653295" y="781"/>
                  </a:lnTo>
                  <a:lnTo>
                    <a:pt x="1658900" y="700"/>
                  </a:lnTo>
                  <a:lnTo>
                    <a:pt x="1664504" y="627"/>
                  </a:lnTo>
                  <a:lnTo>
                    <a:pt x="1670109" y="560"/>
                  </a:lnTo>
                  <a:lnTo>
                    <a:pt x="1675713" y="499"/>
                  </a:lnTo>
                  <a:lnTo>
                    <a:pt x="1681317" y="445"/>
                  </a:lnTo>
                  <a:lnTo>
                    <a:pt x="1686922" y="395"/>
                  </a:lnTo>
                  <a:lnTo>
                    <a:pt x="1692526" y="351"/>
                  </a:lnTo>
                  <a:lnTo>
                    <a:pt x="1698131" y="311"/>
                  </a:lnTo>
                  <a:lnTo>
                    <a:pt x="1703735" y="276"/>
                  </a:lnTo>
                  <a:lnTo>
                    <a:pt x="1709339" y="244"/>
                  </a:lnTo>
                  <a:lnTo>
                    <a:pt x="1714944" y="215"/>
                  </a:lnTo>
                  <a:lnTo>
                    <a:pt x="1720548" y="190"/>
                  </a:lnTo>
                  <a:lnTo>
                    <a:pt x="1726153" y="167"/>
                  </a:lnTo>
                  <a:lnTo>
                    <a:pt x="1731757" y="147"/>
                  </a:lnTo>
                  <a:lnTo>
                    <a:pt x="1737361" y="129"/>
                  </a:lnTo>
                  <a:lnTo>
                    <a:pt x="1742966" y="113"/>
                  </a:lnTo>
                  <a:lnTo>
                    <a:pt x="1748570" y="99"/>
                  </a:lnTo>
                  <a:lnTo>
                    <a:pt x="1754175" y="87"/>
                  </a:lnTo>
                  <a:lnTo>
                    <a:pt x="1759779" y="76"/>
                  </a:lnTo>
                  <a:lnTo>
                    <a:pt x="1765383" y="66"/>
                  </a:lnTo>
                  <a:lnTo>
                    <a:pt x="1770988" y="58"/>
                  </a:lnTo>
                  <a:lnTo>
                    <a:pt x="1776592" y="50"/>
                  </a:lnTo>
                  <a:lnTo>
                    <a:pt x="1782196" y="43"/>
                  </a:lnTo>
                  <a:lnTo>
                    <a:pt x="1787801" y="37"/>
                  </a:lnTo>
                  <a:lnTo>
                    <a:pt x="1793405" y="32"/>
                  </a:lnTo>
                  <a:lnTo>
                    <a:pt x="1799010" y="28"/>
                  </a:lnTo>
                  <a:lnTo>
                    <a:pt x="1804614" y="23"/>
                  </a:lnTo>
                  <a:lnTo>
                    <a:pt x="1810218" y="20"/>
                  </a:lnTo>
                  <a:lnTo>
                    <a:pt x="1815823" y="17"/>
                  </a:lnTo>
                  <a:lnTo>
                    <a:pt x="1821427" y="14"/>
                  </a:lnTo>
                  <a:lnTo>
                    <a:pt x="1827032" y="12"/>
                  </a:lnTo>
                  <a:lnTo>
                    <a:pt x="1832636" y="9"/>
                  </a:lnTo>
                  <a:lnTo>
                    <a:pt x="1838240" y="8"/>
                  </a:lnTo>
                  <a:lnTo>
                    <a:pt x="1843845" y="6"/>
                  </a:lnTo>
                  <a:lnTo>
                    <a:pt x="1849449" y="4"/>
                  </a:lnTo>
                  <a:lnTo>
                    <a:pt x="1855054" y="3"/>
                  </a:lnTo>
                  <a:lnTo>
                    <a:pt x="1860658" y="2"/>
                  </a:lnTo>
                  <a:lnTo>
                    <a:pt x="1866262" y="1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104"/>
                  </a:lnTo>
                  <a:lnTo>
                    <a:pt x="1877471" y="117"/>
                  </a:lnTo>
                  <a:lnTo>
                    <a:pt x="1871867" y="130"/>
                  </a:lnTo>
                  <a:lnTo>
                    <a:pt x="1866262" y="145"/>
                  </a:lnTo>
                  <a:lnTo>
                    <a:pt x="1860658" y="162"/>
                  </a:lnTo>
                  <a:lnTo>
                    <a:pt x="1855054" y="181"/>
                  </a:lnTo>
                  <a:lnTo>
                    <a:pt x="1849449" y="201"/>
                  </a:lnTo>
                  <a:lnTo>
                    <a:pt x="1843845" y="224"/>
                  </a:lnTo>
                  <a:lnTo>
                    <a:pt x="1838240" y="250"/>
                  </a:lnTo>
                  <a:lnTo>
                    <a:pt x="1832636" y="278"/>
                  </a:lnTo>
                  <a:lnTo>
                    <a:pt x="1827032" y="309"/>
                  </a:lnTo>
                  <a:lnTo>
                    <a:pt x="1821427" y="344"/>
                  </a:lnTo>
                  <a:lnTo>
                    <a:pt x="1815823" y="383"/>
                  </a:lnTo>
                  <a:lnTo>
                    <a:pt x="1810218" y="426"/>
                  </a:lnTo>
                  <a:lnTo>
                    <a:pt x="1804614" y="473"/>
                  </a:lnTo>
                  <a:lnTo>
                    <a:pt x="1799010" y="525"/>
                  </a:lnTo>
                  <a:lnTo>
                    <a:pt x="1793405" y="584"/>
                  </a:lnTo>
                  <a:lnTo>
                    <a:pt x="1787801" y="648"/>
                  </a:lnTo>
                  <a:lnTo>
                    <a:pt x="1782196" y="719"/>
                  </a:lnTo>
                  <a:lnTo>
                    <a:pt x="1776592" y="798"/>
                  </a:lnTo>
                  <a:lnTo>
                    <a:pt x="1770988" y="886"/>
                  </a:lnTo>
                  <a:lnTo>
                    <a:pt x="1765383" y="982"/>
                  </a:lnTo>
                  <a:lnTo>
                    <a:pt x="1759779" y="1089"/>
                  </a:lnTo>
                  <a:lnTo>
                    <a:pt x="1754175" y="1206"/>
                  </a:lnTo>
                  <a:lnTo>
                    <a:pt x="1748570" y="1336"/>
                  </a:lnTo>
                  <a:lnTo>
                    <a:pt x="1742966" y="1478"/>
                  </a:lnTo>
                  <a:lnTo>
                    <a:pt x="1737361" y="1635"/>
                  </a:lnTo>
                  <a:lnTo>
                    <a:pt x="1731757" y="1808"/>
                  </a:lnTo>
                  <a:lnTo>
                    <a:pt x="1726153" y="1998"/>
                  </a:lnTo>
                  <a:lnTo>
                    <a:pt x="1720548" y="2206"/>
                  </a:lnTo>
                  <a:lnTo>
                    <a:pt x="1714944" y="2433"/>
                  </a:lnTo>
                  <a:lnTo>
                    <a:pt x="1709339" y="2683"/>
                  </a:lnTo>
                  <a:lnTo>
                    <a:pt x="1703735" y="2955"/>
                  </a:lnTo>
                  <a:lnTo>
                    <a:pt x="1698131" y="3251"/>
                  </a:lnTo>
                  <a:lnTo>
                    <a:pt x="1692526" y="3574"/>
                  </a:lnTo>
                  <a:lnTo>
                    <a:pt x="1686922" y="3924"/>
                  </a:lnTo>
                  <a:lnTo>
                    <a:pt x="1681317" y="4304"/>
                  </a:lnTo>
                  <a:lnTo>
                    <a:pt x="1675713" y="4714"/>
                  </a:lnTo>
                  <a:lnTo>
                    <a:pt x="1670109" y="5156"/>
                  </a:lnTo>
                  <a:lnTo>
                    <a:pt x="1664504" y="5632"/>
                  </a:lnTo>
                  <a:lnTo>
                    <a:pt x="1658900" y="6142"/>
                  </a:lnTo>
                  <a:lnTo>
                    <a:pt x="1653295" y="6687"/>
                  </a:lnTo>
                  <a:lnTo>
                    <a:pt x="1647691" y="7267"/>
                  </a:lnTo>
                  <a:lnTo>
                    <a:pt x="1642087" y="7884"/>
                  </a:lnTo>
                  <a:lnTo>
                    <a:pt x="1636482" y="8536"/>
                  </a:lnTo>
                  <a:lnTo>
                    <a:pt x="1630878" y="9223"/>
                  </a:lnTo>
                  <a:lnTo>
                    <a:pt x="1625273" y="9945"/>
                  </a:lnTo>
                  <a:lnTo>
                    <a:pt x="1619669" y="10700"/>
                  </a:lnTo>
                  <a:lnTo>
                    <a:pt x="1614065" y="11486"/>
                  </a:lnTo>
                  <a:lnTo>
                    <a:pt x="1608460" y="12302"/>
                  </a:lnTo>
                  <a:lnTo>
                    <a:pt x="1602856" y="13143"/>
                  </a:lnTo>
                  <a:lnTo>
                    <a:pt x="1597252" y="14009"/>
                  </a:lnTo>
                  <a:lnTo>
                    <a:pt x="1591647" y="14894"/>
                  </a:lnTo>
                  <a:lnTo>
                    <a:pt x="1586043" y="15797"/>
                  </a:lnTo>
                  <a:lnTo>
                    <a:pt x="1580438" y="16712"/>
                  </a:lnTo>
                  <a:lnTo>
                    <a:pt x="1574834" y="17637"/>
                  </a:lnTo>
                  <a:lnTo>
                    <a:pt x="1569230" y="18566"/>
                  </a:lnTo>
                  <a:lnTo>
                    <a:pt x="1563625" y="19498"/>
                  </a:lnTo>
                  <a:lnTo>
                    <a:pt x="1558021" y="20426"/>
                  </a:lnTo>
                  <a:lnTo>
                    <a:pt x="1552416" y="21349"/>
                  </a:lnTo>
                  <a:lnTo>
                    <a:pt x="1546812" y="22262"/>
                  </a:lnTo>
                  <a:lnTo>
                    <a:pt x="1541208" y="23163"/>
                  </a:lnTo>
                  <a:lnTo>
                    <a:pt x="1535603" y="24048"/>
                  </a:lnTo>
                  <a:lnTo>
                    <a:pt x="1529999" y="24916"/>
                  </a:lnTo>
                  <a:lnTo>
                    <a:pt x="1524394" y="25765"/>
                  </a:lnTo>
                  <a:lnTo>
                    <a:pt x="1518790" y="26592"/>
                  </a:lnTo>
                  <a:lnTo>
                    <a:pt x="1513186" y="27397"/>
                  </a:lnTo>
                  <a:lnTo>
                    <a:pt x="1507581" y="28178"/>
                  </a:lnTo>
                  <a:lnTo>
                    <a:pt x="1501977" y="28936"/>
                  </a:lnTo>
                  <a:lnTo>
                    <a:pt x="1496372" y="29669"/>
                  </a:lnTo>
                  <a:lnTo>
                    <a:pt x="1490768" y="30378"/>
                  </a:lnTo>
                  <a:lnTo>
                    <a:pt x="1485164" y="31064"/>
                  </a:lnTo>
                  <a:lnTo>
                    <a:pt x="1479559" y="31726"/>
                  </a:lnTo>
                  <a:lnTo>
                    <a:pt x="1473955" y="32365"/>
                  </a:lnTo>
                  <a:lnTo>
                    <a:pt x="1468350" y="32982"/>
                  </a:lnTo>
                  <a:lnTo>
                    <a:pt x="1462746" y="33579"/>
                  </a:lnTo>
                  <a:lnTo>
                    <a:pt x="1457142" y="34156"/>
                  </a:lnTo>
                  <a:lnTo>
                    <a:pt x="1451537" y="34714"/>
                  </a:lnTo>
                  <a:lnTo>
                    <a:pt x="1445933" y="35254"/>
                  </a:lnTo>
                  <a:lnTo>
                    <a:pt x="1440329" y="35777"/>
                  </a:lnTo>
                  <a:lnTo>
                    <a:pt x="1434724" y="36285"/>
                  </a:lnTo>
                  <a:lnTo>
                    <a:pt x="1429120" y="36779"/>
                  </a:lnTo>
                  <a:lnTo>
                    <a:pt x="1423515" y="37260"/>
                  </a:lnTo>
                  <a:lnTo>
                    <a:pt x="1417911" y="37729"/>
                  </a:lnTo>
                  <a:lnTo>
                    <a:pt x="1412307" y="38187"/>
                  </a:lnTo>
                  <a:lnTo>
                    <a:pt x="1406702" y="38634"/>
                  </a:lnTo>
                  <a:lnTo>
                    <a:pt x="1401098" y="39073"/>
                  </a:lnTo>
                  <a:lnTo>
                    <a:pt x="1395493" y="39504"/>
                  </a:lnTo>
                  <a:lnTo>
                    <a:pt x="1389889" y="39928"/>
                  </a:lnTo>
                  <a:lnTo>
                    <a:pt x="1384285" y="40345"/>
                  </a:lnTo>
                  <a:lnTo>
                    <a:pt x="1378680" y="40757"/>
                  </a:lnTo>
                  <a:lnTo>
                    <a:pt x="1373076" y="41165"/>
                  </a:lnTo>
                  <a:lnTo>
                    <a:pt x="1367471" y="41568"/>
                  </a:lnTo>
                  <a:lnTo>
                    <a:pt x="1361867" y="41968"/>
                  </a:lnTo>
                  <a:lnTo>
                    <a:pt x="1356263" y="42365"/>
                  </a:lnTo>
                  <a:lnTo>
                    <a:pt x="1350658" y="42761"/>
                  </a:lnTo>
                  <a:lnTo>
                    <a:pt x="1345054" y="43155"/>
                  </a:lnTo>
                  <a:lnTo>
                    <a:pt x="1339449" y="43548"/>
                  </a:lnTo>
                  <a:lnTo>
                    <a:pt x="1333845" y="43940"/>
                  </a:lnTo>
                  <a:lnTo>
                    <a:pt x="1328241" y="44333"/>
                  </a:lnTo>
                  <a:lnTo>
                    <a:pt x="1322636" y="44726"/>
                  </a:lnTo>
                  <a:lnTo>
                    <a:pt x="1317032" y="45120"/>
                  </a:lnTo>
                  <a:lnTo>
                    <a:pt x="1311427" y="45515"/>
                  </a:lnTo>
                  <a:lnTo>
                    <a:pt x="1305823" y="45912"/>
                  </a:lnTo>
                  <a:lnTo>
                    <a:pt x="1300219" y="46311"/>
                  </a:lnTo>
                  <a:lnTo>
                    <a:pt x="1294614" y="46713"/>
                  </a:lnTo>
                  <a:lnTo>
                    <a:pt x="1289010" y="47117"/>
                  </a:lnTo>
                  <a:lnTo>
                    <a:pt x="1283406" y="47524"/>
                  </a:lnTo>
                  <a:lnTo>
                    <a:pt x="1277801" y="47935"/>
                  </a:lnTo>
                  <a:lnTo>
                    <a:pt x="1272197" y="48349"/>
                  </a:lnTo>
                  <a:lnTo>
                    <a:pt x="1266592" y="48767"/>
                  </a:lnTo>
                  <a:lnTo>
                    <a:pt x="1260988" y="49189"/>
                  </a:lnTo>
                  <a:lnTo>
                    <a:pt x="1255384" y="49616"/>
                  </a:lnTo>
                  <a:lnTo>
                    <a:pt x="1249779" y="50047"/>
                  </a:lnTo>
                  <a:lnTo>
                    <a:pt x="1244175" y="50483"/>
                  </a:lnTo>
                  <a:lnTo>
                    <a:pt x="1238570" y="50925"/>
                  </a:lnTo>
                  <a:lnTo>
                    <a:pt x="1232966" y="51371"/>
                  </a:lnTo>
                  <a:lnTo>
                    <a:pt x="1227362" y="51823"/>
                  </a:lnTo>
                  <a:lnTo>
                    <a:pt x="1221757" y="52282"/>
                  </a:lnTo>
                  <a:lnTo>
                    <a:pt x="1216153" y="52746"/>
                  </a:lnTo>
                  <a:lnTo>
                    <a:pt x="1210548" y="53216"/>
                  </a:lnTo>
                  <a:lnTo>
                    <a:pt x="1204944" y="53693"/>
                  </a:lnTo>
                  <a:lnTo>
                    <a:pt x="1199340" y="54176"/>
                  </a:lnTo>
                  <a:lnTo>
                    <a:pt x="1193735" y="54666"/>
                  </a:lnTo>
                  <a:lnTo>
                    <a:pt x="1188131" y="55163"/>
                  </a:lnTo>
                  <a:lnTo>
                    <a:pt x="1182526" y="55668"/>
                  </a:lnTo>
                  <a:lnTo>
                    <a:pt x="1176922" y="56179"/>
                  </a:lnTo>
                  <a:lnTo>
                    <a:pt x="1171318" y="56699"/>
                  </a:lnTo>
                  <a:lnTo>
                    <a:pt x="1165713" y="57226"/>
                  </a:lnTo>
                  <a:lnTo>
                    <a:pt x="1160109" y="57761"/>
                  </a:lnTo>
                  <a:lnTo>
                    <a:pt x="1154504" y="58305"/>
                  </a:lnTo>
                  <a:lnTo>
                    <a:pt x="1148900" y="58856"/>
                  </a:lnTo>
                  <a:lnTo>
                    <a:pt x="1143296" y="59416"/>
                  </a:lnTo>
                  <a:lnTo>
                    <a:pt x="1137691" y="59985"/>
                  </a:lnTo>
                  <a:lnTo>
                    <a:pt x="1132087" y="60563"/>
                  </a:lnTo>
                  <a:lnTo>
                    <a:pt x="1126482" y="61150"/>
                  </a:lnTo>
                  <a:lnTo>
                    <a:pt x="1120878" y="61746"/>
                  </a:lnTo>
                  <a:lnTo>
                    <a:pt x="1115274" y="62351"/>
                  </a:lnTo>
                  <a:lnTo>
                    <a:pt x="1109669" y="62966"/>
                  </a:lnTo>
                  <a:lnTo>
                    <a:pt x="1104065" y="63591"/>
                  </a:lnTo>
                  <a:lnTo>
                    <a:pt x="1098461" y="64226"/>
                  </a:lnTo>
                  <a:lnTo>
                    <a:pt x="1092856" y="64871"/>
                  </a:lnTo>
                  <a:lnTo>
                    <a:pt x="1087252" y="65526"/>
                  </a:lnTo>
                  <a:lnTo>
                    <a:pt x="1081647" y="66192"/>
                  </a:lnTo>
                  <a:lnTo>
                    <a:pt x="1076043" y="66869"/>
                  </a:lnTo>
                  <a:lnTo>
                    <a:pt x="1070439" y="67556"/>
                  </a:lnTo>
                  <a:lnTo>
                    <a:pt x="1064834" y="68254"/>
                  </a:lnTo>
                  <a:lnTo>
                    <a:pt x="1059230" y="68964"/>
                  </a:lnTo>
                  <a:lnTo>
                    <a:pt x="1053625" y="69685"/>
                  </a:lnTo>
                  <a:lnTo>
                    <a:pt x="1048021" y="70417"/>
                  </a:lnTo>
                  <a:lnTo>
                    <a:pt x="1042417" y="71161"/>
                  </a:lnTo>
                  <a:lnTo>
                    <a:pt x="1036812" y="71917"/>
                  </a:lnTo>
                  <a:lnTo>
                    <a:pt x="1031208" y="72685"/>
                  </a:lnTo>
                  <a:lnTo>
                    <a:pt x="1025603" y="73466"/>
                  </a:lnTo>
                  <a:lnTo>
                    <a:pt x="1019999" y="74258"/>
                  </a:lnTo>
                  <a:lnTo>
                    <a:pt x="1014395" y="75064"/>
                  </a:lnTo>
                  <a:lnTo>
                    <a:pt x="1008790" y="75882"/>
                  </a:lnTo>
                  <a:lnTo>
                    <a:pt x="1003186" y="76713"/>
                  </a:lnTo>
                  <a:lnTo>
                    <a:pt x="997581" y="77557"/>
                  </a:lnTo>
                  <a:lnTo>
                    <a:pt x="991977" y="78414"/>
                  </a:lnTo>
                  <a:lnTo>
                    <a:pt x="986373" y="79285"/>
                  </a:lnTo>
                  <a:lnTo>
                    <a:pt x="980768" y="80170"/>
                  </a:lnTo>
                  <a:lnTo>
                    <a:pt x="975164" y="81068"/>
                  </a:lnTo>
                  <a:lnTo>
                    <a:pt x="969559" y="81980"/>
                  </a:lnTo>
                  <a:lnTo>
                    <a:pt x="963955" y="82907"/>
                  </a:lnTo>
                  <a:lnTo>
                    <a:pt x="958351" y="83847"/>
                  </a:lnTo>
                  <a:lnTo>
                    <a:pt x="952746" y="84802"/>
                  </a:lnTo>
                  <a:lnTo>
                    <a:pt x="947142" y="85772"/>
                  </a:lnTo>
                  <a:lnTo>
                    <a:pt x="941538" y="86757"/>
                  </a:lnTo>
                  <a:lnTo>
                    <a:pt x="935933" y="87756"/>
                  </a:lnTo>
                  <a:lnTo>
                    <a:pt x="930329" y="88771"/>
                  </a:lnTo>
                  <a:lnTo>
                    <a:pt x="924724" y="89801"/>
                  </a:lnTo>
                  <a:lnTo>
                    <a:pt x="919120" y="90847"/>
                  </a:lnTo>
                  <a:lnTo>
                    <a:pt x="913516" y="91908"/>
                  </a:lnTo>
                  <a:lnTo>
                    <a:pt x="907911" y="92985"/>
                  </a:lnTo>
                  <a:lnTo>
                    <a:pt x="902307" y="94078"/>
                  </a:lnTo>
                  <a:lnTo>
                    <a:pt x="896702" y="95187"/>
                  </a:lnTo>
                  <a:lnTo>
                    <a:pt x="891098" y="96313"/>
                  </a:lnTo>
                  <a:lnTo>
                    <a:pt x="885494" y="97455"/>
                  </a:lnTo>
                  <a:lnTo>
                    <a:pt x="879889" y="98614"/>
                  </a:lnTo>
                  <a:lnTo>
                    <a:pt x="874285" y="99789"/>
                  </a:lnTo>
                  <a:lnTo>
                    <a:pt x="868680" y="100982"/>
                  </a:lnTo>
                  <a:lnTo>
                    <a:pt x="863076" y="102192"/>
                  </a:lnTo>
                  <a:lnTo>
                    <a:pt x="857472" y="103419"/>
                  </a:lnTo>
                  <a:lnTo>
                    <a:pt x="851867" y="104664"/>
                  </a:lnTo>
                  <a:lnTo>
                    <a:pt x="846263" y="105926"/>
                  </a:lnTo>
                  <a:lnTo>
                    <a:pt x="840658" y="107207"/>
                  </a:lnTo>
                  <a:lnTo>
                    <a:pt x="835054" y="108505"/>
                  </a:lnTo>
                  <a:lnTo>
                    <a:pt x="829450" y="109822"/>
                  </a:lnTo>
                  <a:lnTo>
                    <a:pt x="823845" y="111157"/>
                  </a:lnTo>
                  <a:lnTo>
                    <a:pt x="818241" y="112510"/>
                  </a:lnTo>
                  <a:lnTo>
                    <a:pt x="812636" y="113882"/>
                  </a:lnTo>
                  <a:lnTo>
                    <a:pt x="807032" y="115273"/>
                  </a:lnTo>
                  <a:lnTo>
                    <a:pt x="801428" y="116683"/>
                  </a:lnTo>
                  <a:lnTo>
                    <a:pt x="795823" y="118113"/>
                  </a:lnTo>
                  <a:lnTo>
                    <a:pt x="790219" y="119561"/>
                  </a:lnTo>
                  <a:lnTo>
                    <a:pt x="784615" y="121030"/>
                  </a:lnTo>
                  <a:lnTo>
                    <a:pt x="779010" y="122518"/>
                  </a:lnTo>
                  <a:lnTo>
                    <a:pt x="773406" y="124025"/>
                  </a:lnTo>
                  <a:lnTo>
                    <a:pt x="767801" y="125553"/>
                  </a:lnTo>
                  <a:lnTo>
                    <a:pt x="762197" y="127101"/>
                  </a:lnTo>
                  <a:lnTo>
                    <a:pt x="756593" y="128670"/>
                  </a:lnTo>
                  <a:lnTo>
                    <a:pt x="750988" y="130259"/>
                  </a:lnTo>
                  <a:lnTo>
                    <a:pt x="745384" y="131869"/>
                  </a:lnTo>
                  <a:lnTo>
                    <a:pt x="739779" y="133500"/>
                  </a:lnTo>
                  <a:lnTo>
                    <a:pt x="734175" y="135152"/>
                  </a:lnTo>
                  <a:lnTo>
                    <a:pt x="728571" y="136825"/>
                  </a:lnTo>
                  <a:lnTo>
                    <a:pt x="722966" y="138519"/>
                  </a:lnTo>
                  <a:lnTo>
                    <a:pt x="717362" y="140235"/>
                  </a:lnTo>
                  <a:lnTo>
                    <a:pt x="711757" y="141973"/>
                  </a:lnTo>
                  <a:lnTo>
                    <a:pt x="706153" y="143733"/>
                  </a:lnTo>
                  <a:lnTo>
                    <a:pt x="700549" y="145515"/>
                  </a:lnTo>
                  <a:lnTo>
                    <a:pt x="694944" y="147320"/>
                  </a:lnTo>
                  <a:lnTo>
                    <a:pt x="689340" y="149146"/>
                  </a:lnTo>
                  <a:lnTo>
                    <a:pt x="683735" y="150996"/>
                  </a:lnTo>
                  <a:lnTo>
                    <a:pt x="678131" y="152868"/>
                  </a:lnTo>
                  <a:lnTo>
                    <a:pt x="672527" y="154764"/>
                  </a:lnTo>
                  <a:lnTo>
                    <a:pt x="666922" y="156683"/>
                  </a:lnTo>
                  <a:lnTo>
                    <a:pt x="661318" y="158625"/>
                  </a:lnTo>
                  <a:lnTo>
                    <a:pt x="655713" y="160590"/>
                  </a:lnTo>
                  <a:lnTo>
                    <a:pt x="650109" y="162580"/>
                  </a:lnTo>
                  <a:lnTo>
                    <a:pt x="644505" y="164593"/>
                  </a:lnTo>
                  <a:lnTo>
                    <a:pt x="638900" y="166631"/>
                  </a:lnTo>
                  <a:lnTo>
                    <a:pt x="633296" y="168693"/>
                  </a:lnTo>
                  <a:lnTo>
                    <a:pt x="627692" y="170780"/>
                  </a:lnTo>
                  <a:lnTo>
                    <a:pt x="622087" y="172891"/>
                  </a:lnTo>
                  <a:lnTo>
                    <a:pt x="616483" y="175028"/>
                  </a:lnTo>
                  <a:lnTo>
                    <a:pt x="610878" y="177189"/>
                  </a:lnTo>
                  <a:lnTo>
                    <a:pt x="605274" y="179376"/>
                  </a:lnTo>
                  <a:lnTo>
                    <a:pt x="599670" y="181589"/>
                  </a:lnTo>
                  <a:lnTo>
                    <a:pt x="594065" y="183828"/>
                  </a:lnTo>
                  <a:lnTo>
                    <a:pt x="588461" y="186092"/>
                  </a:lnTo>
                  <a:lnTo>
                    <a:pt x="582856" y="188383"/>
                  </a:lnTo>
                  <a:lnTo>
                    <a:pt x="577252" y="190701"/>
                  </a:lnTo>
                  <a:lnTo>
                    <a:pt x="571648" y="193045"/>
                  </a:lnTo>
                  <a:lnTo>
                    <a:pt x="566043" y="195417"/>
                  </a:lnTo>
                  <a:lnTo>
                    <a:pt x="560439" y="197815"/>
                  </a:lnTo>
                  <a:lnTo>
                    <a:pt x="554834" y="200241"/>
                  </a:lnTo>
                  <a:lnTo>
                    <a:pt x="549230" y="202695"/>
                  </a:lnTo>
                  <a:lnTo>
                    <a:pt x="543626" y="205177"/>
                  </a:lnTo>
                  <a:lnTo>
                    <a:pt x="538021" y="207687"/>
                  </a:lnTo>
                  <a:lnTo>
                    <a:pt x="532417" y="210226"/>
                  </a:lnTo>
                  <a:lnTo>
                    <a:pt x="526812" y="212794"/>
                  </a:lnTo>
                  <a:lnTo>
                    <a:pt x="521208" y="215391"/>
                  </a:lnTo>
                  <a:lnTo>
                    <a:pt x="515604" y="218017"/>
                  </a:lnTo>
                  <a:lnTo>
                    <a:pt x="509999" y="220673"/>
                  </a:lnTo>
                  <a:lnTo>
                    <a:pt x="504395" y="223359"/>
                  </a:lnTo>
                  <a:lnTo>
                    <a:pt x="498790" y="226076"/>
                  </a:lnTo>
                  <a:lnTo>
                    <a:pt x="493186" y="228823"/>
                  </a:lnTo>
                  <a:lnTo>
                    <a:pt x="487582" y="231601"/>
                  </a:lnTo>
                  <a:lnTo>
                    <a:pt x="481977" y="234411"/>
                  </a:lnTo>
                  <a:lnTo>
                    <a:pt x="476373" y="237252"/>
                  </a:lnTo>
                  <a:lnTo>
                    <a:pt x="470769" y="240125"/>
                  </a:lnTo>
                  <a:lnTo>
                    <a:pt x="465164" y="243031"/>
                  </a:lnTo>
                  <a:lnTo>
                    <a:pt x="459560" y="245970"/>
                  </a:lnTo>
                  <a:lnTo>
                    <a:pt x="453955" y="248942"/>
                  </a:lnTo>
                  <a:lnTo>
                    <a:pt x="448351" y="251947"/>
                  </a:lnTo>
                  <a:lnTo>
                    <a:pt x="442747" y="254987"/>
                  </a:lnTo>
                  <a:lnTo>
                    <a:pt x="437142" y="258061"/>
                  </a:lnTo>
                  <a:lnTo>
                    <a:pt x="431538" y="261170"/>
                  </a:lnTo>
                  <a:lnTo>
                    <a:pt x="425933" y="264314"/>
                  </a:lnTo>
                  <a:lnTo>
                    <a:pt x="420329" y="267494"/>
                  </a:lnTo>
                  <a:lnTo>
                    <a:pt x="414725" y="270710"/>
                  </a:lnTo>
                  <a:lnTo>
                    <a:pt x="409120" y="273963"/>
                  </a:lnTo>
                  <a:lnTo>
                    <a:pt x="403516" y="277252"/>
                  </a:lnTo>
                  <a:lnTo>
                    <a:pt x="397911" y="280580"/>
                  </a:lnTo>
                  <a:lnTo>
                    <a:pt x="392307" y="283945"/>
                  </a:lnTo>
                  <a:lnTo>
                    <a:pt x="386703" y="287349"/>
                  </a:lnTo>
                  <a:lnTo>
                    <a:pt x="381098" y="290792"/>
                  </a:lnTo>
                  <a:lnTo>
                    <a:pt x="375494" y="294274"/>
                  </a:lnTo>
                  <a:lnTo>
                    <a:pt x="369889" y="297797"/>
                  </a:lnTo>
                  <a:lnTo>
                    <a:pt x="364285" y="301360"/>
                  </a:lnTo>
                  <a:lnTo>
                    <a:pt x="358681" y="304964"/>
                  </a:lnTo>
                  <a:lnTo>
                    <a:pt x="353076" y="308609"/>
                  </a:lnTo>
                  <a:lnTo>
                    <a:pt x="347472" y="312297"/>
                  </a:lnTo>
                  <a:lnTo>
                    <a:pt x="341867" y="316027"/>
                  </a:lnTo>
                  <a:lnTo>
                    <a:pt x="336263" y="319801"/>
                  </a:lnTo>
                  <a:lnTo>
                    <a:pt x="330659" y="323617"/>
                  </a:lnTo>
                  <a:lnTo>
                    <a:pt x="325054" y="327478"/>
                  </a:lnTo>
                  <a:lnTo>
                    <a:pt x="319450" y="331384"/>
                  </a:lnTo>
                  <a:lnTo>
                    <a:pt x="313846" y="335334"/>
                  </a:lnTo>
                  <a:lnTo>
                    <a:pt x="308241" y="339330"/>
                  </a:lnTo>
                  <a:lnTo>
                    <a:pt x="302637" y="343371"/>
                  </a:lnTo>
                  <a:lnTo>
                    <a:pt x="297032" y="347459"/>
                  </a:lnTo>
                  <a:lnTo>
                    <a:pt x="291428" y="351594"/>
                  </a:lnTo>
                  <a:lnTo>
                    <a:pt x="285824" y="355776"/>
                  </a:lnTo>
                  <a:lnTo>
                    <a:pt x="280219" y="360005"/>
                  </a:lnTo>
                  <a:lnTo>
                    <a:pt x="274615" y="364282"/>
                  </a:lnTo>
                  <a:lnTo>
                    <a:pt x="269010" y="368607"/>
                  </a:lnTo>
                  <a:lnTo>
                    <a:pt x="263406" y="372980"/>
                  </a:lnTo>
                  <a:lnTo>
                    <a:pt x="257802" y="377401"/>
                  </a:lnTo>
                  <a:lnTo>
                    <a:pt x="252197" y="381871"/>
                  </a:lnTo>
                  <a:lnTo>
                    <a:pt x="246593" y="386389"/>
                  </a:lnTo>
                  <a:lnTo>
                    <a:pt x="240988" y="390956"/>
                  </a:lnTo>
                  <a:lnTo>
                    <a:pt x="235384" y="395571"/>
                  </a:lnTo>
                  <a:lnTo>
                    <a:pt x="229780" y="400235"/>
                  </a:lnTo>
                  <a:lnTo>
                    <a:pt x="224175" y="404947"/>
                  </a:lnTo>
                  <a:lnTo>
                    <a:pt x="218571" y="409706"/>
                  </a:lnTo>
                  <a:lnTo>
                    <a:pt x="212966" y="414513"/>
                  </a:lnTo>
                  <a:lnTo>
                    <a:pt x="207362" y="419367"/>
                  </a:lnTo>
                  <a:lnTo>
                    <a:pt x="201758" y="424268"/>
                  </a:lnTo>
                  <a:lnTo>
                    <a:pt x="196153" y="429214"/>
                  </a:lnTo>
                  <a:lnTo>
                    <a:pt x="190549" y="434204"/>
                  </a:lnTo>
                  <a:lnTo>
                    <a:pt x="184944" y="439239"/>
                  </a:lnTo>
                  <a:lnTo>
                    <a:pt x="179340" y="444316"/>
                  </a:lnTo>
                  <a:lnTo>
                    <a:pt x="173736" y="449436"/>
                  </a:lnTo>
                  <a:lnTo>
                    <a:pt x="168131" y="454595"/>
                  </a:lnTo>
                  <a:lnTo>
                    <a:pt x="162527" y="459793"/>
                  </a:lnTo>
                  <a:lnTo>
                    <a:pt x="156923" y="465029"/>
                  </a:lnTo>
                  <a:lnTo>
                    <a:pt x="151318" y="470300"/>
                  </a:lnTo>
                  <a:lnTo>
                    <a:pt x="145714" y="475605"/>
                  </a:lnTo>
                  <a:lnTo>
                    <a:pt x="140109" y="480942"/>
                  </a:lnTo>
                  <a:lnTo>
                    <a:pt x="134505" y="486307"/>
                  </a:lnTo>
                  <a:lnTo>
                    <a:pt x="128901" y="491700"/>
                  </a:lnTo>
                  <a:lnTo>
                    <a:pt x="123296" y="497118"/>
                  </a:lnTo>
                  <a:lnTo>
                    <a:pt x="117692" y="502557"/>
                  </a:lnTo>
                  <a:lnTo>
                    <a:pt x="112087" y="508015"/>
                  </a:lnTo>
                  <a:lnTo>
                    <a:pt x="106483" y="513489"/>
                  </a:lnTo>
                  <a:lnTo>
                    <a:pt x="100879" y="518976"/>
                  </a:lnTo>
                  <a:lnTo>
                    <a:pt x="95274" y="524473"/>
                  </a:lnTo>
                  <a:lnTo>
                    <a:pt x="89670" y="529976"/>
                  </a:lnTo>
                  <a:lnTo>
                    <a:pt x="84065" y="535482"/>
                  </a:lnTo>
                  <a:lnTo>
                    <a:pt x="78461" y="540987"/>
                  </a:lnTo>
                  <a:lnTo>
                    <a:pt x="72857" y="546487"/>
                  </a:lnTo>
                  <a:lnTo>
                    <a:pt x="67252" y="551978"/>
                  </a:lnTo>
                  <a:lnTo>
                    <a:pt x="61648" y="557457"/>
                  </a:lnTo>
                  <a:lnTo>
                    <a:pt x="56043" y="562920"/>
                  </a:lnTo>
                  <a:lnTo>
                    <a:pt x="50439" y="568362"/>
                  </a:lnTo>
                  <a:lnTo>
                    <a:pt x="44835" y="573779"/>
                  </a:lnTo>
                  <a:lnTo>
                    <a:pt x="39230" y="579167"/>
                  </a:lnTo>
                  <a:lnTo>
                    <a:pt x="33626" y="584523"/>
                  </a:lnTo>
                  <a:lnTo>
                    <a:pt x="28021" y="589840"/>
                  </a:lnTo>
                  <a:lnTo>
                    <a:pt x="22417" y="595117"/>
                  </a:lnTo>
                  <a:lnTo>
                    <a:pt x="16813" y="600348"/>
                  </a:lnTo>
                  <a:lnTo>
                    <a:pt x="11208" y="605529"/>
                  </a:lnTo>
                  <a:lnTo>
                    <a:pt x="5604" y="610656"/>
                  </a:lnTo>
                  <a:lnTo>
                    <a:pt x="0" y="615726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91486" y="1848656"/>
              <a:ext cx="1883076" cy="615147"/>
            </a:xfrm>
            <a:custGeom>
              <a:avLst/>
              <a:pathLst>
                <a:path w="1883076" h="615147">
                  <a:moveTo>
                    <a:pt x="0" y="615147"/>
                  </a:moveTo>
                  <a:lnTo>
                    <a:pt x="5604" y="610052"/>
                  </a:lnTo>
                  <a:lnTo>
                    <a:pt x="11208" y="604899"/>
                  </a:lnTo>
                  <a:lnTo>
                    <a:pt x="16813" y="599691"/>
                  </a:lnTo>
                  <a:lnTo>
                    <a:pt x="22417" y="594433"/>
                  </a:lnTo>
                  <a:lnTo>
                    <a:pt x="28021" y="589128"/>
                  </a:lnTo>
                  <a:lnTo>
                    <a:pt x="33626" y="583781"/>
                  </a:lnTo>
                  <a:lnTo>
                    <a:pt x="39230" y="578396"/>
                  </a:lnTo>
                  <a:lnTo>
                    <a:pt x="44835" y="572977"/>
                  </a:lnTo>
                  <a:lnTo>
                    <a:pt x="50439" y="567529"/>
                  </a:lnTo>
                  <a:lnTo>
                    <a:pt x="56043" y="562055"/>
                  </a:lnTo>
                  <a:lnTo>
                    <a:pt x="61648" y="556559"/>
                  </a:lnTo>
                  <a:lnTo>
                    <a:pt x="67252" y="551047"/>
                  </a:lnTo>
                  <a:lnTo>
                    <a:pt x="72857" y="545521"/>
                  </a:lnTo>
                  <a:lnTo>
                    <a:pt x="78461" y="539986"/>
                  </a:lnTo>
                  <a:lnTo>
                    <a:pt x="84065" y="534446"/>
                  </a:lnTo>
                  <a:lnTo>
                    <a:pt x="89670" y="528903"/>
                  </a:lnTo>
                  <a:lnTo>
                    <a:pt x="95274" y="523363"/>
                  </a:lnTo>
                  <a:lnTo>
                    <a:pt x="100879" y="517829"/>
                  </a:lnTo>
                  <a:lnTo>
                    <a:pt x="106483" y="512303"/>
                  </a:lnTo>
                  <a:lnTo>
                    <a:pt x="112087" y="506789"/>
                  </a:lnTo>
                  <a:lnTo>
                    <a:pt x="117692" y="501291"/>
                  </a:lnTo>
                  <a:lnTo>
                    <a:pt x="123296" y="495811"/>
                  </a:lnTo>
                  <a:lnTo>
                    <a:pt x="128901" y="490353"/>
                  </a:lnTo>
                  <a:lnTo>
                    <a:pt x="134505" y="484918"/>
                  </a:lnTo>
                  <a:lnTo>
                    <a:pt x="140109" y="479509"/>
                  </a:lnTo>
                  <a:lnTo>
                    <a:pt x="145714" y="474129"/>
                  </a:lnTo>
                  <a:lnTo>
                    <a:pt x="151318" y="468780"/>
                  </a:lnTo>
                  <a:lnTo>
                    <a:pt x="156923" y="463464"/>
                  </a:lnTo>
                  <a:lnTo>
                    <a:pt x="162527" y="458183"/>
                  </a:lnTo>
                  <a:lnTo>
                    <a:pt x="168131" y="452938"/>
                  </a:lnTo>
                  <a:lnTo>
                    <a:pt x="173736" y="447732"/>
                  </a:lnTo>
                  <a:lnTo>
                    <a:pt x="179340" y="442565"/>
                  </a:lnTo>
                  <a:lnTo>
                    <a:pt x="184944" y="437440"/>
                  </a:lnTo>
                  <a:lnTo>
                    <a:pt x="190549" y="432356"/>
                  </a:lnTo>
                  <a:lnTo>
                    <a:pt x="196153" y="427316"/>
                  </a:lnTo>
                  <a:lnTo>
                    <a:pt x="201758" y="422320"/>
                  </a:lnTo>
                  <a:lnTo>
                    <a:pt x="207362" y="417368"/>
                  </a:lnTo>
                  <a:lnTo>
                    <a:pt x="212966" y="412463"/>
                  </a:lnTo>
                  <a:lnTo>
                    <a:pt x="218571" y="407603"/>
                  </a:lnTo>
                  <a:lnTo>
                    <a:pt x="224175" y="402791"/>
                  </a:lnTo>
                  <a:lnTo>
                    <a:pt x="229780" y="398025"/>
                  </a:lnTo>
                  <a:lnTo>
                    <a:pt x="235384" y="393307"/>
                  </a:lnTo>
                  <a:lnTo>
                    <a:pt x="240988" y="388637"/>
                  </a:lnTo>
                  <a:lnTo>
                    <a:pt x="246593" y="384014"/>
                  </a:lnTo>
                  <a:lnTo>
                    <a:pt x="252197" y="379439"/>
                  </a:lnTo>
                  <a:lnTo>
                    <a:pt x="257802" y="374912"/>
                  </a:lnTo>
                  <a:lnTo>
                    <a:pt x="263406" y="370433"/>
                  </a:lnTo>
                  <a:lnTo>
                    <a:pt x="269010" y="366001"/>
                  </a:lnTo>
                  <a:lnTo>
                    <a:pt x="274615" y="361617"/>
                  </a:lnTo>
                  <a:lnTo>
                    <a:pt x="280219" y="357280"/>
                  </a:lnTo>
                  <a:lnTo>
                    <a:pt x="285824" y="352990"/>
                  </a:lnTo>
                  <a:lnTo>
                    <a:pt x="291428" y="348746"/>
                  </a:lnTo>
                  <a:lnTo>
                    <a:pt x="297032" y="344549"/>
                  </a:lnTo>
                  <a:lnTo>
                    <a:pt x="302637" y="340398"/>
                  </a:lnTo>
                  <a:lnTo>
                    <a:pt x="308241" y="336293"/>
                  </a:lnTo>
                  <a:lnTo>
                    <a:pt x="313846" y="332232"/>
                  </a:lnTo>
                  <a:lnTo>
                    <a:pt x="319450" y="328216"/>
                  </a:lnTo>
                  <a:lnTo>
                    <a:pt x="325054" y="324245"/>
                  </a:lnTo>
                  <a:lnTo>
                    <a:pt x="330659" y="320317"/>
                  </a:lnTo>
                  <a:lnTo>
                    <a:pt x="336263" y="316432"/>
                  </a:lnTo>
                  <a:lnTo>
                    <a:pt x="341867" y="312590"/>
                  </a:lnTo>
                  <a:lnTo>
                    <a:pt x="347472" y="308791"/>
                  </a:lnTo>
                  <a:lnTo>
                    <a:pt x="353076" y="305033"/>
                  </a:lnTo>
                  <a:lnTo>
                    <a:pt x="358681" y="301316"/>
                  </a:lnTo>
                  <a:lnTo>
                    <a:pt x="364285" y="297640"/>
                  </a:lnTo>
                  <a:lnTo>
                    <a:pt x="369889" y="294004"/>
                  </a:lnTo>
                  <a:lnTo>
                    <a:pt x="375494" y="290408"/>
                  </a:lnTo>
                  <a:lnTo>
                    <a:pt x="381098" y="286851"/>
                  </a:lnTo>
                  <a:lnTo>
                    <a:pt x="386703" y="283332"/>
                  </a:lnTo>
                  <a:lnTo>
                    <a:pt x="392307" y="279852"/>
                  </a:lnTo>
                  <a:lnTo>
                    <a:pt x="397911" y="276409"/>
                  </a:lnTo>
                  <a:lnTo>
                    <a:pt x="403516" y="273004"/>
                  </a:lnTo>
                  <a:lnTo>
                    <a:pt x="409120" y="269635"/>
                  </a:lnTo>
                  <a:lnTo>
                    <a:pt x="414725" y="266302"/>
                  </a:lnTo>
                  <a:lnTo>
                    <a:pt x="420329" y="263005"/>
                  </a:lnTo>
                  <a:lnTo>
                    <a:pt x="425933" y="259743"/>
                  </a:lnTo>
                  <a:lnTo>
                    <a:pt x="431538" y="256516"/>
                  </a:lnTo>
                  <a:lnTo>
                    <a:pt x="437142" y="253323"/>
                  </a:lnTo>
                  <a:lnTo>
                    <a:pt x="442747" y="250164"/>
                  </a:lnTo>
                  <a:lnTo>
                    <a:pt x="448351" y="247039"/>
                  </a:lnTo>
                  <a:lnTo>
                    <a:pt x="453955" y="243947"/>
                  </a:lnTo>
                  <a:lnTo>
                    <a:pt x="459560" y="240887"/>
                  </a:lnTo>
                  <a:lnTo>
                    <a:pt x="465164" y="237859"/>
                  </a:lnTo>
                  <a:lnTo>
                    <a:pt x="470769" y="234863"/>
                  </a:lnTo>
                  <a:lnTo>
                    <a:pt x="476373" y="231899"/>
                  </a:lnTo>
                  <a:lnTo>
                    <a:pt x="481977" y="228966"/>
                  </a:lnTo>
                  <a:lnTo>
                    <a:pt x="487582" y="226063"/>
                  </a:lnTo>
                  <a:lnTo>
                    <a:pt x="493186" y="223191"/>
                  </a:lnTo>
                  <a:lnTo>
                    <a:pt x="498790" y="220348"/>
                  </a:lnTo>
                  <a:lnTo>
                    <a:pt x="504395" y="217536"/>
                  </a:lnTo>
                  <a:lnTo>
                    <a:pt x="509999" y="214752"/>
                  </a:lnTo>
                  <a:lnTo>
                    <a:pt x="515604" y="211998"/>
                  </a:lnTo>
                  <a:lnTo>
                    <a:pt x="521208" y="209272"/>
                  </a:lnTo>
                  <a:lnTo>
                    <a:pt x="526812" y="206575"/>
                  </a:lnTo>
                  <a:lnTo>
                    <a:pt x="532417" y="203905"/>
                  </a:lnTo>
                  <a:lnTo>
                    <a:pt x="538021" y="201264"/>
                  </a:lnTo>
                  <a:lnTo>
                    <a:pt x="543626" y="198649"/>
                  </a:lnTo>
                  <a:lnTo>
                    <a:pt x="549230" y="196062"/>
                  </a:lnTo>
                  <a:lnTo>
                    <a:pt x="554834" y="193502"/>
                  </a:lnTo>
                  <a:lnTo>
                    <a:pt x="560439" y="190969"/>
                  </a:lnTo>
                  <a:lnTo>
                    <a:pt x="566043" y="188461"/>
                  </a:lnTo>
                  <a:lnTo>
                    <a:pt x="571648" y="185980"/>
                  </a:lnTo>
                  <a:lnTo>
                    <a:pt x="577252" y="183525"/>
                  </a:lnTo>
                  <a:lnTo>
                    <a:pt x="582856" y="181095"/>
                  </a:lnTo>
                  <a:lnTo>
                    <a:pt x="588461" y="178691"/>
                  </a:lnTo>
                  <a:lnTo>
                    <a:pt x="594065" y="176312"/>
                  </a:lnTo>
                  <a:lnTo>
                    <a:pt x="599670" y="173958"/>
                  </a:lnTo>
                  <a:lnTo>
                    <a:pt x="605274" y="171628"/>
                  </a:lnTo>
                  <a:lnTo>
                    <a:pt x="610878" y="169323"/>
                  </a:lnTo>
                  <a:lnTo>
                    <a:pt x="616483" y="167042"/>
                  </a:lnTo>
                  <a:lnTo>
                    <a:pt x="622087" y="164785"/>
                  </a:lnTo>
                  <a:lnTo>
                    <a:pt x="627692" y="162551"/>
                  </a:lnTo>
                  <a:lnTo>
                    <a:pt x="633296" y="160342"/>
                  </a:lnTo>
                  <a:lnTo>
                    <a:pt x="638900" y="158155"/>
                  </a:lnTo>
                  <a:lnTo>
                    <a:pt x="644505" y="155992"/>
                  </a:lnTo>
                  <a:lnTo>
                    <a:pt x="650109" y="153852"/>
                  </a:lnTo>
                  <a:lnTo>
                    <a:pt x="655713" y="151734"/>
                  </a:lnTo>
                  <a:lnTo>
                    <a:pt x="661318" y="149639"/>
                  </a:lnTo>
                  <a:lnTo>
                    <a:pt x="666922" y="147567"/>
                  </a:lnTo>
                  <a:lnTo>
                    <a:pt x="672527" y="145516"/>
                  </a:lnTo>
                  <a:lnTo>
                    <a:pt x="678131" y="143488"/>
                  </a:lnTo>
                  <a:lnTo>
                    <a:pt x="683735" y="141481"/>
                  </a:lnTo>
                  <a:lnTo>
                    <a:pt x="689340" y="139496"/>
                  </a:lnTo>
                  <a:lnTo>
                    <a:pt x="694944" y="137532"/>
                  </a:lnTo>
                  <a:lnTo>
                    <a:pt x="700549" y="135590"/>
                  </a:lnTo>
                  <a:lnTo>
                    <a:pt x="706153" y="133668"/>
                  </a:lnTo>
                  <a:lnTo>
                    <a:pt x="711757" y="131768"/>
                  </a:lnTo>
                  <a:lnTo>
                    <a:pt x="717362" y="129888"/>
                  </a:lnTo>
                  <a:lnTo>
                    <a:pt x="722966" y="128029"/>
                  </a:lnTo>
                  <a:lnTo>
                    <a:pt x="728571" y="126190"/>
                  </a:lnTo>
                  <a:lnTo>
                    <a:pt x="734175" y="124371"/>
                  </a:lnTo>
                  <a:lnTo>
                    <a:pt x="739779" y="122573"/>
                  </a:lnTo>
                  <a:lnTo>
                    <a:pt x="745384" y="120794"/>
                  </a:lnTo>
                  <a:lnTo>
                    <a:pt x="750988" y="119035"/>
                  </a:lnTo>
                  <a:lnTo>
                    <a:pt x="756593" y="117295"/>
                  </a:lnTo>
                  <a:lnTo>
                    <a:pt x="762197" y="115575"/>
                  </a:lnTo>
                  <a:lnTo>
                    <a:pt x="767801" y="113874"/>
                  </a:lnTo>
                  <a:lnTo>
                    <a:pt x="773406" y="112192"/>
                  </a:lnTo>
                  <a:lnTo>
                    <a:pt x="779010" y="110529"/>
                  </a:lnTo>
                  <a:lnTo>
                    <a:pt x="784615" y="108884"/>
                  </a:lnTo>
                  <a:lnTo>
                    <a:pt x="790219" y="107258"/>
                  </a:lnTo>
                  <a:lnTo>
                    <a:pt x="795823" y="105651"/>
                  </a:lnTo>
                  <a:lnTo>
                    <a:pt x="801428" y="104062"/>
                  </a:lnTo>
                  <a:lnTo>
                    <a:pt x="807032" y="102490"/>
                  </a:lnTo>
                  <a:lnTo>
                    <a:pt x="812636" y="100937"/>
                  </a:lnTo>
                  <a:lnTo>
                    <a:pt x="818241" y="99401"/>
                  </a:lnTo>
                  <a:lnTo>
                    <a:pt x="823845" y="97883"/>
                  </a:lnTo>
                  <a:lnTo>
                    <a:pt x="829450" y="96383"/>
                  </a:lnTo>
                  <a:lnTo>
                    <a:pt x="835054" y="94900"/>
                  </a:lnTo>
                  <a:lnTo>
                    <a:pt x="840658" y="93434"/>
                  </a:lnTo>
                  <a:lnTo>
                    <a:pt x="846263" y="91985"/>
                  </a:lnTo>
                  <a:lnTo>
                    <a:pt x="851867" y="90552"/>
                  </a:lnTo>
                  <a:lnTo>
                    <a:pt x="857472" y="89137"/>
                  </a:lnTo>
                  <a:lnTo>
                    <a:pt x="863076" y="87738"/>
                  </a:lnTo>
                  <a:lnTo>
                    <a:pt x="868680" y="86356"/>
                  </a:lnTo>
                  <a:lnTo>
                    <a:pt x="874285" y="84989"/>
                  </a:lnTo>
                  <a:lnTo>
                    <a:pt x="879889" y="83639"/>
                  </a:lnTo>
                  <a:lnTo>
                    <a:pt x="885494" y="82305"/>
                  </a:lnTo>
                  <a:lnTo>
                    <a:pt x="891098" y="80987"/>
                  </a:lnTo>
                  <a:lnTo>
                    <a:pt x="896702" y="79684"/>
                  </a:lnTo>
                  <a:lnTo>
                    <a:pt x="902307" y="78397"/>
                  </a:lnTo>
                  <a:lnTo>
                    <a:pt x="907911" y="77125"/>
                  </a:lnTo>
                  <a:lnTo>
                    <a:pt x="913516" y="75869"/>
                  </a:lnTo>
                  <a:lnTo>
                    <a:pt x="919120" y="74628"/>
                  </a:lnTo>
                  <a:lnTo>
                    <a:pt x="924724" y="73402"/>
                  </a:lnTo>
                  <a:lnTo>
                    <a:pt x="930329" y="72190"/>
                  </a:lnTo>
                  <a:lnTo>
                    <a:pt x="935933" y="70994"/>
                  </a:lnTo>
                  <a:lnTo>
                    <a:pt x="941538" y="69812"/>
                  </a:lnTo>
                  <a:lnTo>
                    <a:pt x="947142" y="68644"/>
                  </a:lnTo>
                  <a:lnTo>
                    <a:pt x="952746" y="67491"/>
                  </a:lnTo>
                  <a:lnTo>
                    <a:pt x="958351" y="66352"/>
                  </a:lnTo>
                  <a:lnTo>
                    <a:pt x="963955" y="65227"/>
                  </a:lnTo>
                  <a:lnTo>
                    <a:pt x="969559" y="64116"/>
                  </a:lnTo>
                  <a:lnTo>
                    <a:pt x="975164" y="63019"/>
                  </a:lnTo>
                  <a:lnTo>
                    <a:pt x="980768" y="61936"/>
                  </a:lnTo>
                  <a:lnTo>
                    <a:pt x="986373" y="60866"/>
                  </a:lnTo>
                  <a:lnTo>
                    <a:pt x="991977" y="59810"/>
                  </a:lnTo>
                  <a:lnTo>
                    <a:pt x="997581" y="58767"/>
                  </a:lnTo>
                  <a:lnTo>
                    <a:pt x="1003186" y="57738"/>
                  </a:lnTo>
                  <a:lnTo>
                    <a:pt x="1008790" y="56721"/>
                  </a:lnTo>
                  <a:lnTo>
                    <a:pt x="1014395" y="55718"/>
                  </a:lnTo>
                  <a:lnTo>
                    <a:pt x="1019999" y="54727"/>
                  </a:lnTo>
                  <a:lnTo>
                    <a:pt x="1025603" y="53749"/>
                  </a:lnTo>
                  <a:lnTo>
                    <a:pt x="1031208" y="52784"/>
                  </a:lnTo>
                  <a:lnTo>
                    <a:pt x="1036812" y="51831"/>
                  </a:lnTo>
                  <a:lnTo>
                    <a:pt x="1042417" y="50891"/>
                  </a:lnTo>
                  <a:lnTo>
                    <a:pt x="1048021" y="49963"/>
                  </a:lnTo>
                  <a:lnTo>
                    <a:pt x="1053625" y="49048"/>
                  </a:lnTo>
                  <a:lnTo>
                    <a:pt x="1059230" y="48144"/>
                  </a:lnTo>
                  <a:lnTo>
                    <a:pt x="1064834" y="47253"/>
                  </a:lnTo>
                  <a:lnTo>
                    <a:pt x="1070439" y="46373"/>
                  </a:lnTo>
                  <a:lnTo>
                    <a:pt x="1076043" y="45505"/>
                  </a:lnTo>
                  <a:lnTo>
                    <a:pt x="1081647" y="44649"/>
                  </a:lnTo>
                  <a:lnTo>
                    <a:pt x="1087252" y="43804"/>
                  </a:lnTo>
                  <a:lnTo>
                    <a:pt x="1092856" y="42971"/>
                  </a:lnTo>
                  <a:lnTo>
                    <a:pt x="1098461" y="42150"/>
                  </a:lnTo>
                  <a:lnTo>
                    <a:pt x="1104065" y="41339"/>
                  </a:lnTo>
                  <a:lnTo>
                    <a:pt x="1109669" y="40540"/>
                  </a:lnTo>
                  <a:lnTo>
                    <a:pt x="1115274" y="39752"/>
                  </a:lnTo>
                  <a:lnTo>
                    <a:pt x="1120878" y="38975"/>
                  </a:lnTo>
                  <a:lnTo>
                    <a:pt x="1126482" y="38209"/>
                  </a:lnTo>
                  <a:lnTo>
                    <a:pt x="1132087" y="37454"/>
                  </a:lnTo>
                  <a:lnTo>
                    <a:pt x="1137691" y="36709"/>
                  </a:lnTo>
                  <a:lnTo>
                    <a:pt x="1143296" y="35975"/>
                  </a:lnTo>
                  <a:lnTo>
                    <a:pt x="1148900" y="35251"/>
                  </a:lnTo>
                  <a:lnTo>
                    <a:pt x="1154504" y="34538"/>
                  </a:lnTo>
                  <a:lnTo>
                    <a:pt x="1160109" y="33836"/>
                  </a:lnTo>
                  <a:lnTo>
                    <a:pt x="1165713" y="33143"/>
                  </a:lnTo>
                  <a:lnTo>
                    <a:pt x="1171318" y="32461"/>
                  </a:lnTo>
                  <a:lnTo>
                    <a:pt x="1176922" y="31788"/>
                  </a:lnTo>
                  <a:lnTo>
                    <a:pt x="1182526" y="31126"/>
                  </a:lnTo>
                  <a:lnTo>
                    <a:pt x="1188131" y="30474"/>
                  </a:lnTo>
                  <a:lnTo>
                    <a:pt x="1193735" y="29831"/>
                  </a:lnTo>
                  <a:lnTo>
                    <a:pt x="1199340" y="29198"/>
                  </a:lnTo>
                  <a:lnTo>
                    <a:pt x="1204944" y="28575"/>
                  </a:lnTo>
                  <a:lnTo>
                    <a:pt x="1210548" y="27961"/>
                  </a:lnTo>
                  <a:lnTo>
                    <a:pt x="1216153" y="27356"/>
                  </a:lnTo>
                  <a:lnTo>
                    <a:pt x="1221757" y="26761"/>
                  </a:lnTo>
                  <a:lnTo>
                    <a:pt x="1227362" y="26175"/>
                  </a:lnTo>
                  <a:lnTo>
                    <a:pt x="1232966" y="25598"/>
                  </a:lnTo>
                  <a:lnTo>
                    <a:pt x="1238570" y="25031"/>
                  </a:lnTo>
                  <a:lnTo>
                    <a:pt x="1244175" y="24472"/>
                  </a:lnTo>
                  <a:lnTo>
                    <a:pt x="1249779" y="23922"/>
                  </a:lnTo>
                  <a:lnTo>
                    <a:pt x="1255384" y="23380"/>
                  </a:lnTo>
                  <a:lnTo>
                    <a:pt x="1260988" y="22848"/>
                  </a:lnTo>
                  <a:lnTo>
                    <a:pt x="1266592" y="22324"/>
                  </a:lnTo>
                  <a:lnTo>
                    <a:pt x="1272197" y="21808"/>
                  </a:lnTo>
                  <a:lnTo>
                    <a:pt x="1277801" y="21300"/>
                  </a:lnTo>
                  <a:lnTo>
                    <a:pt x="1283406" y="20801"/>
                  </a:lnTo>
                  <a:lnTo>
                    <a:pt x="1289010" y="20310"/>
                  </a:lnTo>
                  <a:lnTo>
                    <a:pt x="1294614" y="19826"/>
                  </a:lnTo>
                  <a:lnTo>
                    <a:pt x="1300219" y="19351"/>
                  </a:lnTo>
                  <a:lnTo>
                    <a:pt x="1305823" y="18883"/>
                  </a:lnTo>
                  <a:lnTo>
                    <a:pt x="1311427" y="18423"/>
                  </a:lnTo>
                  <a:lnTo>
                    <a:pt x="1317032" y="17970"/>
                  </a:lnTo>
                  <a:lnTo>
                    <a:pt x="1322636" y="17525"/>
                  </a:lnTo>
                  <a:lnTo>
                    <a:pt x="1328241" y="17087"/>
                  </a:lnTo>
                  <a:lnTo>
                    <a:pt x="1333845" y="16656"/>
                  </a:lnTo>
                  <a:lnTo>
                    <a:pt x="1339449" y="16231"/>
                  </a:lnTo>
                  <a:lnTo>
                    <a:pt x="1345054" y="15814"/>
                  </a:lnTo>
                  <a:lnTo>
                    <a:pt x="1350658" y="15403"/>
                  </a:lnTo>
                  <a:lnTo>
                    <a:pt x="1356263" y="14999"/>
                  </a:lnTo>
                  <a:lnTo>
                    <a:pt x="1361867" y="14600"/>
                  </a:lnTo>
                  <a:lnTo>
                    <a:pt x="1367471" y="14208"/>
                  </a:lnTo>
                  <a:lnTo>
                    <a:pt x="1373076" y="13822"/>
                  </a:lnTo>
                  <a:lnTo>
                    <a:pt x="1378680" y="13442"/>
                  </a:lnTo>
                  <a:lnTo>
                    <a:pt x="1384285" y="13068"/>
                  </a:lnTo>
                  <a:lnTo>
                    <a:pt x="1389889" y="12698"/>
                  </a:lnTo>
                  <a:lnTo>
                    <a:pt x="1395493" y="12334"/>
                  </a:lnTo>
                  <a:lnTo>
                    <a:pt x="1401098" y="11976"/>
                  </a:lnTo>
                  <a:lnTo>
                    <a:pt x="1406702" y="11622"/>
                  </a:lnTo>
                  <a:lnTo>
                    <a:pt x="1412307" y="11272"/>
                  </a:lnTo>
                  <a:lnTo>
                    <a:pt x="1417911" y="10928"/>
                  </a:lnTo>
                  <a:lnTo>
                    <a:pt x="1423515" y="10587"/>
                  </a:lnTo>
                  <a:lnTo>
                    <a:pt x="1429120" y="10251"/>
                  </a:lnTo>
                  <a:lnTo>
                    <a:pt x="1434724" y="9919"/>
                  </a:lnTo>
                  <a:lnTo>
                    <a:pt x="1440329" y="9591"/>
                  </a:lnTo>
                  <a:lnTo>
                    <a:pt x="1445933" y="9266"/>
                  </a:lnTo>
                  <a:lnTo>
                    <a:pt x="1451537" y="8945"/>
                  </a:lnTo>
                  <a:lnTo>
                    <a:pt x="1457142" y="8628"/>
                  </a:lnTo>
                  <a:lnTo>
                    <a:pt x="1462746" y="8313"/>
                  </a:lnTo>
                  <a:lnTo>
                    <a:pt x="1468350" y="8002"/>
                  </a:lnTo>
                  <a:lnTo>
                    <a:pt x="1473955" y="7694"/>
                  </a:lnTo>
                  <a:lnTo>
                    <a:pt x="1479559" y="7390"/>
                  </a:lnTo>
                  <a:lnTo>
                    <a:pt x="1485164" y="7088"/>
                  </a:lnTo>
                  <a:lnTo>
                    <a:pt x="1490768" y="6790"/>
                  </a:lnTo>
                  <a:lnTo>
                    <a:pt x="1496372" y="6494"/>
                  </a:lnTo>
                  <a:lnTo>
                    <a:pt x="1501977" y="6203"/>
                  </a:lnTo>
                  <a:lnTo>
                    <a:pt x="1507581" y="5914"/>
                  </a:lnTo>
                  <a:lnTo>
                    <a:pt x="1513186" y="5630"/>
                  </a:lnTo>
                  <a:lnTo>
                    <a:pt x="1518790" y="5349"/>
                  </a:lnTo>
                  <a:lnTo>
                    <a:pt x="1524394" y="5073"/>
                  </a:lnTo>
                  <a:lnTo>
                    <a:pt x="1529999" y="4802"/>
                  </a:lnTo>
                  <a:lnTo>
                    <a:pt x="1535603" y="4535"/>
                  </a:lnTo>
                  <a:lnTo>
                    <a:pt x="1541208" y="4275"/>
                  </a:lnTo>
                  <a:lnTo>
                    <a:pt x="1546812" y="4020"/>
                  </a:lnTo>
                  <a:lnTo>
                    <a:pt x="1552416" y="3771"/>
                  </a:lnTo>
                  <a:lnTo>
                    <a:pt x="1558021" y="3530"/>
                  </a:lnTo>
                  <a:lnTo>
                    <a:pt x="1563625" y="3295"/>
                  </a:lnTo>
                  <a:lnTo>
                    <a:pt x="1569230" y="3069"/>
                  </a:lnTo>
                  <a:lnTo>
                    <a:pt x="1574834" y="2851"/>
                  </a:lnTo>
                  <a:lnTo>
                    <a:pt x="1580438" y="2641"/>
                  </a:lnTo>
                  <a:lnTo>
                    <a:pt x="1586043" y="2441"/>
                  </a:lnTo>
                  <a:lnTo>
                    <a:pt x="1591647" y="2250"/>
                  </a:lnTo>
                  <a:lnTo>
                    <a:pt x="1597252" y="2069"/>
                  </a:lnTo>
                  <a:lnTo>
                    <a:pt x="1602856" y="1897"/>
                  </a:lnTo>
                  <a:lnTo>
                    <a:pt x="1608460" y="1735"/>
                  </a:lnTo>
                  <a:lnTo>
                    <a:pt x="1614065" y="1583"/>
                  </a:lnTo>
                  <a:lnTo>
                    <a:pt x="1619669" y="1441"/>
                  </a:lnTo>
                  <a:lnTo>
                    <a:pt x="1625273" y="1309"/>
                  </a:lnTo>
                  <a:lnTo>
                    <a:pt x="1630878" y="1186"/>
                  </a:lnTo>
                  <a:lnTo>
                    <a:pt x="1636482" y="1072"/>
                  </a:lnTo>
                  <a:lnTo>
                    <a:pt x="1642087" y="967"/>
                  </a:lnTo>
                  <a:lnTo>
                    <a:pt x="1647691" y="870"/>
                  </a:lnTo>
                  <a:lnTo>
                    <a:pt x="1653295" y="782"/>
                  </a:lnTo>
                  <a:lnTo>
                    <a:pt x="1658900" y="701"/>
                  </a:lnTo>
                  <a:lnTo>
                    <a:pt x="1664504" y="627"/>
                  </a:lnTo>
                  <a:lnTo>
                    <a:pt x="1670109" y="561"/>
                  </a:lnTo>
                  <a:lnTo>
                    <a:pt x="1675713" y="500"/>
                  </a:lnTo>
                  <a:lnTo>
                    <a:pt x="1681317" y="445"/>
                  </a:lnTo>
                  <a:lnTo>
                    <a:pt x="1686922" y="396"/>
                  </a:lnTo>
                  <a:lnTo>
                    <a:pt x="1692526" y="352"/>
                  </a:lnTo>
                  <a:lnTo>
                    <a:pt x="1698131" y="312"/>
                  </a:lnTo>
                  <a:lnTo>
                    <a:pt x="1703735" y="276"/>
                  </a:lnTo>
                  <a:lnTo>
                    <a:pt x="1709339" y="244"/>
                  </a:lnTo>
                  <a:lnTo>
                    <a:pt x="1714944" y="216"/>
                  </a:lnTo>
                  <a:lnTo>
                    <a:pt x="1720548" y="190"/>
                  </a:lnTo>
                  <a:lnTo>
                    <a:pt x="1726153" y="168"/>
                  </a:lnTo>
                  <a:lnTo>
                    <a:pt x="1731757" y="148"/>
                  </a:lnTo>
                  <a:lnTo>
                    <a:pt x="1737361" y="130"/>
                  </a:lnTo>
                  <a:lnTo>
                    <a:pt x="1742966" y="114"/>
                  </a:lnTo>
                  <a:lnTo>
                    <a:pt x="1748570" y="100"/>
                  </a:lnTo>
                  <a:lnTo>
                    <a:pt x="1754175" y="88"/>
                  </a:lnTo>
                  <a:lnTo>
                    <a:pt x="1759779" y="77"/>
                  </a:lnTo>
                  <a:lnTo>
                    <a:pt x="1765383" y="67"/>
                  </a:lnTo>
                  <a:lnTo>
                    <a:pt x="1770988" y="58"/>
                  </a:lnTo>
                  <a:lnTo>
                    <a:pt x="1776592" y="51"/>
                  </a:lnTo>
                  <a:lnTo>
                    <a:pt x="1782196" y="44"/>
                  </a:lnTo>
                  <a:lnTo>
                    <a:pt x="1787801" y="38"/>
                  </a:lnTo>
                  <a:lnTo>
                    <a:pt x="1793405" y="33"/>
                  </a:lnTo>
                  <a:lnTo>
                    <a:pt x="1799010" y="28"/>
                  </a:lnTo>
                  <a:lnTo>
                    <a:pt x="1804614" y="24"/>
                  </a:lnTo>
                  <a:lnTo>
                    <a:pt x="1810218" y="21"/>
                  </a:lnTo>
                  <a:lnTo>
                    <a:pt x="1815823" y="17"/>
                  </a:lnTo>
                  <a:lnTo>
                    <a:pt x="1821427" y="15"/>
                  </a:lnTo>
                  <a:lnTo>
                    <a:pt x="1827032" y="12"/>
                  </a:lnTo>
                  <a:lnTo>
                    <a:pt x="1832636" y="10"/>
                  </a:lnTo>
                  <a:lnTo>
                    <a:pt x="1838240" y="8"/>
                  </a:lnTo>
                  <a:lnTo>
                    <a:pt x="1843845" y="7"/>
                  </a:lnTo>
                  <a:lnTo>
                    <a:pt x="1849449" y="5"/>
                  </a:lnTo>
                  <a:lnTo>
                    <a:pt x="1855054" y="4"/>
                  </a:lnTo>
                  <a:lnTo>
                    <a:pt x="1860658" y="3"/>
                  </a:lnTo>
                  <a:lnTo>
                    <a:pt x="1866262" y="2"/>
                  </a:lnTo>
                  <a:lnTo>
                    <a:pt x="1871867" y="1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691486" y="1848762"/>
              <a:ext cx="1883076" cy="615969"/>
            </a:xfrm>
            <a:custGeom>
              <a:avLst/>
              <a:pathLst>
                <a:path w="1883076" h="615969">
                  <a:moveTo>
                    <a:pt x="0" y="615621"/>
                  </a:moveTo>
                  <a:lnTo>
                    <a:pt x="5604" y="610551"/>
                  </a:lnTo>
                  <a:lnTo>
                    <a:pt x="11208" y="605424"/>
                  </a:lnTo>
                  <a:lnTo>
                    <a:pt x="16813" y="600243"/>
                  </a:lnTo>
                  <a:lnTo>
                    <a:pt x="22417" y="595012"/>
                  </a:lnTo>
                  <a:lnTo>
                    <a:pt x="28021" y="589736"/>
                  </a:lnTo>
                  <a:lnTo>
                    <a:pt x="33626" y="584418"/>
                  </a:lnTo>
                  <a:lnTo>
                    <a:pt x="39230" y="579063"/>
                  </a:lnTo>
                  <a:lnTo>
                    <a:pt x="44835" y="573674"/>
                  </a:lnTo>
                  <a:lnTo>
                    <a:pt x="50439" y="568257"/>
                  </a:lnTo>
                  <a:lnTo>
                    <a:pt x="56043" y="562815"/>
                  </a:lnTo>
                  <a:lnTo>
                    <a:pt x="61648" y="557353"/>
                  </a:lnTo>
                  <a:lnTo>
                    <a:pt x="67252" y="551874"/>
                  </a:lnTo>
                  <a:lnTo>
                    <a:pt x="72857" y="546382"/>
                  </a:lnTo>
                  <a:lnTo>
                    <a:pt x="78461" y="540882"/>
                  </a:lnTo>
                  <a:lnTo>
                    <a:pt x="84065" y="535377"/>
                  </a:lnTo>
                  <a:lnTo>
                    <a:pt x="89670" y="529871"/>
                  </a:lnTo>
                  <a:lnTo>
                    <a:pt x="95274" y="524368"/>
                  </a:lnTo>
                  <a:lnTo>
                    <a:pt x="100879" y="518872"/>
                  </a:lnTo>
                  <a:lnTo>
                    <a:pt x="106483" y="513384"/>
                  </a:lnTo>
                  <a:lnTo>
                    <a:pt x="112087" y="507910"/>
                  </a:lnTo>
                  <a:lnTo>
                    <a:pt x="117692" y="502452"/>
                  </a:lnTo>
                  <a:lnTo>
                    <a:pt x="123296" y="497013"/>
                  </a:lnTo>
                  <a:lnTo>
                    <a:pt x="128901" y="491595"/>
                  </a:lnTo>
                  <a:lnTo>
                    <a:pt x="134505" y="486203"/>
                  </a:lnTo>
                  <a:lnTo>
                    <a:pt x="140109" y="480837"/>
                  </a:lnTo>
                  <a:lnTo>
                    <a:pt x="145714" y="475500"/>
                  </a:lnTo>
                  <a:lnTo>
                    <a:pt x="151318" y="470196"/>
                  </a:lnTo>
                  <a:lnTo>
                    <a:pt x="156923" y="464924"/>
                  </a:lnTo>
                  <a:lnTo>
                    <a:pt x="162527" y="459689"/>
                  </a:lnTo>
                  <a:lnTo>
                    <a:pt x="168131" y="454490"/>
                  </a:lnTo>
                  <a:lnTo>
                    <a:pt x="173736" y="449331"/>
                  </a:lnTo>
                  <a:lnTo>
                    <a:pt x="179340" y="444212"/>
                  </a:lnTo>
                  <a:lnTo>
                    <a:pt x="184944" y="439134"/>
                  </a:lnTo>
                  <a:lnTo>
                    <a:pt x="190549" y="434100"/>
                  </a:lnTo>
                  <a:lnTo>
                    <a:pt x="196153" y="429109"/>
                  </a:lnTo>
                  <a:lnTo>
                    <a:pt x="201758" y="424163"/>
                  </a:lnTo>
                  <a:lnTo>
                    <a:pt x="207362" y="419263"/>
                  </a:lnTo>
                  <a:lnTo>
                    <a:pt x="212966" y="414409"/>
                  </a:lnTo>
                  <a:lnTo>
                    <a:pt x="218571" y="409602"/>
                  </a:lnTo>
                  <a:lnTo>
                    <a:pt x="224175" y="404842"/>
                  </a:lnTo>
                  <a:lnTo>
                    <a:pt x="229780" y="400130"/>
                  </a:lnTo>
                  <a:lnTo>
                    <a:pt x="235384" y="395467"/>
                  </a:lnTo>
                  <a:lnTo>
                    <a:pt x="240988" y="390851"/>
                  </a:lnTo>
                  <a:lnTo>
                    <a:pt x="246593" y="386284"/>
                  </a:lnTo>
                  <a:lnTo>
                    <a:pt x="252197" y="381766"/>
                  </a:lnTo>
                  <a:lnTo>
                    <a:pt x="257802" y="377296"/>
                  </a:lnTo>
                  <a:lnTo>
                    <a:pt x="263406" y="372875"/>
                  </a:lnTo>
                  <a:lnTo>
                    <a:pt x="269010" y="368502"/>
                  </a:lnTo>
                  <a:lnTo>
                    <a:pt x="274615" y="364177"/>
                  </a:lnTo>
                  <a:lnTo>
                    <a:pt x="280219" y="359900"/>
                  </a:lnTo>
                  <a:lnTo>
                    <a:pt x="285824" y="355671"/>
                  </a:lnTo>
                  <a:lnTo>
                    <a:pt x="291428" y="351489"/>
                  </a:lnTo>
                  <a:lnTo>
                    <a:pt x="297032" y="347355"/>
                  </a:lnTo>
                  <a:lnTo>
                    <a:pt x="302637" y="343267"/>
                  </a:lnTo>
                  <a:lnTo>
                    <a:pt x="308241" y="339225"/>
                  </a:lnTo>
                  <a:lnTo>
                    <a:pt x="313846" y="335229"/>
                  </a:lnTo>
                  <a:lnTo>
                    <a:pt x="319450" y="331279"/>
                  </a:lnTo>
                  <a:lnTo>
                    <a:pt x="325054" y="327373"/>
                  </a:lnTo>
                  <a:lnTo>
                    <a:pt x="330659" y="323513"/>
                  </a:lnTo>
                  <a:lnTo>
                    <a:pt x="336263" y="319696"/>
                  </a:lnTo>
                  <a:lnTo>
                    <a:pt x="341867" y="315923"/>
                  </a:lnTo>
                  <a:lnTo>
                    <a:pt x="347472" y="312192"/>
                  </a:lnTo>
                  <a:lnTo>
                    <a:pt x="353076" y="308505"/>
                  </a:lnTo>
                  <a:lnTo>
                    <a:pt x="358681" y="304859"/>
                  </a:lnTo>
                  <a:lnTo>
                    <a:pt x="364285" y="301255"/>
                  </a:lnTo>
                  <a:lnTo>
                    <a:pt x="369889" y="297692"/>
                  </a:lnTo>
                  <a:lnTo>
                    <a:pt x="375494" y="294170"/>
                  </a:lnTo>
                  <a:lnTo>
                    <a:pt x="381098" y="290687"/>
                  </a:lnTo>
                  <a:lnTo>
                    <a:pt x="386703" y="287244"/>
                  </a:lnTo>
                  <a:lnTo>
                    <a:pt x="392307" y="283840"/>
                  </a:lnTo>
                  <a:lnTo>
                    <a:pt x="397911" y="280475"/>
                  </a:lnTo>
                  <a:lnTo>
                    <a:pt x="403516" y="277148"/>
                  </a:lnTo>
                  <a:lnTo>
                    <a:pt x="409120" y="273858"/>
                  </a:lnTo>
                  <a:lnTo>
                    <a:pt x="414725" y="270605"/>
                  </a:lnTo>
                  <a:lnTo>
                    <a:pt x="420329" y="267389"/>
                  </a:lnTo>
                  <a:lnTo>
                    <a:pt x="425933" y="264209"/>
                  </a:lnTo>
                  <a:lnTo>
                    <a:pt x="431538" y="261065"/>
                  </a:lnTo>
                  <a:lnTo>
                    <a:pt x="437142" y="257956"/>
                  </a:lnTo>
                  <a:lnTo>
                    <a:pt x="442747" y="254882"/>
                  </a:lnTo>
                  <a:lnTo>
                    <a:pt x="448351" y="251843"/>
                  </a:lnTo>
                  <a:lnTo>
                    <a:pt x="453955" y="248837"/>
                  </a:lnTo>
                  <a:lnTo>
                    <a:pt x="459560" y="245865"/>
                  </a:lnTo>
                  <a:lnTo>
                    <a:pt x="465164" y="242926"/>
                  </a:lnTo>
                  <a:lnTo>
                    <a:pt x="470769" y="240021"/>
                  </a:lnTo>
                  <a:lnTo>
                    <a:pt x="476373" y="237147"/>
                  </a:lnTo>
                  <a:lnTo>
                    <a:pt x="481977" y="234306"/>
                  </a:lnTo>
                  <a:lnTo>
                    <a:pt x="487582" y="231496"/>
                  </a:lnTo>
                  <a:lnTo>
                    <a:pt x="493186" y="228718"/>
                  </a:lnTo>
                  <a:lnTo>
                    <a:pt x="498790" y="225971"/>
                  </a:lnTo>
                  <a:lnTo>
                    <a:pt x="504395" y="223254"/>
                  </a:lnTo>
                  <a:lnTo>
                    <a:pt x="509999" y="220568"/>
                  </a:lnTo>
                  <a:lnTo>
                    <a:pt x="515604" y="217912"/>
                  </a:lnTo>
                  <a:lnTo>
                    <a:pt x="521208" y="215286"/>
                  </a:lnTo>
                  <a:lnTo>
                    <a:pt x="526812" y="212689"/>
                  </a:lnTo>
                  <a:lnTo>
                    <a:pt x="532417" y="210121"/>
                  </a:lnTo>
                  <a:lnTo>
                    <a:pt x="538021" y="207582"/>
                  </a:lnTo>
                  <a:lnTo>
                    <a:pt x="543626" y="205072"/>
                  </a:lnTo>
                  <a:lnTo>
                    <a:pt x="549230" y="202590"/>
                  </a:lnTo>
                  <a:lnTo>
                    <a:pt x="554834" y="200136"/>
                  </a:lnTo>
                  <a:lnTo>
                    <a:pt x="560439" y="197710"/>
                  </a:lnTo>
                  <a:lnTo>
                    <a:pt x="566043" y="195312"/>
                  </a:lnTo>
                  <a:lnTo>
                    <a:pt x="571648" y="192940"/>
                  </a:lnTo>
                  <a:lnTo>
                    <a:pt x="577252" y="190596"/>
                  </a:lnTo>
                  <a:lnTo>
                    <a:pt x="582856" y="188279"/>
                  </a:lnTo>
                  <a:lnTo>
                    <a:pt x="588461" y="185988"/>
                  </a:lnTo>
                  <a:lnTo>
                    <a:pt x="594065" y="183723"/>
                  </a:lnTo>
                  <a:lnTo>
                    <a:pt x="599670" y="181484"/>
                  </a:lnTo>
                  <a:lnTo>
                    <a:pt x="605274" y="179272"/>
                  </a:lnTo>
                  <a:lnTo>
                    <a:pt x="610878" y="177085"/>
                  </a:lnTo>
                  <a:lnTo>
                    <a:pt x="616483" y="174923"/>
                  </a:lnTo>
                  <a:lnTo>
                    <a:pt x="622087" y="172786"/>
                  </a:lnTo>
                  <a:lnTo>
                    <a:pt x="627692" y="170675"/>
                  </a:lnTo>
                  <a:lnTo>
                    <a:pt x="633296" y="168588"/>
                  </a:lnTo>
                  <a:lnTo>
                    <a:pt x="638900" y="166526"/>
                  </a:lnTo>
                  <a:lnTo>
                    <a:pt x="644505" y="164489"/>
                  </a:lnTo>
                  <a:lnTo>
                    <a:pt x="650109" y="162475"/>
                  </a:lnTo>
                  <a:lnTo>
                    <a:pt x="655713" y="160486"/>
                  </a:lnTo>
                  <a:lnTo>
                    <a:pt x="661318" y="158520"/>
                  </a:lnTo>
                  <a:lnTo>
                    <a:pt x="666922" y="156578"/>
                  </a:lnTo>
                  <a:lnTo>
                    <a:pt x="672527" y="154659"/>
                  </a:lnTo>
                  <a:lnTo>
                    <a:pt x="678131" y="152764"/>
                  </a:lnTo>
                  <a:lnTo>
                    <a:pt x="683735" y="150891"/>
                  </a:lnTo>
                  <a:lnTo>
                    <a:pt x="689340" y="149042"/>
                  </a:lnTo>
                  <a:lnTo>
                    <a:pt x="694944" y="147215"/>
                  </a:lnTo>
                  <a:lnTo>
                    <a:pt x="700549" y="145410"/>
                  </a:lnTo>
                  <a:lnTo>
                    <a:pt x="706153" y="143628"/>
                  </a:lnTo>
                  <a:lnTo>
                    <a:pt x="711757" y="141868"/>
                  </a:lnTo>
                  <a:lnTo>
                    <a:pt x="717362" y="140131"/>
                  </a:lnTo>
                  <a:lnTo>
                    <a:pt x="722966" y="138414"/>
                  </a:lnTo>
                  <a:lnTo>
                    <a:pt x="728571" y="136720"/>
                  </a:lnTo>
                  <a:lnTo>
                    <a:pt x="734175" y="135047"/>
                  </a:lnTo>
                  <a:lnTo>
                    <a:pt x="739779" y="133395"/>
                  </a:lnTo>
                  <a:lnTo>
                    <a:pt x="745384" y="131764"/>
                  </a:lnTo>
                  <a:lnTo>
                    <a:pt x="750988" y="130154"/>
                  </a:lnTo>
                  <a:lnTo>
                    <a:pt x="756593" y="128565"/>
                  </a:lnTo>
                  <a:lnTo>
                    <a:pt x="762197" y="126997"/>
                  </a:lnTo>
                  <a:lnTo>
                    <a:pt x="767801" y="125449"/>
                  </a:lnTo>
                  <a:lnTo>
                    <a:pt x="773406" y="123921"/>
                  </a:lnTo>
                  <a:lnTo>
                    <a:pt x="779010" y="122413"/>
                  </a:lnTo>
                  <a:lnTo>
                    <a:pt x="784615" y="120925"/>
                  </a:lnTo>
                  <a:lnTo>
                    <a:pt x="790219" y="119457"/>
                  </a:lnTo>
                  <a:lnTo>
                    <a:pt x="795823" y="118008"/>
                  </a:lnTo>
                  <a:lnTo>
                    <a:pt x="801428" y="116579"/>
                  </a:lnTo>
                  <a:lnTo>
                    <a:pt x="807032" y="115169"/>
                  </a:lnTo>
                  <a:lnTo>
                    <a:pt x="812636" y="113777"/>
                  </a:lnTo>
                  <a:lnTo>
                    <a:pt x="818241" y="112405"/>
                  </a:lnTo>
                  <a:lnTo>
                    <a:pt x="823845" y="111052"/>
                  </a:lnTo>
                  <a:lnTo>
                    <a:pt x="829450" y="109717"/>
                  </a:lnTo>
                  <a:lnTo>
                    <a:pt x="835054" y="108400"/>
                  </a:lnTo>
                  <a:lnTo>
                    <a:pt x="840658" y="107102"/>
                  </a:lnTo>
                  <a:lnTo>
                    <a:pt x="846263" y="105822"/>
                  </a:lnTo>
                  <a:lnTo>
                    <a:pt x="851867" y="104559"/>
                  </a:lnTo>
                  <a:lnTo>
                    <a:pt x="857472" y="103314"/>
                  </a:lnTo>
                  <a:lnTo>
                    <a:pt x="863076" y="102087"/>
                  </a:lnTo>
                  <a:lnTo>
                    <a:pt x="868680" y="100877"/>
                  </a:lnTo>
                  <a:lnTo>
                    <a:pt x="874285" y="99685"/>
                  </a:lnTo>
                  <a:lnTo>
                    <a:pt x="879889" y="98509"/>
                  </a:lnTo>
                  <a:lnTo>
                    <a:pt x="885494" y="97350"/>
                  </a:lnTo>
                  <a:lnTo>
                    <a:pt x="891098" y="96208"/>
                  </a:lnTo>
                  <a:lnTo>
                    <a:pt x="896702" y="95083"/>
                  </a:lnTo>
                  <a:lnTo>
                    <a:pt x="902307" y="93973"/>
                  </a:lnTo>
                  <a:lnTo>
                    <a:pt x="907911" y="92880"/>
                  </a:lnTo>
                  <a:lnTo>
                    <a:pt x="913516" y="91803"/>
                  </a:lnTo>
                  <a:lnTo>
                    <a:pt x="919120" y="90742"/>
                  </a:lnTo>
                  <a:lnTo>
                    <a:pt x="924724" y="89696"/>
                  </a:lnTo>
                  <a:lnTo>
                    <a:pt x="930329" y="88666"/>
                  </a:lnTo>
                  <a:lnTo>
                    <a:pt x="935933" y="87651"/>
                  </a:lnTo>
                  <a:lnTo>
                    <a:pt x="941538" y="86652"/>
                  </a:lnTo>
                  <a:lnTo>
                    <a:pt x="947142" y="85667"/>
                  </a:lnTo>
                  <a:lnTo>
                    <a:pt x="952746" y="84698"/>
                  </a:lnTo>
                  <a:lnTo>
                    <a:pt x="958351" y="83742"/>
                  </a:lnTo>
                  <a:lnTo>
                    <a:pt x="963955" y="82802"/>
                  </a:lnTo>
                  <a:lnTo>
                    <a:pt x="969559" y="81875"/>
                  </a:lnTo>
                  <a:lnTo>
                    <a:pt x="975164" y="80963"/>
                  </a:lnTo>
                  <a:lnTo>
                    <a:pt x="980768" y="80065"/>
                  </a:lnTo>
                  <a:lnTo>
                    <a:pt x="986373" y="79180"/>
                  </a:lnTo>
                  <a:lnTo>
                    <a:pt x="991977" y="78310"/>
                  </a:lnTo>
                  <a:lnTo>
                    <a:pt x="997581" y="77452"/>
                  </a:lnTo>
                  <a:lnTo>
                    <a:pt x="1003186" y="76608"/>
                  </a:lnTo>
                  <a:lnTo>
                    <a:pt x="1008790" y="75777"/>
                  </a:lnTo>
                  <a:lnTo>
                    <a:pt x="1014395" y="74959"/>
                  </a:lnTo>
                  <a:lnTo>
                    <a:pt x="1019999" y="74154"/>
                  </a:lnTo>
                  <a:lnTo>
                    <a:pt x="1025603" y="73361"/>
                  </a:lnTo>
                  <a:lnTo>
                    <a:pt x="1031208" y="72581"/>
                  </a:lnTo>
                  <a:lnTo>
                    <a:pt x="1036812" y="71813"/>
                  </a:lnTo>
                  <a:lnTo>
                    <a:pt x="1042417" y="71057"/>
                  </a:lnTo>
                  <a:lnTo>
                    <a:pt x="1048021" y="70312"/>
                  </a:lnTo>
                  <a:lnTo>
                    <a:pt x="1053625" y="69580"/>
                  </a:lnTo>
                  <a:lnTo>
                    <a:pt x="1059230" y="68859"/>
                  </a:lnTo>
                  <a:lnTo>
                    <a:pt x="1064834" y="68150"/>
                  </a:lnTo>
                  <a:lnTo>
                    <a:pt x="1070439" y="67451"/>
                  </a:lnTo>
                  <a:lnTo>
                    <a:pt x="1076043" y="66764"/>
                  </a:lnTo>
                  <a:lnTo>
                    <a:pt x="1081647" y="66088"/>
                  </a:lnTo>
                  <a:lnTo>
                    <a:pt x="1087252" y="65422"/>
                  </a:lnTo>
                  <a:lnTo>
                    <a:pt x="1092856" y="64766"/>
                  </a:lnTo>
                  <a:lnTo>
                    <a:pt x="1098461" y="64121"/>
                  </a:lnTo>
                  <a:lnTo>
                    <a:pt x="1104065" y="63487"/>
                  </a:lnTo>
                  <a:lnTo>
                    <a:pt x="1109669" y="62862"/>
                  </a:lnTo>
                  <a:lnTo>
                    <a:pt x="1115274" y="62247"/>
                  </a:lnTo>
                  <a:lnTo>
                    <a:pt x="1120878" y="61641"/>
                  </a:lnTo>
                  <a:lnTo>
                    <a:pt x="1126482" y="61045"/>
                  </a:lnTo>
                  <a:lnTo>
                    <a:pt x="1132087" y="60458"/>
                  </a:lnTo>
                  <a:lnTo>
                    <a:pt x="1137691" y="59880"/>
                  </a:lnTo>
                  <a:lnTo>
                    <a:pt x="1143296" y="59312"/>
                  </a:lnTo>
                  <a:lnTo>
                    <a:pt x="1148900" y="58751"/>
                  </a:lnTo>
                  <a:lnTo>
                    <a:pt x="1154504" y="58200"/>
                  </a:lnTo>
                  <a:lnTo>
                    <a:pt x="1160109" y="57656"/>
                  </a:lnTo>
                  <a:lnTo>
                    <a:pt x="1165713" y="57121"/>
                  </a:lnTo>
                  <a:lnTo>
                    <a:pt x="1171318" y="56594"/>
                  </a:lnTo>
                  <a:lnTo>
                    <a:pt x="1176922" y="56075"/>
                  </a:lnTo>
                  <a:lnTo>
                    <a:pt x="1182526" y="55563"/>
                  </a:lnTo>
                  <a:lnTo>
                    <a:pt x="1188131" y="55059"/>
                  </a:lnTo>
                  <a:lnTo>
                    <a:pt x="1193735" y="54561"/>
                  </a:lnTo>
                  <a:lnTo>
                    <a:pt x="1199340" y="54071"/>
                  </a:lnTo>
                  <a:lnTo>
                    <a:pt x="1204944" y="53588"/>
                  </a:lnTo>
                  <a:lnTo>
                    <a:pt x="1210548" y="53111"/>
                  </a:lnTo>
                  <a:lnTo>
                    <a:pt x="1216153" y="52641"/>
                  </a:lnTo>
                  <a:lnTo>
                    <a:pt x="1221757" y="52177"/>
                  </a:lnTo>
                  <a:lnTo>
                    <a:pt x="1227362" y="51719"/>
                  </a:lnTo>
                  <a:lnTo>
                    <a:pt x="1232966" y="51266"/>
                  </a:lnTo>
                  <a:lnTo>
                    <a:pt x="1238570" y="50820"/>
                  </a:lnTo>
                  <a:lnTo>
                    <a:pt x="1244175" y="50378"/>
                  </a:lnTo>
                  <a:lnTo>
                    <a:pt x="1249779" y="49942"/>
                  </a:lnTo>
                  <a:lnTo>
                    <a:pt x="1255384" y="49511"/>
                  </a:lnTo>
                  <a:lnTo>
                    <a:pt x="1260988" y="49084"/>
                  </a:lnTo>
                  <a:lnTo>
                    <a:pt x="1266592" y="48662"/>
                  </a:lnTo>
                  <a:lnTo>
                    <a:pt x="1272197" y="48244"/>
                  </a:lnTo>
                  <a:lnTo>
                    <a:pt x="1277801" y="47830"/>
                  </a:lnTo>
                  <a:lnTo>
                    <a:pt x="1283406" y="47419"/>
                  </a:lnTo>
                  <a:lnTo>
                    <a:pt x="1289010" y="47012"/>
                  </a:lnTo>
                  <a:lnTo>
                    <a:pt x="1294614" y="46608"/>
                  </a:lnTo>
                  <a:lnTo>
                    <a:pt x="1300219" y="46207"/>
                  </a:lnTo>
                  <a:lnTo>
                    <a:pt x="1305823" y="45808"/>
                  </a:lnTo>
                  <a:lnTo>
                    <a:pt x="1311427" y="45411"/>
                  </a:lnTo>
                  <a:lnTo>
                    <a:pt x="1317032" y="45015"/>
                  </a:lnTo>
                  <a:lnTo>
                    <a:pt x="1322636" y="44621"/>
                  </a:lnTo>
                  <a:lnTo>
                    <a:pt x="1328241" y="44228"/>
                  </a:lnTo>
                  <a:lnTo>
                    <a:pt x="1333845" y="43836"/>
                  </a:lnTo>
                  <a:lnTo>
                    <a:pt x="1339449" y="43443"/>
                  </a:lnTo>
                  <a:lnTo>
                    <a:pt x="1345054" y="43050"/>
                  </a:lnTo>
                  <a:lnTo>
                    <a:pt x="1350658" y="42656"/>
                  </a:lnTo>
                  <a:lnTo>
                    <a:pt x="1356263" y="42261"/>
                  </a:lnTo>
                  <a:lnTo>
                    <a:pt x="1361867" y="41863"/>
                  </a:lnTo>
                  <a:lnTo>
                    <a:pt x="1367471" y="41463"/>
                  </a:lnTo>
                  <a:lnTo>
                    <a:pt x="1373076" y="41060"/>
                  </a:lnTo>
                  <a:lnTo>
                    <a:pt x="1378680" y="40652"/>
                  </a:lnTo>
                  <a:lnTo>
                    <a:pt x="1384285" y="40240"/>
                  </a:lnTo>
                  <a:lnTo>
                    <a:pt x="1389889" y="39823"/>
                  </a:lnTo>
                  <a:lnTo>
                    <a:pt x="1395493" y="39399"/>
                  </a:lnTo>
                  <a:lnTo>
                    <a:pt x="1401098" y="38968"/>
                  </a:lnTo>
                  <a:lnTo>
                    <a:pt x="1406702" y="38530"/>
                  </a:lnTo>
                  <a:lnTo>
                    <a:pt x="1412307" y="38082"/>
                  </a:lnTo>
                  <a:lnTo>
                    <a:pt x="1417911" y="37624"/>
                  </a:lnTo>
                  <a:lnTo>
                    <a:pt x="1423515" y="37155"/>
                  </a:lnTo>
                  <a:lnTo>
                    <a:pt x="1429120" y="36675"/>
                  </a:lnTo>
                  <a:lnTo>
                    <a:pt x="1434724" y="36181"/>
                  </a:lnTo>
                  <a:lnTo>
                    <a:pt x="1440329" y="35672"/>
                  </a:lnTo>
                  <a:lnTo>
                    <a:pt x="1445933" y="35149"/>
                  </a:lnTo>
                  <a:lnTo>
                    <a:pt x="1451537" y="34609"/>
                  </a:lnTo>
                  <a:lnTo>
                    <a:pt x="1457142" y="34051"/>
                  </a:lnTo>
                  <a:lnTo>
                    <a:pt x="1462746" y="33474"/>
                  </a:lnTo>
                  <a:lnTo>
                    <a:pt x="1468350" y="32878"/>
                  </a:lnTo>
                  <a:lnTo>
                    <a:pt x="1473955" y="32260"/>
                  </a:lnTo>
                  <a:lnTo>
                    <a:pt x="1479559" y="31621"/>
                  </a:lnTo>
                  <a:lnTo>
                    <a:pt x="1485164" y="30959"/>
                  </a:lnTo>
                  <a:lnTo>
                    <a:pt x="1490768" y="30273"/>
                  </a:lnTo>
                  <a:lnTo>
                    <a:pt x="1496372" y="29564"/>
                  </a:lnTo>
                  <a:lnTo>
                    <a:pt x="1501977" y="28831"/>
                  </a:lnTo>
                  <a:lnTo>
                    <a:pt x="1507581" y="28073"/>
                  </a:lnTo>
                  <a:lnTo>
                    <a:pt x="1513186" y="27292"/>
                  </a:lnTo>
                  <a:lnTo>
                    <a:pt x="1518790" y="26487"/>
                  </a:lnTo>
                  <a:lnTo>
                    <a:pt x="1524394" y="25660"/>
                  </a:lnTo>
                  <a:lnTo>
                    <a:pt x="1529999" y="24812"/>
                  </a:lnTo>
                  <a:lnTo>
                    <a:pt x="1535603" y="23944"/>
                  </a:lnTo>
                  <a:lnTo>
                    <a:pt x="1541208" y="23058"/>
                  </a:lnTo>
                  <a:lnTo>
                    <a:pt x="1546812" y="22157"/>
                  </a:lnTo>
                  <a:lnTo>
                    <a:pt x="1552416" y="21244"/>
                  </a:lnTo>
                  <a:lnTo>
                    <a:pt x="1558021" y="20321"/>
                  </a:lnTo>
                  <a:lnTo>
                    <a:pt x="1563625" y="19393"/>
                  </a:lnTo>
                  <a:lnTo>
                    <a:pt x="1569230" y="18462"/>
                  </a:lnTo>
                  <a:lnTo>
                    <a:pt x="1574834" y="17532"/>
                  </a:lnTo>
                  <a:lnTo>
                    <a:pt x="1580438" y="16607"/>
                  </a:lnTo>
                  <a:lnTo>
                    <a:pt x="1586043" y="15692"/>
                  </a:lnTo>
                  <a:lnTo>
                    <a:pt x="1591647" y="14790"/>
                  </a:lnTo>
                  <a:lnTo>
                    <a:pt x="1597252" y="13904"/>
                  </a:lnTo>
                  <a:lnTo>
                    <a:pt x="1602856" y="13039"/>
                  </a:lnTo>
                  <a:lnTo>
                    <a:pt x="1608460" y="12197"/>
                  </a:lnTo>
                  <a:lnTo>
                    <a:pt x="1614065" y="11381"/>
                  </a:lnTo>
                  <a:lnTo>
                    <a:pt x="1619669" y="10595"/>
                  </a:lnTo>
                  <a:lnTo>
                    <a:pt x="1625273" y="9840"/>
                  </a:lnTo>
                  <a:lnTo>
                    <a:pt x="1630878" y="9119"/>
                  </a:lnTo>
                  <a:lnTo>
                    <a:pt x="1636482" y="8431"/>
                  </a:lnTo>
                  <a:lnTo>
                    <a:pt x="1642087" y="7779"/>
                  </a:lnTo>
                  <a:lnTo>
                    <a:pt x="1647691" y="7162"/>
                  </a:lnTo>
                  <a:lnTo>
                    <a:pt x="1653295" y="6582"/>
                  </a:lnTo>
                  <a:lnTo>
                    <a:pt x="1658900" y="6037"/>
                  </a:lnTo>
                  <a:lnTo>
                    <a:pt x="1664504" y="5527"/>
                  </a:lnTo>
                  <a:lnTo>
                    <a:pt x="1670109" y="5051"/>
                  </a:lnTo>
                  <a:lnTo>
                    <a:pt x="1675713" y="4609"/>
                  </a:lnTo>
                  <a:lnTo>
                    <a:pt x="1681317" y="4199"/>
                  </a:lnTo>
                  <a:lnTo>
                    <a:pt x="1686922" y="3819"/>
                  </a:lnTo>
                  <a:lnTo>
                    <a:pt x="1692526" y="3469"/>
                  </a:lnTo>
                  <a:lnTo>
                    <a:pt x="1698131" y="3146"/>
                  </a:lnTo>
                  <a:lnTo>
                    <a:pt x="1703735" y="2850"/>
                  </a:lnTo>
                  <a:lnTo>
                    <a:pt x="1709339" y="2578"/>
                  </a:lnTo>
                  <a:lnTo>
                    <a:pt x="1714944" y="2329"/>
                  </a:lnTo>
                  <a:lnTo>
                    <a:pt x="1720548" y="2101"/>
                  </a:lnTo>
                  <a:lnTo>
                    <a:pt x="1726153" y="1893"/>
                  </a:lnTo>
                  <a:lnTo>
                    <a:pt x="1731757" y="1703"/>
                  </a:lnTo>
                  <a:lnTo>
                    <a:pt x="1737361" y="1531"/>
                  </a:lnTo>
                  <a:lnTo>
                    <a:pt x="1742966" y="1374"/>
                  </a:lnTo>
                  <a:lnTo>
                    <a:pt x="1748570" y="1231"/>
                  </a:lnTo>
                  <a:lnTo>
                    <a:pt x="1754175" y="1101"/>
                  </a:lnTo>
                  <a:lnTo>
                    <a:pt x="1759779" y="984"/>
                  </a:lnTo>
                  <a:lnTo>
                    <a:pt x="1765383" y="877"/>
                  </a:lnTo>
                  <a:lnTo>
                    <a:pt x="1770988" y="781"/>
                  </a:lnTo>
                  <a:lnTo>
                    <a:pt x="1776592" y="694"/>
                  </a:lnTo>
                  <a:lnTo>
                    <a:pt x="1782196" y="615"/>
                  </a:lnTo>
                  <a:lnTo>
                    <a:pt x="1787801" y="543"/>
                  </a:lnTo>
                  <a:lnTo>
                    <a:pt x="1793405" y="479"/>
                  </a:lnTo>
                  <a:lnTo>
                    <a:pt x="1799010" y="421"/>
                  </a:lnTo>
                  <a:lnTo>
                    <a:pt x="1804614" y="368"/>
                  </a:lnTo>
                  <a:lnTo>
                    <a:pt x="1810218" y="321"/>
                  </a:lnTo>
                  <a:lnTo>
                    <a:pt x="1815823" y="278"/>
                  </a:lnTo>
                  <a:lnTo>
                    <a:pt x="1821427" y="239"/>
                  </a:lnTo>
                  <a:lnTo>
                    <a:pt x="1827032" y="205"/>
                  </a:lnTo>
                  <a:lnTo>
                    <a:pt x="1832636" y="173"/>
                  </a:lnTo>
                  <a:lnTo>
                    <a:pt x="1838240" y="145"/>
                  </a:lnTo>
                  <a:lnTo>
                    <a:pt x="1843845" y="119"/>
                  </a:lnTo>
                  <a:lnTo>
                    <a:pt x="1849449" y="96"/>
                  </a:lnTo>
                  <a:lnTo>
                    <a:pt x="1855054" y="76"/>
                  </a:lnTo>
                  <a:lnTo>
                    <a:pt x="1860658" y="57"/>
                  </a:lnTo>
                  <a:lnTo>
                    <a:pt x="1866262" y="40"/>
                  </a:lnTo>
                  <a:lnTo>
                    <a:pt x="1871867" y="25"/>
                  </a:lnTo>
                  <a:lnTo>
                    <a:pt x="1877471" y="12"/>
                  </a:lnTo>
                  <a:lnTo>
                    <a:pt x="1883076" y="0"/>
                  </a:lnTo>
                  <a:lnTo>
                    <a:pt x="1883076" y="4016"/>
                  </a:lnTo>
                  <a:lnTo>
                    <a:pt x="1877471" y="4414"/>
                  </a:lnTo>
                  <a:lnTo>
                    <a:pt x="1871867" y="4851"/>
                  </a:lnTo>
                  <a:lnTo>
                    <a:pt x="1866262" y="5329"/>
                  </a:lnTo>
                  <a:lnTo>
                    <a:pt x="1860658" y="5853"/>
                  </a:lnTo>
                  <a:lnTo>
                    <a:pt x="1855054" y="6427"/>
                  </a:lnTo>
                  <a:lnTo>
                    <a:pt x="1849449" y="7056"/>
                  </a:lnTo>
                  <a:lnTo>
                    <a:pt x="1843845" y="7745"/>
                  </a:lnTo>
                  <a:lnTo>
                    <a:pt x="1838240" y="8499"/>
                  </a:lnTo>
                  <a:lnTo>
                    <a:pt x="1832636" y="9324"/>
                  </a:lnTo>
                  <a:lnTo>
                    <a:pt x="1827032" y="10227"/>
                  </a:lnTo>
                  <a:lnTo>
                    <a:pt x="1821427" y="11215"/>
                  </a:lnTo>
                  <a:lnTo>
                    <a:pt x="1815823" y="12296"/>
                  </a:lnTo>
                  <a:lnTo>
                    <a:pt x="1810218" y="13477"/>
                  </a:lnTo>
                  <a:lnTo>
                    <a:pt x="1804614" y="14769"/>
                  </a:lnTo>
                  <a:lnTo>
                    <a:pt x="1799010" y="16180"/>
                  </a:lnTo>
                  <a:lnTo>
                    <a:pt x="1793405" y="17721"/>
                  </a:lnTo>
                  <a:lnTo>
                    <a:pt x="1787801" y="19403"/>
                  </a:lnTo>
                  <a:lnTo>
                    <a:pt x="1782196" y="21238"/>
                  </a:lnTo>
                  <a:lnTo>
                    <a:pt x="1776592" y="23240"/>
                  </a:lnTo>
                  <a:lnTo>
                    <a:pt x="1770988" y="25420"/>
                  </a:lnTo>
                  <a:lnTo>
                    <a:pt x="1765383" y="27795"/>
                  </a:lnTo>
                  <a:lnTo>
                    <a:pt x="1759779" y="30379"/>
                  </a:lnTo>
                  <a:lnTo>
                    <a:pt x="1754175" y="33188"/>
                  </a:lnTo>
                  <a:lnTo>
                    <a:pt x="1748570" y="36240"/>
                  </a:lnTo>
                  <a:lnTo>
                    <a:pt x="1742966" y="39551"/>
                  </a:lnTo>
                  <a:lnTo>
                    <a:pt x="1737361" y="43141"/>
                  </a:lnTo>
                  <a:lnTo>
                    <a:pt x="1731757" y="47027"/>
                  </a:lnTo>
                  <a:lnTo>
                    <a:pt x="1726153" y="51229"/>
                  </a:lnTo>
                  <a:lnTo>
                    <a:pt x="1720548" y="55766"/>
                  </a:lnTo>
                  <a:lnTo>
                    <a:pt x="1714944" y="60657"/>
                  </a:lnTo>
                  <a:lnTo>
                    <a:pt x="1709339" y="65922"/>
                  </a:lnTo>
                  <a:lnTo>
                    <a:pt x="1703735" y="71577"/>
                  </a:lnTo>
                  <a:lnTo>
                    <a:pt x="1698131" y="77641"/>
                  </a:lnTo>
                  <a:lnTo>
                    <a:pt x="1692526" y="84128"/>
                  </a:lnTo>
                  <a:lnTo>
                    <a:pt x="1686922" y="91052"/>
                  </a:lnTo>
                  <a:lnTo>
                    <a:pt x="1681317" y="98425"/>
                  </a:lnTo>
                  <a:lnTo>
                    <a:pt x="1675713" y="106253"/>
                  </a:lnTo>
                  <a:lnTo>
                    <a:pt x="1670109" y="114541"/>
                  </a:lnTo>
                  <a:lnTo>
                    <a:pt x="1664504" y="123290"/>
                  </a:lnTo>
                  <a:lnTo>
                    <a:pt x="1658900" y="132493"/>
                  </a:lnTo>
                  <a:lnTo>
                    <a:pt x="1653295" y="142140"/>
                  </a:lnTo>
                  <a:lnTo>
                    <a:pt x="1647691" y="152215"/>
                  </a:lnTo>
                  <a:lnTo>
                    <a:pt x="1642087" y="162694"/>
                  </a:lnTo>
                  <a:lnTo>
                    <a:pt x="1636482" y="173549"/>
                  </a:lnTo>
                  <a:lnTo>
                    <a:pt x="1630878" y="184742"/>
                  </a:lnTo>
                  <a:lnTo>
                    <a:pt x="1625273" y="196229"/>
                  </a:lnTo>
                  <a:lnTo>
                    <a:pt x="1619669" y="207962"/>
                  </a:lnTo>
                  <a:lnTo>
                    <a:pt x="1614065" y="219884"/>
                  </a:lnTo>
                  <a:lnTo>
                    <a:pt x="1608460" y="231933"/>
                  </a:lnTo>
                  <a:lnTo>
                    <a:pt x="1602856" y="244044"/>
                  </a:lnTo>
                  <a:lnTo>
                    <a:pt x="1597252" y="256147"/>
                  </a:lnTo>
                  <a:lnTo>
                    <a:pt x="1591647" y="268171"/>
                  </a:lnTo>
                  <a:lnTo>
                    <a:pt x="1586043" y="280044"/>
                  </a:lnTo>
                  <a:lnTo>
                    <a:pt x="1580438" y="291693"/>
                  </a:lnTo>
                  <a:lnTo>
                    <a:pt x="1574834" y="303050"/>
                  </a:lnTo>
                  <a:lnTo>
                    <a:pt x="1569230" y="314049"/>
                  </a:lnTo>
                  <a:lnTo>
                    <a:pt x="1563625" y="324627"/>
                  </a:lnTo>
                  <a:lnTo>
                    <a:pt x="1558021" y="334731"/>
                  </a:lnTo>
                  <a:lnTo>
                    <a:pt x="1552416" y="344310"/>
                  </a:lnTo>
                  <a:lnTo>
                    <a:pt x="1546812" y="353325"/>
                  </a:lnTo>
                  <a:lnTo>
                    <a:pt x="1541208" y="361741"/>
                  </a:lnTo>
                  <a:lnTo>
                    <a:pt x="1535603" y="369532"/>
                  </a:lnTo>
                  <a:lnTo>
                    <a:pt x="1529999" y="376682"/>
                  </a:lnTo>
                  <a:lnTo>
                    <a:pt x="1524394" y="383180"/>
                  </a:lnTo>
                  <a:lnTo>
                    <a:pt x="1518790" y="389023"/>
                  </a:lnTo>
                  <a:lnTo>
                    <a:pt x="1513186" y="394215"/>
                  </a:lnTo>
                  <a:lnTo>
                    <a:pt x="1507581" y="398766"/>
                  </a:lnTo>
                  <a:lnTo>
                    <a:pt x="1501977" y="402690"/>
                  </a:lnTo>
                  <a:lnTo>
                    <a:pt x="1496372" y="406006"/>
                  </a:lnTo>
                  <a:lnTo>
                    <a:pt x="1490768" y="408737"/>
                  </a:lnTo>
                  <a:lnTo>
                    <a:pt x="1485164" y="410909"/>
                  </a:lnTo>
                  <a:lnTo>
                    <a:pt x="1479559" y="412549"/>
                  </a:lnTo>
                  <a:lnTo>
                    <a:pt x="1473955" y="413685"/>
                  </a:lnTo>
                  <a:lnTo>
                    <a:pt x="1468350" y="414348"/>
                  </a:lnTo>
                  <a:lnTo>
                    <a:pt x="1462746" y="414568"/>
                  </a:lnTo>
                  <a:lnTo>
                    <a:pt x="1457142" y="414376"/>
                  </a:lnTo>
                  <a:lnTo>
                    <a:pt x="1451537" y="413799"/>
                  </a:lnTo>
                  <a:lnTo>
                    <a:pt x="1445933" y="412869"/>
                  </a:lnTo>
                  <a:lnTo>
                    <a:pt x="1440329" y="411612"/>
                  </a:lnTo>
                  <a:lnTo>
                    <a:pt x="1434724" y="410056"/>
                  </a:lnTo>
                  <a:lnTo>
                    <a:pt x="1429120" y="408226"/>
                  </a:lnTo>
                  <a:lnTo>
                    <a:pt x="1423515" y="406147"/>
                  </a:lnTo>
                  <a:lnTo>
                    <a:pt x="1417911" y="403840"/>
                  </a:lnTo>
                  <a:lnTo>
                    <a:pt x="1412307" y="401329"/>
                  </a:lnTo>
                  <a:lnTo>
                    <a:pt x="1406702" y="398632"/>
                  </a:lnTo>
                  <a:lnTo>
                    <a:pt x="1401098" y="395768"/>
                  </a:lnTo>
                  <a:lnTo>
                    <a:pt x="1395493" y="392756"/>
                  </a:lnTo>
                  <a:lnTo>
                    <a:pt x="1389889" y="389611"/>
                  </a:lnTo>
                  <a:lnTo>
                    <a:pt x="1384285" y="386347"/>
                  </a:lnTo>
                  <a:lnTo>
                    <a:pt x="1378680" y="382980"/>
                  </a:lnTo>
                  <a:lnTo>
                    <a:pt x="1373076" y="379520"/>
                  </a:lnTo>
                  <a:lnTo>
                    <a:pt x="1367471" y="375981"/>
                  </a:lnTo>
                  <a:lnTo>
                    <a:pt x="1361867" y="372372"/>
                  </a:lnTo>
                  <a:lnTo>
                    <a:pt x="1356263" y="368705"/>
                  </a:lnTo>
                  <a:lnTo>
                    <a:pt x="1350658" y="364987"/>
                  </a:lnTo>
                  <a:lnTo>
                    <a:pt x="1345054" y="361227"/>
                  </a:lnTo>
                  <a:lnTo>
                    <a:pt x="1339449" y="357432"/>
                  </a:lnTo>
                  <a:lnTo>
                    <a:pt x="1333845" y="353611"/>
                  </a:lnTo>
                  <a:lnTo>
                    <a:pt x="1328241" y="349768"/>
                  </a:lnTo>
                  <a:lnTo>
                    <a:pt x="1322636" y="345911"/>
                  </a:lnTo>
                  <a:lnTo>
                    <a:pt x="1317032" y="342045"/>
                  </a:lnTo>
                  <a:lnTo>
                    <a:pt x="1311427" y="338174"/>
                  </a:lnTo>
                  <a:lnTo>
                    <a:pt x="1305823" y="334303"/>
                  </a:lnTo>
                  <a:lnTo>
                    <a:pt x="1300219" y="330436"/>
                  </a:lnTo>
                  <a:lnTo>
                    <a:pt x="1294614" y="326578"/>
                  </a:lnTo>
                  <a:lnTo>
                    <a:pt x="1289010" y="322731"/>
                  </a:lnTo>
                  <a:lnTo>
                    <a:pt x="1283406" y="318900"/>
                  </a:lnTo>
                  <a:lnTo>
                    <a:pt x="1277801" y="315088"/>
                  </a:lnTo>
                  <a:lnTo>
                    <a:pt x="1272197" y="311296"/>
                  </a:lnTo>
                  <a:lnTo>
                    <a:pt x="1266592" y="307528"/>
                  </a:lnTo>
                  <a:lnTo>
                    <a:pt x="1260988" y="303786"/>
                  </a:lnTo>
                  <a:lnTo>
                    <a:pt x="1255384" y="300073"/>
                  </a:lnTo>
                  <a:lnTo>
                    <a:pt x="1249779" y="296391"/>
                  </a:lnTo>
                  <a:lnTo>
                    <a:pt x="1244175" y="292741"/>
                  </a:lnTo>
                  <a:lnTo>
                    <a:pt x="1238570" y="289125"/>
                  </a:lnTo>
                  <a:lnTo>
                    <a:pt x="1232966" y="285546"/>
                  </a:lnTo>
                  <a:lnTo>
                    <a:pt x="1227362" y="282004"/>
                  </a:lnTo>
                  <a:lnTo>
                    <a:pt x="1221757" y="278501"/>
                  </a:lnTo>
                  <a:lnTo>
                    <a:pt x="1216153" y="275039"/>
                  </a:lnTo>
                  <a:lnTo>
                    <a:pt x="1210548" y="271618"/>
                  </a:lnTo>
                  <a:lnTo>
                    <a:pt x="1204944" y="268241"/>
                  </a:lnTo>
                  <a:lnTo>
                    <a:pt x="1199340" y="264907"/>
                  </a:lnTo>
                  <a:lnTo>
                    <a:pt x="1193735" y="261619"/>
                  </a:lnTo>
                  <a:lnTo>
                    <a:pt x="1188131" y="258376"/>
                  </a:lnTo>
                  <a:lnTo>
                    <a:pt x="1182526" y="255181"/>
                  </a:lnTo>
                  <a:lnTo>
                    <a:pt x="1176922" y="252033"/>
                  </a:lnTo>
                  <a:lnTo>
                    <a:pt x="1171318" y="248934"/>
                  </a:lnTo>
                  <a:lnTo>
                    <a:pt x="1165713" y="245884"/>
                  </a:lnTo>
                  <a:lnTo>
                    <a:pt x="1160109" y="242884"/>
                  </a:lnTo>
                  <a:lnTo>
                    <a:pt x="1154504" y="239935"/>
                  </a:lnTo>
                  <a:lnTo>
                    <a:pt x="1148900" y="237036"/>
                  </a:lnTo>
                  <a:lnTo>
                    <a:pt x="1143296" y="234189"/>
                  </a:lnTo>
                  <a:lnTo>
                    <a:pt x="1137691" y="231395"/>
                  </a:lnTo>
                  <a:lnTo>
                    <a:pt x="1132087" y="228652"/>
                  </a:lnTo>
                  <a:lnTo>
                    <a:pt x="1126482" y="225963"/>
                  </a:lnTo>
                  <a:lnTo>
                    <a:pt x="1120878" y="223327"/>
                  </a:lnTo>
                  <a:lnTo>
                    <a:pt x="1115274" y="220745"/>
                  </a:lnTo>
                  <a:lnTo>
                    <a:pt x="1109669" y="218216"/>
                  </a:lnTo>
                  <a:lnTo>
                    <a:pt x="1104065" y="215741"/>
                  </a:lnTo>
                  <a:lnTo>
                    <a:pt x="1098461" y="213321"/>
                  </a:lnTo>
                  <a:lnTo>
                    <a:pt x="1092856" y="210955"/>
                  </a:lnTo>
                  <a:lnTo>
                    <a:pt x="1087252" y="208644"/>
                  </a:lnTo>
                  <a:lnTo>
                    <a:pt x="1081647" y="206388"/>
                  </a:lnTo>
                  <a:lnTo>
                    <a:pt x="1076043" y="204186"/>
                  </a:lnTo>
                  <a:lnTo>
                    <a:pt x="1070439" y="202040"/>
                  </a:lnTo>
                  <a:lnTo>
                    <a:pt x="1064834" y="199948"/>
                  </a:lnTo>
                  <a:lnTo>
                    <a:pt x="1059230" y="197911"/>
                  </a:lnTo>
                  <a:lnTo>
                    <a:pt x="1053625" y="195930"/>
                  </a:lnTo>
                  <a:lnTo>
                    <a:pt x="1048021" y="194003"/>
                  </a:lnTo>
                  <a:lnTo>
                    <a:pt x="1042417" y="192132"/>
                  </a:lnTo>
                  <a:lnTo>
                    <a:pt x="1036812" y="190315"/>
                  </a:lnTo>
                  <a:lnTo>
                    <a:pt x="1031208" y="188553"/>
                  </a:lnTo>
                  <a:lnTo>
                    <a:pt x="1025603" y="186846"/>
                  </a:lnTo>
                  <a:lnTo>
                    <a:pt x="1019999" y="185193"/>
                  </a:lnTo>
                  <a:lnTo>
                    <a:pt x="1014395" y="183595"/>
                  </a:lnTo>
                  <a:lnTo>
                    <a:pt x="1008790" y="182051"/>
                  </a:lnTo>
                  <a:lnTo>
                    <a:pt x="1003186" y="180561"/>
                  </a:lnTo>
                  <a:lnTo>
                    <a:pt x="997581" y="179126"/>
                  </a:lnTo>
                  <a:lnTo>
                    <a:pt x="991977" y="177744"/>
                  </a:lnTo>
                  <a:lnTo>
                    <a:pt x="986373" y="176415"/>
                  </a:lnTo>
                  <a:lnTo>
                    <a:pt x="980768" y="175141"/>
                  </a:lnTo>
                  <a:lnTo>
                    <a:pt x="975164" y="173919"/>
                  </a:lnTo>
                  <a:lnTo>
                    <a:pt x="969559" y="172750"/>
                  </a:lnTo>
                  <a:lnTo>
                    <a:pt x="963955" y="171634"/>
                  </a:lnTo>
                  <a:lnTo>
                    <a:pt x="958351" y="170570"/>
                  </a:lnTo>
                  <a:lnTo>
                    <a:pt x="952746" y="169558"/>
                  </a:lnTo>
                  <a:lnTo>
                    <a:pt x="947142" y="168598"/>
                  </a:lnTo>
                  <a:lnTo>
                    <a:pt x="941538" y="167690"/>
                  </a:lnTo>
                  <a:lnTo>
                    <a:pt x="935933" y="166834"/>
                  </a:lnTo>
                  <a:lnTo>
                    <a:pt x="930329" y="166028"/>
                  </a:lnTo>
                  <a:lnTo>
                    <a:pt x="924724" y="165273"/>
                  </a:lnTo>
                  <a:lnTo>
                    <a:pt x="919120" y="164569"/>
                  </a:lnTo>
                  <a:lnTo>
                    <a:pt x="913516" y="163915"/>
                  </a:lnTo>
                  <a:lnTo>
                    <a:pt x="907911" y="163310"/>
                  </a:lnTo>
                  <a:lnTo>
                    <a:pt x="902307" y="162756"/>
                  </a:lnTo>
                  <a:lnTo>
                    <a:pt x="896702" y="162250"/>
                  </a:lnTo>
                  <a:lnTo>
                    <a:pt x="891098" y="161794"/>
                  </a:lnTo>
                  <a:lnTo>
                    <a:pt x="885494" y="161386"/>
                  </a:lnTo>
                  <a:lnTo>
                    <a:pt x="879889" y="161027"/>
                  </a:lnTo>
                  <a:lnTo>
                    <a:pt x="874285" y="160716"/>
                  </a:lnTo>
                  <a:lnTo>
                    <a:pt x="868680" y="160452"/>
                  </a:lnTo>
                  <a:lnTo>
                    <a:pt x="863076" y="160236"/>
                  </a:lnTo>
                  <a:lnTo>
                    <a:pt x="857472" y="160067"/>
                  </a:lnTo>
                  <a:lnTo>
                    <a:pt x="851867" y="159945"/>
                  </a:lnTo>
                  <a:lnTo>
                    <a:pt x="846263" y="159870"/>
                  </a:lnTo>
                  <a:lnTo>
                    <a:pt x="840658" y="159841"/>
                  </a:lnTo>
                  <a:lnTo>
                    <a:pt x="835054" y="159858"/>
                  </a:lnTo>
                  <a:lnTo>
                    <a:pt x="829450" y="159920"/>
                  </a:lnTo>
                  <a:lnTo>
                    <a:pt x="823845" y="160028"/>
                  </a:lnTo>
                  <a:lnTo>
                    <a:pt x="818241" y="160180"/>
                  </a:lnTo>
                  <a:lnTo>
                    <a:pt x="812636" y="160378"/>
                  </a:lnTo>
                  <a:lnTo>
                    <a:pt x="807032" y="160620"/>
                  </a:lnTo>
                  <a:lnTo>
                    <a:pt x="801428" y="160906"/>
                  </a:lnTo>
                  <a:lnTo>
                    <a:pt x="795823" y="161236"/>
                  </a:lnTo>
                  <a:lnTo>
                    <a:pt x="790219" y="161610"/>
                  </a:lnTo>
                  <a:lnTo>
                    <a:pt x="784615" y="162027"/>
                  </a:lnTo>
                  <a:lnTo>
                    <a:pt x="779010" y="162488"/>
                  </a:lnTo>
                  <a:lnTo>
                    <a:pt x="773406" y="162991"/>
                  </a:lnTo>
                  <a:lnTo>
                    <a:pt x="767801" y="163536"/>
                  </a:lnTo>
                  <a:lnTo>
                    <a:pt x="762197" y="164124"/>
                  </a:lnTo>
                  <a:lnTo>
                    <a:pt x="756593" y="164755"/>
                  </a:lnTo>
                  <a:lnTo>
                    <a:pt x="750988" y="165427"/>
                  </a:lnTo>
                  <a:lnTo>
                    <a:pt x="745384" y="166140"/>
                  </a:lnTo>
                  <a:lnTo>
                    <a:pt x="739779" y="166895"/>
                  </a:lnTo>
                  <a:lnTo>
                    <a:pt x="734175" y="167691"/>
                  </a:lnTo>
                  <a:lnTo>
                    <a:pt x="728571" y="168528"/>
                  </a:lnTo>
                  <a:lnTo>
                    <a:pt x="722966" y="169406"/>
                  </a:lnTo>
                  <a:lnTo>
                    <a:pt x="717362" y="170324"/>
                  </a:lnTo>
                  <a:lnTo>
                    <a:pt x="711757" y="171283"/>
                  </a:lnTo>
                  <a:lnTo>
                    <a:pt x="706153" y="172282"/>
                  </a:lnTo>
                  <a:lnTo>
                    <a:pt x="700549" y="173320"/>
                  </a:lnTo>
                  <a:lnTo>
                    <a:pt x="694944" y="174399"/>
                  </a:lnTo>
                  <a:lnTo>
                    <a:pt x="689340" y="175516"/>
                  </a:lnTo>
                  <a:lnTo>
                    <a:pt x="683735" y="176674"/>
                  </a:lnTo>
                  <a:lnTo>
                    <a:pt x="678131" y="177870"/>
                  </a:lnTo>
                  <a:lnTo>
                    <a:pt x="672527" y="179106"/>
                  </a:lnTo>
                  <a:lnTo>
                    <a:pt x="666922" y="180380"/>
                  </a:lnTo>
                  <a:lnTo>
                    <a:pt x="661318" y="181694"/>
                  </a:lnTo>
                  <a:lnTo>
                    <a:pt x="655713" y="183046"/>
                  </a:lnTo>
                  <a:lnTo>
                    <a:pt x="650109" y="184436"/>
                  </a:lnTo>
                  <a:lnTo>
                    <a:pt x="644505" y="185865"/>
                  </a:lnTo>
                  <a:lnTo>
                    <a:pt x="638900" y="187332"/>
                  </a:lnTo>
                  <a:lnTo>
                    <a:pt x="633296" y="188838"/>
                  </a:lnTo>
                  <a:lnTo>
                    <a:pt x="627692" y="190381"/>
                  </a:lnTo>
                  <a:lnTo>
                    <a:pt x="622087" y="191962"/>
                  </a:lnTo>
                  <a:lnTo>
                    <a:pt x="616483" y="193582"/>
                  </a:lnTo>
                  <a:lnTo>
                    <a:pt x="610878" y="195239"/>
                  </a:lnTo>
                  <a:lnTo>
                    <a:pt x="605274" y="196934"/>
                  </a:lnTo>
                  <a:lnTo>
                    <a:pt x="599670" y="198667"/>
                  </a:lnTo>
                  <a:lnTo>
                    <a:pt x="594065" y="200437"/>
                  </a:lnTo>
                  <a:lnTo>
                    <a:pt x="588461" y="202245"/>
                  </a:lnTo>
                  <a:lnTo>
                    <a:pt x="582856" y="204090"/>
                  </a:lnTo>
                  <a:lnTo>
                    <a:pt x="577252" y="205974"/>
                  </a:lnTo>
                  <a:lnTo>
                    <a:pt x="571648" y="207894"/>
                  </a:lnTo>
                  <a:lnTo>
                    <a:pt x="566043" y="209853"/>
                  </a:lnTo>
                  <a:lnTo>
                    <a:pt x="560439" y="211848"/>
                  </a:lnTo>
                  <a:lnTo>
                    <a:pt x="554834" y="213882"/>
                  </a:lnTo>
                  <a:lnTo>
                    <a:pt x="549230" y="215953"/>
                  </a:lnTo>
                  <a:lnTo>
                    <a:pt x="543626" y="218062"/>
                  </a:lnTo>
                  <a:lnTo>
                    <a:pt x="538021" y="220208"/>
                  </a:lnTo>
                  <a:lnTo>
                    <a:pt x="532417" y="222392"/>
                  </a:lnTo>
                  <a:lnTo>
                    <a:pt x="526812" y="224614"/>
                  </a:lnTo>
                  <a:lnTo>
                    <a:pt x="521208" y="226874"/>
                  </a:lnTo>
                  <a:lnTo>
                    <a:pt x="515604" y="229172"/>
                  </a:lnTo>
                  <a:lnTo>
                    <a:pt x="509999" y="231508"/>
                  </a:lnTo>
                  <a:lnTo>
                    <a:pt x="504395" y="233882"/>
                  </a:lnTo>
                  <a:lnTo>
                    <a:pt x="498790" y="236295"/>
                  </a:lnTo>
                  <a:lnTo>
                    <a:pt x="493186" y="238746"/>
                  </a:lnTo>
                  <a:lnTo>
                    <a:pt x="487582" y="241236"/>
                  </a:lnTo>
                  <a:lnTo>
                    <a:pt x="481977" y="243764"/>
                  </a:lnTo>
                  <a:lnTo>
                    <a:pt x="476373" y="246331"/>
                  </a:lnTo>
                  <a:lnTo>
                    <a:pt x="470769" y="248938"/>
                  </a:lnTo>
                  <a:lnTo>
                    <a:pt x="465164" y="251584"/>
                  </a:lnTo>
                  <a:lnTo>
                    <a:pt x="459560" y="254270"/>
                  </a:lnTo>
                  <a:lnTo>
                    <a:pt x="453955" y="256995"/>
                  </a:lnTo>
                  <a:lnTo>
                    <a:pt x="448351" y="259760"/>
                  </a:lnTo>
                  <a:lnTo>
                    <a:pt x="442747" y="262566"/>
                  </a:lnTo>
                  <a:lnTo>
                    <a:pt x="437142" y="265412"/>
                  </a:lnTo>
                  <a:lnTo>
                    <a:pt x="431538" y="268299"/>
                  </a:lnTo>
                  <a:lnTo>
                    <a:pt x="425933" y="271227"/>
                  </a:lnTo>
                  <a:lnTo>
                    <a:pt x="420329" y="274197"/>
                  </a:lnTo>
                  <a:lnTo>
                    <a:pt x="414725" y="277208"/>
                  </a:lnTo>
                  <a:lnTo>
                    <a:pt x="409120" y="280261"/>
                  </a:lnTo>
                  <a:lnTo>
                    <a:pt x="403516" y="283356"/>
                  </a:lnTo>
                  <a:lnTo>
                    <a:pt x="397911" y="286495"/>
                  </a:lnTo>
                  <a:lnTo>
                    <a:pt x="392307" y="289676"/>
                  </a:lnTo>
                  <a:lnTo>
                    <a:pt x="386703" y="292901"/>
                  </a:lnTo>
                  <a:lnTo>
                    <a:pt x="381098" y="296169"/>
                  </a:lnTo>
                  <a:lnTo>
                    <a:pt x="375494" y="299482"/>
                  </a:lnTo>
                  <a:lnTo>
                    <a:pt x="369889" y="302839"/>
                  </a:lnTo>
                  <a:lnTo>
                    <a:pt x="364285" y="306241"/>
                  </a:lnTo>
                  <a:lnTo>
                    <a:pt x="358681" y="309689"/>
                  </a:lnTo>
                  <a:lnTo>
                    <a:pt x="353076" y="313182"/>
                  </a:lnTo>
                  <a:lnTo>
                    <a:pt x="347472" y="316721"/>
                  </a:lnTo>
                  <a:lnTo>
                    <a:pt x="341867" y="320307"/>
                  </a:lnTo>
                  <a:lnTo>
                    <a:pt x="336263" y="323940"/>
                  </a:lnTo>
                  <a:lnTo>
                    <a:pt x="330659" y="327620"/>
                  </a:lnTo>
                  <a:lnTo>
                    <a:pt x="325054" y="331348"/>
                  </a:lnTo>
                  <a:lnTo>
                    <a:pt x="319450" y="335125"/>
                  </a:lnTo>
                  <a:lnTo>
                    <a:pt x="313846" y="338949"/>
                  </a:lnTo>
                  <a:lnTo>
                    <a:pt x="308241" y="342823"/>
                  </a:lnTo>
                  <a:lnTo>
                    <a:pt x="302637" y="346746"/>
                  </a:lnTo>
                  <a:lnTo>
                    <a:pt x="297032" y="350718"/>
                  </a:lnTo>
                  <a:lnTo>
                    <a:pt x="291428" y="354740"/>
                  </a:lnTo>
                  <a:lnTo>
                    <a:pt x="285824" y="358813"/>
                  </a:lnTo>
                  <a:lnTo>
                    <a:pt x="280219" y="362935"/>
                  </a:lnTo>
                  <a:lnTo>
                    <a:pt x="274615" y="367109"/>
                  </a:lnTo>
                  <a:lnTo>
                    <a:pt x="269010" y="371333"/>
                  </a:lnTo>
                  <a:lnTo>
                    <a:pt x="263406" y="375608"/>
                  </a:lnTo>
                  <a:lnTo>
                    <a:pt x="257802" y="379935"/>
                  </a:lnTo>
                  <a:lnTo>
                    <a:pt x="252197" y="384312"/>
                  </a:lnTo>
                  <a:lnTo>
                    <a:pt x="246593" y="388741"/>
                  </a:lnTo>
                  <a:lnTo>
                    <a:pt x="240988" y="393221"/>
                  </a:lnTo>
                  <a:lnTo>
                    <a:pt x="235384" y="397751"/>
                  </a:lnTo>
                  <a:lnTo>
                    <a:pt x="229780" y="402333"/>
                  </a:lnTo>
                  <a:lnTo>
                    <a:pt x="224175" y="406965"/>
                  </a:lnTo>
                  <a:lnTo>
                    <a:pt x="218571" y="411647"/>
                  </a:lnTo>
                  <a:lnTo>
                    <a:pt x="212966" y="416378"/>
                  </a:lnTo>
                  <a:lnTo>
                    <a:pt x="207362" y="421159"/>
                  </a:lnTo>
                  <a:lnTo>
                    <a:pt x="201758" y="425988"/>
                  </a:lnTo>
                  <a:lnTo>
                    <a:pt x="196153" y="430865"/>
                  </a:lnTo>
                  <a:lnTo>
                    <a:pt x="190549" y="435789"/>
                  </a:lnTo>
                  <a:lnTo>
                    <a:pt x="184944" y="440759"/>
                  </a:lnTo>
                  <a:lnTo>
                    <a:pt x="179340" y="445773"/>
                  </a:lnTo>
                  <a:lnTo>
                    <a:pt x="173736" y="450831"/>
                  </a:lnTo>
                  <a:lnTo>
                    <a:pt x="168131" y="455932"/>
                  </a:lnTo>
                  <a:lnTo>
                    <a:pt x="162527" y="461073"/>
                  </a:lnTo>
                  <a:lnTo>
                    <a:pt x="156923" y="466253"/>
                  </a:lnTo>
                  <a:lnTo>
                    <a:pt x="151318" y="471470"/>
                  </a:lnTo>
                  <a:lnTo>
                    <a:pt x="145714" y="476723"/>
                  </a:lnTo>
                  <a:lnTo>
                    <a:pt x="140109" y="482009"/>
                  </a:lnTo>
                  <a:lnTo>
                    <a:pt x="134505" y="487326"/>
                  </a:lnTo>
                  <a:lnTo>
                    <a:pt x="128901" y="492671"/>
                  </a:lnTo>
                  <a:lnTo>
                    <a:pt x="123296" y="498043"/>
                  </a:lnTo>
                  <a:lnTo>
                    <a:pt x="117692" y="503437"/>
                  </a:lnTo>
                  <a:lnTo>
                    <a:pt x="112087" y="508853"/>
                  </a:lnTo>
                  <a:lnTo>
                    <a:pt x="106483" y="514286"/>
                  </a:lnTo>
                  <a:lnTo>
                    <a:pt x="100879" y="519733"/>
                  </a:lnTo>
                  <a:lnTo>
                    <a:pt x="95274" y="525191"/>
                  </a:lnTo>
                  <a:lnTo>
                    <a:pt x="89670" y="530657"/>
                  </a:lnTo>
                  <a:lnTo>
                    <a:pt x="84065" y="536126"/>
                  </a:lnTo>
                  <a:lnTo>
                    <a:pt x="78461" y="541597"/>
                  </a:lnTo>
                  <a:lnTo>
                    <a:pt x="72857" y="547063"/>
                  </a:lnTo>
                  <a:lnTo>
                    <a:pt x="67252" y="552523"/>
                  </a:lnTo>
                  <a:lnTo>
                    <a:pt x="61648" y="557971"/>
                  </a:lnTo>
                  <a:lnTo>
                    <a:pt x="56043" y="563403"/>
                  </a:lnTo>
                  <a:lnTo>
                    <a:pt x="50439" y="568817"/>
                  </a:lnTo>
                  <a:lnTo>
                    <a:pt x="44835" y="574206"/>
                  </a:lnTo>
                  <a:lnTo>
                    <a:pt x="39230" y="579568"/>
                  </a:lnTo>
                  <a:lnTo>
                    <a:pt x="33626" y="584898"/>
                  </a:lnTo>
                  <a:lnTo>
                    <a:pt x="28021" y="590191"/>
                  </a:lnTo>
                  <a:lnTo>
                    <a:pt x="22417" y="595444"/>
                  </a:lnTo>
                  <a:lnTo>
                    <a:pt x="16813" y="600652"/>
                  </a:lnTo>
                  <a:lnTo>
                    <a:pt x="11208" y="605812"/>
                  </a:lnTo>
                  <a:lnTo>
                    <a:pt x="5604" y="610919"/>
                  </a:lnTo>
                  <a:lnTo>
                    <a:pt x="0" y="615969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91486" y="1848762"/>
              <a:ext cx="1883076" cy="615621"/>
            </a:xfrm>
            <a:custGeom>
              <a:avLst/>
              <a:pathLst>
                <a:path w="1883076" h="615621">
                  <a:moveTo>
                    <a:pt x="0" y="615621"/>
                  </a:moveTo>
                  <a:lnTo>
                    <a:pt x="5604" y="610551"/>
                  </a:lnTo>
                  <a:lnTo>
                    <a:pt x="11208" y="605424"/>
                  </a:lnTo>
                  <a:lnTo>
                    <a:pt x="16813" y="600243"/>
                  </a:lnTo>
                  <a:lnTo>
                    <a:pt x="22417" y="595012"/>
                  </a:lnTo>
                  <a:lnTo>
                    <a:pt x="28021" y="589736"/>
                  </a:lnTo>
                  <a:lnTo>
                    <a:pt x="33626" y="584418"/>
                  </a:lnTo>
                  <a:lnTo>
                    <a:pt x="39230" y="579063"/>
                  </a:lnTo>
                  <a:lnTo>
                    <a:pt x="44835" y="573674"/>
                  </a:lnTo>
                  <a:lnTo>
                    <a:pt x="50439" y="568257"/>
                  </a:lnTo>
                  <a:lnTo>
                    <a:pt x="56043" y="562815"/>
                  </a:lnTo>
                  <a:lnTo>
                    <a:pt x="61648" y="557353"/>
                  </a:lnTo>
                  <a:lnTo>
                    <a:pt x="67252" y="551874"/>
                  </a:lnTo>
                  <a:lnTo>
                    <a:pt x="72857" y="546382"/>
                  </a:lnTo>
                  <a:lnTo>
                    <a:pt x="78461" y="540882"/>
                  </a:lnTo>
                  <a:lnTo>
                    <a:pt x="84065" y="535377"/>
                  </a:lnTo>
                  <a:lnTo>
                    <a:pt x="89670" y="529871"/>
                  </a:lnTo>
                  <a:lnTo>
                    <a:pt x="95274" y="524368"/>
                  </a:lnTo>
                  <a:lnTo>
                    <a:pt x="100879" y="518872"/>
                  </a:lnTo>
                  <a:lnTo>
                    <a:pt x="106483" y="513384"/>
                  </a:lnTo>
                  <a:lnTo>
                    <a:pt x="112087" y="507910"/>
                  </a:lnTo>
                  <a:lnTo>
                    <a:pt x="117692" y="502452"/>
                  </a:lnTo>
                  <a:lnTo>
                    <a:pt x="123296" y="497013"/>
                  </a:lnTo>
                  <a:lnTo>
                    <a:pt x="128901" y="491595"/>
                  </a:lnTo>
                  <a:lnTo>
                    <a:pt x="134505" y="486203"/>
                  </a:lnTo>
                  <a:lnTo>
                    <a:pt x="140109" y="480837"/>
                  </a:lnTo>
                  <a:lnTo>
                    <a:pt x="145714" y="475500"/>
                  </a:lnTo>
                  <a:lnTo>
                    <a:pt x="151318" y="470196"/>
                  </a:lnTo>
                  <a:lnTo>
                    <a:pt x="156923" y="464924"/>
                  </a:lnTo>
                  <a:lnTo>
                    <a:pt x="162527" y="459689"/>
                  </a:lnTo>
                  <a:lnTo>
                    <a:pt x="168131" y="454490"/>
                  </a:lnTo>
                  <a:lnTo>
                    <a:pt x="173736" y="449331"/>
                  </a:lnTo>
                  <a:lnTo>
                    <a:pt x="179340" y="444212"/>
                  </a:lnTo>
                  <a:lnTo>
                    <a:pt x="184944" y="439134"/>
                  </a:lnTo>
                  <a:lnTo>
                    <a:pt x="190549" y="434100"/>
                  </a:lnTo>
                  <a:lnTo>
                    <a:pt x="196153" y="429109"/>
                  </a:lnTo>
                  <a:lnTo>
                    <a:pt x="201758" y="424163"/>
                  </a:lnTo>
                  <a:lnTo>
                    <a:pt x="207362" y="419263"/>
                  </a:lnTo>
                  <a:lnTo>
                    <a:pt x="212966" y="414409"/>
                  </a:lnTo>
                  <a:lnTo>
                    <a:pt x="218571" y="409602"/>
                  </a:lnTo>
                  <a:lnTo>
                    <a:pt x="224175" y="404842"/>
                  </a:lnTo>
                  <a:lnTo>
                    <a:pt x="229780" y="400130"/>
                  </a:lnTo>
                  <a:lnTo>
                    <a:pt x="235384" y="395467"/>
                  </a:lnTo>
                  <a:lnTo>
                    <a:pt x="240988" y="390851"/>
                  </a:lnTo>
                  <a:lnTo>
                    <a:pt x="246593" y="386284"/>
                  </a:lnTo>
                  <a:lnTo>
                    <a:pt x="252197" y="381766"/>
                  </a:lnTo>
                  <a:lnTo>
                    <a:pt x="257802" y="377296"/>
                  </a:lnTo>
                  <a:lnTo>
                    <a:pt x="263406" y="372875"/>
                  </a:lnTo>
                  <a:lnTo>
                    <a:pt x="269010" y="368502"/>
                  </a:lnTo>
                  <a:lnTo>
                    <a:pt x="274615" y="364177"/>
                  </a:lnTo>
                  <a:lnTo>
                    <a:pt x="280219" y="359900"/>
                  </a:lnTo>
                  <a:lnTo>
                    <a:pt x="285824" y="355671"/>
                  </a:lnTo>
                  <a:lnTo>
                    <a:pt x="291428" y="351489"/>
                  </a:lnTo>
                  <a:lnTo>
                    <a:pt x="297032" y="347355"/>
                  </a:lnTo>
                  <a:lnTo>
                    <a:pt x="302637" y="343267"/>
                  </a:lnTo>
                  <a:lnTo>
                    <a:pt x="308241" y="339225"/>
                  </a:lnTo>
                  <a:lnTo>
                    <a:pt x="313846" y="335229"/>
                  </a:lnTo>
                  <a:lnTo>
                    <a:pt x="319450" y="331279"/>
                  </a:lnTo>
                  <a:lnTo>
                    <a:pt x="325054" y="327373"/>
                  </a:lnTo>
                  <a:lnTo>
                    <a:pt x="330659" y="323513"/>
                  </a:lnTo>
                  <a:lnTo>
                    <a:pt x="336263" y="319696"/>
                  </a:lnTo>
                  <a:lnTo>
                    <a:pt x="341867" y="315923"/>
                  </a:lnTo>
                  <a:lnTo>
                    <a:pt x="347472" y="312192"/>
                  </a:lnTo>
                  <a:lnTo>
                    <a:pt x="353076" y="308505"/>
                  </a:lnTo>
                  <a:lnTo>
                    <a:pt x="358681" y="304859"/>
                  </a:lnTo>
                  <a:lnTo>
                    <a:pt x="364285" y="301255"/>
                  </a:lnTo>
                  <a:lnTo>
                    <a:pt x="369889" y="297692"/>
                  </a:lnTo>
                  <a:lnTo>
                    <a:pt x="375494" y="294170"/>
                  </a:lnTo>
                  <a:lnTo>
                    <a:pt x="381098" y="290687"/>
                  </a:lnTo>
                  <a:lnTo>
                    <a:pt x="386703" y="287244"/>
                  </a:lnTo>
                  <a:lnTo>
                    <a:pt x="392307" y="283840"/>
                  </a:lnTo>
                  <a:lnTo>
                    <a:pt x="397911" y="280475"/>
                  </a:lnTo>
                  <a:lnTo>
                    <a:pt x="403516" y="277148"/>
                  </a:lnTo>
                  <a:lnTo>
                    <a:pt x="409120" y="273858"/>
                  </a:lnTo>
                  <a:lnTo>
                    <a:pt x="414725" y="270605"/>
                  </a:lnTo>
                  <a:lnTo>
                    <a:pt x="420329" y="267389"/>
                  </a:lnTo>
                  <a:lnTo>
                    <a:pt x="425933" y="264209"/>
                  </a:lnTo>
                  <a:lnTo>
                    <a:pt x="431538" y="261065"/>
                  </a:lnTo>
                  <a:lnTo>
                    <a:pt x="437142" y="257956"/>
                  </a:lnTo>
                  <a:lnTo>
                    <a:pt x="442747" y="254882"/>
                  </a:lnTo>
                  <a:lnTo>
                    <a:pt x="448351" y="251843"/>
                  </a:lnTo>
                  <a:lnTo>
                    <a:pt x="453955" y="248837"/>
                  </a:lnTo>
                  <a:lnTo>
                    <a:pt x="459560" y="245865"/>
                  </a:lnTo>
                  <a:lnTo>
                    <a:pt x="465164" y="242926"/>
                  </a:lnTo>
                  <a:lnTo>
                    <a:pt x="470769" y="240021"/>
                  </a:lnTo>
                  <a:lnTo>
                    <a:pt x="476373" y="237147"/>
                  </a:lnTo>
                  <a:lnTo>
                    <a:pt x="481977" y="234306"/>
                  </a:lnTo>
                  <a:lnTo>
                    <a:pt x="487582" y="231496"/>
                  </a:lnTo>
                  <a:lnTo>
                    <a:pt x="493186" y="228718"/>
                  </a:lnTo>
                  <a:lnTo>
                    <a:pt x="498790" y="225971"/>
                  </a:lnTo>
                  <a:lnTo>
                    <a:pt x="504395" y="223254"/>
                  </a:lnTo>
                  <a:lnTo>
                    <a:pt x="509999" y="220568"/>
                  </a:lnTo>
                  <a:lnTo>
                    <a:pt x="515604" y="217912"/>
                  </a:lnTo>
                  <a:lnTo>
                    <a:pt x="521208" y="215286"/>
                  </a:lnTo>
                  <a:lnTo>
                    <a:pt x="526812" y="212689"/>
                  </a:lnTo>
                  <a:lnTo>
                    <a:pt x="532417" y="210121"/>
                  </a:lnTo>
                  <a:lnTo>
                    <a:pt x="538021" y="207582"/>
                  </a:lnTo>
                  <a:lnTo>
                    <a:pt x="543626" y="205072"/>
                  </a:lnTo>
                  <a:lnTo>
                    <a:pt x="549230" y="202590"/>
                  </a:lnTo>
                  <a:lnTo>
                    <a:pt x="554834" y="200136"/>
                  </a:lnTo>
                  <a:lnTo>
                    <a:pt x="560439" y="197710"/>
                  </a:lnTo>
                  <a:lnTo>
                    <a:pt x="566043" y="195312"/>
                  </a:lnTo>
                  <a:lnTo>
                    <a:pt x="571648" y="192940"/>
                  </a:lnTo>
                  <a:lnTo>
                    <a:pt x="577252" y="190596"/>
                  </a:lnTo>
                  <a:lnTo>
                    <a:pt x="582856" y="188279"/>
                  </a:lnTo>
                  <a:lnTo>
                    <a:pt x="588461" y="185988"/>
                  </a:lnTo>
                  <a:lnTo>
                    <a:pt x="594065" y="183723"/>
                  </a:lnTo>
                  <a:lnTo>
                    <a:pt x="599670" y="181484"/>
                  </a:lnTo>
                  <a:lnTo>
                    <a:pt x="605274" y="179272"/>
                  </a:lnTo>
                  <a:lnTo>
                    <a:pt x="610878" y="177085"/>
                  </a:lnTo>
                  <a:lnTo>
                    <a:pt x="616483" y="174923"/>
                  </a:lnTo>
                  <a:lnTo>
                    <a:pt x="622087" y="172786"/>
                  </a:lnTo>
                  <a:lnTo>
                    <a:pt x="627692" y="170675"/>
                  </a:lnTo>
                  <a:lnTo>
                    <a:pt x="633296" y="168588"/>
                  </a:lnTo>
                  <a:lnTo>
                    <a:pt x="638900" y="166526"/>
                  </a:lnTo>
                  <a:lnTo>
                    <a:pt x="644505" y="164489"/>
                  </a:lnTo>
                  <a:lnTo>
                    <a:pt x="650109" y="162475"/>
                  </a:lnTo>
                  <a:lnTo>
                    <a:pt x="655713" y="160486"/>
                  </a:lnTo>
                  <a:lnTo>
                    <a:pt x="661318" y="158520"/>
                  </a:lnTo>
                  <a:lnTo>
                    <a:pt x="666922" y="156578"/>
                  </a:lnTo>
                  <a:lnTo>
                    <a:pt x="672527" y="154659"/>
                  </a:lnTo>
                  <a:lnTo>
                    <a:pt x="678131" y="152764"/>
                  </a:lnTo>
                  <a:lnTo>
                    <a:pt x="683735" y="150891"/>
                  </a:lnTo>
                  <a:lnTo>
                    <a:pt x="689340" y="149042"/>
                  </a:lnTo>
                  <a:lnTo>
                    <a:pt x="694944" y="147215"/>
                  </a:lnTo>
                  <a:lnTo>
                    <a:pt x="700549" y="145410"/>
                  </a:lnTo>
                  <a:lnTo>
                    <a:pt x="706153" y="143628"/>
                  </a:lnTo>
                  <a:lnTo>
                    <a:pt x="711757" y="141868"/>
                  </a:lnTo>
                  <a:lnTo>
                    <a:pt x="717362" y="140131"/>
                  </a:lnTo>
                  <a:lnTo>
                    <a:pt x="722966" y="138414"/>
                  </a:lnTo>
                  <a:lnTo>
                    <a:pt x="728571" y="136720"/>
                  </a:lnTo>
                  <a:lnTo>
                    <a:pt x="734175" y="135047"/>
                  </a:lnTo>
                  <a:lnTo>
                    <a:pt x="739779" y="133395"/>
                  </a:lnTo>
                  <a:lnTo>
                    <a:pt x="745384" y="131764"/>
                  </a:lnTo>
                  <a:lnTo>
                    <a:pt x="750988" y="130154"/>
                  </a:lnTo>
                  <a:lnTo>
                    <a:pt x="756593" y="128565"/>
                  </a:lnTo>
                  <a:lnTo>
                    <a:pt x="762197" y="126997"/>
                  </a:lnTo>
                  <a:lnTo>
                    <a:pt x="767801" y="125449"/>
                  </a:lnTo>
                  <a:lnTo>
                    <a:pt x="773406" y="123921"/>
                  </a:lnTo>
                  <a:lnTo>
                    <a:pt x="779010" y="122413"/>
                  </a:lnTo>
                  <a:lnTo>
                    <a:pt x="784615" y="120925"/>
                  </a:lnTo>
                  <a:lnTo>
                    <a:pt x="790219" y="119457"/>
                  </a:lnTo>
                  <a:lnTo>
                    <a:pt x="795823" y="118008"/>
                  </a:lnTo>
                  <a:lnTo>
                    <a:pt x="801428" y="116579"/>
                  </a:lnTo>
                  <a:lnTo>
                    <a:pt x="807032" y="115169"/>
                  </a:lnTo>
                  <a:lnTo>
                    <a:pt x="812636" y="113777"/>
                  </a:lnTo>
                  <a:lnTo>
                    <a:pt x="818241" y="112405"/>
                  </a:lnTo>
                  <a:lnTo>
                    <a:pt x="823845" y="111052"/>
                  </a:lnTo>
                  <a:lnTo>
                    <a:pt x="829450" y="109717"/>
                  </a:lnTo>
                  <a:lnTo>
                    <a:pt x="835054" y="108400"/>
                  </a:lnTo>
                  <a:lnTo>
                    <a:pt x="840658" y="107102"/>
                  </a:lnTo>
                  <a:lnTo>
                    <a:pt x="846263" y="105822"/>
                  </a:lnTo>
                  <a:lnTo>
                    <a:pt x="851867" y="104559"/>
                  </a:lnTo>
                  <a:lnTo>
                    <a:pt x="857472" y="103314"/>
                  </a:lnTo>
                  <a:lnTo>
                    <a:pt x="863076" y="102087"/>
                  </a:lnTo>
                  <a:lnTo>
                    <a:pt x="868680" y="100877"/>
                  </a:lnTo>
                  <a:lnTo>
                    <a:pt x="874285" y="99685"/>
                  </a:lnTo>
                  <a:lnTo>
                    <a:pt x="879889" y="98509"/>
                  </a:lnTo>
                  <a:lnTo>
                    <a:pt x="885494" y="97350"/>
                  </a:lnTo>
                  <a:lnTo>
                    <a:pt x="891098" y="96208"/>
                  </a:lnTo>
                  <a:lnTo>
                    <a:pt x="896702" y="95083"/>
                  </a:lnTo>
                  <a:lnTo>
                    <a:pt x="902307" y="93973"/>
                  </a:lnTo>
                  <a:lnTo>
                    <a:pt x="907911" y="92880"/>
                  </a:lnTo>
                  <a:lnTo>
                    <a:pt x="913516" y="91803"/>
                  </a:lnTo>
                  <a:lnTo>
                    <a:pt x="919120" y="90742"/>
                  </a:lnTo>
                  <a:lnTo>
                    <a:pt x="924724" y="89696"/>
                  </a:lnTo>
                  <a:lnTo>
                    <a:pt x="930329" y="88666"/>
                  </a:lnTo>
                  <a:lnTo>
                    <a:pt x="935933" y="87651"/>
                  </a:lnTo>
                  <a:lnTo>
                    <a:pt x="941538" y="86652"/>
                  </a:lnTo>
                  <a:lnTo>
                    <a:pt x="947142" y="85667"/>
                  </a:lnTo>
                  <a:lnTo>
                    <a:pt x="952746" y="84698"/>
                  </a:lnTo>
                  <a:lnTo>
                    <a:pt x="958351" y="83742"/>
                  </a:lnTo>
                  <a:lnTo>
                    <a:pt x="963955" y="82802"/>
                  </a:lnTo>
                  <a:lnTo>
                    <a:pt x="969559" y="81875"/>
                  </a:lnTo>
                  <a:lnTo>
                    <a:pt x="975164" y="80963"/>
                  </a:lnTo>
                  <a:lnTo>
                    <a:pt x="980768" y="80065"/>
                  </a:lnTo>
                  <a:lnTo>
                    <a:pt x="986373" y="79180"/>
                  </a:lnTo>
                  <a:lnTo>
                    <a:pt x="991977" y="78310"/>
                  </a:lnTo>
                  <a:lnTo>
                    <a:pt x="997581" y="77452"/>
                  </a:lnTo>
                  <a:lnTo>
                    <a:pt x="1003186" y="76608"/>
                  </a:lnTo>
                  <a:lnTo>
                    <a:pt x="1008790" y="75777"/>
                  </a:lnTo>
                  <a:lnTo>
                    <a:pt x="1014395" y="74959"/>
                  </a:lnTo>
                  <a:lnTo>
                    <a:pt x="1019999" y="74154"/>
                  </a:lnTo>
                  <a:lnTo>
                    <a:pt x="1025603" y="73361"/>
                  </a:lnTo>
                  <a:lnTo>
                    <a:pt x="1031208" y="72581"/>
                  </a:lnTo>
                  <a:lnTo>
                    <a:pt x="1036812" y="71813"/>
                  </a:lnTo>
                  <a:lnTo>
                    <a:pt x="1042417" y="71057"/>
                  </a:lnTo>
                  <a:lnTo>
                    <a:pt x="1048021" y="70312"/>
                  </a:lnTo>
                  <a:lnTo>
                    <a:pt x="1053625" y="69580"/>
                  </a:lnTo>
                  <a:lnTo>
                    <a:pt x="1059230" y="68859"/>
                  </a:lnTo>
                  <a:lnTo>
                    <a:pt x="1064834" y="68150"/>
                  </a:lnTo>
                  <a:lnTo>
                    <a:pt x="1070439" y="67451"/>
                  </a:lnTo>
                  <a:lnTo>
                    <a:pt x="1076043" y="66764"/>
                  </a:lnTo>
                  <a:lnTo>
                    <a:pt x="1081647" y="66088"/>
                  </a:lnTo>
                  <a:lnTo>
                    <a:pt x="1087252" y="65422"/>
                  </a:lnTo>
                  <a:lnTo>
                    <a:pt x="1092856" y="64766"/>
                  </a:lnTo>
                  <a:lnTo>
                    <a:pt x="1098461" y="64121"/>
                  </a:lnTo>
                  <a:lnTo>
                    <a:pt x="1104065" y="63487"/>
                  </a:lnTo>
                  <a:lnTo>
                    <a:pt x="1109669" y="62862"/>
                  </a:lnTo>
                  <a:lnTo>
                    <a:pt x="1115274" y="62247"/>
                  </a:lnTo>
                  <a:lnTo>
                    <a:pt x="1120878" y="61641"/>
                  </a:lnTo>
                  <a:lnTo>
                    <a:pt x="1126482" y="61045"/>
                  </a:lnTo>
                  <a:lnTo>
                    <a:pt x="1132087" y="60458"/>
                  </a:lnTo>
                  <a:lnTo>
                    <a:pt x="1137691" y="59880"/>
                  </a:lnTo>
                  <a:lnTo>
                    <a:pt x="1143296" y="59312"/>
                  </a:lnTo>
                  <a:lnTo>
                    <a:pt x="1148900" y="58751"/>
                  </a:lnTo>
                  <a:lnTo>
                    <a:pt x="1154504" y="58200"/>
                  </a:lnTo>
                  <a:lnTo>
                    <a:pt x="1160109" y="57656"/>
                  </a:lnTo>
                  <a:lnTo>
                    <a:pt x="1165713" y="57121"/>
                  </a:lnTo>
                  <a:lnTo>
                    <a:pt x="1171318" y="56594"/>
                  </a:lnTo>
                  <a:lnTo>
                    <a:pt x="1176922" y="56075"/>
                  </a:lnTo>
                  <a:lnTo>
                    <a:pt x="1182526" y="55563"/>
                  </a:lnTo>
                  <a:lnTo>
                    <a:pt x="1188131" y="55059"/>
                  </a:lnTo>
                  <a:lnTo>
                    <a:pt x="1193735" y="54561"/>
                  </a:lnTo>
                  <a:lnTo>
                    <a:pt x="1199340" y="54071"/>
                  </a:lnTo>
                  <a:lnTo>
                    <a:pt x="1204944" y="53588"/>
                  </a:lnTo>
                  <a:lnTo>
                    <a:pt x="1210548" y="53111"/>
                  </a:lnTo>
                  <a:lnTo>
                    <a:pt x="1216153" y="52641"/>
                  </a:lnTo>
                  <a:lnTo>
                    <a:pt x="1221757" y="52177"/>
                  </a:lnTo>
                  <a:lnTo>
                    <a:pt x="1227362" y="51719"/>
                  </a:lnTo>
                  <a:lnTo>
                    <a:pt x="1232966" y="51266"/>
                  </a:lnTo>
                  <a:lnTo>
                    <a:pt x="1238570" y="50820"/>
                  </a:lnTo>
                  <a:lnTo>
                    <a:pt x="1244175" y="50378"/>
                  </a:lnTo>
                  <a:lnTo>
                    <a:pt x="1249779" y="49942"/>
                  </a:lnTo>
                  <a:lnTo>
                    <a:pt x="1255384" y="49511"/>
                  </a:lnTo>
                  <a:lnTo>
                    <a:pt x="1260988" y="49084"/>
                  </a:lnTo>
                  <a:lnTo>
                    <a:pt x="1266592" y="48662"/>
                  </a:lnTo>
                  <a:lnTo>
                    <a:pt x="1272197" y="48244"/>
                  </a:lnTo>
                  <a:lnTo>
                    <a:pt x="1277801" y="47830"/>
                  </a:lnTo>
                  <a:lnTo>
                    <a:pt x="1283406" y="47419"/>
                  </a:lnTo>
                  <a:lnTo>
                    <a:pt x="1289010" y="47012"/>
                  </a:lnTo>
                  <a:lnTo>
                    <a:pt x="1294614" y="46608"/>
                  </a:lnTo>
                  <a:lnTo>
                    <a:pt x="1300219" y="46207"/>
                  </a:lnTo>
                  <a:lnTo>
                    <a:pt x="1305823" y="45808"/>
                  </a:lnTo>
                  <a:lnTo>
                    <a:pt x="1311427" y="45411"/>
                  </a:lnTo>
                  <a:lnTo>
                    <a:pt x="1317032" y="45015"/>
                  </a:lnTo>
                  <a:lnTo>
                    <a:pt x="1322636" y="44621"/>
                  </a:lnTo>
                  <a:lnTo>
                    <a:pt x="1328241" y="44228"/>
                  </a:lnTo>
                  <a:lnTo>
                    <a:pt x="1333845" y="43836"/>
                  </a:lnTo>
                  <a:lnTo>
                    <a:pt x="1339449" y="43443"/>
                  </a:lnTo>
                  <a:lnTo>
                    <a:pt x="1345054" y="43050"/>
                  </a:lnTo>
                  <a:lnTo>
                    <a:pt x="1350658" y="42656"/>
                  </a:lnTo>
                  <a:lnTo>
                    <a:pt x="1356263" y="42261"/>
                  </a:lnTo>
                  <a:lnTo>
                    <a:pt x="1361867" y="41863"/>
                  </a:lnTo>
                  <a:lnTo>
                    <a:pt x="1367471" y="41463"/>
                  </a:lnTo>
                  <a:lnTo>
                    <a:pt x="1373076" y="41060"/>
                  </a:lnTo>
                  <a:lnTo>
                    <a:pt x="1378680" y="40652"/>
                  </a:lnTo>
                  <a:lnTo>
                    <a:pt x="1384285" y="40240"/>
                  </a:lnTo>
                  <a:lnTo>
                    <a:pt x="1389889" y="39823"/>
                  </a:lnTo>
                  <a:lnTo>
                    <a:pt x="1395493" y="39399"/>
                  </a:lnTo>
                  <a:lnTo>
                    <a:pt x="1401098" y="38968"/>
                  </a:lnTo>
                  <a:lnTo>
                    <a:pt x="1406702" y="38530"/>
                  </a:lnTo>
                  <a:lnTo>
                    <a:pt x="1412307" y="38082"/>
                  </a:lnTo>
                  <a:lnTo>
                    <a:pt x="1417911" y="37624"/>
                  </a:lnTo>
                  <a:lnTo>
                    <a:pt x="1423515" y="37155"/>
                  </a:lnTo>
                  <a:lnTo>
                    <a:pt x="1429120" y="36675"/>
                  </a:lnTo>
                  <a:lnTo>
                    <a:pt x="1434724" y="36181"/>
                  </a:lnTo>
                  <a:lnTo>
                    <a:pt x="1440329" y="35672"/>
                  </a:lnTo>
                  <a:lnTo>
                    <a:pt x="1445933" y="35149"/>
                  </a:lnTo>
                  <a:lnTo>
                    <a:pt x="1451537" y="34609"/>
                  </a:lnTo>
                  <a:lnTo>
                    <a:pt x="1457142" y="34051"/>
                  </a:lnTo>
                  <a:lnTo>
                    <a:pt x="1462746" y="33474"/>
                  </a:lnTo>
                  <a:lnTo>
                    <a:pt x="1468350" y="32878"/>
                  </a:lnTo>
                  <a:lnTo>
                    <a:pt x="1473955" y="32260"/>
                  </a:lnTo>
                  <a:lnTo>
                    <a:pt x="1479559" y="31621"/>
                  </a:lnTo>
                  <a:lnTo>
                    <a:pt x="1485164" y="30959"/>
                  </a:lnTo>
                  <a:lnTo>
                    <a:pt x="1490768" y="30273"/>
                  </a:lnTo>
                  <a:lnTo>
                    <a:pt x="1496372" y="29564"/>
                  </a:lnTo>
                  <a:lnTo>
                    <a:pt x="1501977" y="28831"/>
                  </a:lnTo>
                  <a:lnTo>
                    <a:pt x="1507581" y="28073"/>
                  </a:lnTo>
                  <a:lnTo>
                    <a:pt x="1513186" y="27292"/>
                  </a:lnTo>
                  <a:lnTo>
                    <a:pt x="1518790" y="26487"/>
                  </a:lnTo>
                  <a:lnTo>
                    <a:pt x="1524394" y="25660"/>
                  </a:lnTo>
                  <a:lnTo>
                    <a:pt x="1529999" y="24812"/>
                  </a:lnTo>
                  <a:lnTo>
                    <a:pt x="1535603" y="23944"/>
                  </a:lnTo>
                  <a:lnTo>
                    <a:pt x="1541208" y="23058"/>
                  </a:lnTo>
                  <a:lnTo>
                    <a:pt x="1546812" y="22157"/>
                  </a:lnTo>
                  <a:lnTo>
                    <a:pt x="1552416" y="21244"/>
                  </a:lnTo>
                  <a:lnTo>
                    <a:pt x="1558021" y="20321"/>
                  </a:lnTo>
                  <a:lnTo>
                    <a:pt x="1563625" y="19393"/>
                  </a:lnTo>
                  <a:lnTo>
                    <a:pt x="1569230" y="18462"/>
                  </a:lnTo>
                  <a:lnTo>
                    <a:pt x="1574834" y="17532"/>
                  </a:lnTo>
                  <a:lnTo>
                    <a:pt x="1580438" y="16607"/>
                  </a:lnTo>
                  <a:lnTo>
                    <a:pt x="1586043" y="15692"/>
                  </a:lnTo>
                  <a:lnTo>
                    <a:pt x="1591647" y="14790"/>
                  </a:lnTo>
                  <a:lnTo>
                    <a:pt x="1597252" y="13904"/>
                  </a:lnTo>
                  <a:lnTo>
                    <a:pt x="1602856" y="13039"/>
                  </a:lnTo>
                  <a:lnTo>
                    <a:pt x="1608460" y="12197"/>
                  </a:lnTo>
                  <a:lnTo>
                    <a:pt x="1614065" y="11381"/>
                  </a:lnTo>
                  <a:lnTo>
                    <a:pt x="1619669" y="10595"/>
                  </a:lnTo>
                  <a:lnTo>
                    <a:pt x="1625273" y="9840"/>
                  </a:lnTo>
                  <a:lnTo>
                    <a:pt x="1630878" y="9119"/>
                  </a:lnTo>
                  <a:lnTo>
                    <a:pt x="1636482" y="8431"/>
                  </a:lnTo>
                  <a:lnTo>
                    <a:pt x="1642087" y="7779"/>
                  </a:lnTo>
                  <a:lnTo>
                    <a:pt x="1647691" y="7162"/>
                  </a:lnTo>
                  <a:lnTo>
                    <a:pt x="1653295" y="6582"/>
                  </a:lnTo>
                  <a:lnTo>
                    <a:pt x="1658900" y="6037"/>
                  </a:lnTo>
                  <a:lnTo>
                    <a:pt x="1664504" y="5527"/>
                  </a:lnTo>
                  <a:lnTo>
                    <a:pt x="1670109" y="5051"/>
                  </a:lnTo>
                  <a:lnTo>
                    <a:pt x="1675713" y="4609"/>
                  </a:lnTo>
                  <a:lnTo>
                    <a:pt x="1681317" y="4199"/>
                  </a:lnTo>
                  <a:lnTo>
                    <a:pt x="1686922" y="3819"/>
                  </a:lnTo>
                  <a:lnTo>
                    <a:pt x="1692526" y="3469"/>
                  </a:lnTo>
                  <a:lnTo>
                    <a:pt x="1698131" y="3146"/>
                  </a:lnTo>
                  <a:lnTo>
                    <a:pt x="1703735" y="2850"/>
                  </a:lnTo>
                  <a:lnTo>
                    <a:pt x="1709339" y="2578"/>
                  </a:lnTo>
                  <a:lnTo>
                    <a:pt x="1714944" y="2329"/>
                  </a:lnTo>
                  <a:lnTo>
                    <a:pt x="1720548" y="2101"/>
                  </a:lnTo>
                  <a:lnTo>
                    <a:pt x="1726153" y="1893"/>
                  </a:lnTo>
                  <a:lnTo>
                    <a:pt x="1731757" y="1703"/>
                  </a:lnTo>
                  <a:lnTo>
                    <a:pt x="1737361" y="1531"/>
                  </a:lnTo>
                  <a:lnTo>
                    <a:pt x="1742966" y="1374"/>
                  </a:lnTo>
                  <a:lnTo>
                    <a:pt x="1748570" y="1231"/>
                  </a:lnTo>
                  <a:lnTo>
                    <a:pt x="1754175" y="1101"/>
                  </a:lnTo>
                  <a:lnTo>
                    <a:pt x="1759779" y="984"/>
                  </a:lnTo>
                  <a:lnTo>
                    <a:pt x="1765383" y="877"/>
                  </a:lnTo>
                  <a:lnTo>
                    <a:pt x="1770988" y="781"/>
                  </a:lnTo>
                  <a:lnTo>
                    <a:pt x="1776592" y="694"/>
                  </a:lnTo>
                  <a:lnTo>
                    <a:pt x="1782196" y="615"/>
                  </a:lnTo>
                  <a:lnTo>
                    <a:pt x="1787801" y="543"/>
                  </a:lnTo>
                  <a:lnTo>
                    <a:pt x="1793405" y="479"/>
                  </a:lnTo>
                  <a:lnTo>
                    <a:pt x="1799010" y="421"/>
                  </a:lnTo>
                  <a:lnTo>
                    <a:pt x="1804614" y="368"/>
                  </a:lnTo>
                  <a:lnTo>
                    <a:pt x="1810218" y="321"/>
                  </a:lnTo>
                  <a:lnTo>
                    <a:pt x="1815823" y="278"/>
                  </a:lnTo>
                  <a:lnTo>
                    <a:pt x="1821427" y="239"/>
                  </a:lnTo>
                  <a:lnTo>
                    <a:pt x="1827032" y="205"/>
                  </a:lnTo>
                  <a:lnTo>
                    <a:pt x="1832636" y="173"/>
                  </a:lnTo>
                  <a:lnTo>
                    <a:pt x="1838240" y="145"/>
                  </a:lnTo>
                  <a:lnTo>
                    <a:pt x="1843845" y="119"/>
                  </a:lnTo>
                  <a:lnTo>
                    <a:pt x="1849449" y="96"/>
                  </a:lnTo>
                  <a:lnTo>
                    <a:pt x="1855054" y="76"/>
                  </a:lnTo>
                  <a:lnTo>
                    <a:pt x="1860658" y="57"/>
                  </a:lnTo>
                  <a:lnTo>
                    <a:pt x="1866262" y="40"/>
                  </a:lnTo>
                  <a:lnTo>
                    <a:pt x="1871867" y="25"/>
                  </a:lnTo>
                  <a:lnTo>
                    <a:pt x="1877471" y="1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691486" y="1852778"/>
              <a:ext cx="1883076" cy="774295"/>
            </a:xfrm>
            <a:custGeom>
              <a:avLst/>
              <a:pathLst>
                <a:path w="1883076" h="774295">
                  <a:moveTo>
                    <a:pt x="0" y="611953"/>
                  </a:moveTo>
                  <a:lnTo>
                    <a:pt x="5604" y="606903"/>
                  </a:lnTo>
                  <a:lnTo>
                    <a:pt x="11208" y="601796"/>
                  </a:lnTo>
                  <a:lnTo>
                    <a:pt x="16813" y="596636"/>
                  </a:lnTo>
                  <a:lnTo>
                    <a:pt x="22417" y="591428"/>
                  </a:lnTo>
                  <a:lnTo>
                    <a:pt x="28021" y="586175"/>
                  </a:lnTo>
                  <a:lnTo>
                    <a:pt x="33626" y="580882"/>
                  </a:lnTo>
                  <a:lnTo>
                    <a:pt x="39230" y="575552"/>
                  </a:lnTo>
                  <a:lnTo>
                    <a:pt x="44835" y="570190"/>
                  </a:lnTo>
                  <a:lnTo>
                    <a:pt x="50439" y="564801"/>
                  </a:lnTo>
                  <a:lnTo>
                    <a:pt x="56043" y="559387"/>
                  </a:lnTo>
                  <a:lnTo>
                    <a:pt x="61648" y="553955"/>
                  </a:lnTo>
                  <a:lnTo>
                    <a:pt x="67252" y="548507"/>
                  </a:lnTo>
                  <a:lnTo>
                    <a:pt x="72857" y="543047"/>
                  </a:lnTo>
                  <a:lnTo>
                    <a:pt x="78461" y="537581"/>
                  </a:lnTo>
                  <a:lnTo>
                    <a:pt x="84065" y="532110"/>
                  </a:lnTo>
                  <a:lnTo>
                    <a:pt x="89670" y="526641"/>
                  </a:lnTo>
                  <a:lnTo>
                    <a:pt x="95274" y="521175"/>
                  </a:lnTo>
                  <a:lnTo>
                    <a:pt x="100879" y="515717"/>
                  </a:lnTo>
                  <a:lnTo>
                    <a:pt x="106483" y="510270"/>
                  </a:lnTo>
                  <a:lnTo>
                    <a:pt x="112087" y="504837"/>
                  </a:lnTo>
                  <a:lnTo>
                    <a:pt x="117692" y="499421"/>
                  </a:lnTo>
                  <a:lnTo>
                    <a:pt x="123296" y="494026"/>
                  </a:lnTo>
                  <a:lnTo>
                    <a:pt x="128901" y="488655"/>
                  </a:lnTo>
                  <a:lnTo>
                    <a:pt x="134505" y="483309"/>
                  </a:lnTo>
                  <a:lnTo>
                    <a:pt x="140109" y="477993"/>
                  </a:lnTo>
                  <a:lnTo>
                    <a:pt x="145714" y="472707"/>
                  </a:lnTo>
                  <a:lnTo>
                    <a:pt x="151318" y="467454"/>
                  </a:lnTo>
                  <a:lnTo>
                    <a:pt x="156923" y="462237"/>
                  </a:lnTo>
                  <a:lnTo>
                    <a:pt x="162527" y="457057"/>
                  </a:lnTo>
                  <a:lnTo>
                    <a:pt x="168131" y="451916"/>
                  </a:lnTo>
                  <a:lnTo>
                    <a:pt x="173736" y="446815"/>
                  </a:lnTo>
                  <a:lnTo>
                    <a:pt x="179340" y="441757"/>
                  </a:lnTo>
                  <a:lnTo>
                    <a:pt x="184944" y="436743"/>
                  </a:lnTo>
                  <a:lnTo>
                    <a:pt x="190549" y="431773"/>
                  </a:lnTo>
                  <a:lnTo>
                    <a:pt x="196153" y="426849"/>
                  </a:lnTo>
                  <a:lnTo>
                    <a:pt x="201758" y="421972"/>
                  </a:lnTo>
                  <a:lnTo>
                    <a:pt x="207362" y="417143"/>
                  </a:lnTo>
                  <a:lnTo>
                    <a:pt x="212966" y="412362"/>
                  </a:lnTo>
                  <a:lnTo>
                    <a:pt x="218571" y="407630"/>
                  </a:lnTo>
                  <a:lnTo>
                    <a:pt x="224175" y="402948"/>
                  </a:lnTo>
                  <a:lnTo>
                    <a:pt x="229780" y="398317"/>
                  </a:lnTo>
                  <a:lnTo>
                    <a:pt x="235384" y="393735"/>
                  </a:lnTo>
                  <a:lnTo>
                    <a:pt x="240988" y="389205"/>
                  </a:lnTo>
                  <a:lnTo>
                    <a:pt x="246593" y="384725"/>
                  </a:lnTo>
                  <a:lnTo>
                    <a:pt x="252197" y="380296"/>
                  </a:lnTo>
                  <a:lnTo>
                    <a:pt x="257802" y="375919"/>
                  </a:lnTo>
                  <a:lnTo>
                    <a:pt x="263406" y="371592"/>
                  </a:lnTo>
                  <a:lnTo>
                    <a:pt x="269010" y="367317"/>
                  </a:lnTo>
                  <a:lnTo>
                    <a:pt x="274615" y="363093"/>
                  </a:lnTo>
                  <a:lnTo>
                    <a:pt x="280219" y="358919"/>
                  </a:lnTo>
                  <a:lnTo>
                    <a:pt x="285824" y="354796"/>
                  </a:lnTo>
                  <a:lnTo>
                    <a:pt x="291428" y="350724"/>
                  </a:lnTo>
                  <a:lnTo>
                    <a:pt x="297032" y="346702"/>
                  </a:lnTo>
                  <a:lnTo>
                    <a:pt x="302637" y="342730"/>
                  </a:lnTo>
                  <a:lnTo>
                    <a:pt x="308241" y="338807"/>
                  </a:lnTo>
                  <a:lnTo>
                    <a:pt x="313846" y="334933"/>
                  </a:lnTo>
                  <a:lnTo>
                    <a:pt x="319450" y="331109"/>
                  </a:lnTo>
                  <a:lnTo>
                    <a:pt x="325054" y="327332"/>
                  </a:lnTo>
                  <a:lnTo>
                    <a:pt x="330659" y="323604"/>
                  </a:lnTo>
                  <a:lnTo>
                    <a:pt x="336263" y="319924"/>
                  </a:lnTo>
                  <a:lnTo>
                    <a:pt x="341867" y="316291"/>
                  </a:lnTo>
                  <a:lnTo>
                    <a:pt x="347472" y="312705"/>
                  </a:lnTo>
                  <a:lnTo>
                    <a:pt x="353076" y="309166"/>
                  </a:lnTo>
                  <a:lnTo>
                    <a:pt x="358681" y="305673"/>
                  </a:lnTo>
                  <a:lnTo>
                    <a:pt x="364285" y="302225"/>
                  </a:lnTo>
                  <a:lnTo>
                    <a:pt x="369889" y="298823"/>
                  </a:lnTo>
                  <a:lnTo>
                    <a:pt x="375494" y="295466"/>
                  </a:lnTo>
                  <a:lnTo>
                    <a:pt x="381098" y="292153"/>
                  </a:lnTo>
                  <a:lnTo>
                    <a:pt x="386703" y="288885"/>
                  </a:lnTo>
                  <a:lnTo>
                    <a:pt x="392307" y="285660"/>
                  </a:lnTo>
                  <a:lnTo>
                    <a:pt x="397911" y="282479"/>
                  </a:lnTo>
                  <a:lnTo>
                    <a:pt x="403516" y="279340"/>
                  </a:lnTo>
                  <a:lnTo>
                    <a:pt x="409120" y="276245"/>
                  </a:lnTo>
                  <a:lnTo>
                    <a:pt x="414725" y="273192"/>
                  </a:lnTo>
                  <a:lnTo>
                    <a:pt x="420329" y="270180"/>
                  </a:lnTo>
                  <a:lnTo>
                    <a:pt x="425933" y="267211"/>
                  </a:lnTo>
                  <a:lnTo>
                    <a:pt x="431538" y="264283"/>
                  </a:lnTo>
                  <a:lnTo>
                    <a:pt x="437142" y="261396"/>
                  </a:lnTo>
                  <a:lnTo>
                    <a:pt x="442747" y="258550"/>
                  </a:lnTo>
                  <a:lnTo>
                    <a:pt x="448351" y="255744"/>
                  </a:lnTo>
                  <a:lnTo>
                    <a:pt x="453955" y="252979"/>
                  </a:lnTo>
                  <a:lnTo>
                    <a:pt x="459560" y="250254"/>
                  </a:lnTo>
                  <a:lnTo>
                    <a:pt x="465164" y="247568"/>
                  </a:lnTo>
                  <a:lnTo>
                    <a:pt x="470769" y="244922"/>
                  </a:lnTo>
                  <a:lnTo>
                    <a:pt x="476373" y="242315"/>
                  </a:lnTo>
                  <a:lnTo>
                    <a:pt x="481977" y="239748"/>
                  </a:lnTo>
                  <a:lnTo>
                    <a:pt x="487582" y="237219"/>
                  </a:lnTo>
                  <a:lnTo>
                    <a:pt x="493186" y="234730"/>
                  </a:lnTo>
                  <a:lnTo>
                    <a:pt x="498790" y="232279"/>
                  </a:lnTo>
                  <a:lnTo>
                    <a:pt x="504395" y="229866"/>
                  </a:lnTo>
                  <a:lnTo>
                    <a:pt x="509999" y="227492"/>
                  </a:lnTo>
                  <a:lnTo>
                    <a:pt x="515604" y="225156"/>
                  </a:lnTo>
                  <a:lnTo>
                    <a:pt x="521208" y="222858"/>
                  </a:lnTo>
                  <a:lnTo>
                    <a:pt x="526812" y="220598"/>
                  </a:lnTo>
                  <a:lnTo>
                    <a:pt x="532417" y="218376"/>
                  </a:lnTo>
                  <a:lnTo>
                    <a:pt x="538021" y="216192"/>
                  </a:lnTo>
                  <a:lnTo>
                    <a:pt x="543626" y="214045"/>
                  </a:lnTo>
                  <a:lnTo>
                    <a:pt x="549230" y="211937"/>
                  </a:lnTo>
                  <a:lnTo>
                    <a:pt x="554834" y="209866"/>
                  </a:lnTo>
                  <a:lnTo>
                    <a:pt x="560439" y="207832"/>
                  </a:lnTo>
                  <a:lnTo>
                    <a:pt x="566043" y="205836"/>
                  </a:lnTo>
                  <a:lnTo>
                    <a:pt x="571648" y="203878"/>
                  </a:lnTo>
                  <a:lnTo>
                    <a:pt x="577252" y="201958"/>
                  </a:lnTo>
                  <a:lnTo>
                    <a:pt x="582856" y="200074"/>
                  </a:lnTo>
                  <a:lnTo>
                    <a:pt x="588461" y="198229"/>
                  </a:lnTo>
                  <a:lnTo>
                    <a:pt x="594065" y="196421"/>
                  </a:lnTo>
                  <a:lnTo>
                    <a:pt x="599670" y="194651"/>
                  </a:lnTo>
                  <a:lnTo>
                    <a:pt x="605274" y="192918"/>
                  </a:lnTo>
                  <a:lnTo>
                    <a:pt x="610878" y="191223"/>
                  </a:lnTo>
                  <a:lnTo>
                    <a:pt x="616483" y="189566"/>
                  </a:lnTo>
                  <a:lnTo>
                    <a:pt x="622087" y="187946"/>
                  </a:lnTo>
                  <a:lnTo>
                    <a:pt x="627692" y="186365"/>
                  </a:lnTo>
                  <a:lnTo>
                    <a:pt x="633296" y="184822"/>
                  </a:lnTo>
                  <a:lnTo>
                    <a:pt x="638900" y="183316"/>
                  </a:lnTo>
                  <a:lnTo>
                    <a:pt x="644505" y="181849"/>
                  </a:lnTo>
                  <a:lnTo>
                    <a:pt x="650109" y="180420"/>
                  </a:lnTo>
                  <a:lnTo>
                    <a:pt x="655713" y="179030"/>
                  </a:lnTo>
                  <a:lnTo>
                    <a:pt x="661318" y="177678"/>
                  </a:lnTo>
                  <a:lnTo>
                    <a:pt x="666922" y="176364"/>
                  </a:lnTo>
                  <a:lnTo>
                    <a:pt x="672527" y="175090"/>
                  </a:lnTo>
                  <a:lnTo>
                    <a:pt x="678131" y="173854"/>
                  </a:lnTo>
                  <a:lnTo>
                    <a:pt x="683735" y="172658"/>
                  </a:lnTo>
                  <a:lnTo>
                    <a:pt x="689340" y="171500"/>
                  </a:lnTo>
                  <a:lnTo>
                    <a:pt x="694944" y="170382"/>
                  </a:lnTo>
                  <a:lnTo>
                    <a:pt x="700549" y="169304"/>
                  </a:lnTo>
                  <a:lnTo>
                    <a:pt x="706153" y="168265"/>
                  </a:lnTo>
                  <a:lnTo>
                    <a:pt x="711757" y="167267"/>
                  </a:lnTo>
                  <a:lnTo>
                    <a:pt x="717362" y="166308"/>
                  </a:lnTo>
                  <a:lnTo>
                    <a:pt x="722966" y="165390"/>
                  </a:lnTo>
                  <a:lnTo>
                    <a:pt x="728571" y="164512"/>
                  </a:lnTo>
                  <a:lnTo>
                    <a:pt x="734175" y="163675"/>
                  </a:lnTo>
                  <a:lnTo>
                    <a:pt x="739779" y="162879"/>
                  </a:lnTo>
                  <a:lnTo>
                    <a:pt x="745384" y="162124"/>
                  </a:lnTo>
                  <a:lnTo>
                    <a:pt x="750988" y="161410"/>
                  </a:lnTo>
                  <a:lnTo>
                    <a:pt x="756593" y="160738"/>
                  </a:lnTo>
                  <a:lnTo>
                    <a:pt x="762197" y="160108"/>
                  </a:lnTo>
                  <a:lnTo>
                    <a:pt x="767801" y="159520"/>
                  </a:lnTo>
                  <a:lnTo>
                    <a:pt x="773406" y="158975"/>
                  </a:lnTo>
                  <a:lnTo>
                    <a:pt x="779010" y="158472"/>
                  </a:lnTo>
                  <a:lnTo>
                    <a:pt x="784615" y="158011"/>
                  </a:lnTo>
                  <a:lnTo>
                    <a:pt x="790219" y="157594"/>
                  </a:lnTo>
                  <a:lnTo>
                    <a:pt x="795823" y="157220"/>
                  </a:lnTo>
                  <a:lnTo>
                    <a:pt x="801428" y="156890"/>
                  </a:lnTo>
                  <a:lnTo>
                    <a:pt x="807032" y="156604"/>
                  </a:lnTo>
                  <a:lnTo>
                    <a:pt x="812636" y="156362"/>
                  </a:lnTo>
                  <a:lnTo>
                    <a:pt x="818241" y="156164"/>
                  </a:lnTo>
                  <a:lnTo>
                    <a:pt x="823845" y="156012"/>
                  </a:lnTo>
                  <a:lnTo>
                    <a:pt x="829450" y="155904"/>
                  </a:lnTo>
                  <a:lnTo>
                    <a:pt x="835054" y="155842"/>
                  </a:lnTo>
                  <a:lnTo>
                    <a:pt x="840658" y="155825"/>
                  </a:lnTo>
                  <a:lnTo>
                    <a:pt x="846263" y="155854"/>
                  </a:lnTo>
                  <a:lnTo>
                    <a:pt x="851867" y="155929"/>
                  </a:lnTo>
                  <a:lnTo>
                    <a:pt x="857472" y="156051"/>
                  </a:lnTo>
                  <a:lnTo>
                    <a:pt x="863076" y="156220"/>
                  </a:lnTo>
                  <a:lnTo>
                    <a:pt x="868680" y="156436"/>
                  </a:lnTo>
                  <a:lnTo>
                    <a:pt x="874285" y="156700"/>
                  </a:lnTo>
                  <a:lnTo>
                    <a:pt x="879889" y="157011"/>
                  </a:lnTo>
                  <a:lnTo>
                    <a:pt x="885494" y="157370"/>
                  </a:lnTo>
                  <a:lnTo>
                    <a:pt x="891098" y="157778"/>
                  </a:lnTo>
                  <a:lnTo>
                    <a:pt x="896702" y="158234"/>
                  </a:lnTo>
                  <a:lnTo>
                    <a:pt x="902307" y="158740"/>
                  </a:lnTo>
                  <a:lnTo>
                    <a:pt x="907911" y="159294"/>
                  </a:lnTo>
                  <a:lnTo>
                    <a:pt x="913516" y="159899"/>
                  </a:lnTo>
                  <a:lnTo>
                    <a:pt x="919120" y="160553"/>
                  </a:lnTo>
                  <a:lnTo>
                    <a:pt x="924724" y="161257"/>
                  </a:lnTo>
                  <a:lnTo>
                    <a:pt x="930329" y="162012"/>
                  </a:lnTo>
                  <a:lnTo>
                    <a:pt x="935933" y="162818"/>
                  </a:lnTo>
                  <a:lnTo>
                    <a:pt x="941538" y="163674"/>
                  </a:lnTo>
                  <a:lnTo>
                    <a:pt x="947142" y="164582"/>
                  </a:lnTo>
                  <a:lnTo>
                    <a:pt x="952746" y="165542"/>
                  </a:lnTo>
                  <a:lnTo>
                    <a:pt x="958351" y="166554"/>
                  </a:lnTo>
                  <a:lnTo>
                    <a:pt x="963955" y="167617"/>
                  </a:lnTo>
                  <a:lnTo>
                    <a:pt x="969559" y="168734"/>
                  </a:lnTo>
                  <a:lnTo>
                    <a:pt x="975164" y="169903"/>
                  </a:lnTo>
                  <a:lnTo>
                    <a:pt x="980768" y="171124"/>
                  </a:lnTo>
                  <a:lnTo>
                    <a:pt x="986373" y="172399"/>
                  </a:lnTo>
                  <a:lnTo>
                    <a:pt x="991977" y="173728"/>
                  </a:lnTo>
                  <a:lnTo>
                    <a:pt x="997581" y="175110"/>
                  </a:lnTo>
                  <a:lnTo>
                    <a:pt x="1003186" y="176545"/>
                  </a:lnTo>
                  <a:lnTo>
                    <a:pt x="1008790" y="178035"/>
                  </a:lnTo>
                  <a:lnTo>
                    <a:pt x="1014395" y="179579"/>
                  </a:lnTo>
                  <a:lnTo>
                    <a:pt x="1019999" y="181177"/>
                  </a:lnTo>
                  <a:lnTo>
                    <a:pt x="1025603" y="182830"/>
                  </a:lnTo>
                  <a:lnTo>
                    <a:pt x="1031208" y="184537"/>
                  </a:lnTo>
                  <a:lnTo>
                    <a:pt x="1036812" y="186299"/>
                  </a:lnTo>
                  <a:lnTo>
                    <a:pt x="1042417" y="188116"/>
                  </a:lnTo>
                  <a:lnTo>
                    <a:pt x="1048021" y="189987"/>
                  </a:lnTo>
                  <a:lnTo>
                    <a:pt x="1053625" y="191914"/>
                  </a:lnTo>
                  <a:lnTo>
                    <a:pt x="1059230" y="193895"/>
                  </a:lnTo>
                  <a:lnTo>
                    <a:pt x="1064834" y="195932"/>
                  </a:lnTo>
                  <a:lnTo>
                    <a:pt x="1070439" y="198024"/>
                  </a:lnTo>
                  <a:lnTo>
                    <a:pt x="1076043" y="200170"/>
                  </a:lnTo>
                  <a:lnTo>
                    <a:pt x="1081647" y="202372"/>
                  </a:lnTo>
                  <a:lnTo>
                    <a:pt x="1087252" y="204628"/>
                  </a:lnTo>
                  <a:lnTo>
                    <a:pt x="1092856" y="206939"/>
                  </a:lnTo>
                  <a:lnTo>
                    <a:pt x="1098461" y="209305"/>
                  </a:lnTo>
                  <a:lnTo>
                    <a:pt x="1104065" y="211725"/>
                  </a:lnTo>
                  <a:lnTo>
                    <a:pt x="1109669" y="214200"/>
                  </a:lnTo>
                  <a:lnTo>
                    <a:pt x="1115274" y="216728"/>
                  </a:lnTo>
                  <a:lnTo>
                    <a:pt x="1120878" y="219311"/>
                  </a:lnTo>
                  <a:lnTo>
                    <a:pt x="1126482" y="221947"/>
                  </a:lnTo>
                  <a:lnTo>
                    <a:pt x="1132087" y="224636"/>
                  </a:lnTo>
                  <a:lnTo>
                    <a:pt x="1137691" y="227379"/>
                  </a:lnTo>
                  <a:lnTo>
                    <a:pt x="1143296" y="230173"/>
                  </a:lnTo>
                  <a:lnTo>
                    <a:pt x="1148900" y="233020"/>
                  </a:lnTo>
                  <a:lnTo>
                    <a:pt x="1154504" y="235919"/>
                  </a:lnTo>
                  <a:lnTo>
                    <a:pt x="1160109" y="238868"/>
                  </a:lnTo>
                  <a:lnTo>
                    <a:pt x="1165713" y="241868"/>
                  </a:lnTo>
                  <a:lnTo>
                    <a:pt x="1171318" y="244918"/>
                  </a:lnTo>
                  <a:lnTo>
                    <a:pt x="1176922" y="248017"/>
                  </a:lnTo>
                  <a:lnTo>
                    <a:pt x="1182526" y="251165"/>
                  </a:lnTo>
                  <a:lnTo>
                    <a:pt x="1188131" y="254360"/>
                  </a:lnTo>
                  <a:lnTo>
                    <a:pt x="1193735" y="257603"/>
                  </a:lnTo>
                  <a:lnTo>
                    <a:pt x="1199340" y="260891"/>
                  </a:lnTo>
                  <a:lnTo>
                    <a:pt x="1204944" y="264225"/>
                  </a:lnTo>
                  <a:lnTo>
                    <a:pt x="1210548" y="267602"/>
                  </a:lnTo>
                  <a:lnTo>
                    <a:pt x="1216153" y="271023"/>
                  </a:lnTo>
                  <a:lnTo>
                    <a:pt x="1221757" y="274485"/>
                  </a:lnTo>
                  <a:lnTo>
                    <a:pt x="1227362" y="277988"/>
                  </a:lnTo>
                  <a:lnTo>
                    <a:pt x="1232966" y="281530"/>
                  </a:lnTo>
                  <a:lnTo>
                    <a:pt x="1238570" y="285109"/>
                  </a:lnTo>
                  <a:lnTo>
                    <a:pt x="1244175" y="288725"/>
                  </a:lnTo>
                  <a:lnTo>
                    <a:pt x="1249779" y="292375"/>
                  </a:lnTo>
                  <a:lnTo>
                    <a:pt x="1255384" y="296057"/>
                  </a:lnTo>
                  <a:lnTo>
                    <a:pt x="1260988" y="299770"/>
                  </a:lnTo>
                  <a:lnTo>
                    <a:pt x="1266592" y="303512"/>
                  </a:lnTo>
                  <a:lnTo>
                    <a:pt x="1272197" y="307280"/>
                  </a:lnTo>
                  <a:lnTo>
                    <a:pt x="1277801" y="311071"/>
                  </a:lnTo>
                  <a:lnTo>
                    <a:pt x="1283406" y="314884"/>
                  </a:lnTo>
                  <a:lnTo>
                    <a:pt x="1289010" y="318715"/>
                  </a:lnTo>
                  <a:lnTo>
                    <a:pt x="1294614" y="322562"/>
                  </a:lnTo>
                  <a:lnTo>
                    <a:pt x="1300219" y="326420"/>
                  </a:lnTo>
                  <a:lnTo>
                    <a:pt x="1305823" y="330286"/>
                  </a:lnTo>
                  <a:lnTo>
                    <a:pt x="1311427" y="334157"/>
                  </a:lnTo>
                  <a:lnTo>
                    <a:pt x="1317032" y="338029"/>
                  </a:lnTo>
                  <a:lnTo>
                    <a:pt x="1322636" y="341895"/>
                  </a:lnTo>
                  <a:lnTo>
                    <a:pt x="1328241" y="345752"/>
                  </a:lnTo>
                  <a:lnTo>
                    <a:pt x="1333845" y="349595"/>
                  </a:lnTo>
                  <a:lnTo>
                    <a:pt x="1339449" y="353416"/>
                  </a:lnTo>
                  <a:lnTo>
                    <a:pt x="1345054" y="357211"/>
                  </a:lnTo>
                  <a:lnTo>
                    <a:pt x="1350658" y="360970"/>
                  </a:lnTo>
                  <a:lnTo>
                    <a:pt x="1356263" y="364689"/>
                  </a:lnTo>
                  <a:lnTo>
                    <a:pt x="1361867" y="368356"/>
                  </a:lnTo>
                  <a:lnTo>
                    <a:pt x="1367471" y="371965"/>
                  </a:lnTo>
                  <a:lnTo>
                    <a:pt x="1373076" y="375504"/>
                  </a:lnTo>
                  <a:lnTo>
                    <a:pt x="1378680" y="378963"/>
                  </a:lnTo>
                  <a:lnTo>
                    <a:pt x="1384285" y="382331"/>
                  </a:lnTo>
                  <a:lnTo>
                    <a:pt x="1389889" y="385595"/>
                  </a:lnTo>
                  <a:lnTo>
                    <a:pt x="1395493" y="388740"/>
                  </a:lnTo>
                  <a:lnTo>
                    <a:pt x="1401098" y="391752"/>
                  </a:lnTo>
                  <a:lnTo>
                    <a:pt x="1406702" y="394616"/>
                  </a:lnTo>
                  <a:lnTo>
                    <a:pt x="1412307" y="397312"/>
                  </a:lnTo>
                  <a:lnTo>
                    <a:pt x="1417911" y="399824"/>
                  </a:lnTo>
                  <a:lnTo>
                    <a:pt x="1423515" y="402130"/>
                  </a:lnTo>
                  <a:lnTo>
                    <a:pt x="1429120" y="404210"/>
                  </a:lnTo>
                  <a:lnTo>
                    <a:pt x="1434724" y="406040"/>
                  </a:lnTo>
                  <a:lnTo>
                    <a:pt x="1440329" y="407596"/>
                  </a:lnTo>
                  <a:lnTo>
                    <a:pt x="1445933" y="408853"/>
                  </a:lnTo>
                  <a:lnTo>
                    <a:pt x="1451537" y="409783"/>
                  </a:lnTo>
                  <a:lnTo>
                    <a:pt x="1457142" y="410360"/>
                  </a:lnTo>
                  <a:lnTo>
                    <a:pt x="1462746" y="410552"/>
                  </a:lnTo>
                  <a:lnTo>
                    <a:pt x="1468350" y="410332"/>
                  </a:lnTo>
                  <a:lnTo>
                    <a:pt x="1473955" y="409669"/>
                  </a:lnTo>
                  <a:lnTo>
                    <a:pt x="1479559" y="408533"/>
                  </a:lnTo>
                  <a:lnTo>
                    <a:pt x="1485164" y="406893"/>
                  </a:lnTo>
                  <a:lnTo>
                    <a:pt x="1490768" y="404721"/>
                  </a:lnTo>
                  <a:lnTo>
                    <a:pt x="1496372" y="401990"/>
                  </a:lnTo>
                  <a:lnTo>
                    <a:pt x="1501977" y="398674"/>
                  </a:lnTo>
                  <a:lnTo>
                    <a:pt x="1507581" y="394750"/>
                  </a:lnTo>
                  <a:lnTo>
                    <a:pt x="1513186" y="390199"/>
                  </a:lnTo>
                  <a:lnTo>
                    <a:pt x="1518790" y="385007"/>
                  </a:lnTo>
                  <a:lnTo>
                    <a:pt x="1524394" y="379164"/>
                  </a:lnTo>
                  <a:lnTo>
                    <a:pt x="1529999" y="372666"/>
                  </a:lnTo>
                  <a:lnTo>
                    <a:pt x="1535603" y="365516"/>
                  </a:lnTo>
                  <a:lnTo>
                    <a:pt x="1541208" y="357725"/>
                  </a:lnTo>
                  <a:lnTo>
                    <a:pt x="1546812" y="349309"/>
                  </a:lnTo>
                  <a:lnTo>
                    <a:pt x="1552416" y="340294"/>
                  </a:lnTo>
                  <a:lnTo>
                    <a:pt x="1558021" y="330715"/>
                  </a:lnTo>
                  <a:lnTo>
                    <a:pt x="1563625" y="320611"/>
                  </a:lnTo>
                  <a:lnTo>
                    <a:pt x="1569230" y="310033"/>
                  </a:lnTo>
                  <a:lnTo>
                    <a:pt x="1574834" y="299034"/>
                  </a:lnTo>
                  <a:lnTo>
                    <a:pt x="1580438" y="287677"/>
                  </a:lnTo>
                  <a:lnTo>
                    <a:pt x="1586043" y="276028"/>
                  </a:lnTo>
                  <a:lnTo>
                    <a:pt x="1591647" y="264155"/>
                  </a:lnTo>
                  <a:lnTo>
                    <a:pt x="1597252" y="252131"/>
                  </a:lnTo>
                  <a:lnTo>
                    <a:pt x="1602856" y="240028"/>
                  </a:lnTo>
                  <a:lnTo>
                    <a:pt x="1608460" y="227917"/>
                  </a:lnTo>
                  <a:lnTo>
                    <a:pt x="1614065" y="215868"/>
                  </a:lnTo>
                  <a:lnTo>
                    <a:pt x="1619669" y="203946"/>
                  </a:lnTo>
                  <a:lnTo>
                    <a:pt x="1625273" y="192213"/>
                  </a:lnTo>
                  <a:lnTo>
                    <a:pt x="1630878" y="180726"/>
                  </a:lnTo>
                  <a:lnTo>
                    <a:pt x="1636482" y="169533"/>
                  </a:lnTo>
                  <a:lnTo>
                    <a:pt x="1642087" y="158678"/>
                  </a:lnTo>
                  <a:lnTo>
                    <a:pt x="1647691" y="148199"/>
                  </a:lnTo>
                  <a:lnTo>
                    <a:pt x="1653295" y="138124"/>
                  </a:lnTo>
                  <a:lnTo>
                    <a:pt x="1658900" y="128477"/>
                  </a:lnTo>
                  <a:lnTo>
                    <a:pt x="1664504" y="119274"/>
                  </a:lnTo>
                  <a:lnTo>
                    <a:pt x="1670109" y="110525"/>
                  </a:lnTo>
                  <a:lnTo>
                    <a:pt x="1675713" y="102237"/>
                  </a:lnTo>
                  <a:lnTo>
                    <a:pt x="1681317" y="94409"/>
                  </a:lnTo>
                  <a:lnTo>
                    <a:pt x="1686922" y="87036"/>
                  </a:lnTo>
                  <a:lnTo>
                    <a:pt x="1692526" y="80112"/>
                  </a:lnTo>
                  <a:lnTo>
                    <a:pt x="1698131" y="73625"/>
                  </a:lnTo>
                  <a:lnTo>
                    <a:pt x="1703735" y="67561"/>
                  </a:lnTo>
                  <a:lnTo>
                    <a:pt x="1709339" y="61906"/>
                  </a:lnTo>
                  <a:lnTo>
                    <a:pt x="1714944" y="56641"/>
                  </a:lnTo>
                  <a:lnTo>
                    <a:pt x="1720548" y="51750"/>
                  </a:lnTo>
                  <a:lnTo>
                    <a:pt x="1726153" y="47213"/>
                  </a:lnTo>
                  <a:lnTo>
                    <a:pt x="1731757" y="43011"/>
                  </a:lnTo>
                  <a:lnTo>
                    <a:pt x="1737361" y="39124"/>
                  </a:lnTo>
                  <a:lnTo>
                    <a:pt x="1742966" y="35535"/>
                  </a:lnTo>
                  <a:lnTo>
                    <a:pt x="1748570" y="32224"/>
                  </a:lnTo>
                  <a:lnTo>
                    <a:pt x="1754175" y="29172"/>
                  </a:lnTo>
                  <a:lnTo>
                    <a:pt x="1759779" y="26363"/>
                  </a:lnTo>
                  <a:lnTo>
                    <a:pt x="1765383" y="23779"/>
                  </a:lnTo>
                  <a:lnTo>
                    <a:pt x="1770988" y="21404"/>
                  </a:lnTo>
                  <a:lnTo>
                    <a:pt x="1776592" y="19224"/>
                  </a:lnTo>
                  <a:lnTo>
                    <a:pt x="1782196" y="17222"/>
                  </a:lnTo>
                  <a:lnTo>
                    <a:pt x="1787801" y="15387"/>
                  </a:lnTo>
                  <a:lnTo>
                    <a:pt x="1793405" y="13705"/>
                  </a:lnTo>
                  <a:lnTo>
                    <a:pt x="1799010" y="12164"/>
                  </a:lnTo>
                  <a:lnTo>
                    <a:pt x="1804614" y="10753"/>
                  </a:lnTo>
                  <a:lnTo>
                    <a:pt x="1810218" y="9461"/>
                  </a:lnTo>
                  <a:lnTo>
                    <a:pt x="1815823" y="8280"/>
                  </a:lnTo>
                  <a:lnTo>
                    <a:pt x="1821427" y="7199"/>
                  </a:lnTo>
                  <a:lnTo>
                    <a:pt x="1827032" y="6211"/>
                  </a:lnTo>
                  <a:lnTo>
                    <a:pt x="1832636" y="5308"/>
                  </a:lnTo>
                  <a:lnTo>
                    <a:pt x="1838240" y="4483"/>
                  </a:lnTo>
                  <a:lnTo>
                    <a:pt x="1843845" y="3729"/>
                  </a:lnTo>
                  <a:lnTo>
                    <a:pt x="1849449" y="3040"/>
                  </a:lnTo>
                  <a:lnTo>
                    <a:pt x="1855054" y="2411"/>
                  </a:lnTo>
                  <a:lnTo>
                    <a:pt x="1860658" y="1837"/>
                  </a:lnTo>
                  <a:lnTo>
                    <a:pt x="1866262" y="1313"/>
                  </a:lnTo>
                  <a:lnTo>
                    <a:pt x="1871867" y="834"/>
                  </a:lnTo>
                  <a:lnTo>
                    <a:pt x="1877471" y="398"/>
                  </a:lnTo>
                  <a:lnTo>
                    <a:pt x="1883076" y="0"/>
                  </a:lnTo>
                  <a:lnTo>
                    <a:pt x="1883076" y="774295"/>
                  </a:lnTo>
                  <a:lnTo>
                    <a:pt x="1877471" y="774235"/>
                  </a:lnTo>
                  <a:lnTo>
                    <a:pt x="1871867" y="774168"/>
                  </a:lnTo>
                  <a:lnTo>
                    <a:pt x="1866262" y="774092"/>
                  </a:lnTo>
                  <a:lnTo>
                    <a:pt x="1860658" y="774006"/>
                  </a:lnTo>
                  <a:lnTo>
                    <a:pt x="1855054" y="773911"/>
                  </a:lnTo>
                  <a:lnTo>
                    <a:pt x="1849449" y="773804"/>
                  </a:lnTo>
                  <a:lnTo>
                    <a:pt x="1843845" y="773683"/>
                  </a:lnTo>
                  <a:lnTo>
                    <a:pt x="1838240" y="773548"/>
                  </a:lnTo>
                  <a:lnTo>
                    <a:pt x="1832636" y="773397"/>
                  </a:lnTo>
                  <a:lnTo>
                    <a:pt x="1827032" y="773227"/>
                  </a:lnTo>
                  <a:lnTo>
                    <a:pt x="1821427" y="773036"/>
                  </a:lnTo>
                  <a:lnTo>
                    <a:pt x="1815823" y="772823"/>
                  </a:lnTo>
                  <a:lnTo>
                    <a:pt x="1810218" y="772584"/>
                  </a:lnTo>
                  <a:lnTo>
                    <a:pt x="1804614" y="772316"/>
                  </a:lnTo>
                  <a:lnTo>
                    <a:pt x="1799010" y="772016"/>
                  </a:lnTo>
                  <a:lnTo>
                    <a:pt x="1793405" y="771680"/>
                  </a:lnTo>
                  <a:lnTo>
                    <a:pt x="1787801" y="771304"/>
                  </a:lnTo>
                  <a:lnTo>
                    <a:pt x="1782196" y="770885"/>
                  </a:lnTo>
                  <a:lnTo>
                    <a:pt x="1776592" y="770415"/>
                  </a:lnTo>
                  <a:lnTo>
                    <a:pt x="1770988" y="769891"/>
                  </a:lnTo>
                  <a:lnTo>
                    <a:pt x="1765383" y="769305"/>
                  </a:lnTo>
                  <a:lnTo>
                    <a:pt x="1759779" y="768652"/>
                  </a:lnTo>
                  <a:lnTo>
                    <a:pt x="1754175" y="767925"/>
                  </a:lnTo>
                  <a:lnTo>
                    <a:pt x="1748570" y="767114"/>
                  </a:lnTo>
                  <a:lnTo>
                    <a:pt x="1742966" y="766212"/>
                  </a:lnTo>
                  <a:lnTo>
                    <a:pt x="1737361" y="765208"/>
                  </a:lnTo>
                  <a:lnTo>
                    <a:pt x="1731757" y="764094"/>
                  </a:lnTo>
                  <a:lnTo>
                    <a:pt x="1726153" y="762859"/>
                  </a:lnTo>
                  <a:lnTo>
                    <a:pt x="1720548" y="761490"/>
                  </a:lnTo>
                  <a:lnTo>
                    <a:pt x="1714944" y="759975"/>
                  </a:lnTo>
                  <a:lnTo>
                    <a:pt x="1709339" y="758302"/>
                  </a:lnTo>
                  <a:lnTo>
                    <a:pt x="1703735" y="756456"/>
                  </a:lnTo>
                  <a:lnTo>
                    <a:pt x="1698131" y="754424"/>
                  </a:lnTo>
                  <a:lnTo>
                    <a:pt x="1692526" y="752191"/>
                  </a:lnTo>
                  <a:lnTo>
                    <a:pt x="1686922" y="749742"/>
                  </a:lnTo>
                  <a:lnTo>
                    <a:pt x="1681317" y="747061"/>
                  </a:lnTo>
                  <a:lnTo>
                    <a:pt x="1675713" y="744135"/>
                  </a:lnTo>
                  <a:lnTo>
                    <a:pt x="1670109" y="740948"/>
                  </a:lnTo>
                  <a:lnTo>
                    <a:pt x="1664504" y="737486"/>
                  </a:lnTo>
                  <a:lnTo>
                    <a:pt x="1658900" y="733736"/>
                  </a:lnTo>
                  <a:lnTo>
                    <a:pt x="1653295" y="729687"/>
                  </a:lnTo>
                  <a:lnTo>
                    <a:pt x="1647691" y="725328"/>
                  </a:lnTo>
                  <a:lnTo>
                    <a:pt x="1642087" y="720651"/>
                  </a:lnTo>
                  <a:lnTo>
                    <a:pt x="1636482" y="715651"/>
                  </a:lnTo>
                  <a:lnTo>
                    <a:pt x="1630878" y="710324"/>
                  </a:lnTo>
                  <a:lnTo>
                    <a:pt x="1625273" y="704670"/>
                  </a:lnTo>
                  <a:lnTo>
                    <a:pt x="1619669" y="698694"/>
                  </a:lnTo>
                  <a:lnTo>
                    <a:pt x="1614065" y="692401"/>
                  </a:lnTo>
                  <a:lnTo>
                    <a:pt x="1608460" y="685802"/>
                  </a:lnTo>
                  <a:lnTo>
                    <a:pt x="1602856" y="678911"/>
                  </a:lnTo>
                  <a:lnTo>
                    <a:pt x="1597252" y="671746"/>
                  </a:lnTo>
                  <a:lnTo>
                    <a:pt x="1591647" y="664327"/>
                  </a:lnTo>
                  <a:lnTo>
                    <a:pt x="1586043" y="656678"/>
                  </a:lnTo>
                  <a:lnTo>
                    <a:pt x="1580438" y="648825"/>
                  </a:lnTo>
                  <a:lnTo>
                    <a:pt x="1574834" y="640795"/>
                  </a:lnTo>
                  <a:lnTo>
                    <a:pt x="1569230" y="632619"/>
                  </a:lnTo>
                  <a:lnTo>
                    <a:pt x="1563625" y="624327"/>
                  </a:lnTo>
                  <a:lnTo>
                    <a:pt x="1558021" y="615949"/>
                  </a:lnTo>
                  <a:lnTo>
                    <a:pt x="1552416" y="607515"/>
                  </a:lnTo>
                  <a:lnTo>
                    <a:pt x="1546812" y="599055"/>
                  </a:lnTo>
                  <a:lnTo>
                    <a:pt x="1541208" y="590596"/>
                  </a:lnTo>
                  <a:lnTo>
                    <a:pt x="1535603" y="582165"/>
                  </a:lnTo>
                  <a:lnTo>
                    <a:pt x="1529999" y="573784"/>
                  </a:lnTo>
                  <a:lnTo>
                    <a:pt x="1524394" y="565476"/>
                  </a:lnTo>
                  <a:lnTo>
                    <a:pt x="1518790" y="557259"/>
                  </a:lnTo>
                  <a:lnTo>
                    <a:pt x="1513186" y="549149"/>
                  </a:lnTo>
                  <a:lnTo>
                    <a:pt x="1507581" y="541160"/>
                  </a:lnTo>
                  <a:lnTo>
                    <a:pt x="1501977" y="533303"/>
                  </a:lnTo>
                  <a:lnTo>
                    <a:pt x="1496372" y="525585"/>
                  </a:lnTo>
                  <a:lnTo>
                    <a:pt x="1490768" y="518014"/>
                  </a:lnTo>
                  <a:lnTo>
                    <a:pt x="1485164" y="510592"/>
                  </a:lnTo>
                  <a:lnTo>
                    <a:pt x="1479559" y="503323"/>
                  </a:lnTo>
                  <a:lnTo>
                    <a:pt x="1473955" y="496206"/>
                  </a:lnTo>
                  <a:lnTo>
                    <a:pt x="1468350" y="489241"/>
                  </a:lnTo>
                  <a:lnTo>
                    <a:pt x="1462746" y="482426"/>
                  </a:lnTo>
                  <a:lnTo>
                    <a:pt x="1457142" y="475757"/>
                  </a:lnTo>
                  <a:lnTo>
                    <a:pt x="1451537" y="469232"/>
                  </a:lnTo>
                  <a:lnTo>
                    <a:pt x="1445933" y="462844"/>
                  </a:lnTo>
                  <a:lnTo>
                    <a:pt x="1440329" y="456591"/>
                  </a:lnTo>
                  <a:lnTo>
                    <a:pt x="1434724" y="450465"/>
                  </a:lnTo>
                  <a:lnTo>
                    <a:pt x="1429120" y="444462"/>
                  </a:lnTo>
                  <a:lnTo>
                    <a:pt x="1423515" y="438577"/>
                  </a:lnTo>
                  <a:lnTo>
                    <a:pt x="1417911" y="432804"/>
                  </a:lnTo>
                  <a:lnTo>
                    <a:pt x="1412307" y="427138"/>
                  </a:lnTo>
                  <a:lnTo>
                    <a:pt x="1406702" y="421574"/>
                  </a:lnTo>
                  <a:lnTo>
                    <a:pt x="1401098" y="416106"/>
                  </a:lnTo>
                  <a:lnTo>
                    <a:pt x="1395493" y="410730"/>
                  </a:lnTo>
                  <a:lnTo>
                    <a:pt x="1389889" y="405441"/>
                  </a:lnTo>
                  <a:lnTo>
                    <a:pt x="1384285" y="400236"/>
                  </a:lnTo>
                  <a:lnTo>
                    <a:pt x="1378680" y="395109"/>
                  </a:lnTo>
                  <a:lnTo>
                    <a:pt x="1373076" y="390059"/>
                  </a:lnTo>
                  <a:lnTo>
                    <a:pt x="1367471" y="385080"/>
                  </a:lnTo>
                  <a:lnTo>
                    <a:pt x="1361867" y="380171"/>
                  </a:lnTo>
                  <a:lnTo>
                    <a:pt x="1356263" y="375328"/>
                  </a:lnTo>
                  <a:lnTo>
                    <a:pt x="1350658" y="370549"/>
                  </a:lnTo>
                  <a:lnTo>
                    <a:pt x="1345054" y="365831"/>
                  </a:lnTo>
                  <a:lnTo>
                    <a:pt x="1339449" y="361172"/>
                  </a:lnTo>
                  <a:lnTo>
                    <a:pt x="1333845" y="356571"/>
                  </a:lnTo>
                  <a:lnTo>
                    <a:pt x="1328241" y="352026"/>
                  </a:lnTo>
                  <a:lnTo>
                    <a:pt x="1322636" y="347536"/>
                  </a:lnTo>
                  <a:lnTo>
                    <a:pt x="1317032" y="343099"/>
                  </a:lnTo>
                  <a:lnTo>
                    <a:pt x="1311427" y="338714"/>
                  </a:lnTo>
                  <a:lnTo>
                    <a:pt x="1305823" y="334380"/>
                  </a:lnTo>
                  <a:lnTo>
                    <a:pt x="1300219" y="330097"/>
                  </a:lnTo>
                  <a:lnTo>
                    <a:pt x="1294614" y="325864"/>
                  </a:lnTo>
                  <a:lnTo>
                    <a:pt x="1289010" y="321681"/>
                  </a:lnTo>
                  <a:lnTo>
                    <a:pt x="1283406" y="317546"/>
                  </a:lnTo>
                  <a:lnTo>
                    <a:pt x="1277801" y="313461"/>
                  </a:lnTo>
                  <a:lnTo>
                    <a:pt x="1272197" y="309424"/>
                  </a:lnTo>
                  <a:lnTo>
                    <a:pt x="1266592" y="305436"/>
                  </a:lnTo>
                  <a:lnTo>
                    <a:pt x="1260988" y="301496"/>
                  </a:lnTo>
                  <a:lnTo>
                    <a:pt x="1255384" y="297605"/>
                  </a:lnTo>
                  <a:lnTo>
                    <a:pt x="1249779" y="293763"/>
                  </a:lnTo>
                  <a:lnTo>
                    <a:pt x="1244175" y="289969"/>
                  </a:lnTo>
                  <a:lnTo>
                    <a:pt x="1238570" y="286225"/>
                  </a:lnTo>
                  <a:lnTo>
                    <a:pt x="1232966" y="282530"/>
                  </a:lnTo>
                  <a:lnTo>
                    <a:pt x="1227362" y="278884"/>
                  </a:lnTo>
                  <a:lnTo>
                    <a:pt x="1221757" y="275288"/>
                  </a:lnTo>
                  <a:lnTo>
                    <a:pt x="1216153" y="271742"/>
                  </a:lnTo>
                  <a:lnTo>
                    <a:pt x="1210548" y="268247"/>
                  </a:lnTo>
                  <a:lnTo>
                    <a:pt x="1204944" y="264802"/>
                  </a:lnTo>
                  <a:lnTo>
                    <a:pt x="1199340" y="261408"/>
                  </a:lnTo>
                  <a:lnTo>
                    <a:pt x="1193735" y="258066"/>
                  </a:lnTo>
                  <a:lnTo>
                    <a:pt x="1188131" y="254775"/>
                  </a:lnTo>
                  <a:lnTo>
                    <a:pt x="1182526" y="251536"/>
                  </a:lnTo>
                  <a:lnTo>
                    <a:pt x="1176922" y="248349"/>
                  </a:lnTo>
                  <a:lnTo>
                    <a:pt x="1171318" y="245215"/>
                  </a:lnTo>
                  <a:lnTo>
                    <a:pt x="1165713" y="242134"/>
                  </a:lnTo>
                  <a:lnTo>
                    <a:pt x="1160109" y="239106"/>
                  </a:lnTo>
                  <a:lnTo>
                    <a:pt x="1154504" y="236131"/>
                  </a:lnTo>
                  <a:lnTo>
                    <a:pt x="1148900" y="233210"/>
                  </a:lnTo>
                  <a:lnTo>
                    <a:pt x="1143296" y="230344"/>
                  </a:lnTo>
                  <a:lnTo>
                    <a:pt x="1137691" y="227531"/>
                  </a:lnTo>
                  <a:lnTo>
                    <a:pt x="1132087" y="224772"/>
                  </a:lnTo>
                  <a:lnTo>
                    <a:pt x="1126482" y="222069"/>
                  </a:lnTo>
                  <a:lnTo>
                    <a:pt x="1120878" y="219420"/>
                  </a:lnTo>
                  <a:lnTo>
                    <a:pt x="1115274" y="216826"/>
                  </a:lnTo>
                  <a:lnTo>
                    <a:pt x="1109669" y="214287"/>
                  </a:lnTo>
                  <a:lnTo>
                    <a:pt x="1104065" y="211803"/>
                  </a:lnTo>
                  <a:lnTo>
                    <a:pt x="1098461" y="209374"/>
                  </a:lnTo>
                  <a:lnTo>
                    <a:pt x="1092856" y="207001"/>
                  </a:lnTo>
                  <a:lnTo>
                    <a:pt x="1087252" y="204683"/>
                  </a:lnTo>
                  <a:lnTo>
                    <a:pt x="1081647" y="202421"/>
                  </a:lnTo>
                  <a:lnTo>
                    <a:pt x="1076043" y="200214"/>
                  </a:lnTo>
                  <a:lnTo>
                    <a:pt x="1070439" y="198063"/>
                  </a:lnTo>
                  <a:lnTo>
                    <a:pt x="1064834" y="195967"/>
                  </a:lnTo>
                  <a:lnTo>
                    <a:pt x="1059230" y="193927"/>
                  </a:lnTo>
                  <a:lnTo>
                    <a:pt x="1053625" y="191942"/>
                  </a:lnTo>
                  <a:lnTo>
                    <a:pt x="1048021" y="190012"/>
                  </a:lnTo>
                  <a:lnTo>
                    <a:pt x="1042417" y="188138"/>
                  </a:lnTo>
                  <a:lnTo>
                    <a:pt x="1036812" y="186319"/>
                  </a:lnTo>
                  <a:lnTo>
                    <a:pt x="1031208" y="184555"/>
                  </a:lnTo>
                  <a:lnTo>
                    <a:pt x="1025603" y="182846"/>
                  </a:lnTo>
                  <a:lnTo>
                    <a:pt x="1019999" y="181191"/>
                  </a:lnTo>
                  <a:lnTo>
                    <a:pt x="1014395" y="179592"/>
                  </a:lnTo>
                  <a:lnTo>
                    <a:pt x="1008790" y="178046"/>
                  </a:lnTo>
                  <a:lnTo>
                    <a:pt x="1003186" y="176555"/>
                  </a:lnTo>
                  <a:lnTo>
                    <a:pt x="997581" y="175119"/>
                  </a:lnTo>
                  <a:lnTo>
                    <a:pt x="991977" y="173736"/>
                  </a:lnTo>
                  <a:lnTo>
                    <a:pt x="986373" y="172407"/>
                  </a:lnTo>
                  <a:lnTo>
                    <a:pt x="980768" y="171131"/>
                  </a:lnTo>
                  <a:lnTo>
                    <a:pt x="975164" y="169908"/>
                  </a:lnTo>
                  <a:lnTo>
                    <a:pt x="969559" y="168739"/>
                  </a:lnTo>
                  <a:lnTo>
                    <a:pt x="963955" y="167622"/>
                  </a:lnTo>
                  <a:lnTo>
                    <a:pt x="958351" y="166558"/>
                  </a:lnTo>
                  <a:lnTo>
                    <a:pt x="952746" y="165546"/>
                  </a:lnTo>
                  <a:lnTo>
                    <a:pt x="947142" y="164586"/>
                  </a:lnTo>
                  <a:lnTo>
                    <a:pt x="941538" y="163677"/>
                  </a:lnTo>
                  <a:lnTo>
                    <a:pt x="935933" y="162820"/>
                  </a:lnTo>
                  <a:lnTo>
                    <a:pt x="930329" y="162014"/>
                  </a:lnTo>
                  <a:lnTo>
                    <a:pt x="924724" y="161259"/>
                  </a:lnTo>
                  <a:lnTo>
                    <a:pt x="919120" y="160554"/>
                  </a:lnTo>
                  <a:lnTo>
                    <a:pt x="913516" y="159900"/>
                  </a:lnTo>
                  <a:lnTo>
                    <a:pt x="907911" y="159296"/>
                  </a:lnTo>
                  <a:lnTo>
                    <a:pt x="902307" y="158741"/>
                  </a:lnTo>
                  <a:lnTo>
                    <a:pt x="896702" y="158235"/>
                  </a:lnTo>
                  <a:lnTo>
                    <a:pt x="891098" y="157779"/>
                  </a:lnTo>
                  <a:lnTo>
                    <a:pt x="885494" y="157371"/>
                  </a:lnTo>
                  <a:lnTo>
                    <a:pt x="879889" y="157012"/>
                  </a:lnTo>
                  <a:lnTo>
                    <a:pt x="874285" y="156700"/>
                  </a:lnTo>
                  <a:lnTo>
                    <a:pt x="868680" y="156437"/>
                  </a:lnTo>
                  <a:lnTo>
                    <a:pt x="863076" y="156221"/>
                  </a:lnTo>
                  <a:lnTo>
                    <a:pt x="857472" y="156052"/>
                  </a:lnTo>
                  <a:lnTo>
                    <a:pt x="851867" y="155930"/>
                  </a:lnTo>
                  <a:lnTo>
                    <a:pt x="846263" y="155854"/>
                  </a:lnTo>
                  <a:lnTo>
                    <a:pt x="840658" y="155825"/>
                  </a:lnTo>
                  <a:lnTo>
                    <a:pt x="835054" y="155842"/>
                  </a:lnTo>
                  <a:lnTo>
                    <a:pt x="829450" y="155904"/>
                  </a:lnTo>
                  <a:lnTo>
                    <a:pt x="823845" y="156012"/>
                  </a:lnTo>
                  <a:lnTo>
                    <a:pt x="818241" y="156165"/>
                  </a:lnTo>
                  <a:lnTo>
                    <a:pt x="812636" y="156362"/>
                  </a:lnTo>
                  <a:lnTo>
                    <a:pt x="807032" y="156604"/>
                  </a:lnTo>
                  <a:lnTo>
                    <a:pt x="801428" y="156890"/>
                  </a:lnTo>
                  <a:lnTo>
                    <a:pt x="795823" y="157220"/>
                  </a:lnTo>
                  <a:lnTo>
                    <a:pt x="790219" y="157594"/>
                  </a:lnTo>
                  <a:lnTo>
                    <a:pt x="784615" y="158011"/>
                  </a:lnTo>
                  <a:lnTo>
                    <a:pt x="779010" y="158472"/>
                  </a:lnTo>
                  <a:lnTo>
                    <a:pt x="773406" y="158975"/>
                  </a:lnTo>
                  <a:lnTo>
                    <a:pt x="767801" y="159520"/>
                  </a:lnTo>
                  <a:lnTo>
                    <a:pt x="762197" y="160108"/>
                  </a:lnTo>
                  <a:lnTo>
                    <a:pt x="756593" y="160739"/>
                  </a:lnTo>
                  <a:lnTo>
                    <a:pt x="750988" y="161411"/>
                  </a:lnTo>
                  <a:lnTo>
                    <a:pt x="745384" y="162124"/>
                  </a:lnTo>
                  <a:lnTo>
                    <a:pt x="739779" y="162879"/>
                  </a:lnTo>
                  <a:lnTo>
                    <a:pt x="734175" y="163675"/>
                  </a:lnTo>
                  <a:lnTo>
                    <a:pt x="728571" y="164512"/>
                  </a:lnTo>
                  <a:lnTo>
                    <a:pt x="722966" y="165390"/>
                  </a:lnTo>
                  <a:lnTo>
                    <a:pt x="717362" y="166308"/>
                  </a:lnTo>
                  <a:lnTo>
                    <a:pt x="711757" y="167267"/>
                  </a:lnTo>
                  <a:lnTo>
                    <a:pt x="706153" y="168265"/>
                  </a:lnTo>
                  <a:lnTo>
                    <a:pt x="700549" y="169304"/>
                  </a:lnTo>
                  <a:lnTo>
                    <a:pt x="694944" y="170382"/>
                  </a:lnTo>
                  <a:lnTo>
                    <a:pt x="689340" y="171500"/>
                  </a:lnTo>
                  <a:lnTo>
                    <a:pt x="683735" y="172658"/>
                  </a:lnTo>
                  <a:lnTo>
                    <a:pt x="678131" y="173854"/>
                  </a:lnTo>
                  <a:lnTo>
                    <a:pt x="672527" y="175090"/>
                  </a:lnTo>
                  <a:lnTo>
                    <a:pt x="666922" y="176364"/>
                  </a:lnTo>
                  <a:lnTo>
                    <a:pt x="661318" y="177678"/>
                  </a:lnTo>
                  <a:lnTo>
                    <a:pt x="655713" y="179030"/>
                  </a:lnTo>
                  <a:lnTo>
                    <a:pt x="650109" y="180420"/>
                  </a:lnTo>
                  <a:lnTo>
                    <a:pt x="644505" y="181849"/>
                  </a:lnTo>
                  <a:lnTo>
                    <a:pt x="638900" y="183316"/>
                  </a:lnTo>
                  <a:lnTo>
                    <a:pt x="633296" y="184822"/>
                  </a:lnTo>
                  <a:lnTo>
                    <a:pt x="627692" y="186365"/>
                  </a:lnTo>
                  <a:lnTo>
                    <a:pt x="622087" y="187946"/>
                  </a:lnTo>
                  <a:lnTo>
                    <a:pt x="616483" y="189566"/>
                  </a:lnTo>
                  <a:lnTo>
                    <a:pt x="610878" y="191223"/>
                  </a:lnTo>
                  <a:lnTo>
                    <a:pt x="605274" y="192918"/>
                  </a:lnTo>
                  <a:lnTo>
                    <a:pt x="599670" y="194651"/>
                  </a:lnTo>
                  <a:lnTo>
                    <a:pt x="594065" y="196421"/>
                  </a:lnTo>
                  <a:lnTo>
                    <a:pt x="588461" y="198229"/>
                  </a:lnTo>
                  <a:lnTo>
                    <a:pt x="582856" y="200074"/>
                  </a:lnTo>
                  <a:lnTo>
                    <a:pt x="577252" y="201958"/>
                  </a:lnTo>
                  <a:lnTo>
                    <a:pt x="571648" y="203878"/>
                  </a:lnTo>
                  <a:lnTo>
                    <a:pt x="566043" y="205836"/>
                  </a:lnTo>
                  <a:lnTo>
                    <a:pt x="560439" y="207832"/>
                  </a:lnTo>
                  <a:lnTo>
                    <a:pt x="554834" y="209866"/>
                  </a:lnTo>
                  <a:lnTo>
                    <a:pt x="549230" y="211937"/>
                  </a:lnTo>
                  <a:lnTo>
                    <a:pt x="543626" y="214045"/>
                  </a:lnTo>
                  <a:lnTo>
                    <a:pt x="538021" y="216192"/>
                  </a:lnTo>
                  <a:lnTo>
                    <a:pt x="532417" y="218376"/>
                  </a:lnTo>
                  <a:lnTo>
                    <a:pt x="526812" y="220598"/>
                  </a:lnTo>
                  <a:lnTo>
                    <a:pt x="521208" y="222858"/>
                  </a:lnTo>
                  <a:lnTo>
                    <a:pt x="515604" y="225156"/>
                  </a:lnTo>
                  <a:lnTo>
                    <a:pt x="509999" y="227492"/>
                  </a:lnTo>
                  <a:lnTo>
                    <a:pt x="504395" y="229866"/>
                  </a:lnTo>
                  <a:lnTo>
                    <a:pt x="498790" y="232279"/>
                  </a:lnTo>
                  <a:lnTo>
                    <a:pt x="493186" y="234730"/>
                  </a:lnTo>
                  <a:lnTo>
                    <a:pt x="487582" y="237219"/>
                  </a:lnTo>
                  <a:lnTo>
                    <a:pt x="481977" y="239748"/>
                  </a:lnTo>
                  <a:lnTo>
                    <a:pt x="476373" y="242315"/>
                  </a:lnTo>
                  <a:lnTo>
                    <a:pt x="470769" y="244922"/>
                  </a:lnTo>
                  <a:lnTo>
                    <a:pt x="465164" y="247568"/>
                  </a:lnTo>
                  <a:lnTo>
                    <a:pt x="459560" y="250254"/>
                  </a:lnTo>
                  <a:lnTo>
                    <a:pt x="453955" y="252979"/>
                  </a:lnTo>
                  <a:lnTo>
                    <a:pt x="448351" y="255744"/>
                  </a:lnTo>
                  <a:lnTo>
                    <a:pt x="442747" y="258550"/>
                  </a:lnTo>
                  <a:lnTo>
                    <a:pt x="437142" y="261396"/>
                  </a:lnTo>
                  <a:lnTo>
                    <a:pt x="431538" y="264283"/>
                  </a:lnTo>
                  <a:lnTo>
                    <a:pt x="425933" y="267211"/>
                  </a:lnTo>
                  <a:lnTo>
                    <a:pt x="420329" y="270180"/>
                  </a:lnTo>
                  <a:lnTo>
                    <a:pt x="414725" y="273192"/>
                  </a:lnTo>
                  <a:lnTo>
                    <a:pt x="409120" y="276245"/>
                  </a:lnTo>
                  <a:lnTo>
                    <a:pt x="403516" y="279340"/>
                  </a:lnTo>
                  <a:lnTo>
                    <a:pt x="397911" y="282479"/>
                  </a:lnTo>
                  <a:lnTo>
                    <a:pt x="392307" y="285660"/>
                  </a:lnTo>
                  <a:lnTo>
                    <a:pt x="386703" y="288885"/>
                  </a:lnTo>
                  <a:lnTo>
                    <a:pt x="381098" y="292153"/>
                  </a:lnTo>
                  <a:lnTo>
                    <a:pt x="375494" y="295466"/>
                  </a:lnTo>
                  <a:lnTo>
                    <a:pt x="369889" y="298823"/>
                  </a:lnTo>
                  <a:lnTo>
                    <a:pt x="364285" y="302225"/>
                  </a:lnTo>
                  <a:lnTo>
                    <a:pt x="358681" y="305673"/>
                  </a:lnTo>
                  <a:lnTo>
                    <a:pt x="353076" y="309166"/>
                  </a:lnTo>
                  <a:lnTo>
                    <a:pt x="347472" y="312705"/>
                  </a:lnTo>
                  <a:lnTo>
                    <a:pt x="341867" y="316291"/>
                  </a:lnTo>
                  <a:lnTo>
                    <a:pt x="336263" y="319924"/>
                  </a:lnTo>
                  <a:lnTo>
                    <a:pt x="330659" y="323604"/>
                  </a:lnTo>
                  <a:lnTo>
                    <a:pt x="325054" y="327332"/>
                  </a:lnTo>
                  <a:lnTo>
                    <a:pt x="319450" y="331109"/>
                  </a:lnTo>
                  <a:lnTo>
                    <a:pt x="313846" y="334933"/>
                  </a:lnTo>
                  <a:lnTo>
                    <a:pt x="308241" y="338807"/>
                  </a:lnTo>
                  <a:lnTo>
                    <a:pt x="302637" y="342730"/>
                  </a:lnTo>
                  <a:lnTo>
                    <a:pt x="297032" y="346702"/>
                  </a:lnTo>
                  <a:lnTo>
                    <a:pt x="291428" y="350724"/>
                  </a:lnTo>
                  <a:lnTo>
                    <a:pt x="285824" y="354796"/>
                  </a:lnTo>
                  <a:lnTo>
                    <a:pt x="280219" y="358919"/>
                  </a:lnTo>
                  <a:lnTo>
                    <a:pt x="274615" y="363093"/>
                  </a:lnTo>
                  <a:lnTo>
                    <a:pt x="269010" y="367317"/>
                  </a:lnTo>
                  <a:lnTo>
                    <a:pt x="263406" y="371592"/>
                  </a:lnTo>
                  <a:lnTo>
                    <a:pt x="257802" y="375919"/>
                  </a:lnTo>
                  <a:lnTo>
                    <a:pt x="252197" y="380296"/>
                  </a:lnTo>
                  <a:lnTo>
                    <a:pt x="246593" y="384725"/>
                  </a:lnTo>
                  <a:lnTo>
                    <a:pt x="240988" y="389205"/>
                  </a:lnTo>
                  <a:lnTo>
                    <a:pt x="235384" y="393735"/>
                  </a:lnTo>
                  <a:lnTo>
                    <a:pt x="229780" y="398317"/>
                  </a:lnTo>
                  <a:lnTo>
                    <a:pt x="224175" y="402948"/>
                  </a:lnTo>
                  <a:lnTo>
                    <a:pt x="218571" y="407630"/>
                  </a:lnTo>
                  <a:lnTo>
                    <a:pt x="212966" y="412362"/>
                  </a:lnTo>
                  <a:lnTo>
                    <a:pt x="207362" y="417143"/>
                  </a:lnTo>
                  <a:lnTo>
                    <a:pt x="201758" y="421972"/>
                  </a:lnTo>
                  <a:lnTo>
                    <a:pt x="196153" y="426849"/>
                  </a:lnTo>
                  <a:lnTo>
                    <a:pt x="190549" y="431773"/>
                  </a:lnTo>
                  <a:lnTo>
                    <a:pt x="184944" y="436743"/>
                  </a:lnTo>
                  <a:lnTo>
                    <a:pt x="179340" y="441757"/>
                  </a:lnTo>
                  <a:lnTo>
                    <a:pt x="173736" y="446815"/>
                  </a:lnTo>
                  <a:lnTo>
                    <a:pt x="168131" y="451916"/>
                  </a:lnTo>
                  <a:lnTo>
                    <a:pt x="162527" y="457057"/>
                  </a:lnTo>
                  <a:lnTo>
                    <a:pt x="156923" y="462237"/>
                  </a:lnTo>
                  <a:lnTo>
                    <a:pt x="151318" y="467454"/>
                  </a:lnTo>
                  <a:lnTo>
                    <a:pt x="145714" y="472707"/>
                  </a:lnTo>
                  <a:lnTo>
                    <a:pt x="140109" y="477993"/>
                  </a:lnTo>
                  <a:lnTo>
                    <a:pt x="134505" y="483309"/>
                  </a:lnTo>
                  <a:lnTo>
                    <a:pt x="128901" y="488655"/>
                  </a:lnTo>
                  <a:lnTo>
                    <a:pt x="123296" y="494026"/>
                  </a:lnTo>
                  <a:lnTo>
                    <a:pt x="117692" y="499421"/>
                  </a:lnTo>
                  <a:lnTo>
                    <a:pt x="112087" y="504837"/>
                  </a:lnTo>
                  <a:lnTo>
                    <a:pt x="106483" y="510270"/>
                  </a:lnTo>
                  <a:lnTo>
                    <a:pt x="100879" y="515717"/>
                  </a:lnTo>
                  <a:lnTo>
                    <a:pt x="95274" y="521175"/>
                  </a:lnTo>
                  <a:lnTo>
                    <a:pt x="89670" y="526641"/>
                  </a:lnTo>
                  <a:lnTo>
                    <a:pt x="84065" y="532110"/>
                  </a:lnTo>
                  <a:lnTo>
                    <a:pt x="78461" y="537581"/>
                  </a:lnTo>
                  <a:lnTo>
                    <a:pt x="72857" y="543047"/>
                  </a:lnTo>
                  <a:lnTo>
                    <a:pt x="67252" y="548507"/>
                  </a:lnTo>
                  <a:lnTo>
                    <a:pt x="61648" y="553955"/>
                  </a:lnTo>
                  <a:lnTo>
                    <a:pt x="56043" y="559387"/>
                  </a:lnTo>
                  <a:lnTo>
                    <a:pt x="50439" y="564801"/>
                  </a:lnTo>
                  <a:lnTo>
                    <a:pt x="44835" y="570190"/>
                  </a:lnTo>
                  <a:lnTo>
                    <a:pt x="39230" y="575552"/>
                  </a:lnTo>
                  <a:lnTo>
                    <a:pt x="33626" y="580882"/>
                  </a:lnTo>
                  <a:lnTo>
                    <a:pt x="28021" y="586175"/>
                  </a:lnTo>
                  <a:lnTo>
                    <a:pt x="22417" y="591428"/>
                  </a:lnTo>
                  <a:lnTo>
                    <a:pt x="16813" y="596636"/>
                  </a:lnTo>
                  <a:lnTo>
                    <a:pt x="11208" y="601796"/>
                  </a:lnTo>
                  <a:lnTo>
                    <a:pt x="5604" y="606903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91486" y="1852778"/>
              <a:ext cx="1883076" cy="611953"/>
            </a:xfrm>
            <a:custGeom>
              <a:avLst/>
              <a:pathLst>
                <a:path w="1883076" h="611953">
                  <a:moveTo>
                    <a:pt x="0" y="611953"/>
                  </a:moveTo>
                  <a:lnTo>
                    <a:pt x="5604" y="606903"/>
                  </a:lnTo>
                  <a:lnTo>
                    <a:pt x="11208" y="601796"/>
                  </a:lnTo>
                  <a:lnTo>
                    <a:pt x="16813" y="596636"/>
                  </a:lnTo>
                  <a:lnTo>
                    <a:pt x="22417" y="591428"/>
                  </a:lnTo>
                  <a:lnTo>
                    <a:pt x="28021" y="586175"/>
                  </a:lnTo>
                  <a:lnTo>
                    <a:pt x="33626" y="580882"/>
                  </a:lnTo>
                  <a:lnTo>
                    <a:pt x="39230" y="575552"/>
                  </a:lnTo>
                  <a:lnTo>
                    <a:pt x="44835" y="570190"/>
                  </a:lnTo>
                  <a:lnTo>
                    <a:pt x="50439" y="564801"/>
                  </a:lnTo>
                  <a:lnTo>
                    <a:pt x="56043" y="559387"/>
                  </a:lnTo>
                  <a:lnTo>
                    <a:pt x="61648" y="553955"/>
                  </a:lnTo>
                  <a:lnTo>
                    <a:pt x="67252" y="548507"/>
                  </a:lnTo>
                  <a:lnTo>
                    <a:pt x="72857" y="543047"/>
                  </a:lnTo>
                  <a:lnTo>
                    <a:pt x="78461" y="537581"/>
                  </a:lnTo>
                  <a:lnTo>
                    <a:pt x="84065" y="532110"/>
                  </a:lnTo>
                  <a:lnTo>
                    <a:pt x="89670" y="526641"/>
                  </a:lnTo>
                  <a:lnTo>
                    <a:pt x="95274" y="521175"/>
                  </a:lnTo>
                  <a:lnTo>
                    <a:pt x="100879" y="515717"/>
                  </a:lnTo>
                  <a:lnTo>
                    <a:pt x="106483" y="510270"/>
                  </a:lnTo>
                  <a:lnTo>
                    <a:pt x="112087" y="504837"/>
                  </a:lnTo>
                  <a:lnTo>
                    <a:pt x="117692" y="499421"/>
                  </a:lnTo>
                  <a:lnTo>
                    <a:pt x="123296" y="494026"/>
                  </a:lnTo>
                  <a:lnTo>
                    <a:pt x="128901" y="488655"/>
                  </a:lnTo>
                  <a:lnTo>
                    <a:pt x="134505" y="483309"/>
                  </a:lnTo>
                  <a:lnTo>
                    <a:pt x="140109" y="477993"/>
                  </a:lnTo>
                  <a:lnTo>
                    <a:pt x="145714" y="472707"/>
                  </a:lnTo>
                  <a:lnTo>
                    <a:pt x="151318" y="467454"/>
                  </a:lnTo>
                  <a:lnTo>
                    <a:pt x="156923" y="462237"/>
                  </a:lnTo>
                  <a:lnTo>
                    <a:pt x="162527" y="457057"/>
                  </a:lnTo>
                  <a:lnTo>
                    <a:pt x="168131" y="451916"/>
                  </a:lnTo>
                  <a:lnTo>
                    <a:pt x="173736" y="446815"/>
                  </a:lnTo>
                  <a:lnTo>
                    <a:pt x="179340" y="441757"/>
                  </a:lnTo>
                  <a:lnTo>
                    <a:pt x="184944" y="436743"/>
                  </a:lnTo>
                  <a:lnTo>
                    <a:pt x="190549" y="431773"/>
                  </a:lnTo>
                  <a:lnTo>
                    <a:pt x="196153" y="426849"/>
                  </a:lnTo>
                  <a:lnTo>
                    <a:pt x="201758" y="421972"/>
                  </a:lnTo>
                  <a:lnTo>
                    <a:pt x="207362" y="417143"/>
                  </a:lnTo>
                  <a:lnTo>
                    <a:pt x="212966" y="412362"/>
                  </a:lnTo>
                  <a:lnTo>
                    <a:pt x="218571" y="407630"/>
                  </a:lnTo>
                  <a:lnTo>
                    <a:pt x="224175" y="402948"/>
                  </a:lnTo>
                  <a:lnTo>
                    <a:pt x="229780" y="398317"/>
                  </a:lnTo>
                  <a:lnTo>
                    <a:pt x="235384" y="393735"/>
                  </a:lnTo>
                  <a:lnTo>
                    <a:pt x="240988" y="389205"/>
                  </a:lnTo>
                  <a:lnTo>
                    <a:pt x="246593" y="384725"/>
                  </a:lnTo>
                  <a:lnTo>
                    <a:pt x="252197" y="380296"/>
                  </a:lnTo>
                  <a:lnTo>
                    <a:pt x="257802" y="375919"/>
                  </a:lnTo>
                  <a:lnTo>
                    <a:pt x="263406" y="371592"/>
                  </a:lnTo>
                  <a:lnTo>
                    <a:pt x="269010" y="367317"/>
                  </a:lnTo>
                  <a:lnTo>
                    <a:pt x="274615" y="363093"/>
                  </a:lnTo>
                  <a:lnTo>
                    <a:pt x="280219" y="358919"/>
                  </a:lnTo>
                  <a:lnTo>
                    <a:pt x="285824" y="354796"/>
                  </a:lnTo>
                  <a:lnTo>
                    <a:pt x="291428" y="350724"/>
                  </a:lnTo>
                  <a:lnTo>
                    <a:pt x="297032" y="346702"/>
                  </a:lnTo>
                  <a:lnTo>
                    <a:pt x="302637" y="342730"/>
                  </a:lnTo>
                  <a:lnTo>
                    <a:pt x="308241" y="338807"/>
                  </a:lnTo>
                  <a:lnTo>
                    <a:pt x="313846" y="334933"/>
                  </a:lnTo>
                  <a:lnTo>
                    <a:pt x="319450" y="331109"/>
                  </a:lnTo>
                  <a:lnTo>
                    <a:pt x="325054" y="327332"/>
                  </a:lnTo>
                  <a:lnTo>
                    <a:pt x="330659" y="323604"/>
                  </a:lnTo>
                  <a:lnTo>
                    <a:pt x="336263" y="319924"/>
                  </a:lnTo>
                  <a:lnTo>
                    <a:pt x="341867" y="316291"/>
                  </a:lnTo>
                  <a:lnTo>
                    <a:pt x="347472" y="312705"/>
                  </a:lnTo>
                  <a:lnTo>
                    <a:pt x="353076" y="309166"/>
                  </a:lnTo>
                  <a:lnTo>
                    <a:pt x="358681" y="305673"/>
                  </a:lnTo>
                  <a:lnTo>
                    <a:pt x="364285" y="302225"/>
                  </a:lnTo>
                  <a:lnTo>
                    <a:pt x="369889" y="298823"/>
                  </a:lnTo>
                  <a:lnTo>
                    <a:pt x="375494" y="295466"/>
                  </a:lnTo>
                  <a:lnTo>
                    <a:pt x="381098" y="292153"/>
                  </a:lnTo>
                  <a:lnTo>
                    <a:pt x="386703" y="288885"/>
                  </a:lnTo>
                  <a:lnTo>
                    <a:pt x="392307" y="285660"/>
                  </a:lnTo>
                  <a:lnTo>
                    <a:pt x="397911" y="282479"/>
                  </a:lnTo>
                  <a:lnTo>
                    <a:pt x="403516" y="279340"/>
                  </a:lnTo>
                  <a:lnTo>
                    <a:pt x="409120" y="276245"/>
                  </a:lnTo>
                  <a:lnTo>
                    <a:pt x="414725" y="273192"/>
                  </a:lnTo>
                  <a:lnTo>
                    <a:pt x="420329" y="270180"/>
                  </a:lnTo>
                  <a:lnTo>
                    <a:pt x="425933" y="267211"/>
                  </a:lnTo>
                  <a:lnTo>
                    <a:pt x="431538" y="264283"/>
                  </a:lnTo>
                  <a:lnTo>
                    <a:pt x="437142" y="261396"/>
                  </a:lnTo>
                  <a:lnTo>
                    <a:pt x="442747" y="258550"/>
                  </a:lnTo>
                  <a:lnTo>
                    <a:pt x="448351" y="255744"/>
                  </a:lnTo>
                  <a:lnTo>
                    <a:pt x="453955" y="252979"/>
                  </a:lnTo>
                  <a:lnTo>
                    <a:pt x="459560" y="250254"/>
                  </a:lnTo>
                  <a:lnTo>
                    <a:pt x="465164" y="247568"/>
                  </a:lnTo>
                  <a:lnTo>
                    <a:pt x="470769" y="244922"/>
                  </a:lnTo>
                  <a:lnTo>
                    <a:pt x="476373" y="242315"/>
                  </a:lnTo>
                  <a:lnTo>
                    <a:pt x="481977" y="239748"/>
                  </a:lnTo>
                  <a:lnTo>
                    <a:pt x="487582" y="237219"/>
                  </a:lnTo>
                  <a:lnTo>
                    <a:pt x="493186" y="234730"/>
                  </a:lnTo>
                  <a:lnTo>
                    <a:pt x="498790" y="232279"/>
                  </a:lnTo>
                  <a:lnTo>
                    <a:pt x="504395" y="229866"/>
                  </a:lnTo>
                  <a:lnTo>
                    <a:pt x="509999" y="227492"/>
                  </a:lnTo>
                  <a:lnTo>
                    <a:pt x="515604" y="225156"/>
                  </a:lnTo>
                  <a:lnTo>
                    <a:pt x="521208" y="222858"/>
                  </a:lnTo>
                  <a:lnTo>
                    <a:pt x="526812" y="220598"/>
                  </a:lnTo>
                  <a:lnTo>
                    <a:pt x="532417" y="218376"/>
                  </a:lnTo>
                  <a:lnTo>
                    <a:pt x="538021" y="216192"/>
                  </a:lnTo>
                  <a:lnTo>
                    <a:pt x="543626" y="214045"/>
                  </a:lnTo>
                  <a:lnTo>
                    <a:pt x="549230" y="211937"/>
                  </a:lnTo>
                  <a:lnTo>
                    <a:pt x="554834" y="209866"/>
                  </a:lnTo>
                  <a:lnTo>
                    <a:pt x="560439" y="207832"/>
                  </a:lnTo>
                  <a:lnTo>
                    <a:pt x="566043" y="205836"/>
                  </a:lnTo>
                  <a:lnTo>
                    <a:pt x="571648" y="203878"/>
                  </a:lnTo>
                  <a:lnTo>
                    <a:pt x="577252" y="201958"/>
                  </a:lnTo>
                  <a:lnTo>
                    <a:pt x="582856" y="200074"/>
                  </a:lnTo>
                  <a:lnTo>
                    <a:pt x="588461" y="198229"/>
                  </a:lnTo>
                  <a:lnTo>
                    <a:pt x="594065" y="196421"/>
                  </a:lnTo>
                  <a:lnTo>
                    <a:pt x="599670" y="194651"/>
                  </a:lnTo>
                  <a:lnTo>
                    <a:pt x="605274" y="192918"/>
                  </a:lnTo>
                  <a:lnTo>
                    <a:pt x="610878" y="191223"/>
                  </a:lnTo>
                  <a:lnTo>
                    <a:pt x="616483" y="189566"/>
                  </a:lnTo>
                  <a:lnTo>
                    <a:pt x="622087" y="187946"/>
                  </a:lnTo>
                  <a:lnTo>
                    <a:pt x="627692" y="186365"/>
                  </a:lnTo>
                  <a:lnTo>
                    <a:pt x="633296" y="184822"/>
                  </a:lnTo>
                  <a:lnTo>
                    <a:pt x="638900" y="183316"/>
                  </a:lnTo>
                  <a:lnTo>
                    <a:pt x="644505" y="181849"/>
                  </a:lnTo>
                  <a:lnTo>
                    <a:pt x="650109" y="180420"/>
                  </a:lnTo>
                  <a:lnTo>
                    <a:pt x="655713" y="179030"/>
                  </a:lnTo>
                  <a:lnTo>
                    <a:pt x="661318" y="177678"/>
                  </a:lnTo>
                  <a:lnTo>
                    <a:pt x="666922" y="176364"/>
                  </a:lnTo>
                  <a:lnTo>
                    <a:pt x="672527" y="175090"/>
                  </a:lnTo>
                  <a:lnTo>
                    <a:pt x="678131" y="173854"/>
                  </a:lnTo>
                  <a:lnTo>
                    <a:pt x="683735" y="172658"/>
                  </a:lnTo>
                  <a:lnTo>
                    <a:pt x="689340" y="171500"/>
                  </a:lnTo>
                  <a:lnTo>
                    <a:pt x="694944" y="170382"/>
                  </a:lnTo>
                  <a:lnTo>
                    <a:pt x="700549" y="169304"/>
                  </a:lnTo>
                  <a:lnTo>
                    <a:pt x="706153" y="168265"/>
                  </a:lnTo>
                  <a:lnTo>
                    <a:pt x="711757" y="167267"/>
                  </a:lnTo>
                  <a:lnTo>
                    <a:pt x="717362" y="166308"/>
                  </a:lnTo>
                  <a:lnTo>
                    <a:pt x="722966" y="165390"/>
                  </a:lnTo>
                  <a:lnTo>
                    <a:pt x="728571" y="164512"/>
                  </a:lnTo>
                  <a:lnTo>
                    <a:pt x="734175" y="163675"/>
                  </a:lnTo>
                  <a:lnTo>
                    <a:pt x="739779" y="162879"/>
                  </a:lnTo>
                  <a:lnTo>
                    <a:pt x="745384" y="162124"/>
                  </a:lnTo>
                  <a:lnTo>
                    <a:pt x="750988" y="161410"/>
                  </a:lnTo>
                  <a:lnTo>
                    <a:pt x="756593" y="160738"/>
                  </a:lnTo>
                  <a:lnTo>
                    <a:pt x="762197" y="160108"/>
                  </a:lnTo>
                  <a:lnTo>
                    <a:pt x="767801" y="159520"/>
                  </a:lnTo>
                  <a:lnTo>
                    <a:pt x="773406" y="158975"/>
                  </a:lnTo>
                  <a:lnTo>
                    <a:pt x="779010" y="158472"/>
                  </a:lnTo>
                  <a:lnTo>
                    <a:pt x="784615" y="158011"/>
                  </a:lnTo>
                  <a:lnTo>
                    <a:pt x="790219" y="157594"/>
                  </a:lnTo>
                  <a:lnTo>
                    <a:pt x="795823" y="157220"/>
                  </a:lnTo>
                  <a:lnTo>
                    <a:pt x="801428" y="156890"/>
                  </a:lnTo>
                  <a:lnTo>
                    <a:pt x="807032" y="156604"/>
                  </a:lnTo>
                  <a:lnTo>
                    <a:pt x="812636" y="156362"/>
                  </a:lnTo>
                  <a:lnTo>
                    <a:pt x="818241" y="156164"/>
                  </a:lnTo>
                  <a:lnTo>
                    <a:pt x="823845" y="156012"/>
                  </a:lnTo>
                  <a:lnTo>
                    <a:pt x="829450" y="155904"/>
                  </a:lnTo>
                  <a:lnTo>
                    <a:pt x="835054" y="155842"/>
                  </a:lnTo>
                  <a:lnTo>
                    <a:pt x="840658" y="155825"/>
                  </a:lnTo>
                  <a:lnTo>
                    <a:pt x="846263" y="155854"/>
                  </a:lnTo>
                  <a:lnTo>
                    <a:pt x="851867" y="155929"/>
                  </a:lnTo>
                  <a:lnTo>
                    <a:pt x="857472" y="156051"/>
                  </a:lnTo>
                  <a:lnTo>
                    <a:pt x="863076" y="156220"/>
                  </a:lnTo>
                  <a:lnTo>
                    <a:pt x="868680" y="156436"/>
                  </a:lnTo>
                  <a:lnTo>
                    <a:pt x="874285" y="156700"/>
                  </a:lnTo>
                  <a:lnTo>
                    <a:pt x="879889" y="157011"/>
                  </a:lnTo>
                  <a:lnTo>
                    <a:pt x="885494" y="157370"/>
                  </a:lnTo>
                  <a:lnTo>
                    <a:pt x="891098" y="157778"/>
                  </a:lnTo>
                  <a:lnTo>
                    <a:pt x="896702" y="158234"/>
                  </a:lnTo>
                  <a:lnTo>
                    <a:pt x="902307" y="158740"/>
                  </a:lnTo>
                  <a:lnTo>
                    <a:pt x="907911" y="159294"/>
                  </a:lnTo>
                  <a:lnTo>
                    <a:pt x="913516" y="159899"/>
                  </a:lnTo>
                  <a:lnTo>
                    <a:pt x="919120" y="160553"/>
                  </a:lnTo>
                  <a:lnTo>
                    <a:pt x="924724" y="161257"/>
                  </a:lnTo>
                  <a:lnTo>
                    <a:pt x="930329" y="162012"/>
                  </a:lnTo>
                  <a:lnTo>
                    <a:pt x="935933" y="162818"/>
                  </a:lnTo>
                  <a:lnTo>
                    <a:pt x="941538" y="163674"/>
                  </a:lnTo>
                  <a:lnTo>
                    <a:pt x="947142" y="164582"/>
                  </a:lnTo>
                  <a:lnTo>
                    <a:pt x="952746" y="165542"/>
                  </a:lnTo>
                  <a:lnTo>
                    <a:pt x="958351" y="166554"/>
                  </a:lnTo>
                  <a:lnTo>
                    <a:pt x="963955" y="167617"/>
                  </a:lnTo>
                  <a:lnTo>
                    <a:pt x="969559" y="168734"/>
                  </a:lnTo>
                  <a:lnTo>
                    <a:pt x="975164" y="169903"/>
                  </a:lnTo>
                  <a:lnTo>
                    <a:pt x="980768" y="171124"/>
                  </a:lnTo>
                  <a:lnTo>
                    <a:pt x="986373" y="172399"/>
                  </a:lnTo>
                  <a:lnTo>
                    <a:pt x="991977" y="173728"/>
                  </a:lnTo>
                  <a:lnTo>
                    <a:pt x="997581" y="175110"/>
                  </a:lnTo>
                  <a:lnTo>
                    <a:pt x="1003186" y="176545"/>
                  </a:lnTo>
                  <a:lnTo>
                    <a:pt x="1008790" y="178035"/>
                  </a:lnTo>
                  <a:lnTo>
                    <a:pt x="1014395" y="179579"/>
                  </a:lnTo>
                  <a:lnTo>
                    <a:pt x="1019999" y="181177"/>
                  </a:lnTo>
                  <a:lnTo>
                    <a:pt x="1025603" y="182830"/>
                  </a:lnTo>
                  <a:lnTo>
                    <a:pt x="1031208" y="184537"/>
                  </a:lnTo>
                  <a:lnTo>
                    <a:pt x="1036812" y="186299"/>
                  </a:lnTo>
                  <a:lnTo>
                    <a:pt x="1042417" y="188116"/>
                  </a:lnTo>
                  <a:lnTo>
                    <a:pt x="1048021" y="189987"/>
                  </a:lnTo>
                  <a:lnTo>
                    <a:pt x="1053625" y="191914"/>
                  </a:lnTo>
                  <a:lnTo>
                    <a:pt x="1059230" y="193895"/>
                  </a:lnTo>
                  <a:lnTo>
                    <a:pt x="1064834" y="195932"/>
                  </a:lnTo>
                  <a:lnTo>
                    <a:pt x="1070439" y="198024"/>
                  </a:lnTo>
                  <a:lnTo>
                    <a:pt x="1076043" y="200170"/>
                  </a:lnTo>
                  <a:lnTo>
                    <a:pt x="1081647" y="202372"/>
                  </a:lnTo>
                  <a:lnTo>
                    <a:pt x="1087252" y="204628"/>
                  </a:lnTo>
                  <a:lnTo>
                    <a:pt x="1092856" y="206939"/>
                  </a:lnTo>
                  <a:lnTo>
                    <a:pt x="1098461" y="209305"/>
                  </a:lnTo>
                  <a:lnTo>
                    <a:pt x="1104065" y="211725"/>
                  </a:lnTo>
                  <a:lnTo>
                    <a:pt x="1109669" y="214200"/>
                  </a:lnTo>
                  <a:lnTo>
                    <a:pt x="1115274" y="216728"/>
                  </a:lnTo>
                  <a:lnTo>
                    <a:pt x="1120878" y="219311"/>
                  </a:lnTo>
                  <a:lnTo>
                    <a:pt x="1126482" y="221947"/>
                  </a:lnTo>
                  <a:lnTo>
                    <a:pt x="1132087" y="224636"/>
                  </a:lnTo>
                  <a:lnTo>
                    <a:pt x="1137691" y="227379"/>
                  </a:lnTo>
                  <a:lnTo>
                    <a:pt x="1143296" y="230173"/>
                  </a:lnTo>
                  <a:lnTo>
                    <a:pt x="1148900" y="233020"/>
                  </a:lnTo>
                  <a:lnTo>
                    <a:pt x="1154504" y="235919"/>
                  </a:lnTo>
                  <a:lnTo>
                    <a:pt x="1160109" y="238868"/>
                  </a:lnTo>
                  <a:lnTo>
                    <a:pt x="1165713" y="241868"/>
                  </a:lnTo>
                  <a:lnTo>
                    <a:pt x="1171318" y="244918"/>
                  </a:lnTo>
                  <a:lnTo>
                    <a:pt x="1176922" y="248017"/>
                  </a:lnTo>
                  <a:lnTo>
                    <a:pt x="1182526" y="251165"/>
                  </a:lnTo>
                  <a:lnTo>
                    <a:pt x="1188131" y="254360"/>
                  </a:lnTo>
                  <a:lnTo>
                    <a:pt x="1193735" y="257603"/>
                  </a:lnTo>
                  <a:lnTo>
                    <a:pt x="1199340" y="260891"/>
                  </a:lnTo>
                  <a:lnTo>
                    <a:pt x="1204944" y="264225"/>
                  </a:lnTo>
                  <a:lnTo>
                    <a:pt x="1210548" y="267602"/>
                  </a:lnTo>
                  <a:lnTo>
                    <a:pt x="1216153" y="271023"/>
                  </a:lnTo>
                  <a:lnTo>
                    <a:pt x="1221757" y="274485"/>
                  </a:lnTo>
                  <a:lnTo>
                    <a:pt x="1227362" y="277988"/>
                  </a:lnTo>
                  <a:lnTo>
                    <a:pt x="1232966" y="281530"/>
                  </a:lnTo>
                  <a:lnTo>
                    <a:pt x="1238570" y="285109"/>
                  </a:lnTo>
                  <a:lnTo>
                    <a:pt x="1244175" y="288725"/>
                  </a:lnTo>
                  <a:lnTo>
                    <a:pt x="1249779" y="292375"/>
                  </a:lnTo>
                  <a:lnTo>
                    <a:pt x="1255384" y="296057"/>
                  </a:lnTo>
                  <a:lnTo>
                    <a:pt x="1260988" y="299770"/>
                  </a:lnTo>
                  <a:lnTo>
                    <a:pt x="1266592" y="303512"/>
                  </a:lnTo>
                  <a:lnTo>
                    <a:pt x="1272197" y="307280"/>
                  </a:lnTo>
                  <a:lnTo>
                    <a:pt x="1277801" y="311071"/>
                  </a:lnTo>
                  <a:lnTo>
                    <a:pt x="1283406" y="314884"/>
                  </a:lnTo>
                  <a:lnTo>
                    <a:pt x="1289010" y="318715"/>
                  </a:lnTo>
                  <a:lnTo>
                    <a:pt x="1294614" y="322562"/>
                  </a:lnTo>
                  <a:lnTo>
                    <a:pt x="1300219" y="326420"/>
                  </a:lnTo>
                  <a:lnTo>
                    <a:pt x="1305823" y="330286"/>
                  </a:lnTo>
                  <a:lnTo>
                    <a:pt x="1311427" y="334157"/>
                  </a:lnTo>
                  <a:lnTo>
                    <a:pt x="1317032" y="338029"/>
                  </a:lnTo>
                  <a:lnTo>
                    <a:pt x="1322636" y="341895"/>
                  </a:lnTo>
                  <a:lnTo>
                    <a:pt x="1328241" y="345752"/>
                  </a:lnTo>
                  <a:lnTo>
                    <a:pt x="1333845" y="349595"/>
                  </a:lnTo>
                  <a:lnTo>
                    <a:pt x="1339449" y="353416"/>
                  </a:lnTo>
                  <a:lnTo>
                    <a:pt x="1345054" y="357211"/>
                  </a:lnTo>
                  <a:lnTo>
                    <a:pt x="1350658" y="360970"/>
                  </a:lnTo>
                  <a:lnTo>
                    <a:pt x="1356263" y="364689"/>
                  </a:lnTo>
                  <a:lnTo>
                    <a:pt x="1361867" y="368356"/>
                  </a:lnTo>
                  <a:lnTo>
                    <a:pt x="1367471" y="371965"/>
                  </a:lnTo>
                  <a:lnTo>
                    <a:pt x="1373076" y="375504"/>
                  </a:lnTo>
                  <a:lnTo>
                    <a:pt x="1378680" y="378963"/>
                  </a:lnTo>
                  <a:lnTo>
                    <a:pt x="1384285" y="382331"/>
                  </a:lnTo>
                  <a:lnTo>
                    <a:pt x="1389889" y="385595"/>
                  </a:lnTo>
                  <a:lnTo>
                    <a:pt x="1395493" y="388740"/>
                  </a:lnTo>
                  <a:lnTo>
                    <a:pt x="1401098" y="391752"/>
                  </a:lnTo>
                  <a:lnTo>
                    <a:pt x="1406702" y="394616"/>
                  </a:lnTo>
                  <a:lnTo>
                    <a:pt x="1412307" y="397312"/>
                  </a:lnTo>
                  <a:lnTo>
                    <a:pt x="1417911" y="399824"/>
                  </a:lnTo>
                  <a:lnTo>
                    <a:pt x="1423515" y="402130"/>
                  </a:lnTo>
                  <a:lnTo>
                    <a:pt x="1429120" y="404210"/>
                  </a:lnTo>
                  <a:lnTo>
                    <a:pt x="1434724" y="406040"/>
                  </a:lnTo>
                  <a:lnTo>
                    <a:pt x="1440329" y="407596"/>
                  </a:lnTo>
                  <a:lnTo>
                    <a:pt x="1445933" y="408853"/>
                  </a:lnTo>
                  <a:lnTo>
                    <a:pt x="1451537" y="409783"/>
                  </a:lnTo>
                  <a:lnTo>
                    <a:pt x="1457142" y="410360"/>
                  </a:lnTo>
                  <a:lnTo>
                    <a:pt x="1462746" y="410552"/>
                  </a:lnTo>
                  <a:lnTo>
                    <a:pt x="1468350" y="410332"/>
                  </a:lnTo>
                  <a:lnTo>
                    <a:pt x="1473955" y="409669"/>
                  </a:lnTo>
                  <a:lnTo>
                    <a:pt x="1479559" y="408533"/>
                  </a:lnTo>
                  <a:lnTo>
                    <a:pt x="1485164" y="406893"/>
                  </a:lnTo>
                  <a:lnTo>
                    <a:pt x="1490768" y="404721"/>
                  </a:lnTo>
                  <a:lnTo>
                    <a:pt x="1496372" y="401990"/>
                  </a:lnTo>
                  <a:lnTo>
                    <a:pt x="1501977" y="398674"/>
                  </a:lnTo>
                  <a:lnTo>
                    <a:pt x="1507581" y="394750"/>
                  </a:lnTo>
                  <a:lnTo>
                    <a:pt x="1513186" y="390199"/>
                  </a:lnTo>
                  <a:lnTo>
                    <a:pt x="1518790" y="385007"/>
                  </a:lnTo>
                  <a:lnTo>
                    <a:pt x="1524394" y="379164"/>
                  </a:lnTo>
                  <a:lnTo>
                    <a:pt x="1529999" y="372666"/>
                  </a:lnTo>
                  <a:lnTo>
                    <a:pt x="1535603" y="365516"/>
                  </a:lnTo>
                  <a:lnTo>
                    <a:pt x="1541208" y="357725"/>
                  </a:lnTo>
                  <a:lnTo>
                    <a:pt x="1546812" y="349309"/>
                  </a:lnTo>
                  <a:lnTo>
                    <a:pt x="1552416" y="340294"/>
                  </a:lnTo>
                  <a:lnTo>
                    <a:pt x="1558021" y="330715"/>
                  </a:lnTo>
                  <a:lnTo>
                    <a:pt x="1563625" y="320611"/>
                  </a:lnTo>
                  <a:lnTo>
                    <a:pt x="1569230" y="310033"/>
                  </a:lnTo>
                  <a:lnTo>
                    <a:pt x="1574834" y="299034"/>
                  </a:lnTo>
                  <a:lnTo>
                    <a:pt x="1580438" y="287677"/>
                  </a:lnTo>
                  <a:lnTo>
                    <a:pt x="1586043" y="276028"/>
                  </a:lnTo>
                  <a:lnTo>
                    <a:pt x="1591647" y="264155"/>
                  </a:lnTo>
                  <a:lnTo>
                    <a:pt x="1597252" y="252131"/>
                  </a:lnTo>
                  <a:lnTo>
                    <a:pt x="1602856" y="240028"/>
                  </a:lnTo>
                  <a:lnTo>
                    <a:pt x="1608460" y="227917"/>
                  </a:lnTo>
                  <a:lnTo>
                    <a:pt x="1614065" y="215868"/>
                  </a:lnTo>
                  <a:lnTo>
                    <a:pt x="1619669" y="203946"/>
                  </a:lnTo>
                  <a:lnTo>
                    <a:pt x="1625273" y="192213"/>
                  </a:lnTo>
                  <a:lnTo>
                    <a:pt x="1630878" y="180726"/>
                  </a:lnTo>
                  <a:lnTo>
                    <a:pt x="1636482" y="169533"/>
                  </a:lnTo>
                  <a:lnTo>
                    <a:pt x="1642087" y="158678"/>
                  </a:lnTo>
                  <a:lnTo>
                    <a:pt x="1647691" y="148199"/>
                  </a:lnTo>
                  <a:lnTo>
                    <a:pt x="1653295" y="138124"/>
                  </a:lnTo>
                  <a:lnTo>
                    <a:pt x="1658900" y="128477"/>
                  </a:lnTo>
                  <a:lnTo>
                    <a:pt x="1664504" y="119274"/>
                  </a:lnTo>
                  <a:lnTo>
                    <a:pt x="1670109" y="110525"/>
                  </a:lnTo>
                  <a:lnTo>
                    <a:pt x="1675713" y="102237"/>
                  </a:lnTo>
                  <a:lnTo>
                    <a:pt x="1681317" y="94409"/>
                  </a:lnTo>
                  <a:lnTo>
                    <a:pt x="1686922" y="87036"/>
                  </a:lnTo>
                  <a:lnTo>
                    <a:pt x="1692526" y="80112"/>
                  </a:lnTo>
                  <a:lnTo>
                    <a:pt x="1698131" y="73625"/>
                  </a:lnTo>
                  <a:lnTo>
                    <a:pt x="1703735" y="67561"/>
                  </a:lnTo>
                  <a:lnTo>
                    <a:pt x="1709339" y="61906"/>
                  </a:lnTo>
                  <a:lnTo>
                    <a:pt x="1714944" y="56641"/>
                  </a:lnTo>
                  <a:lnTo>
                    <a:pt x="1720548" y="51750"/>
                  </a:lnTo>
                  <a:lnTo>
                    <a:pt x="1726153" y="47213"/>
                  </a:lnTo>
                  <a:lnTo>
                    <a:pt x="1731757" y="43011"/>
                  </a:lnTo>
                  <a:lnTo>
                    <a:pt x="1737361" y="39124"/>
                  </a:lnTo>
                  <a:lnTo>
                    <a:pt x="1742966" y="35535"/>
                  </a:lnTo>
                  <a:lnTo>
                    <a:pt x="1748570" y="32224"/>
                  </a:lnTo>
                  <a:lnTo>
                    <a:pt x="1754175" y="29172"/>
                  </a:lnTo>
                  <a:lnTo>
                    <a:pt x="1759779" y="26363"/>
                  </a:lnTo>
                  <a:lnTo>
                    <a:pt x="1765383" y="23779"/>
                  </a:lnTo>
                  <a:lnTo>
                    <a:pt x="1770988" y="21404"/>
                  </a:lnTo>
                  <a:lnTo>
                    <a:pt x="1776592" y="19224"/>
                  </a:lnTo>
                  <a:lnTo>
                    <a:pt x="1782196" y="17222"/>
                  </a:lnTo>
                  <a:lnTo>
                    <a:pt x="1787801" y="15387"/>
                  </a:lnTo>
                  <a:lnTo>
                    <a:pt x="1793405" y="13705"/>
                  </a:lnTo>
                  <a:lnTo>
                    <a:pt x="1799010" y="12164"/>
                  </a:lnTo>
                  <a:lnTo>
                    <a:pt x="1804614" y="10753"/>
                  </a:lnTo>
                  <a:lnTo>
                    <a:pt x="1810218" y="9461"/>
                  </a:lnTo>
                  <a:lnTo>
                    <a:pt x="1815823" y="8280"/>
                  </a:lnTo>
                  <a:lnTo>
                    <a:pt x="1821427" y="7199"/>
                  </a:lnTo>
                  <a:lnTo>
                    <a:pt x="1827032" y="6211"/>
                  </a:lnTo>
                  <a:lnTo>
                    <a:pt x="1832636" y="5308"/>
                  </a:lnTo>
                  <a:lnTo>
                    <a:pt x="1838240" y="4483"/>
                  </a:lnTo>
                  <a:lnTo>
                    <a:pt x="1843845" y="3729"/>
                  </a:lnTo>
                  <a:lnTo>
                    <a:pt x="1849449" y="3040"/>
                  </a:lnTo>
                  <a:lnTo>
                    <a:pt x="1855054" y="2411"/>
                  </a:lnTo>
                  <a:lnTo>
                    <a:pt x="1860658" y="1837"/>
                  </a:lnTo>
                  <a:lnTo>
                    <a:pt x="1866262" y="1313"/>
                  </a:lnTo>
                  <a:lnTo>
                    <a:pt x="1871867" y="834"/>
                  </a:lnTo>
                  <a:lnTo>
                    <a:pt x="1877471" y="398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691486" y="2008603"/>
              <a:ext cx="1883076" cy="618958"/>
            </a:xfrm>
            <a:custGeom>
              <a:avLst/>
              <a:pathLst>
                <a:path w="1883076" h="618958">
                  <a:moveTo>
                    <a:pt x="0" y="456127"/>
                  </a:moveTo>
                  <a:lnTo>
                    <a:pt x="5604" y="451077"/>
                  </a:lnTo>
                  <a:lnTo>
                    <a:pt x="11208" y="445970"/>
                  </a:lnTo>
                  <a:lnTo>
                    <a:pt x="16813" y="440811"/>
                  </a:lnTo>
                  <a:lnTo>
                    <a:pt x="22417" y="435602"/>
                  </a:lnTo>
                  <a:lnTo>
                    <a:pt x="28021" y="430350"/>
                  </a:lnTo>
                  <a:lnTo>
                    <a:pt x="33626" y="425056"/>
                  </a:lnTo>
                  <a:lnTo>
                    <a:pt x="39230" y="419726"/>
                  </a:lnTo>
                  <a:lnTo>
                    <a:pt x="44835" y="414365"/>
                  </a:lnTo>
                  <a:lnTo>
                    <a:pt x="50439" y="408975"/>
                  </a:lnTo>
                  <a:lnTo>
                    <a:pt x="56043" y="403562"/>
                  </a:lnTo>
                  <a:lnTo>
                    <a:pt x="61648" y="398129"/>
                  </a:lnTo>
                  <a:lnTo>
                    <a:pt x="67252" y="392681"/>
                  </a:lnTo>
                  <a:lnTo>
                    <a:pt x="72857" y="387222"/>
                  </a:lnTo>
                  <a:lnTo>
                    <a:pt x="78461" y="381755"/>
                  </a:lnTo>
                  <a:lnTo>
                    <a:pt x="84065" y="376285"/>
                  </a:lnTo>
                  <a:lnTo>
                    <a:pt x="89670" y="370815"/>
                  </a:lnTo>
                  <a:lnTo>
                    <a:pt x="95274" y="365349"/>
                  </a:lnTo>
                  <a:lnTo>
                    <a:pt x="100879" y="359891"/>
                  </a:lnTo>
                  <a:lnTo>
                    <a:pt x="106483" y="354444"/>
                  </a:lnTo>
                  <a:lnTo>
                    <a:pt x="112087" y="349011"/>
                  </a:lnTo>
                  <a:lnTo>
                    <a:pt x="117692" y="343596"/>
                  </a:lnTo>
                  <a:lnTo>
                    <a:pt x="123296" y="338201"/>
                  </a:lnTo>
                  <a:lnTo>
                    <a:pt x="128901" y="332829"/>
                  </a:lnTo>
                  <a:lnTo>
                    <a:pt x="134505" y="327484"/>
                  </a:lnTo>
                  <a:lnTo>
                    <a:pt x="140109" y="322167"/>
                  </a:lnTo>
                  <a:lnTo>
                    <a:pt x="145714" y="316881"/>
                  </a:lnTo>
                  <a:lnTo>
                    <a:pt x="151318" y="311628"/>
                  </a:lnTo>
                  <a:lnTo>
                    <a:pt x="156923" y="306411"/>
                  </a:lnTo>
                  <a:lnTo>
                    <a:pt x="162527" y="301231"/>
                  </a:lnTo>
                  <a:lnTo>
                    <a:pt x="168131" y="296090"/>
                  </a:lnTo>
                  <a:lnTo>
                    <a:pt x="173736" y="290990"/>
                  </a:lnTo>
                  <a:lnTo>
                    <a:pt x="179340" y="285932"/>
                  </a:lnTo>
                  <a:lnTo>
                    <a:pt x="184944" y="280917"/>
                  </a:lnTo>
                  <a:lnTo>
                    <a:pt x="190549" y="275947"/>
                  </a:lnTo>
                  <a:lnTo>
                    <a:pt x="196153" y="271024"/>
                  </a:lnTo>
                  <a:lnTo>
                    <a:pt x="201758" y="266147"/>
                  </a:lnTo>
                  <a:lnTo>
                    <a:pt x="207362" y="261317"/>
                  </a:lnTo>
                  <a:lnTo>
                    <a:pt x="212966" y="256537"/>
                  </a:lnTo>
                  <a:lnTo>
                    <a:pt x="218571" y="251805"/>
                  </a:lnTo>
                  <a:lnTo>
                    <a:pt x="224175" y="247123"/>
                  </a:lnTo>
                  <a:lnTo>
                    <a:pt x="229780" y="242491"/>
                  </a:lnTo>
                  <a:lnTo>
                    <a:pt x="235384" y="237910"/>
                  </a:lnTo>
                  <a:lnTo>
                    <a:pt x="240988" y="233379"/>
                  </a:lnTo>
                  <a:lnTo>
                    <a:pt x="246593" y="228899"/>
                  </a:lnTo>
                  <a:lnTo>
                    <a:pt x="252197" y="224471"/>
                  </a:lnTo>
                  <a:lnTo>
                    <a:pt x="257802" y="220093"/>
                  </a:lnTo>
                  <a:lnTo>
                    <a:pt x="263406" y="215767"/>
                  </a:lnTo>
                  <a:lnTo>
                    <a:pt x="269010" y="211491"/>
                  </a:lnTo>
                  <a:lnTo>
                    <a:pt x="274615" y="207267"/>
                  </a:lnTo>
                  <a:lnTo>
                    <a:pt x="280219" y="203094"/>
                  </a:lnTo>
                  <a:lnTo>
                    <a:pt x="285824" y="198971"/>
                  </a:lnTo>
                  <a:lnTo>
                    <a:pt x="291428" y="194898"/>
                  </a:lnTo>
                  <a:lnTo>
                    <a:pt x="297032" y="190876"/>
                  </a:lnTo>
                  <a:lnTo>
                    <a:pt x="302637" y="186904"/>
                  </a:lnTo>
                  <a:lnTo>
                    <a:pt x="308241" y="182981"/>
                  </a:lnTo>
                  <a:lnTo>
                    <a:pt x="313846" y="179108"/>
                  </a:lnTo>
                  <a:lnTo>
                    <a:pt x="319450" y="175283"/>
                  </a:lnTo>
                  <a:lnTo>
                    <a:pt x="325054" y="171507"/>
                  </a:lnTo>
                  <a:lnTo>
                    <a:pt x="330659" y="167779"/>
                  </a:lnTo>
                  <a:lnTo>
                    <a:pt x="336263" y="164099"/>
                  </a:lnTo>
                  <a:lnTo>
                    <a:pt x="341867" y="160466"/>
                  </a:lnTo>
                  <a:lnTo>
                    <a:pt x="347472" y="156880"/>
                  </a:lnTo>
                  <a:lnTo>
                    <a:pt x="353076" y="153340"/>
                  </a:lnTo>
                  <a:lnTo>
                    <a:pt x="358681" y="149847"/>
                  </a:lnTo>
                  <a:lnTo>
                    <a:pt x="364285" y="146400"/>
                  </a:lnTo>
                  <a:lnTo>
                    <a:pt x="369889" y="142997"/>
                  </a:lnTo>
                  <a:lnTo>
                    <a:pt x="375494" y="139640"/>
                  </a:lnTo>
                  <a:lnTo>
                    <a:pt x="381098" y="136327"/>
                  </a:lnTo>
                  <a:lnTo>
                    <a:pt x="386703" y="133059"/>
                  </a:lnTo>
                  <a:lnTo>
                    <a:pt x="392307" y="129834"/>
                  </a:lnTo>
                  <a:lnTo>
                    <a:pt x="397911" y="126653"/>
                  </a:lnTo>
                  <a:lnTo>
                    <a:pt x="403516" y="123515"/>
                  </a:lnTo>
                  <a:lnTo>
                    <a:pt x="409120" y="120419"/>
                  </a:lnTo>
                  <a:lnTo>
                    <a:pt x="414725" y="117366"/>
                  </a:lnTo>
                  <a:lnTo>
                    <a:pt x="420329" y="114355"/>
                  </a:lnTo>
                  <a:lnTo>
                    <a:pt x="425933" y="111385"/>
                  </a:lnTo>
                  <a:lnTo>
                    <a:pt x="431538" y="108457"/>
                  </a:lnTo>
                  <a:lnTo>
                    <a:pt x="437142" y="105570"/>
                  </a:lnTo>
                  <a:lnTo>
                    <a:pt x="442747" y="102724"/>
                  </a:lnTo>
                  <a:lnTo>
                    <a:pt x="448351" y="99919"/>
                  </a:lnTo>
                  <a:lnTo>
                    <a:pt x="453955" y="97153"/>
                  </a:lnTo>
                  <a:lnTo>
                    <a:pt x="459560" y="94428"/>
                  </a:lnTo>
                  <a:lnTo>
                    <a:pt x="465164" y="91742"/>
                  </a:lnTo>
                  <a:lnTo>
                    <a:pt x="470769" y="89096"/>
                  </a:lnTo>
                  <a:lnTo>
                    <a:pt x="476373" y="86490"/>
                  </a:lnTo>
                  <a:lnTo>
                    <a:pt x="481977" y="83922"/>
                  </a:lnTo>
                  <a:lnTo>
                    <a:pt x="487582" y="81394"/>
                  </a:lnTo>
                  <a:lnTo>
                    <a:pt x="493186" y="78904"/>
                  </a:lnTo>
                  <a:lnTo>
                    <a:pt x="498790" y="76453"/>
                  </a:lnTo>
                  <a:lnTo>
                    <a:pt x="504395" y="74040"/>
                  </a:lnTo>
                  <a:lnTo>
                    <a:pt x="509999" y="71666"/>
                  </a:lnTo>
                  <a:lnTo>
                    <a:pt x="515604" y="69330"/>
                  </a:lnTo>
                  <a:lnTo>
                    <a:pt x="521208" y="67032"/>
                  </a:lnTo>
                  <a:lnTo>
                    <a:pt x="526812" y="64772"/>
                  </a:lnTo>
                  <a:lnTo>
                    <a:pt x="532417" y="62550"/>
                  </a:lnTo>
                  <a:lnTo>
                    <a:pt x="538021" y="60366"/>
                  </a:lnTo>
                  <a:lnTo>
                    <a:pt x="543626" y="58220"/>
                  </a:lnTo>
                  <a:lnTo>
                    <a:pt x="549230" y="56111"/>
                  </a:lnTo>
                  <a:lnTo>
                    <a:pt x="554834" y="54040"/>
                  </a:lnTo>
                  <a:lnTo>
                    <a:pt x="560439" y="52007"/>
                  </a:lnTo>
                  <a:lnTo>
                    <a:pt x="566043" y="50011"/>
                  </a:lnTo>
                  <a:lnTo>
                    <a:pt x="571648" y="48053"/>
                  </a:lnTo>
                  <a:lnTo>
                    <a:pt x="577252" y="46132"/>
                  </a:lnTo>
                  <a:lnTo>
                    <a:pt x="582856" y="44249"/>
                  </a:lnTo>
                  <a:lnTo>
                    <a:pt x="588461" y="42403"/>
                  </a:lnTo>
                  <a:lnTo>
                    <a:pt x="594065" y="40595"/>
                  </a:lnTo>
                  <a:lnTo>
                    <a:pt x="599670" y="38825"/>
                  </a:lnTo>
                  <a:lnTo>
                    <a:pt x="605274" y="37092"/>
                  </a:lnTo>
                  <a:lnTo>
                    <a:pt x="610878" y="35397"/>
                  </a:lnTo>
                  <a:lnTo>
                    <a:pt x="616483" y="33740"/>
                  </a:lnTo>
                  <a:lnTo>
                    <a:pt x="622087" y="32121"/>
                  </a:lnTo>
                  <a:lnTo>
                    <a:pt x="627692" y="30539"/>
                  </a:lnTo>
                  <a:lnTo>
                    <a:pt x="633296" y="28996"/>
                  </a:lnTo>
                  <a:lnTo>
                    <a:pt x="638900" y="27491"/>
                  </a:lnTo>
                  <a:lnTo>
                    <a:pt x="644505" y="26023"/>
                  </a:lnTo>
                  <a:lnTo>
                    <a:pt x="650109" y="24595"/>
                  </a:lnTo>
                  <a:lnTo>
                    <a:pt x="655713" y="23204"/>
                  </a:lnTo>
                  <a:lnTo>
                    <a:pt x="661318" y="21852"/>
                  </a:lnTo>
                  <a:lnTo>
                    <a:pt x="666922" y="20539"/>
                  </a:lnTo>
                  <a:lnTo>
                    <a:pt x="672527" y="19264"/>
                  </a:lnTo>
                  <a:lnTo>
                    <a:pt x="678131" y="18029"/>
                  </a:lnTo>
                  <a:lnTo>
                    <a:pt x="683735" y="16832"/>
                  </a:lnTo>
                  <a:lnTo>
                    <a:pt x="689340" y="15675"/>
                  </a:lnTo>
                  <a:lnTo>
                    <a:pt x="694944" y="14557"/>
                  </a:lnTo>
                  <a:lnTo>
                    <a:pt x="700549" y="13478"/>
                  </a:lnTo>
                  <a:lnTo>
                    <a:pt x="706153" y="12440"/>
                  </a:lnTo>
                  <a:lnTo>
                    <a:pt x="711757" y="11441"/>
                  </a:lnTo>
                  <a:lnTo>
                    <a:pt x="717362" y="10483"/>
                  </a:lnTo>
                  <a:lnTo>
                    <a:pt x="722966" y="9564"/>
                  </a:lnTo>
                  <a:lnTo>
                    <a:pt x="728571" y="8687"/>
                  </a:lnTo>
                  <a:lnTo>
                    <a:pt x="734175" y="7850"/>
                  </a:lnTo>
                  <a:lnTo>
                    <a:pt x="739779" y="7053"/>
                  </a:lnTo>
                  <a:lnTo>
                    <a:pt x="745384" y="6298"/>
                  </a:lnTo>
                  <a:lnTo>
                    <a:pt x="750988" y="5585"/>
                  </a:lnTo>
                  <a:lnTo>
                    <a:pt x="756593" y="4913"/>
                  </a:lnTo>
                  <a:lnTo>
                    <a:pt x="762197" y="4283"/>
                  </a:lnTo>
                  <a:lnTo>
                    <a:pt x="767801" y="3695"/>
                  </a:lnTo>
                  <a:lnTo>
                    <a:pt x="773406" y="3149"/>
                  </a:lnTo>
                  <a:lnTo>
                    <a:pt x="779010" y="2646"/>
                  </a:lnTo>
                  <a:lnTo>
                    <a:pt x="784615" y="2186"/>
                  </a:lnTo>
                  <a:lnTo>
                    <a:pt x="790219" y="1769"/>
                  </a:lnTo>
                  <a:lnTo>
                    <a:pt x="795823" y="1395"/>
                  </a:lnTo>
                  <a:lnTo>
                    <a:pt x="801428" y="1065"/>
                  </a:lnTo>
                  <a:lnTo>
                    <a:pt x="807032" y="779"/>
                  </a:lnTo>
                  <a:lnTo>
                    <a:pt x="812636" y="537"/>
                  </a:lnTo>
                  <a:lnTo>
                    <a:pt x="818241" y="339"/>
                  </a:lnTo>
                  <a:lnTo>
                    <a:pt x="823845" y="186"/>
                  </a:lnTo>
                  <a:lnTo>
                    <a:pt x="829450" y="79"/>
                  </a:lnTo>
                  <a:lnTo>
                    <a:pt x="835054" y="16"/>
                  </a:lnTo>
                  <a:lnTo>
                    <a:pt x="840658" y="0"/>
                  </a:lnTo>
                  <a:lnTo>
                    <a:pt x="846263" y="29"/>
                  </a:lnTo>
                  <a:lnTo>
                    <a:pt x="851867" y="104"/>
                  </a:lnTo>
                  <a:lnTo>
                    <a:pt x="857472" y="226"/>
                  </a:lnTo>
                  <a:lnTo>
                    <a:pt x="863076" y="395"/>
                  </a:lnTo>
                  <a:lnTo>
                    <a:pt x="868680" y="611"/>
                  </a:lnTo>
                  <a:lnTo>
                    <a:pt x="874285" y="875"/>
                  </a:lnTo>
                  <a:lnTo>
                    <a:pt x="879889" y="1186"/>
                  </a:lnTo>
                  <a:lnTo>
                    <a:pt x="885494" y="1545"/>
                  </a:lnTo>
                  <a:lnTo>
                    <a:pt x="891098" y="1953"/>
                  </a:lnTo>
                  <a:lnTo>
                    <a:pt x="896702" y="2410"/>
                  </a:lnTo>
                  <a:lnTo>
                    <a:pt x="902307" y="2915"/>
                  </a:lnTo>
                  <a:lnTo>
                    <a:pt x="907911" y="3470"/>
                  </a:lnTo>
                  <a:lnTo>
                    <a:pt x="913516" y="4074"/>
                  </a:lnTo>
                  <a:lnTo>
                    <a:pt x="919120" y="4729"/>
                  </a:lnTo>
                  <a:lnTo>
                    <a:pt x="924724" y="5433"/>
                  </a:lnTo>
                  <a:lnTo>
                    <a:pt x="930329" y="6189"/>
                  </a:lnTo>
                  <a:lnTo>
                    <a:pt x="935933" y="6994"/>
                  </a:lnTo>
                  <a:lnTo>
                    <a:pt x="941538" y="7851"/>
                  </a:lnTo>
                  <a:lnTo>
                    <a:pt x="947142" y="8760"/>
                  </a:lnTo>
                  <a:lnTo>
                    <a:pt x="952746" y="9720"/>
                  </a:lnTo>
                  <a:lnTo>
                    <a:pt x="958351" y="10732"/>
                  </a:lnTo>
                  <a:lnTo>
                    <a:pt x="963955" y="11796"/>
                  </a:lnTo>
                  <a:lnTo>
                    <a:pt x="969559" y="12913"/>
                  </a:lnTo>
                  <a:lnTo>
                    <a:pt x="975164" y="14083"/>
                  </a:lnTo>
                  <a:lnTo>
                    <a:pt x="980768" y="15305"/>
                  </a:lnTo>
                  <a:lnTo>
                    <a:pt x="986373" y="16581"/>
                  </a:lnTo>
                  <a:lnTo>
                    <a:pt x="991977" y="17910"/>
                  </a:lnTo>
                  <a:lnTo>
                    <a:pt x="997581" y="19293"/>
                  </a:lnTo>
                  <a:lnTo>
                    <a:pt x="1003186" y="20730"/>
                  </a:lnTo>
                  <a:lnTo>
                    <a:pt x="1008790" y="22221"/>
                  </a:lnTo>
                  <a:lnTo>
                    <a:pt x="1014395" y="23766"/>
                  </a:lnTo>
                  <a:lnTo>
                    <a:pt x="1019999" y="25366"/>
                  </a:lnTo>
                  <a:lnTo>
                    <a:pt x="1025603" y="27020"/>
                  </a:lnTo>
                  <a:lnTo>
                    <a:pt x="1031208" y="28729"/>
                  </a:lnTo>
                  <a:lnTo>
                    <a:pt x="1036812" y="30493"/>
                  </a:lnTo>
                  <a:lnTo>
                    <a:pt x="1042417" y="32312"/>
                  </a:lnTo>
                  <a:lnTo>
                    <a:pt x="1048021" y="34187"/>
                  </a:lnTo>
                  <a:lnTo>
                    <a:pt x="1053625" y="36116"/>
                  </a:lnTo>
                  <a:lnTo>
                    <a:pt x="1059230" y="38101"/>
                  </a:lnTo>
                  <a:lnTo>
                    <a:pt x="1064834" y="40142"/>
                  </a:lnTo>
                  <a:lnTo>
                    <a:pt x="1070439" y="42237"/>
                  </a:lnTo>
                  <a:lnTo>
                    <a:pt x="1076043" y="44389"/>
                  </a:lnTo>
                  <a:lnTo>
                    <a:pt x="1081647" y="46595"/>
                  </a:lnTo>
                  <a:lnTo>
                    <a:pt x="1087252" y="48858"/>
                  </a:lnTo>
                  <a:lnTo>
                    <a:pt x="1092856" y="51175"/>
                  </a:lnTo>
                  <a:lnTo>
                    <a:pt x="1098461" y="53549"/>
                  </a:lnTo>
                  <a:lnTo>
                    <a:pt x="1104065" y="55977"/>
                  </a:lnTo>
                  <a:lnTo>
                    <a:pt x="1109669" y="58461"/>
                  </a:lnTo>
                  <a:lnTo>
                    <a:pt x="1115274" y="61000"/>
                  </a:lnTo>
                  <a:lnTo>
                    <a:pt x="1120878" y="63594"/>
                  </a:lnTo>
                  <a:lnTo>
                    <a:pt x="1126482" y="66243"/>
                  </a:lnTo>
                  <a:lnTo>
                    <a:pt x="1132087" y="68947"/>
                  </a:lnTo>
                  <a:lnTo>
                    <a:pt x="1137691" y="71705"/>
                  </a:lnTo>
                  <a:lnTo>
                    <a:pt x="1143296" y="74518"/>
                  </a:lnTo>
                  <a:lnTo>
                    <a:pt x="1148900" y="77385"/>
                  </a:lnTo>
                  <a:lnTo>
                    <a:pt x="1154504" y="80306"/>
                  </a:lnTo>
                  <a:lnTo>
                    <a:pt x="1160109" y="83280"/>
                  </a:lnTo>
                  <a:lnTo>
                    <a:pt x="1165713" y="86308"/>
                  </a:lnTo>
                  <a:lnTo>
                    <a:pt x="1171318" y="89389"/>
                  </a:lnTo>
                  <a:lnTo>
                    <a:pt x="1176922" y="92524"/>
                  </a:lnTo>
                  <a:lnTo>
                    <a:pt x="1182526" y="95710"/>
                  </a:lnTo>
                  <a:lnTo>
                    <a:pt x="1188131" y="98949"/>
                  </a:lnTo>
                  <a:lnTo>
                    <a:pt x="1193735" y="102240"/>
                  </a:lnTo>
                  <a:lnTo>
                    <a:pt x="1199340" y="105583"/>
                  </a:lnTo>
                  <a:lnTo>
                    <a:pt x="1204944" y="108976"/>
                  </a:lnTo>
                  <a:lnTo>
                    <a:pt x="1210548" y="112421"/>
                  </a:lnTo>
                  <a:lnTo>
                    <a:pt x="1216153" y="115917"/>
                  </a:lnTo>
                  <a:lnTo>
                    <a:pt x="1221757" y="119463"/>
                  </a:lnTo>
                  <a:lnTo>
                    <a:pt x="1227362" y="123058"/>
                  </a:lnTo>
                  <a:lnTo>
                    <a:pt x="1232966" y="126704"/>
                  </a:lnTo>
                  <a:lnTo>
                    <a:pt x="1238570" y="130399"/>
                  </a:lnTo>
                  <a:lnTo>
                    <a:pt x="1244175" y="134144"/>
                  </a:lnTo>
                  <a:lnTo>
                    <a:pt x="1249779" y="137937"/>
                  </a:lnTo>
                  <a:lnTo>
                    <a:pt x="1255384" y="141779"/>
                  </a:lnTo>
                  <a:lnTo>
                    <a:pt x="1260988" y="145670"/>
                  </a:lnTo>
                  <a:lnTo>
                    <a:pt x="1266592" y="149610"/>
                  </a:lnTo>
                  <a:lnTo>
                    <a:pt x="1272197" y="153598"/>
                  </a:lnTo>
                  <a:lnTo>
                    <a:pt x="1277801" y="157635"/>
                  </a:lnTo>
                  <a:lnTo>
                    <a:pt x="1283406" y="161721"/>
                  </a:lnTo>
                  <a:lnTo>
                    <a:pt x="1289010" y="165855"/>
                  </a:lnTo>
                  <a:lnTo>
                    <a:pt x="1294614" y="170038"/>
                  </a:lnTo>
                  <a:lnTo>
                    <a:pt x="1300219" y="174271"/>
                  </a:lnTo>
                  <a:lnTo>
                    <a:pt x="1305823" y="178554"/>
                  </a:lnTo>
                  <a:lnTo>
                    <a:pt x="1311427" y="182888"/>
                  </a:lnTo>
                  <a:lnTo>
                    <a:pt x="1317032" y="187273"/>
                  </a:lnTo>
                  <a:lnTo>
                    <a:pt x="1322636" y="191710"/>
                  </a:lnTo>
                  <a:lnTo>
                    <a:pt x="1328241" y="196201"/>
                  </a:lnTo>
                  <a:lnTo>
                    <a:pt x="1333845" y="200746"/>
                  </a:lnTo>
                  <a:lnTo>
                    <a:pt x="1339449" y="205347"/>
                  </a:lnTo>
                  <a:lnTo>
                    <a:pt x="1345054" y="210005"/>
                  </a:lnTo>
                  <a:lnTo>
                    <a:pt x="1350658" y="214723"/>
                  </a:lnTo>
                  <a:lnTo>
                    <a:pt x="1356263" y="219502"/>
                  </a:lnTo>
                  <a:lnTo>
                    <a:pt x="1361867" y="224345"/>
                  </a:lnTo>
                  <a:lnTo>
                    <a:pt x="1367471" y="229255"/>
                  </a:lnTo>
                  <a:lnTo>
                    <a:pt x="1373076" y="234233"/>
                  </a:lnTo>
                  <a:lnTo>
                    <a:pt x="1378680" y="239284"/>
                  </a:lnTo>
                  <a:lnTo>
                    <a:pt x="1384285" y="244410"/>
                  </a:lnTo>
                  <a:lnTo>
                    <a:pt x="1389889" y="249615"/>
                  </a:lnTo>
                  <a:lnTo>
                    <a:pt x="1395493" y="254904"/>
                  </a:lnTo>
                  <a:lnTo>
                    <a:pt x="1401098" y="260280"/>
                  </a:lnTo>
                  <a:lnTo>
                    <a:pt x="1406702" y="265748"/>
                  </a:lnTo>
                  <a:lnTo>
                    <a:pt x="1412307" y="271313"/>
                  </a:lnTo>
                  <a:lnTo>
                    <a:pt x="1417911" y="276979"/>
                  </a:lnTo>
                  <a:lnTo>
                    <a:pt x="1423515" y="282752"/>
                  </a:lnTo>
                  <a:lnTo>
                    <a:pt x="1429120" y="288637"/>
                  </a:lnTo>
                  <a:lnTo>
                    <a:pt x="1434724" y="294639"/>
                  </a:lnTo>
                  <a:lnTo>
                    <a:pt x="1440329" y="300765"/>
                  </a:lnTo>
                  <a:lnTo>
                    <a:pt x="1445933" y="307019"/>
                  </a:lnTo>
                  <a:lnTo>
                    <a:pt x="1451537" y="313406"/>
                  </a:lnTo>
                  <a:lnTo>
                    <a:pt x="1457142" y="319932"/>
                  </a:lnTo>
                  <a:lnTo>
                    <a:pt x="1462746" y="326600"/>
                  </a:lnTo>
                  <a:lnTo>
                    <a:pt x="1468350" y="333415"/>
                  </a:lnTo>
                  <a:lnTo>
                    <a:pt x="1473955" y="340380"/>
                  </a:lnTo>
                  <a:lnTo>
                    <a:pt x="1479559" y="347497"/>
                  </a:lnTo>
                  <a:lnTo>
                    <a:pt x="1485164" y="354766"/>
                  </a:lnTo>
                  <a:lnTo>
                    <a:pt x="1490768" y="362188"/>
                  </a:lnTo>
                  <a:lnTo>
                    <a:pt x="1496372" y="369760"/>
                  </a:lnTo>
                  <a:lnTo>
                    <a:pt x="1501977" y="377477"/>
                  </a:lnTo>
                  <a:lnTo>
                    <a:pt x="1507581" y="385335"/>
                  </a:lnTo>
                  <a:lnTo>
                    <a:pt x="1513186" y="393324"/>
                  </a:lnTo>
                  <a:lnTo>
                    <a:pt x="1518790" y="401433"/>
                  </a:lnTo>
                  <a:lnTo>
                    <a:pt x="1524394" y="409650"/>
                  </a:lnTo>
                  <a:lnTo>
                    <a:pt x="1529999" y="417958"/>
                  </a:lnTo>
                  <a:lnTo>
                    <a:pt x="1535603" y="426339"/>
                  </a:lnTo>
                  <a:lnTo>
                    <a:pt x="1541208" y="434770"/>
                  </a:lnTo>
                  <a:lnTo>
                    <a:pt x="1546812" y="443229"/>
                  </a:lnTo>
                  <a:lnTo>
                    <a:pt x="1552416" y="451689"/>
                  </a:lnTo>
                  <a:lnTo>
                    <a:pt x="1558021" y="460123"/>
                  </a:lnTo>
                  <a:lnTo>
                    <a:pt x="1563625" y="468501"/>
                  </a:lnTo>
                  <a:lnTo>
                    <a:pt x="1569230" y="476794"/>
                  </a:lnTo>
                  <a:lnTo>
                    <a:pt x="1574834" y="484970"/>
                  </a:lnTo>
                  <a:lnTo>
                    <a:pt x="1580438" y="492999"/>
                  </a:lnTo>
                  <a:lnTo>
                    <a:pt x="1586043" y="500852"/>
                  </a:lnTo>
                  <a:lnTo>
                    <a:pt x="1591647" y="508502"/>
                  </a:lnTo>
                  <a:lnTo>
                    <a:pt x="1597252" y="515921"/>
                  </a:lnTo>
                  <a:lnTo>
                    <a:pt x="1602856" y="523086"/>
                  </a:lnTo>
                  <a:lnTo>
                    <a:pt x="1608460" y="529976"/>
                  </a:lnTo>
                  <a:lnTo>
                    <a:pt x="1614065" y="536575"/>
                  </a:lnTo>
                  <a:lnTo>
                    <a:pt x="1619669" y="542868"/>
                  </a:lnTo>
                  <a:lnTo>
                    <a:pt x="1625273" y="548845"/>
                  </a:lnTo>
                  <a:lnTo>
                    <a:pt x="1630878" y="554498"/>
                  </a:lnTo>
                  <a:lnTo>
                    <a:pt x="1636482" y="559825"/>
                  </a:lnTo>
                  <a:lnTo>
                    <a:pt x="1642087" y="564825"/>
                  </a:lnTo>
                  <a:lnTo>
                    <a:pt x="1647691" y="569502"/>
                  </a:lnTo>
                  <a:lnTo>
                    <a:pt x="1653295" y="573861"/>
                  </a:lnTo>
                  <a:lnTo>
                    <a:pt x="1658900" y="577910"/>
                  </a:lnTo>
                  <a:lnTo>
                    <a:pt x="1664504" y="581660"/>
                  </a:lnTo>
                  <a:lnTo>
                    <a:pt x="1670109" y="585122"/>
                  </a:lnTo>
                  <a:lnTo>
                    <a:pt x="1675713" y="588309"/>
                  </a:lnTo>
                  <a:lnTo>
                    <a:pt x="1681317" y="591236"/>
                  </a:lnTo>
                  <a:lnTo>
                    <a:pt x="1686922" y="593916"/>
                  </a:lnTo>
                  <a:lnTo>
                    <a:pt x="1692526" y="596365"/>
                  </a:lnTo>
                  <a:lnTo>
                    <a:pt x="1698131" y="598598"/>
                  </a:lnTo>
                  <a:lnTo>
                    <a:pt x="1703735" y="600630"/>
                  </a:lnTo>
                  <a:lnTo>
                    <a:pt x="1709339" y="602476"/>
                  </a:lnTo>
                  <a:lnTo>
                    <a:pt x="1714944" y="604149"/>
                  </a:lnTo>
                  <a:lnTo>
                    <a:pt x="1720548" y="605664"/>
                  </a:lnTo>
                  <a:lnTo>
                    <a:pt x="1726153" y="607033"/>
                  </a:lnTo>
                  <a:lnTo>
                    <a:pt x="1731757" y="608269"/>
                  </a:lnTo>
                  <a:lnTo>
                    <a:pt x="1737361" y="609383"/>
                  </a:lnTo>
                  <a:lnTo>
                    <a:pt x="1742966" y="610386"/>
                  </a:lnTo>
                  <a:lnTo>
                    <a:pt x="1748570" y="611288"/>
                  </a:lnTo>
                  <a:lnTo>
                    <a:pt x="1754175" y="612099"/>
                  </a:lnTo>
                  <a:lnTo>
                    <a:pt x="1759779" y="612827"/>
                  </a:lnTo>
                  <a:lnTo>
                    <a:pt x="1765383" y="613480"/>
                  </a:lnTo>
                  <a:lnTo>
                    <a:pt x="1770988" y="614065"/>
                  </a:lnTo>
                  <a:lnTo>
                    <a:pt x="1776592" y="614589"/>
                  </a:lnTo>
                  <a:lnTo>
                    <a:pt x="1782196" y="615059"/>
                  </a:lnTo>
                  <a:lnTo>
                    <a:pt x="1787801" y="615479"/>
                  </a:lnTo>
                  <a:lnTo>
                    <a:pt x="1793405" y="615854"/>
                  </a:lnTo>
                  <a:lnTo>
                    <a:pt x="1799010" y="616190"/>
                  </a:lnTo>
                  <a:lnTo>
                    <a:pt x="1804614" y="616490"/>
                  </a:lnTo>
                  <a:lnTo>
                    <a:pt x="1810218" y="616758"/>
                  </a:lnTo>
                  <a:lnTo>
                    <a:pt x="1815823" y="616997"/>
                  </a:lnTo>
                  <a:lnTo>
                    <a:pt x="1821427" y="617211"/>
                  </a:lnTo>
                  <a:lnTo>
                    <a:pt x="1827032" y="617401"/>
                  </a:lnTo>
                  <a:lnTo>
                    <a:pt x="1832636" y="617571"/>
                  </a:lnTo>
                  <a:lnTo>
                    <a:pt x="1838240" y="617722"/>
                  </a:lnTo>
                  <a:lnTo>
                    <a:pt x="1843845" y="617858"/>
                  </a:lnTo>
                  <a:lnTo>
                    <a:pt x="1849449" y="617978"/>
                  </a:lnTo>
                  <a:lnTo>
                    <a:pt x="1855054" y="618085"/>
                  </a:lnTo>
                  <a:lnTo>
                    <a:pt x="1860658" y="618181"/>
                  </a:lnTo>
                  <a:lnTo>
                    <a:pt x="1866262" y="618266"/>
                  </a:lnTo>
                  <a:lnTo>
                    <a:pt x="1871867" y="618342"/>
                  </a:lnTo>
                  <a:lnTo>
                    <a:pt x="1877471" y="618410"/>
                  </a:lnTo>
                  <a:lnTo>
                    <a:pt x="1883076" y="618470"/>
                  </a:lnTo>
                  <a:lnTo>
                    <a:pt x="1883076" y="618958"/>
                  </a:lnTo>
                  <a:lnTo>
                    <a:pt x="1877471" y="618958"/>
                  </a:lnTo>
                  <a:lnTo>
                    <a:pt x="1871867" y="618958"/>
                  </a:lnTo>
                  <a:lnTo>
                    <a:pt x="1866262" y="618958"/>
                  </a:lnTo>
                  <a:lnTo>
                    <a:pt x="1860658" y="618958"/>
                  </a:lnTo>
                  <a:lnTo>
                    <a:pt x="1855054" y="618958"/>
                  </a:lnTo>
                  <a:lnTo>
                    <a:pt x="1849449" y="618958"/>
                  </a:lnTo>
                  <a:lnTo>
                    <a:pt x="1843845" y="618958"/>
                  </a:lnTo>
                  <a:lnTo>
                    <a:pt x="1838240" y="618958"/>
                  </a:lnTo>
                  <a:lnTo>
                    <a:pt x="1832636" y="618958"/>
                  </a:lnTo>
                  <a:lnTo>
                    <a:pt x="1827032" y="618958"/>
                  </a:lnTo>
                  <a:lnTo>
                    <a:pt x="1821427" y="618958"/>
                  </a:lnTo>
                  <a:lnTo>
                    <a:pt x="1815823" y="618958"/>
                  </a:lnTo>
                  <a:lnTo>
                    <a:pt x="1810218" y="618958"/>
                  </a:lnTo>
                  <a:lnTo>
                    <a:pt x="1804614" y="618958"/>
                  </a:lnTo>
                  <a:lnTo>
                    <a:pt x="1799010" y="618958"/>
                  </a:lnTo>
                  <a:lnTo>
                    <a:pt x="1793405" y="618958"/>
                  </a:lnTo>
                  <a:lnTo>
                    <a:pt x="1787801" y="618958"/>
                  </a:lnTo>
                  <a:lnTo>
                    <a:pt x="1782196" y="618958"/>
                  </a:lnTo>
                  <a:lnTo>
                    <a:pt x="1776592" y="618958"/>
                  </a:lnTo>
                  <a:lnTo>
                    <a:pt x="1770988" y="618958"/>
                  </a:lnTo>
                  <a:lnTo>
                    <a:pt x="1765383" y="618958"/>
                  </a:lnTo>
                  <a:lnTo>
                    <a:pt x="1759779" y="618958"/>
                  </a:lnTo>
                  <a:lnTo>
                    <a:pt x="1754175" y="618958"/>
                  </a:lnTo>
                  <a:lnTo>
                    <a:pt x="1748570" y="618958"/>
                  </a:lnTo>
                  <a:lnTo>
                    <a:pt x="1742966" y="618958"/>
                  </a:lnTo>
                  <a:lnTo>
                    <a:pt x="1737361" y="618958"/>
                  </a:lnTo>
                  <a:lnTo>
                    <a:pt x="1731757" y="618958"/>
                  </a:lnTo>
                  <a:lnTo>
                    <a:pt x="1726153" y="618958"/>
                  </a:lnTo>
                  <a:lnTo>
                    <a:pt x="1720548" y="618958"/>
                  </a:lnTo>
                  <a:lnTo>
                    <a:pt x="1714944" y="618958"/>
                  </a:lnTo>
                  <a:lnTo>
                    <a:pt x="1709339" y="618958"/>
                  </a:lnTo>
                  <a:lnTo>
                    <a:pt x="1703735" y="618958"/>
                  </a:lnTo>
                  <a:lnTo>
                    <a:pt x="1698131" y="618958"/>
                  </a:lnTo>
                  <a:lnTo>
                    <a:pt x="1692526" y="618958"/>
                  </a:lnTo>
                  <a:lnTo>
                    <a:pt x="1686922" y="618958"/>
                  </a:lnTo>
                  <a:lnTo>
                    <a:pt x="1681317" y="618958"/>
                  </a:lnTo>
                  <a:lnTo>
                    <a:pt x="1675713" y="618958"/>
                  </a:lnTo>
                  <a:lnTo>
                    <a:pt x="1670109" y="618958"/>
                  </a:lnTo>
                  <a:lnTo>
                    <a:pt x="1664504" y="618958"/>
                  </a:lnTo>
                  <a:lnTo>
                    <a:pt x="1658900" y="618958"/>
                  </a:lnTo>
                  <a:lnTo>
                    <a:pt x="1653295" y="618958"/>
                  </a:lnTo>
                  <a:lnTo>
                    <a:pt x="1647691" y="618958"/>
                  </a:lnTo>
                  <a:lnTo>
                    <a:pt x="1642087" y="618958"/>
                  </a:lnTo>
                  <a:lnTo>
                    <a:pt x="1636482" y="618958"/>
                  </a:lnTo>
                  <a:lnTo>
                    <a:pt x="1630878" y="618958"/>
                  </a:lnTo>
                  <a:lnTo>
                    <a:pt x="1625273" y="618958"/>
                  </a:lnTo>
                  <a:lnTo>
                    <a:pt x="1619669" y="618958"/>
                  </a:lnTo>
                  <a:lnTo>
                    <a:pt x="1614065" y="618958"/>
                  </a:lnTo>
                  <a:lnTo>
                    <a:pt x="1608460" y="618958"/>
                  </a:lnTo>
                  <a:lnTo>
                    <a:pt x="1602856" y="618958"/>
                  </a:lnTo>
                  <a:lnTo>
                    <a:pt x="1597252" y="618958"/>
                  </a:lnTo>
                  <a:lnTo>
                    <a:pt x="1591647" y="618958"/>
                  </a:lnTo>
                  <a:lnTo>
                    <a:pt x="1586043" y="618958"/>
                  </a:lnTo>
                  <a:lnTo>
                    <a:pt x="1580438" y="618958"/>
                  </a:lnTo>
                  <a:lnTo>
                    <a:pt x="1574834" y="618958"/>
                  </a:lnTo>
                  <a:lnTo>
                    <a:pt x="1569230" y="618958"/>
                  </a:lnTo>
                  <a:lnTo>
                    <a:pt x="1563625" y="618958"/>
                  </a:lnTo>
                  <a:lnTo>
                    <a:pt x="1558021" y="618958"/>
                  </a:lnTo>
                  <a:lnTo>
                    <a:pt x="1552416" y="618958"/>
                  </a:lnTo>
                  <a:lnTo>
                    <a:pt x="1546812" y="618958"/>
                  </a:lnTo>
                  <a:lnTo>
                    <a:pt x="1541208" y="618958"/>
                  </a:lnTo>
                  <a:lnTo>
                    <a:pt x="1535603" y="618958"/>
                  </a:lnTo>
                  <a:lnTo>
                    <a:pt x="1529999" y="618958"/>
                  </a:lnTo>
                  <a:lnTo>
                    <a:pt x="1524394" y="618958"/>
                  </a:lnTo>
                  <a:lnTo>
                    <a:pt x="1518790" y="618958"/>
                  </a:lnTo>
                  <a:lnTo>
                    <a:pt x="1513186" y="618958"/>
                  </a:lnTo>
                  <a:lnTo>
                    <a:pt x="1507581" y="618958"/>
                  </a:lnTo>
                  <a:lnTo>
                    <a:pt x="1501977" y="618958"/>
                  </a:lnTo>
                  <a:lnTo>
                    <a:pt x="1496372" y="618958"/>
                  </a:lnTo>
                  <a:lnTo>
                    <a:pt x="1490768" y="618958"/>
                  </a:lnTo>
                  <a:lnTo>
                    <a:pt x="1485164" y="618958"/>
                  </a:lnTo>
                  <a:lnTo>
                    <a:pt x="1479559" y="618958"/>
                  </a:lnTo>
                  <a:lnTo>
                    <a:pt x="1473955" y="618958"/>
                  </a:lnTo>
                  <a:lnTo>
                    <a:pt x="1468350" y="618958"/>
                  </a:lnTo>
                  <a:lnTo>
                    <a:pt x="1462746" y="618958"/>
                  </a:lnTo>
                  <a:lnTo>
                    <a:pt x="1457142" y="618958"/>
                  </a:lnTo>
                  <a:lnTo>
                    <a:pt x="1451537" y="618958"/>
                  </a:lnTo>
                  <a:lnTo>
                    <a:pt x="1445933" y="618958"/>
                  </a:lnTo>
                  <a:lnTo>
                    <a:pt x="1440329" y="618958"/>
                  </a:lnTo>
                  <a:lnTo>
                    <a:pt x="1434724" y="618958"/>
                  </a:lnTo>
                  <a:lnTo>
                    <a:pt x="1429120" y="618958"/>
                  </a:lnTo>
                  <a:lnTo>
                    <a:pt x="1423515" y="618958"/>
                  </a:lnTo>
                  <a:lnTo>
                    <a:pt x="1417911" y="618958"/>
                  </a:lnTo>
                  <a:lnTo>
                    <a:pt x="1412307" y="618958"/>
                  </a:lnTo>
                  <a:lnTo>
                    <a:pt x="1406702" y="618958"/>
                  </a:lnTo>
                  <a:lnTo>
                    <a:pt x="1401098" y="618958"/>
                  </a:lnTo>
                  <a:lnTo>
                    <a:pt x="1395493" y="618958"/>
                  </a:lnTo>
                  <a:lnTo>
                    <a:pt x="1389889" y="618958"/>
                  </a:lnTo>
                  <a:lnTo>
                    <a:pt x="1384285" y="618958"/>
                  </a:lnTo>
                  <a:lnTo>
                    <a:pt x="1378680" y="618958"/>
                  </a:lnTo>
                  <a:lnTo>
                    <a:pt x="1373076" y="618958"/>
                  </a:lnTo>
                  <a:lnTo>
                    <a:pt x="1367471" y="618958"/>
                  </a:lnTo>
                  <a:lnTo>
                    <a:pt x="1361867" y="618958"/>
                  </a:lnTo>
                  <a:lnTo>
                    <a:pt x="1356263" y="618958"/>
                  </a:lnTo>
                  <a:lnTo>
                    <a:pt x="1350658" y="618958"/>
                  </a:lnTo>
                  <a:lnTo>
                    <a:pt x="1345054" y="618958"/>
                  </a:lnTo>
                  <a:lnTo>
                    <a:pt x="1339449" y="618958"/>
                  </a:lnTo>
                  <a:lnTo>
                    <a:pt x="1333845" y="618958"/>
                  </a:lnTo>
                  <a:lnTo>
                    <a:pt x="1328241" y="618958"/>
                  </a:lnTo>
                  <a:lnTo>
                    <a:pt x="1322636" y="618958"/>
                  </a:lnTo>
                  <a:lnTo>
                    <a:pt x="1317032" y="618958"/>
                  </a:lnTo>
                  <a:lnTo>
                    <a:pt x="1311427" y="618958"/>
                  </a:lnTo>
                  <a:lnTo>
                    <a:pt x="1305823" y="618958"/>
                  </a:lnTo>
                  <a:lnTo>
                    <a:pt x="1300219" y="618958"/>
                  </a:lnTo>
                  <a:lnTo>
                    <a:pt x="1294614" y="618958"/>
                  </a:lnTo>
                  <a:lnTo>
                    <a:pt x="1289010" y="618958"/>
                  </a:lnTo>
                  <a:lnTo>
                    <a:pt x="1283406" y="618958"/>
                  </a:lnTo>
                  <a:lnTo>
                    <a:pt x="1277801" y="618958"/>
                  </a:lnTo>
                  <a:lnTo>
                    <a:pt x="1272197" y="618958"/>
                  </a:lnTo>
                  <a:lnTo>
                    <a:pt x="1266592" y="618958"/>
                  </a:lnTo>
                  <a:lnTo>
                    <a:pt x="1260988" y="618958"/>
                  </a:lnTo>
                  <a:lnTo>
                    <a:pt x="1255384" y="618958"/>
                  </a:lnTo>
                  <a:lnTo>
                    <a:pt x="1249779" y="618958"/>
                  </a:lnTo>
                  <a:lnTo>
                    <a:pt x="1244175" y="618958"/>
                  </a:lnTo>
                  <a:lnTo>
                    <a:pt x="1238570" y="618958"/>
                  </a:lnTo>
                  <a:lnTo>
                    <a:pt x="1232966" y="618958"/>
                  </a:lnTo>
                  <a:lnTo>
                    <a:pt x="1227362" y="618958"/>
                  </a:lnTo>
                  <a:lnTo>
                    <a:pt x="1221757" y="618958"/>
                  </a:lnTo>
                  <a:lnTo>
                    <a:pt x="1216153" y="618958"/>
                  </a:lnTo>
                  <a:lnTo>
                    <a:pt x="1210548" y="618958"/>
                  </a:lnTo>
                  <a:lnTo>
                    <a:pt x="1204944" y="618958"/>
                  </a:lnTo>
                  <a:lnTo>
                    <a:pt x="1199340" y="618958"/>
                  </a:lnTo>
                  <a:lnTo>
                    <a:pt x="1193735" y="618958"/>
                  </a:lnTo>
                  <a:lnTo>
                    <a:pt x="1188131" y="618958"/>
                  </a:lnTo>
                  <a:lnTo>
                    <a:pt x="1182526" y="618958"/>
                  </a:lnTo>
                  <a:lnTo>
                    <a:pt x="1176922" y="618958"/>
                  </a:lnTo>
                  <a:lnTo>
                    <a:pt x="1171318" y="618958"/>
                  </a:lnTo>
                  <a:lnTo>
                    <a:pt x="1165713" y="618958"/>
                  </a:lnTo>
                  <a:lnTo>
                    <a:pt x="1160109" y="618958"/>
                  </a:lnTo>
                  <a:lnTo>
                    <a:pt x="1154504" y="618958"/>
                  </a:lnTo>
                  <a:lnTo>
                    <a:pt x="1148900" y="618958"/>
                  </a:lnTo>
                  <a:lnTo>
                    <a:pt x="1143296" y="618958"/>
                  </a:lnTo>
                  <a:lnTo>
                    <a:pt x="1137691" y="618958"/>
                  </a:lnTo>
                  <a:lnTo>
                    <a:pt x="1132087" y="618958"/>
                  </a:lnTo>
                  <a:lnTo>
                    <a:pt x="1126482" y="618958"/>
                  </a:lnTo>
                  <a:lnTo>
                    <a:pt x="1120878" y="618958"/>
                  </a:lnTo>
                  <a:lnTo>
                    <a:pt x="1115274" y="618958"/>
                  </a:lnTo>
                  <a:lnTo>
                    <a:pt x="1109669" y="618958"/>
                  </a:lnTo>
                  <a:lnTo>
                    <a:pt x="1104065" y="618958"/>
                  </a:lnTo>
                  <a:lnTo>
                    <a:pt x="1098461" y="618958"/>
                  </a:lnTo>
                  <a:lnTo>
                    <a:pt x="1092856" y="618958"/>
                  </a:lnTo>
                  <a:lnTo>
                    <a:pt x="1087252" y="618958"/>
                  </a:lnTo>
                  <a:lnTo>
                    <a:pt x="1081647" y="618958"/>
                  </a:lnTo>
                  <a:lnTo>
                    <a:pt x="1076043" y="618958"/>
                  </a:lnTo>
                  <a:lnTo>
                    <a:pt x="1070439" y="618958"/>
                  </a:lnTo>
                  <a:lnTo>
                    <a:pt x="1064834" y="618958"/>
                  </a:lnTo>
                  <a:lnTo>
                    <a:pt x="1059230" y="618958"/>
                  </a:lnTo>
                  <a:lnTo>
                    <a:pt x="1053625" y="618958"/>
                  </a:lnTo>
                  <a:lnTo>
                    <a:pt x="1048021" y="618958"/>
                  </a:lnTo>
                  <a:lnTo>
                    <a:pt x="1042417" y="618958"/>
                  </a:lnTo>
                  <a:lnTo>
                    <a:pt x="1036812" y="618958"/>
                  </a:lnTo>
                  <a:lnTo>
                    <a:pt x="1031208" y="618958"/>
                  </a:lnTo>
                  <a:lnTo>
                    <a:pt x="1025603" y="618958"/>
                  </a:lnTo>
                  <a:lnTo>
                    <a:pt x="1019999" y="618958"/>
                  </a:lnTo>
                  <a:lnTo>
                    <a:pt x="1014395" y="618958"/>
                  </a:lnTo>
                  <a:lnTo>
                    <a:pt x="1008790" y="618958"/>
                  </a:lnTo>
                  <a:lnTo>
                    <a:pt x="1003186" y="618958"/>
                  </a:lnTo>
                  <a:lnTo>
                    <a:pt x="997581" y="618958"/>
                  </a:lnTo>
                  <a:lnTo>
                    <a:pt x="991977" y="618958"/>
                  </a:lnTo>
                  <a:lnTo>
                    <a:pt x="986373" y="618958"/>
                  </a:lnTo>
                  <a:lnTo>
                    <a:pt x="980768" y="618958"/>
                  </a:lnTo>
                  <a:lnTo>
                    <a:pt x="975164" y="618958"/>
                  </a:lnTo>
                  <a:lnTo>
                    <a:pt x="969559" y="618958"/>
                  </a:lnTo>
                  <a:lnTo>
                    <a:pt x="963955" y="618958"/>
                  </a:lnTo>
                  <a:lnTo>
                    <a:pt x="958351" y="618958"/>
                  </a:lnTo>
                  <a:lnTo>
                    <a:pt x="952746" y="618958"/>
                  </a:lnTo>
                  <a:lnTo>
                    <a:pt x="947142" y="618958"/>
                  </a:lnTo>
                  <a:lnTo>
                    <a:pt x="941538" y="618958"/>
                  </a:lnTo>
                  <a:lnTo>
                    <a:pt x="935933" y="618958"/>
                  </a:lnTo>
                  <a:lnTo>
                    <a:pt x="930329" y="618958"/>
                  </a:lnTo>
                  <a:lnTo>
                    <a:pt x="924724" y="618958"/>
                  </a:lnTo>
                  <a:lnTo>
                    <a:pt x="919120" y="618958"/>
                  </a:lnTo>
                  <a:lnTo>
                    <a:pt x="913516" y="618958"/>
                  </a:lnTo>
                  <a:lnTo>
                    <a:pt x="907911" y="618958"/>
                  </a:lnTo>
                  <a:lnTo>
                    <a:pt x="902307" y="618958"/>
                  </a:lnTo>
                  <a:lnTo>
                    <a:pt x="896702" y="618958"/>
                  </a:lnTo>
                  <a:lnTo>
                    <a:pt x="891098" y="618958"/>
                  </a:lnTo>
                  <a:lnTo>
                    <a:pt x="885494" y="618958"/>
                  </a:lnTo>
                  <a:lnTo>
                    <a:pt x="879889" y="618958"/>
                  </a:lnTo>
                  <a:lnTo>
                    <a:pt x="874285" y="618958"/>
                  </a:lnTo>
                  <a:lnTo>
                    <a:pt x="868680" y="618958"/>
                  </a:lnTo>
                  <a:lnTo>
                    <a:pt x="863076" y="618958"/>
                  </a:lnTo>
                  <a:lnTo>
                    <a:pt x="857472" y="618958"/>
                  </a:lnTo>
                  <a:lnTo>
                    <a:pt x="851867" y="618958"/>
                  </a:lnTo>
                  <a:lnTo>
                    <a:pt x="846263" y="618958"/>
                  </a:lnTo>
                  <a:lnTo>
                    <a:pt x="840658" y="618958"/>
                  </a:lnTo>
                  <a:lnTo>
                    <a:pt x="835054" y="618958"/>
                  </a:lnTo>
                  <a:lnTo>
                    <a:pt x="829450" y="618958"/>
                  </a:lnTo>
                  <a:lnTo>
                    <a:pt x="823845" y="618958"/>
                  </a:lnTo>
                  <a:lnTo>
                    <a:pt x="818241" y="618958"/>
                  </a:lnTo>
                  <a:lnTo>
                    <a:pt x="812636" y="618958"/>
                  </a:lnTo>
                  <a:lnTo>
                    <a:pt x="807032" y="618958"/>
                  </a:lnTo>
                  <a:lnTo>
                    <a:pt x="801428" y="618958"/>
                  </a:lnTo>
                  <a:lnTo>
                    <a:pt x="795823" y="618958"/>
                  </a:lnTo>
                  <a:lnTo>
                    <a:pt x="790219" y="618958"/>
                  </a:lnTo>
                  <a:lnTo>
                    <a:pt x="784615" y="618958"/>
                  </a:lnTo>
                  <a:lnTo>
                    <a:pt x="779010" y="618958"/>
                  </a:lnTo>
                  <a:lnTo>
                    <a:pt x="773406" y="618958"/>
                  </a:lnTo>
                  <a:lnTo>
                    <a:pt x="767801" y="618958"/>
                  </a:lnTo>
                  <a:lnTo>
                    <a:pt x="762197" y="618958"/>
                  </a:lnTo>
                  <a:lnTo>
                    <a:pt x="756593" y="618958"/>
                  </a:lnTo>
                  <a:lnTo>
                    <a:pt x="750988" y="618958"/>
                  </a:lnTo>
                  <a:lnTo>
                    <a:pt x="745384" y="618958"/>
                  </a:lnTo>
                  <a:lnTo>
                    <a:pt x="739779" y="618958"/>
                  </a:lnTo>
                  <a:lnTo>
                    <a:pt x="734175" y="618958"/>
                  </a:lnTo>
                  <a:lnTo>
                    <a:pt x="728571" y="618958"/>
                  </a:lnTo>
                  <a:lnTo>
                    <a:pt x="722966" y="618958"/>
                  </a:lnTo>
                  <a:lnTo>
                    <a:pt x="717362" y="618958"/>
                  </a:lnTo>
                  <a:lnTo>
                    <a:pt x="711757" y="618958"/>
                  </a:lnTo>
                  <a:lnTo>
                    <a:pt x="706153" y="618958"/>
                  </a:lnTo>
                  <a:lnTo>
                    <a:pt x="700549" y="618958"/>
                  </a:lnTo>
                  <a:lnTo>
                    <a:pt x="694944" y="618958"/>
                  </a:lnTo>
                  <a:lnTo>
                    <a:pt x="689340" y="618958"/>
                  </a:lnTo>
                  <a:lnTo>
                    <a:pt x="683735" y="618958"/>
                  </a:lnTo>
                  <a:lnTo>
                    <a:pt x="678131" y="618958"/>
                  </a:lnTo>
                  <a:lnTo>
                    <a:pt x="672527" y="618958"/>
                  </a:lnTo>
                  <a:lnTo>
                    <a:pt x="666922" y="618958"/>
                  </a:lnTo>
                  <a:lnTo>
                    <a:pt x="661318" y="618958"/>
                  </a:lnTo>
                  <a:lnTo>
                    <a:pt x="655713" y="618958"/>
                  </a:lnTo>
                  <a:lnTo>
                    <a:pt x="650109" y="618958"/>
                  </a:lnTo>
                  <a:lnTo>
                    <a:pt x="644505" y="618958"/>
                  </a:lnTo>
                  <a:lnTo>
                    <a:pt x="638900" y="618958"/>
                  </a:lnTo>
                  <a:lnTo>
                    <a:pt x="633296" y="618958"/>
                  </a:lnTo>
                  <a:lnTo>
                    <a:pt x="627692" y="618958"/>
                  </a:lnTo>
                  <a:lnTo>
                    <a:pt x="622087" y="618958"/>
                  </a:lnTo>
                  <a:lnTo>
                    <a:pt x="616483" y="618958"/>
                  </a:lnTo>
                  <a:lnTo>
                    <a:pt x="610878" y="618958"/>
                  </a:lnTo>
                  <a:lnTo>
                    <a:pt x="605274" y="618958"/>
                  </a:lnTo>
                  <a:lnTo>
                    <a:pt x="599670" y="618958"/>
                  </a:lnTo>
                  <a:lnTo>
                    <a:pt x="594065" y="618958"/>
                  </a:lnTo>
                  <a:lnTo>
                    <a:pt x="588461" y="618958"/>
                  </a:lnTo>
                  <a:lnTo>
                    <a:pt x="582856" y="618958"/>
                  </a:lnTo>
                  <a:lnTo>
                    <a:pt x="577252" y="618958"/>
                  </a:lnTo>
                  <a:lnTo>
                    <a:pt x="571648" y="618958"/>
                  </a:lnTo>
                  <a:lnTo>
                    <a:pt x="566043" y="618958"/>
                  </a:lnTo>
                  <a:lnTo>
                    <a:pt x="560439" y="618958"/>
                  </a:lnTo>
                  <a:lnTo>
                    <a:pt x="554834" y="618958"/>
                  </a:lnTo>
                  <a:lnTo>
                    <a:pt x="549230" y="618958"/>
                  </a:lnTo>
                  <a:lnTo>
                    <a:pt x="543626" y="618958"/>
                  </a:lnTo>
                  <a:lnTo>
                    <a:pt x="538021" y="618958"/>
                  </a:lnTo>
                  <a:lnTo>
                    <a:pt x="532417" y="618958"/>
                  </a:lnTo>
                  <a:lnTo>
                    <a:pt x="526812" y="618958"/>
                  </a:lnTo>
                  <a:lnTo>
                    <a:pt x="521208" y="618958"/>
                  </a:lnTo>
                  <a:lnTo>
                    <a:pt x="515604" y="618958"/>
                  </a:lnTo>
                  <a:lnTo>
                    <a:pt x="509999" y="618958"/>
                  </a:lnTo>
                  <a:lnTo>
                    <a:pt x="504395" y="618958"/>
                  </a:lnTo>
                  <a:lnTo>
                    <a:pt x="498790" y="618958"/>
                  </a:lnTo>
                  <a:lnTo>
                    <a:pt x="493186" y="618958"/>
                  </a:lnTo>
                  <a:lnTo>
                    <a:pt x="487582" y="618958"/>
                  </a:lnTo>
                  <a:lnTo>
                    <a:pt x="481977" y="618958"/>
                  </a:lnTo>
                  <a:lnTo>
                    <a:pt x="476373" y="618958"/>
                  </a:lnTo>
                  <a:lnTo>
                    <a:pt x="470769" y="618958"/>
                  </a:lnTo>
                  <a:lnTo>
                    <a:pt x="465164" y="618958"/>
                  </a:lnTo>
                  <a:lnTo>
                    <a:pt x="459560" y="618958"/>
                  </a:lnTo>
                  <a:lnTo>
                    <a:pt x="453955" y="618958"/>
                  </a:lnTo>
                  <a:lnTo>
                    <a:pt x="448351" y="618958"/>
                  </a:lnTo>
                  <a:lnTo>
                    <a:pt x="442747" y="618958"/>
                  </a:lnTo>
                  <a:lnTo>
                    <a:pt x="437142" y="618958"/>
                  </a:lnTo>
                  <a:lnTo>
                    <a:pt x="431538" y="618958"/>
                  </a:lnTo>
                  <a:lnTo>
                    <a:pt x="425933" y="618958"/>
                  </a:lnTo>
                  <a:lnTo>
                    <a:pt x="420329" y="618958"/>
                  </a:lnTo>
                  <a:lnTo>
                    <a:pt x="414725" y="618958"/>
                  </a:lnTo>
                  <a:lnTo>
                    <a:pt x="409120" y="618958"/>
                  </a:lnTo>
                  <a:lnTo>
                    <a:pt x="403516" y="618958"/>
                  </a:lnTo>
                  <a:lnTo>
                    <a:pt x="397911" y="618958"/>
                  </a:lnTo>
                  <a:lnTo>
                    <a:pt x="392307" y="618958"/>
                  </a:lnTo>
                  <a:lnTo>
                    <a:pt x="386703" y="618958"/>
                  </a:lnTo>
                  <a:lnTo>
                    <a:pt x="381098" y="618958"/>
                  </a:lnTo>
                  <a:lnTo>
                    <a:pt x="375494" y="618958"/>
                  </a:lnTo>
                  <a:lnTo>
                    <a:pt x="369889" y="618958"/>
                  </a:lnTo>
                  <a:lnTo>
                    <a:pt x="364285" y="618958"/>
                  </a:lnTo>
                  <a:lnTo>
                    <a:pt x="358681" y="618958"/>
                  </a:lnTo>
                  <a:lnTo>
                    <a:pt x="353076" y="618958"/>
                  </a:lnTo>
                  <a:lnTo>
                    <a:pt x="347472" y="618958"/>
                  </a:lnTo>
                  <a:lnTo>
                    <a:pt x="341867" y="618958"/>
                  </a:lnTo>
                  <a:lnTo>
                    <a:pt x="336263" y="618958"/>
                  </a:lnTo>
                  <a:lnTo>
                    <a:pt x="330659" y="618958"/>
                  </a:lnTo>
                  <a:lnTo>
                    <a:pt x="325054" y="618958"/>
                  </a:lnTo>
                  <a:lnTo>
                    <a:pt x="319450" y="618958"/>
                  </a:lnTo>
                  <a:lnTo>
                    <a:pt x="313846" y="618958"/>
                  </a:lnTo>
                  <a:lnTo>
                    <a:pt x="308241" y="618958"/>
                  </a:lnTo>
                  <a:lnTo>
                    <a:pt x="302637" y="618958"/>
                  </a:lnTo>
                  <a:lnTo>
                    <a:pt x="297032" y="618958"/>
                  </a:lnTo>
                  <a:lnTo>
                    <a:pt x="291428" y="618958"/>
                  </a:lnTo>
                  <a:lnTo>
                    <a:pt x="285824" y="618958"/>
                  </a:lnTo>
                  <a:lnTo>
                    <a:pt x="280219" y="618958"/>
                  </a:lnTo>
                  <a:lnTo>
                    <a:pt x="274615" y="618958"/>
                  </a:lnTo>
                  <a:lnTo>
                    <a:pt x="269010" y="618958"/>
                  </a:lnTo>
                  <a:lnTo>
                    <a:pt x="263406" y="618958"/>
                  </a:lnTo>
                  <a:lnTo>
                    <a:pt x="257802" y="618958"/>
                  </a:lnTo>
                  <a:lnTo>
                    <a:pt x="252197" y="618958"/>
                  </a:lnTo>
                  <a:lnTo>
                    <a:pt x="246593" y="618958"/>
                  </a:lnTo>
                  <a:lnTo>
                    <a:pt x="240988" y="618958"/>
                  </a:lnTo>
                  <a:lnTo>
                    <a:pt x="235384" y="618958"/>
                  </a:lnTo>
                  <a:lnTo>
                    <a:pt x="229780" y="618958"/>
                  </a:lnTo>
                  <a:lnTo>
                    <a:pt x="224175" y="618958"/>
                  </a:lnTo>
                  <a:lnTo>
                    <a:pt x="218571" y="618958"/>
                  </a:lnTo>
                  <a:lnTo>
                    <a:pt x="212966" y="618958"/>
                  </a:lnTo>
                  <a:lnTo>
                    <a:pt x="207362" y="618958"/>
                  </a:lnTo>
                  <a:lnTo>
                    <a:pt x="201758" y="618958"/>
                  </a:lnTo>
                  <a:lnTo>
                    <a:pt x="196153" y="618958"/>
                  </a:lnTo>
                  <a:lnTo>
                    <a:pt x="190549" y="618958"/>
                  </a:lnTo>
                  <a:lnTo>
                    <a:pt x="184944" y="618958"/>
                  </a:lnTo>
                  <a:lnTo>
                    <a:pt x="179340" y="618958"/>
                  </a:lnTo>
                  <a:lnTo>
                    <a:pt x="173736" y="618958"/>
                  </a:lnTo>
                  <a:lnTo>
                    <a:pt x="168131" y="618958"/>
                  </a:lnTo>
                  <a:lnTo>
                    <a:pt x="162527" y="618958"/>
                  </a:lnTo>
                  <a:lnTo>
                    <a:pt x="156923" y="618958"/>
                  </a:lnTo>
                  <a:lnTo>
                    <a:pt x="151318" y="618958"/>
                  </a:lnTo>
                  <a:lnTo>
                    <a:pt x="145714" y="618958"/>
                  </a:lnTo>
                  <a:lnTo>
                    <a:pt x="140109" y="618958"/>
                  </a:lnTo>
                  <a:lnTo>
                    <a:pt x="134505" y="618958"/>
                  </a:lnTo>
                  <a:lnTo>
                    <a:pt x="128901" y="618958"/>
                  </a:lnTo>
                  <a:lnTo>
                    <a:pt x="123296" y="618958"/>
                  </a:lnTo>
                  <a:lnTo>
                    <a:pt x="117692" y="618958"/>
                  </a:lnTo>
                  <a:lnTo>
                    <a:pt x="112087" y="618958"/>
                  </a:lnTo>
                  <a:lnTo>
                    <a:pt x="106483" y="618958"/>
                  </a:lnTo>
                  <a:lnTo>
                    <a:pt x="100879" y="618958"/>
                  </a:lnTo>
                  <a:lnTo>
                    <a:pt x="95274" y="618958"/>
                  </a:lnTo>
                  <a:lnTo>
                    <a:pt x="89670" y="618958"/>
                  </a:lnTo>
                  <a:lnTo>
                    <a:pt x="84065" y="618958"/>
                  </a:lnTo>
                  <a:lnTo>
                    <a:pt x="78461" y="618958"/>
                  </a:lnTo>
                  <a:lnTo>
                    <a:pt x="72857" y="618958"/>
                  </a:lnTo>
                  <a:lnTo>
                    <a:pt x="67252" y="618958"/>
                  </a:lnTo>
                  <a:lnTo>
                    <a:pt x="61648" y="618958"/>
                  </a:lnTo>
                  <a:lnTo>
                    <a:pt x="56043" y="618958"/>
                  </a:lnTo>
                  <a:lnTo>
                    <a:pt x="50439" y="618958"/>
                  </a:lnTo>
                  <a:lnTo>
                    <a:pt x="44835" y="618958"/>
                  </a:lnTo>
                  <a:lnTo>
                    <a:pt x="39230" y="618958"/>
                  </a:lnTo>
                  <a:lnTo>
                    <a:pt x="33626" y="618958"/>
                  </a:lnTo>
                  <a:lnTo>
                    <a:pt x="28021" y="618958"/>
                  </a:lnTo>
                  <a:lnTo>
                    <a:pt x="22417" y="618958"/>
                  </a:lnTo>
                  <a:lnTo>
                    <a:pt x="16813" y="618958"/>
                  </a:lnTo>
                  <a:lnTo>
                    <a:pt x="11208" y="618958"/>
                  </a:lnTo>
                  <a:lnTo>
                    <a:pt x="5604" y="618958"/>
                  </a:lnTo>
                  <a:lnTo>
                    <a:pt x="0" y="618958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91486" y="2008603"/>
              <a:ext cx="1883076" cy="618470"/>
            </a:xfrm>
            <a:custGeom>
              <a:avLst/>
              <a:pathLst>
                <a:path w="1883076" h="618470">
                  <a:moveTo>
                    <a:pt x="0" y="456127"/>
                  </a:moveTo>
                  <a:lnTo>
                    <a:pt x="5604" y="451077"/>
                  </a:lnTo>
                  <a:lnTo>
                    <a:pt x="11208" y="445970"/>
                  </a:lnTo>
                  <a:lnTo>
                    <a:pt x="16813" y="440811"/>
                  </a:lnTo>
                  <a:lnTo>
                    <a:pt x="22417" y="435602"/>
                  </a:lnTo>
                  <a:lnTo>
                    <a:pt x="28021" y="430350"/>
                  </a:lnTo>
                  <a:lnTo>
                    <a:pt x="33626" y="425056"/>
                  </a:lnTo>
                  <a:lnTo>
                    <a:pt x="39230" y="419726"/>
                  </a:lnTo>
                  <a:lnTo>
                    <a:pt x="44835" y="414365"/>
                  </a:lnTo>
                  <a:lnTo>
                    <a:pt x="50439" y="408975"/>
                  </a:lnTo>
                  <a:lnTo>
                    <a:pt x="56043" y="403562"/>
                  </a:lnTo>
                  <a:lnTo>
                    <a:pt x="61648" y="398129"/>
                  </a:lnTo>
                  <a:lnTo>
                    <a:pt x="67252" y="392681"/>
                  </a:lnTo>
                  <a:lnTo>
                    <a:pt x="72857" y="387222"/>
                  </a:lnTo>
                  <a:lnTo>
                    <a:pt x="78461" y="381755"/>
                  </a:lnTo>
                  <a:lnTo>
                    <a:pt x="84065" y="376285"/>
                  </a:lnTo>
                  <a:lnTo>
                    <a:pt x="89670" y="370815"/>
                  </a:lnTo>
                  <a:lnTo>
                    <a:pt x="95274" y="365349"/>
                  </a:lnTo>
                  <a:lnTo>
                    <a:pt x="100879" y="359891"/>
                  </a:lnTo>
                  <a:lnTo>
                    <a:pt x="106483" y="354444"/>
                  </a:lnTo>
                  <a:lnTo>
                    <a:pt x="112087" y="349011"/>
                  </a:lnTo>
                  <a:lnTo>
                    <a:pt x="117692" y="343596"/>
                  </a:lnTo>
                  <a:lnTo>
                    <a:pt x="123296" y="338201"/>
                  </a:lnTo>
                  <a:lnTo>
                    <a:pt x="128901" y="332829"/>
                  </a:lnTo>
                  <a:lnTo>
                    <a:pt x="134505" y="327484"/>
                  </a:lnTo>
                  <a:lnTo>
                    <a:pt x="140109" y="322167"/>
                  </a:lnTo>
                  <a:lnTo>
                    <a:pt x="145714" y="316881"/>
                  </a:lnTo>
                  <a:lnTo>
                    <a:pt x="151318" y="311628"/>
                  </a:lnTo>
                  <a:lnTo>
                    <a:pt x="156923" y="306411"/>
                  </a:lnTo>
                  <a:lnTo>
                    <a:pt x="162527" y="301231"/>
                  </a:lnTo>
                  <a:lnTo>
                    <a:pt x="168131" y="296090"/>
                  </a:lnTo>
                  <a:lnTo>
                    <a:pt x="173736" y="290990"/>
                  </a:lnTo>
                  <a:lnTo>
                    <a:pt x="179340" y="285932"/>
                  </a:lnTo>
                  <a:lnTo>
                    <a:pt x="184944" y="280917"/>
                  </a:lnTo>
                  <a:lnTo>
                    <a:pt x="190549" y="275947"/>
                  </a:lnTo>
                  <a:lnTo>
                    <a:pt x="196153" y="271024"/>
                  </a:lnTo>
                  <a:lnTo>
                    <a:pt x="201758" y="266147"/>
                  </a:lnTo>
                  <a:lnTo>
                    <a:pt x="207362" y="261317"/>
                  </a:lnTo>
                  <a:lnTo>
                    <a:pt x="212966" y="256537"/>
                  </a:lnTo>
                  <a:lnTo>
                    <a:pt x="218571" y="251805"/>
                  </a:lnTo>
                  <a:lnTo>
                    <a:pt x="224175" y="247123"/>
                  </a:lnTo>
                  <a:lnTo>
                    <a:pt x="229780" y="242491"/>
                  </a:lnTo>
                  <a:lnTo>
                    <a:pt x="235384" y="237910"/>
                  </a:lnTo>
                  <a:lnTo>
                    <a:pt x="240988" y="233379"/>
                  </a:lnTo>
                  <a:lnTo>
                    <a:pt x="246593" y="228899"/>
                  </a:lnTo>
                  <a:lnTo>
                    <a:pt x="252197" y="224471"/>
                  </a:lnTo>
                  <a:lnTo>
                    <a:pt x="257802" y="220093"/>
                  </a:lnTo>
                  <a:lnTo>
                    <a:pt x="263406" y="215767"/>
                  </a:lnTo>
                  <a:lnTo>
                    <a:pt x="269010" y="211491"/>
                  </a:lnTo>
                  <a:lnTo>
                    <a:pt x="274615" y="207267"/>
                  </a:lnTo>
                  <a:lnTo>
                    <a:pt x="280219" y="203094"/>
                  </a:lnTo>
                  <a:lnTo>
                    <a:pt x="285824" y="198971"/>
                  </a:lnTo>
                  <a:lnTo>
                    <a:pt x="291428" y="194898"/>
                  </a:lnTo>
                  <a:lnTo>
                    <a:pt x="297032" y="190876"/>
                  </a:lnTo>
                  <a:lnTo>
                    <a:pt x="302637" y="186904"/>
                  </a:lnTo>
                  <a:lnTo>
                    <a:pt x="308241" y="182981"/>
                  </a:lnTo>
                  <a:lnTo>
                    <a:pt x="313846" y="179108"/>
                  </a:lnTo>
                  <a:lnTo>
                    <a:pt x="319450" y="175283"/>
                  </a:lnTo>
                  <a:lnTo>
                    <a:pt x="325054" y="171507"/>
                  </a:lnTo>
                  <a:lnTo>
                    <a:pt x="330659" y="167779"/>
                  </a:lnTo>
                  <a:lnTo>
                    <a:pt x="336263" y="164099"/>
                  </a:lnTo>
                  <a:lnTo>
                    <a:pt x="341867" y="160466"/>
                  </a:lnTo>
                  <a:lnTo>
                    <a:pt x="347472" y="156880"/>
                  </a:lnTo>
                  <a:lnTo>
                    <a:pt x="353076" y="153340"/>
                  </a:lnTo>
                  <a:lnTo>
                    <a:pt x="358681" y="149847"/>
                  </a:lnTo>
                  <a:lnTo>
                    <a:pt x="364285" y="146400"/>
                  </a:lnTo>
                  <a:lnTo>
                    <a:pt x="369889" y="142997"/>
                  </a:lnTo>
                  <a:lnTo>
                    <a:pt x="375494" y="139640"/>
                  </a:lnTo>
                  <a:lnTo>
                    <a:pt x="381098" y="136327"/>
                  </a:lnTo>
                  <a:lnTo>
                    <a:pt x="386703" y="133059"/>
                  </a:lnTo>
                  <a:lnTo>
                    <a:pt x="392307" y="129834"/>
                  </a:lnTo>
                  <a:lnTo>
                    <a:pt x="397911" y="126653"/>
                  </a:lnTo>
                  <a:lnTo>
                    <a:pt x="403516" y="123515"/>
                  </a:lnTo>
                  <a:lnTo>
                    <a:pt x="409120" y="120419"/>
                  </a:lnTo>
                  <a:lnTo>
                    <a:pt x="414725" y="117366"/>
                  </a:lnTo>
                  <a:lnTo>
                    <a:pt x="420329" y="114355"/>
                  </a:lnTo>
                  <a:lnTo>
                    <a:pt x="425933" y="111385"/>
                  </a:lnTo>
                  <a:lnTo>
                    <a:pt x="431538" y="108457"/>
                  </a:lnTo>
                  <a:lnTo>
                    <a:pt x="437142" y="105570"/>
                  </a:lnTo>
                  <a:lnTo>
                    <a:pt x="442747" y="102724"/>
                  </a:lnTo>
                  <a:lnTo>
                    <a:pt x="448351" y="99919"/>
                  </a:lnTo>
                  <a:lnTo>
                    <a:pt x="453955" y="97153"/>
                  </a:lnTo>
                  <a:lnTo>
                    <a:pt x="459560" y="94428"/>
                  </a:lnTo>
                  <a:lnTo>
                    <a:pt x="465164" y="91742"/>
                  </a:lnTo>
                  <a:lnTo>
                    <a:pt x="470769" y="89096"/>
                  </a:lnTo>
                  <a:lnTo>
                    <a:pt x="476373" y="86490"/>
                  </a:lnTo>
                  <a:lnTo>
                    <a:pt x="481977" y="83922"/>
                  </a:lnTo>
                  <a:lnTo>
                    <a:pt x="487582" y="81394"/>
                  </a:lnTo>
                  <a:lnTo>
                    <a:pt x="493186" y="78904"/>
                  </a:lnTo>
                  <a:lnTo>
                    <a:pt x="498790" y="76453"/>
                  </a:lnTo>
                  <a:lnTo>
                    <a:pt x="504395" y="74040"/>
                  </a:lnTo>
                  <a:lnTo>
                    <a:pt x="509999" y="71666"/>
                  </a:lnTo>
                  <a:lnTo>
                    <a:pt x="515604" y="69330"/>
                  </a:lnTo>
                  <a:lnTo>
                    <a:pt x="521208" y="67032"/>
                  </a:lnTo>
                  <a:lnTo>
                    <a:pt x="526812" y="64772"/>
                  </a:lnTo>
                  <a:lnTo>
                    <a:pt x="532417" y="62550"/>
                  </a:lnTo>
                  <a:lnTo>
                    <a:pt x="538021" y="60366"/>
                  </a:lnTo>
                  <a:lnTo>
                    <a:pt x="543626" y="58220"/>
                  </a:lnTo>
                  <a:lnTo>
                    <a:pt x="549230" y="56111"/>
                  </a:lnTo>
                  <a:lnTo>
                    <a:pt x="554834" y="54040"/>
                  </a:lnTo>
                  <a:lnTo>
                    <a:pt x="560439" y="52007"/>
                  </a:lnTo>
                  <a:lnTo>
                    <a:pt x="566043" y="50011"/>
                  </a:lnTo>
                  <a:lnTo>
                    <a:pt x="571648" y="48053"/>
                  </a:lnTo>
                  <a:lnTo>
                    <a:pt x="577252" y="46132"/>
                  </a:lnTo>
                  <a:lnTo>
                    <a:pt x="582856" y="44249"/>
                  </a:lnTo>
                  <a:lnTo>
                    <a:pt x="588461" y="42403"/>
                  </a:lnTo>
                  <a:lnTo>
                    <a:pt x="594065" y="40595"/>
                  </a:lnTo>
                  <a:lnTo>
                    <a:pt x="599670" y="38825"/>
                  </a:lnTo>
                  <a:lnTo>
                    <a:pt x="605274" y="37092"/>
                  </a:lnTo>
                  <a:lnTo>
                    <a:pt x="610878" y="35397"/>
                  </a:lnTo>
                  <a:lnTo>
                    <a:pt x="616483" y="33740"/>
                  </a:lnTo>
                  <a:lnTo>
                    <a:pt x="622087" y="32121"/>
                  </a:lnTo>
                  <a:lnTo>
                    <a:pt x="627692" y="30539"/>
                  </a:lnTo>
                  <a:lnTo>
                    <a:pt x="633296" y="28996"/>
                  </a:lnTo>
                  <a:lnTo>
                    <a:pt x="638900" y="27491"/>
                  </a:lnTo>
                  <a:lnTo>
                    <a:pt x="644505" y="26023"/>
                  </a:lnTo>
                  <a:lnTo>
                    <a:pt x="650109" y="24595"/>
                  </a:lnTo>
                  <a:lnTo>
                    <a:pt x="655713" y="23204"/>
                  </a:lnTo>
                  <a:lnTo>
                    <a:pt x="661318" y="21852"/>
                  </a:lnTo>
                  <a:lnTo>
                    <a:pt x="666922" y="20539"/>
                  </a:lnTo>
                  <a:lnTo>
                    <a:pt x="672527" y="19264"/>
                  </a:lnTo>
                  <a:lnTo>
                    <a:pt x="678131" y="18029"/>
                  </a:lnTo>
                  <a:lnTo>
                    <a:pt x="683735" y="16832"/>
                  </a:lnTo>
                  <a:lnTo>
                    <a:pt x="689340" y="15675"/>
                  </a:lnTo>
                  <a:lnTo>
                    <a:pt x="694944" y="14557"/>
                  </a:lnTo>
                  <a:lnTo>
                    <a:pt x="700549" y="13478"/>
                  </a:lnTo>
                  <a:lnTo>
                    <a:pt x="706153" y="12440"/>
                  </a:lnTo>
                  <a:lnTo>
                    <a:pt x="711757" y="11441"/>
                  </a:lnTo>
                  <a:lnTo>
                    <a:pt x="717362" y="10483"/>
                  </a:lnTo>
                  <a:lnTo>
                    <a:pt x="722966" y="9564"/>
                  </a:lnTo>
                  <a:lnTo>
                    <a:pt x="728571" y="8687"/>
                  </a:lnTo>
                  <a:lnTo>
                    <a:pt x="734175" y="7850"/>
                  </a:lnTo>
                  <a:lnTo>
                    <a:pt x="739779" y="7053"/>
                  </a:lnTo>
                  <a:lnTo>
                    <a:pt x="745384" y="6298"/>
                  </a:lnTo>
                  <a:lnTo>
                    <a:pt x="750988" y="5585"/>
                  </a:lnTo>
                  <a:lnTo>
                    <a:pt x="756593" y="4913"/>
                  </a:lnTo>
                  <a:lnTo>
                    <a:pt x="762197" y="4283"/>
                  </a:lnTo>
                  <a:lnTo>
                    <a:pt x="767801" y="3695"/>
                  </a:lnTo>
                  <a:lnTo>
                    <a:pt x="773406" y="3149"/>
                  </a:lnTo>
                  <a:lnTo>
                    <a:pt x="779010" y="2646"/>
                  </a:lnTo>
                  <a:lnTo>
                    <a:pt x="784615" y="2186"/>
                  </a:lnTo>
                  <a:lnTo>
                    <a:pt x="790219" y="1769"/>
                  </a:lnTo>
                  <a:lnTo>
                    <a:pt x="795823" y="1395"/>
                  </a:lnTo>
                  <a:lnTo>
                    <a:pt x="801428" y="1065"/>
                  </a:lnTo>
                  <a:lnTo>
                    <a:pt x="807032" y="779"/>
                  </a:lnTo>
                  <a:lnTo>
                    <a:pt x="812636" y="537"/>
                  </a:lnTo>
                  <a:lnTo>
                    <a:pt x="818241" y="339"/>
                  </a:lnTo>
                  <a:lnTo>
                    <a:pt x="823845" y="186"/>
                  </a:lnTo>
                  <a:lnTo>
                    <a:pt x="829450" y="79"/>
                  </a:lnTo>
                  <a:lnTo>
                    <a:pt x="835054" y="16"/>
                  </a:lnTo>
                  <a:lnTo>
                    <a:pt x="840658" y="0"/>
                  </a:lnTo>
                  <a:lnTo>
                    <a:pt x="846263" y="29"/>
                  </a:lnTo>
                  <a:lnTo>
                    <a:pt x="851867" y="104"/>
                  </a:lnTo>
                  <a:lnTo>
                    <a:pt x="857472" y="226"/>
                  </a:lnTo>
                  <a:lnTo>
                    <a:pt x="863076" y="395"/>
                  </a:lnTo>
                  <a:lnTo>
                    <a:pt x="868680" y="611"/>
                  </a:lnTo>
                  <a:lnTo>
                    <a:pt x="874285" y="875"/>
                  </a:lnTo>
                  <a:lnTo>
                    <a:pt x="879889" y="1186"/>
                  </a:lnTo>
                  <a:lnTo>
                    <a:pt x="885494" y="1545"/>
                  </a:lnTo>
                  <a:lnTo>
                    <a:pt x="891098" y="1953"/>
                  </a:lnTo>
                  <a:lnTo>
                    <a:pt x="896702" y="2410"/>
                  </a:lnTo>
                  <a:lnTo>
                    <a:pt x="902307" y="2915"/>
                  </a:lnTo>
                  <a:lnTo>
                    <a:pt x="907911" y="3470"/>
                  </a:lnTo>
                  <a:lnTo>
                    <a:pt x="913516" y="4074"/>
                  </a:lnTo>
                  <a:lnTo>
                    <a:pt x="919120" y="4729"/>
                  </a:lnTo>
                  <a:lnTo>
                    <a:pt x="924724" y="5433"/>
                  </a:lnTo>
                  <a:lnTo>
                    <a:pt x="930329" y="6189"/>
                  </a:lnTo>
                  <a:lnTo>
                    <a:pt x="935933" y="6994"/>
                  </a:lnTo>
                  <a:lnTo>
                    <a:pt x="941538" y="7851"/>
                  </a:lnTo>
                  <a:lnTo>
                    <a:pt x="947142" y="8760"/>
                  </a:lnTo>
                  <a:lnTo>
                    <a:pt x="952746" y="9720"/>
                  </a:lnTo>
                  <a:lnTo>
                    <a:pt x="958351" y="10732"/>
                  </a:lnTo>
                  <a:lnTo>
                    <a:pt x="963955" y="11796"/>
                  </a:lnTo>
                  <a:lnTo>
                    <a:pt x="969559" y="12913"/>
                  </a:lnTo>
                  <a:lnTo>
                    <a:pt x="975164" y="14083"/>
                  </a:lnTo>
                  <a:lnTo>
                    <a:pt x="980768" y="15305"/>
                  </a:lnTo>
                  <a:lnTo>
                    <a:pt x="986373" y="16581"/>
                  </a:lnTo>
                  <a:lnTo>
                    <a:pt x="991977" y="17910"/>
                  </a:lnTo>
                  <a:lnTo>
                    <a:pt x="997581" y="19293"/>
                  </a:lnTo>
                  <a:lnTo>
                    <a:pt x="1003186" y="20730"/>
                  </a:lnTo>
                  <a:lnTo>
                    <a:pt x="1008790" y="22221"/>
                  </a:lnTo>
                  <a:lnTo>
                    <a:pt x="1014395" y="23766"/>
                  </a:lnTo>
                  <a:lnTo>
                    <a:pt x="1019999" y="25366"/>
                  </a:lnTo>
                  <a:lnTo>
                    <a:pt x="1025603" y="27020"/>
                  </a:lnTo>
                  <a:lnTo>
                    <a:pt x="1031208" y="28729"/>
                  </a:lnTo>
                  <a:lnTo>
                    <a:pt x="1036812" y="30493"/>
                  </a:lnTo>
                  <a:lnTo>
                    <a:pt x="1042417" y="32312"/>
                  </a:lnTo>
                  <a:lnTo>
                    <a:pt x="1048021" y="34187"/>
                  </a:lnTo>
                  <a:lnTo>
                    <a:pt x="1053625" y="36116"/>
                  </a:lnTo>
                  <a:lnTo>
                    <a:pt x="1059230" y="38101"/>
                  </a:lnTo>
                  <a:lnTo>
                    <a:pt x="1064834" y="40142"/>
                  </a:lnTo>
                  <a:lnTo>
                    <a:pt x="1070439" y="42237"/>
                  </a:lnTo>
                  <a:lnTo>
                    <a:pt x="1076043" y="44389"/>
                  </a:lnTo>
                  <a:lnTo>
                    <a:pt x="1081647" y="46595"/>
                  </a:lnTo>
                  <a:lnTo>
                    <a:pt x="1087252" y="48858"/>
                  </a:lnTo>
                  <a:lnTo>
                    <a:pt x="1092856" y="51175"/>
                  </a:lnTo>
                  <a:lnTo>
                    <a:pt x="1098461" y="53549"/>
                  </a:lnTo>
                  <a:lnTo>
                    <a:pt x="1104065" y="55977"/>
                  </a:lnTo>
                  <a:lnTo>
                    <a:pt x="1109669" y="58461"/>
                  </a:lnTo>
                  <a:lnTo>
                    <a:pt x="1115274" y="61000"/>
                  </a:lnTo>
                  <a:lnTo>
                    <a:pt x="1120878" y="63594"/>
                  </a:lnTo>
                  <a:lnTo>
                    <a:pt x="1126482" y="66243"/>
                  </a:lnTo>
                  <a:lnTo>
                    <a:pt x="1132087" y="68947"/>
                  </a:lnTo>
                  <a:lnTo>
                    <a:pt x="1137691" y="71705"/>
                  </a:lnTo>
                  <a:lnTo>
                    <a:pt x="1143296" y="74518"/>
                  </a:lnTo>
                  <a:lnTo>
                    <a:pt x="1148900" y="77385"/>
                  </a:lnTo>
                  <a:lnTo>
                    <a:pt x="1154504" y="80306"/>
                  </a:lnTo>
                  <a:lnTo>
                    <a:pt x="1160109" y="83280"/>
                  </a:lnTo>
                  <a:lnTo>
                    <a:pt x="1165713" y="86308"/>
                  </a:lnTo>
                  <a:lnTo>
                    <a:pt x="1171318" y="89389"/>
                  </a:lnTo>
                  <a:lnTo>
                    <a:pt x="1176922" y="92524"/>
                  </a:lnTo>
                  <a:lnTo>
                    <a:pt x="1182526" y="95710"/>
                  </a:lnTo>
                  <a:lnTo>
                    <a:pt x="1188131" y="98949"/>
                  </a:lnTo>
                  <a:lnTo>
                    <a:pt x="1193735" y="102240"/>
                  </a:lnTo>
                  <a:lnTo>
                    <a:pt x="1199340" y="105583"/>
                  </a:lnTo>
                  <a:lnTo>
                    <a:pt x="1204944" y="108976"/>
                  </a:lnTo>
                  <a:lnTo>
                    <a:pt x="1210548" y="112421"/>
                  </a:lnTo>
                  <a:lnTo>
                    <a:pt x="1216153" y="115917"/>
                  </a:lnTo>
                  <a:lnTo>
                    <a:pt x="1221757" y="119463"/>
                  </a:lnTo>
                  <a:lnTo>
                    <a:pt x="1227362" y="123058"/>
                  </a:lnTo>
                  <a:lnTo>
                    <a:pt x="1232966" y="126704"/>
                  </a:lnTo>
                  <a:lnTo>
                    <a:pt x="1238570" y="130399"/>
                  </a:lnTo>
                  <a:lnTo>
                    <a:pt x="1244175" y="134144"/>
                  </a:lnTo>
                  <a:lnTo>
                    <a:pt x="1249779" y="137937"/>
                  </a:lnTo>
                  <a:lnTo>
                    <a:pt x="1255384" y="141779"/>
                  </a:lnTo>
                  <a:lnTo>
                    <a:pt x="1260988" y="145670"/>
                  </a:lnTo>
                  <a:lnTo>
                    <a:pt x="1266592" y="149610"/>
                  </a:lnTo>
                  <a:lnTo>
                    <a:pt x="1272197" y="153598"/>
                  </a:lnTo>
                  <a:lnTo>
                    <a:pt x="1277801" y="157635"/>
                  </a:lnTo>
                  <a:lnTo>
                    <a:pt x="1283406" y="161721"/>
                  </a:lnTo>
                  <a:lnTo>
                    <a:pt x="1289010" y="165855"/>
                  </a:lnTo>
                  <a:lnTo>
                    <a:pt x="1294614" y="170038"/>
                  </a:lnTo>
                  <a:lnTo>
                    <a:pt x="1300219" y="174271"/>
                  </a:lnTo>
                  <a:lnTo>
                    <a:pt x="1305823" y="178554"/>
                  </a:lnTo>
                  <a:lnTo>
                    <a:pt x="1311427" y="182888"/>
                  </a:lnTo>
                  <a:lnTo>
                    <a:pt x="1317032" y="187273"/>
                  </a:lnTo>
                  <a:lnTo>
                    <a:pt x="1322636" y="191710"/>
                  </a:lnTo>
                  <a:lnTo>
                    <a:pt x="1328241" y="196201"/>
                  </a:lnTo>
                  <a:lnTo>
                    <a:pt x="1333845" y="200746"/>
                  </a:lnTo>
                  <a:lnTo>
                    <a:pt x="1339449" y="205347"/>
                  </a:lnTo>
                  <a:lnTo>
                    <a:pt x="1345054" y="210005"/>
                  </a:lnTo>
                  <a:lnTo>
                    <a:pt x="1350658" y="214723"/>
                  </a:lnTo>
                  <a:lnTo>
                    <a:pt x="1356263" y="219502"/>
                  </a:lnTo>
                  <a:lnTo>
                    <a:pt x="1361867" y="224345"/>
                  </a:lnTo>
                  <a:lnTo>
                    <a:pt x="1367471" y="229255"/>
                  </a:lnTo>
                  <a:lnTo>
                    <a:pt x="1373076" y="234233"/>
                  </a:lnTo>
                  <a:lnTo>
                    <a:pt x="1378680" y="239284"/>
                  </a:lnTo>
                  <a:lnTo>
                    <a:pt x="1384285" y="244410"/>
                  </a:lnTo>
                  <a:lnTo>
                    <a:pt x="1389889" y="249615"/>
                  </a:lnTo>
                  <a:lnTo>
                    <a:pt x="1395493" y="254904"/>
                  </a:lnTo>
                  <a:lnTo>
                    <a:pt x="1401098" y="260280"/>
                  </a:lnTo>
                  <a:lnTo>
                    <a:pt x="1406702" y="265748"/>
                  </a:lnTo>
                  <a:lnTo>
                    <a:pt x="1412307" y="271313"/>
                  </a:lnTo>
                  <a:lnTo>
                    <a:pt x="1417911" y="276979"/>
                  </a:lnTo>
                  <a:lnTo>
                    <a:pt x="1423515" y="282752"/>
                  </a:lnTo>
                  <a:lnTo>
                    <a:pt x="1429120" y="288637"/>
                  </a:lnTo>
                  <a:lnTo>
                    <a:pt x="1434724" y="294639"/>
                  </a:lnTo>
                  <a:lnTo>
                    <a:pt x="1440329" y="300765"/>
                  </a:lnTo>
                  <a:lnTo>
                    <a:pt x="1445933" y="307019"/>
                  </a:lnTo>
                  <a:lnTo>
                    <a:pt x="1451537" y="313406"/>
                  </a:lnTo>
                  <a:lnTo>
                    <a:pt x="1457142" y="319932"/>
                  </a:lnTo>
                  <a:lnTo>
                    <a:pt x="1462746" y="326600"/>
                  </a:lnTo>
                  <a:lnTo>
                    <a:pt x="1468350" y="333415"/>
                  </a:lnTo>
                  <a:lnTo>
                    <a:pt x="1473955" y="340380"/>
                  </a:lnTo>
                  <a:lnTo>
                    <a:pt x="1479559" y="347497"/>
                  </a:lnTo>
                  <a:lnTo>
                    <a:pt x="1485164" y="354766"/>
                  </a:lnTo>
                  <a:lnTo>
                    <a:pt x="1490768" y="362188"/>
                  </a:lnTo>
                  <a:lnTo>
                    <a:pt x="1496372" y="369760"/>
                  </a:lnTo>
                  <a:lnTo>
                    <a:pt x="1501977" y="377477"/>
                  </a:lnTo>
                  <a:lnTo>
                    <a:pt x="1507581" y="385335"/>
                  </a:lnTo>
                  <a:lnTo>
                    <a:pt x="1513186" y="393324"/>
                  </a:lnTo>
                  <a:lnTo>
                    <a:pt x="1518790" y="401433"/>
                  </a:lnTo>
                  <a:lnTo>
                    <a:pt x="1524394" y="409650"/>
                  </a:lnTo>
                  <a:lnTo>
                    <a:pt x="1529999" y="417958"/>
                  </a:lnTo>
                  <a:lnTo>
                    <a:pt x="1535603" y="426339"/>
                  </a:lnTo>
                  <a:lnTo>
                    <a:pt x="1541208" y="434770"/>
                  </a:lnTo>
                  <a:lnTo>
                    <a:pt x="1546812" y="443229"/>
                  </a:lnTo>
                  <a:lnTo>
                    <a:pt x="1552416" y="451689"/>
                  </a:lnTo>
                  <a:lnTo>
                    <a:pt x="1558021" y="460123"/>
                  </a:lnTo>
                  <a:lnTo>
                    <a:pt x="1563625" y="468501"/>
                  </a:lnTo>
                  <a:lnTo>
                    <a:pt x="1569230" y="476794"/>
                  </a:lnTo>
                  <a:lnTo>
                    <a:pt x="1574834" y="484970"/>
                  </a:lnTo>
                  <a:lnTo>
                    <a:pt x="1580438" y="492999"/>
                  </a:lnTo>
                  <a:lnTo>
                    <a:pt x="1586043" y="500852"/>
                  </a:lnTo>
                  <a:lnTo>
                    <a:pt x="1591647" y="508502"/>
                  </a:lnTo>
                  <a:lnTo>
                    <a:pt x="1597252" y="515921"/>
                  </a:lnTo>
                  <a:lnTo>
                    <a:pt x="1602856" y="523086"/>
                  </a:lnTo>
                  <a:lnTo>
                    <a:pt x="1608460" y="529976"/>
                  </a:lnTo>
                  <a:lnTo>
                    <a:pt x="1614065" y="536575"/>
                  </a:lnTo>
                  <a:lnTo>
                    <a:pt x="1619669" y="542868"/>
                  </a:lnTo>
                  <a:lnTo>
                    <a:pt x="1625273" y="548845"/>
                  </a:lnTo>
                  <a:lnTo>
                    <a:pt x="1630878" y="554498"/>
                  </a:lnTo>
                  <a:lnTo>
                    <a:pt x="1636482" y="559825"/>
                  </a:lnTo>
                  <a:lnTo>
                    <a:pt x="1642087" y="564825"/>
                  </a:lnTo>
                  <a:lnTo>
                    <a:pt x="1647691" y="569502"/>
                  </a:lnTo>
                  <a:lnTo>
                    <a:pt x="1653295" y="573861"/>
                  </a:lnTo>
                  <a:lnTo>
                    <a:pt x="1658900" y="577910"/>
                  </a:lnTo>
                  <a:lnTo>
                    <a:pt x="1664504" y="581660"/>
                  </a:lnTo>
                  <a:lnTo>
                    <a:pt x="1670109" y="585122"/>
                  </a:lnTo>
                  <a:lnTo>
                    <a:pt x="1675713" y="588309"/>
                  </a:lnTo>
                  <a:lnTo>
                    <a:pt x="1681317" y="591236"/>
                  </a:lnTo>
                  <a:lnTo>
                    <a:pt x="1686922" y="593916"/>
                  </a:lnTo>
                  <a:lnTo>
                    <a:pt x="1692526" y="596365"/>
                  </a:lnTo>
                  <a:lnTo>
                    <a:pt x="1698131" y="598598"/>
                  </a:lnTo>
                  <a:lnTo>
                    <a:pt x="1703735" y="600630"/>
                  </a:lnTo>
                  <a:lnTo>
                    <a:pt x="1709339" y="602476"/>
                  </a:lnTo>
                  <a:lnTo>
                    <a:pt x="1714944" y="604149"/>
                  </a:lnTo>
                  <a:lnTo>
                    <a:pt x="1720548" y="605664"/>
                  </a:lnTo>
                  <a:lnTo>
                    <a:pt x="1726153" y="607033"/>
                  </a:lnTo>
                  <a:lnTo>
                    <a:pt x="1731757" y="608269"/>
                  </a:lnTo>
                  <a:lnTo>
                    <a:pt x="1737361" y="609383"/>
                  </a:lnTo>
                  <a:lnTo>
                    <a:pt x="1742966" y="610386"/>
                  </a:lnTo>
                  <a:lnTo>
                    <a:pt x="1748570" y="611288"/>
                  </a:lnTo>
                  <a:lnTo>
                    <a:pt x="1754175" y="612099"/>
                  </a:lnTo>
                  <a:lnTo>
                    <a:pt x="1759779" y="612827"/>
                  </a:lnTo>
                  <a:lnTo>
                    <a:pt x="1765383" y="613480"/>
                  </a:lnTo>
                  <a:lnTo>
                    <a:pt x="1770988" y="614065"/>
                  </a:lnTo>
                  <a:lnTo>
                    <a:pt x="1776592" y="614589"/>
                  </a:lnTo>
                  <a:lnTo>
                    <a:pt x="1782196" y="615059"/>
                  </a:lnTo>
                  <a:lnTo>
                    <a:pt x="1787801" y="615479"/>
                  </a:lnTo>
                  <a:lnTo>
                    <a:pt x="1793405" y="615854"/>
                  </a:lnTo>
                  <a:lnTo>
                    <a:pt x="1799010" y="616190"/>
                  </a:lnTo>
                  <a:lnTo>
                    <a:pt x="1804614" y="616490"/>
                  </a:lnTo>
                  <a:lnTo>
                    <a:pt x="1810218" y="616758"/>
                  </a:lnTo>
                  <a:lnTo>
                    <a:pt x="1815823" y="616997"/>
                  </a:lnTo>
                  <a:lnTo>
                    <a:pt x="1821427" y="617211"/>
                  </a:lnTo>
                  <a:lnTo>
                    <a:pt x="1827032" y="617401"/>
                  </a:lnTo>
                  <a:lnTo>
                    <a:pt x="1832636" y="617571"/>
                  </a:lnTo>
                  <a:lnTo>
                    <a:pt x="1838240" y="617722"/>
                  </a:lnTo>
                  <a:lnTo>
                    <a:pt x="1843845" y="617858"/>
                  </a:lnTo>
                  <a:lnTo>
                    <a:pt x="1849449" y="617978"/>
                  </a:lnTo>
                  <a:lnTo>
                    <a:pt x="1855054" y="618085"/>
                  </a:lnTo>
                  <a:lnTo>
                    <a:pt x="1860658" y="618181"/>
                  </a:lnTo>
                  <a:lnTo>
                    <a:pt x="1866262" y="618266"/>
                  </a:lnTo>
                  <a:lnTo>
                    <a:pt x="1871867" y="618342"/>
                  </a:lnTo>
                  <a:lnTo>
                    <a:pt x="1877471" y="618410"/>
                  </a:lnTo>
                  <a:lnTo>
                    <a:pt x="1883076" y="618470"/>
                  </a:lnTo>
                  <a:lnTo>
                    <a:pt x="1883076" y="6184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327968" y="1848652"/>
              <a:ext cx="246593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691486" y="37986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691486" y="36039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691486" y="340918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691486" y="32144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691486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691486" y="3019734"/>
              <a:ext cx="1883076" cy="111186"/>
            </a:xfrm>
            <a:custGeom>
              <a:avLst/>
              <a:pathLst>
                <a:path w="1883076" h="111186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0"/>
                  </a:lnTo>
                  <a:lnTo>
                    <a:pt x="1591647" y="0"/>
                  </a:lnTo>
                  <a:lnTo>
                    <a:pt x="1586043" y="0"/>
                  </a:lnTo>
                  <a:lnTo>
                    <a:pt x="1580438" y="0"/>
                  </a:lnTo>
                  <a:lnTo>
                    <a:pt x="1574834" y="0"/>
                  </a:lnTo>
                  <a:lnTo>
                    <a:pt x="1569230" y="0"/>
                  </a:lnTo>
                  <a:lnTo>
                    <a:pt x="1563625" y="0"/>
                  </a:lnTo>
                  <a:lnTo>
                    <a:pt x="1558021" y="0"/>
                  </a:lnTo>
                  <a:lnTo>
                    <a:pt x="1552416" y="0"/>
                  </a:lnTo>
                  <a:lnTo>
                    <a:pt x="1546812" y="0"/>
                  </a:lnTo>
                  <a:lnTo>
                    <a:pt x="1541208" y="0"/>
                  </a:lnTo>
                  <a:lnTo>
                    <a:pt x="1535603" y="0"/>
                  </a:lnTo>
                  <a:lnTo>
                    <a:pt x="1529999" y="0"/>
                  </a:lnTo>
                  <a:lnTo>
                    <a:pt x="1524394" y="0"/>
                  </a:lnTo>
                  <a:lnTo>
                    <a:pt x="1518790" y="0"/>
                  </a:lnTo>
                  <a:lnTo>
                    <a:pt x="1513186" y="0"/>
                  </a:lnTo>
                  <a:lnTo>
                    <a:pt x="1507581" y="0"/>
                  </a:lnTo>
                  <a:lnTo>
                    <a:pt x="1501977" y="0"/>
                  </a:lnTo>
                  <a:lnTo>
                    <a:pt x="1496372" y="0"/>
                  </a:lnTo>
                  <a:lnTo>
                    <a:pt x="1490768" y="0"/>
                  </a:lnTo>
                  <a:lnTo>
                    <a:pt x="1485164" y="0"/>
                  </a:lnTo>
                  <a:lnTo>
                    <a:pt x="1479559" y="0"/>
                  </a:lnTo>
                  <a:lnTo>
                    <a:pt x="1473955" y="0"/>
                  </a:lnTo>
                  <a:lnTo>
                    <a:pt x="1468350" y="0"/>
                  </a:lnTo>
                  <a:lnTo>
                    <a:pt x="1462746" y="0"/>
                  </a:lnTo>
                  <a:lnTo>
                    <a:pt x="1457142" y="0"/>
                  </a:lnTo>
                  <a:lnTo>
                    <a:pt x="1451537" y="0"/>
                  </a:lnTo>
                  <a:lnTo>
                    <a:pt x="1445933" y="0"/>
                  </a:lnTo>
                  <a:lnTo>
                    <a:pt x="1440329" y="0"/>
                  </a:lnTo>
                  <a:lnTo>
                    <a:pt x="1434724" y="0"/>
                  </a:lnTo>
                  <a:lnTo>
                    <a:pt x="1429120" y="0"/>
                  </a:lnTo>
                  <a:lnTo>
                    <a:pt x="1423515" y="0"/>
                  </a:lnTo>
                  <a:lnTo>
                    <a:pt x="1417911" y="0"/>
                  </a:lnTo>
                  <a:lnTo>
                    <a:pt x="1412307" y="0"/>
                  </a:lnTo>
                  <a:lnTo>
                    <a:pt x="1406702" y="0"/>
                  </a:lnTo>
                  <a:lnTo>
                    <a:pt x="1401098" y="0"/>
                  </a:lnTo>
                  <a:lnTo>
                    <a:pt x="1395493" y="0"/>
                  </a:lnTo>
                  <a:lnTo>
                    <a:pt x="1389889" y="0"/>
                  </a:lnTo>
                  <a:lnTo>
                    <a:pt x="1384285" y="0"/>
                  </a:lnTo>
                  <a:lnTo>
                    <a:pt x="1378680" y="0"/>
                  </a:lnTo>
                  <a:lnTo>
                    <a:pt x="1373076" y="0"/>
                  </a:lnTo>
                  <a:lnTo>
                    <a:pt x="1367471" y="0"/>
                  </a:lnTo>
                  <a:lnTo>
                    <a:pt x="1361867" y="0"/>
                  </a:lnTo>
                  <a:lnTo>
                    <a:pt x="1356263" y="0"/>
                  </a:lnTo>
                  <a:lnTo>
                    <a:pt x="1350658" y="0"/>
                  </a:lnTo>
                  <a:lnTo>
                    <a:pt x="1345054" y="0"/>
                  </a:lnTo>
                  <a:lnTo>
                    <a:pt x="1339449" y="1"/>
                  </a:lnTo>
                  <a:lnTo>
                    <a:pt x="1333845" y="1"/>
                  </a:lnTo>
                  <a:lnTo>
                    <a:pt x="1328241" y="1"/>
                  </a:lnTo>
                  <a:lnTo>
                    <a:pt x="1322636" y="1"/>
                  </a:lnTo>
                  <a:lnTo>
                    <a:pt x="1317032" y="1"/>
                  </a:lnTo>
                  <a:lnTo>
                    <a:pt x="1311427" y="1"/>
                  </a:lnTo>
                  <a:lnTo>
                    <a:pt x="1305823" y="1"/>
                  </a:lnTo>
                  <a:lnTo>
                    <a:pt x="1300219" y="1"/>
                  </a:lnTo>
                  <a:lnTo>
                    <a:pt x="1294614" y="1"/>
                  </a:lnTo>
                  <a:lnTo>
                    <a:pt x="1289010" y="1"/>
                  </a:lnTo>
                  <a:lnTo>
                    <a:pt x="1283406" y="1"/>
                  </a:lnTo>
                  <a:lnTo>
                    <a:pt x="1277801" y="2"/>
                  </a:lnTo>
                  <a:lnTo>
                    <a:pt x="1272197" y="2"/>
                  </a:lnTo>
                  <a:lnTo>
                    <a:pt x="1266592" y="2"/>
                  </a:lnTo>
                  <a:lnTo>
                    <a:pt x="1260988" y="2"/>
                  </a:lnTo>
                  <a:lnTo>
                    <a:pt x="1255384" y="2"/>
                  </a:lnTo>
                  <a:lnTo>
                    <a:pt x="1249779" y="2"/>
                  </a:lnTo>
                  <a:lnTo>
                    <a:pt x="1244175" y="2"/>
                  </a:lnTo>
                  <a:lnTo>
                    <a:pt x="1238570" y="3"/>
                  </a:lnTo>
                  <a:lnTo>
                    <a:pt x="1232966" y="3"/>
                  </a:lnTo>
                  <a:lnTo>
                    <a:pt x="1227362" y="3"/>
                  </a:lnTo>
                  <a:lnTo>
                    <a:pt x="1221757" y="3"/>
                  </a:lnTo>
                  <a:lnTo>
                    <a:pt x="1216153" y="3"/>
                  </a:lnTo>
                  <a:lnTo>
                    <a:pt x="1210548" y="4"/>
                  </a:lnTo>
                  <a:lnTo>
                    <a:pt x="1204944" y="4"/>
                  </a:lnTo>
                  <a:lnTo>
                    <a:pt x="1199340" y="4"/>
                  </a:lnTo>
                  <a:lnTo>
                    <a:pt x="1193735" y="5"/>
                  </a:lnTo>
                  <a:lnTo>
                    <a:pt x="1188131" y="5"/>
                  </a:lnTo>
                  <a:lnTo>
                    <a:pt x="1182526" y="5"/>
                  </a:lnTo>
                  <a:lnTo>
                    <a:pt x="1176922" y="5"/>
                  </a:lnTo>
                  <a:lnTo>
                    <a:pt x="1171318" y="6"/>
                  </a:lnTo>
                  <a:lnTo>
                    <a:pt x="1165713" y="6"/>
                  </a:lnTo>
                  <a:lnTo>
                    <a:pt x="1160109" y="7"/>
                  </a:lnTo>
                  <a:lnTo>
                    <a:pt x="1154504" y="7"/>
                  </a:lnTo>
                  <a:lnTo>
                    <a:pt x="1148900" y="7"/>
                  </a:lnTo>
                  <a:lnTo>
                    <a:pt x="1143296" y="8"/>
                  </a:lnTo>
                  <a:lnTo>
                    <a:pt x="1137691" y="8"/>
                  </a:lnTo>
                  <a:lnTo>
                    <a:pt x="1132087" y="9"/>
                  </a:lnTo>
                  <a:lnTo>
                    <a:pt x="1126482" y="9"/>
                  </a:lnTo>
                  <a:lnTo>
                    <a:pt x="1120878" y="10"/>
                  </a:lnTo>
                  <a:lnTo>
                    <a:pt x="1115274" y="11"/>
                  </a:lnTo>
                  <a:lnTo>
                    <a:pt x="1109669" y="11"/>
                  </a:lnTo>
                  <a:lnTo>
                    <a:pt x="1104065" y="12"/>
                  </a:lnTo>
                  <a:lnTo>
                    <a:pt x="1098461" y="13"/>
                  </a:lnTo>
                  <a:lnTo>
                    <a:pt x="1092856" y="13"/>
                  </a:lnTo>
                  <a:lnTo>
                    <a:pt x="1087252" y="14"/>
                  </a:lnTo>
                  <a:lnTo>
                    <a:pt x="1081647" y="15"/>
                  </a:lnTo>
                  <a:lnTo>
                    <a:pt x="1076043" y="16"/>
                  </a:lnTo>
                  <a:lnTo>
                    <a:pt x="1070439" y="17"/>
                  </a:lnTo>
                  <a:lnTo>
                    <a:pt x="1064834" y="18"/>
                  </a:lnTo>
                  <a:lnTo>
                    <a:pt x="1059230" y="19"/>
                  </a:lnTo>
                  <a:lnTo>
                    <a:pt x="1053625" y="20"/>
                  </a:lnTo>
                  <a:lnTo>
                    <a:pt x="1048021" y="21"/>
                  </a:lnTo>
                  <a:lnTo>
                    <a:pt x="1042417" y="22"/>
                  </a:lnTo>
                  <a:lnTo>
                    <a:pt x="1036812" y="24"/>
                  </a:lnTo>
                  <a:lnTo>
                    <a:pt x="1031208" y="25"/>
                  </a:lnTo>
                  <a:lnTo>
                    <a:pt x="1025603" y="27"/>
                  </a:lnTo>
                  <a:lnTo>
                    <a:pt x="1019999" y="28"/>
                  </a:lnTo>
                  <a:lnTo>
                    <a:pt x="1014395" y="30"/>
                  </a:lnTo>
                  <a:lnTo>
                    <a:pt x="1008790" y="31"/>
                  </a:lnTo>
                  <a:lnTo>
                    <a:pt x="1003186" y="33"/>
                  </a:lnTo>
                  <a:lnTo>
                    <a:pt x="997581" y="35"/>
                  </a:lnTo>
                  <a:lnTo>
                    <a:pt x="991977" y="37"/>
                  </a:lnTo>
                  <a:lnTo>
                    <a:pt x="986373" y="39"/>
                  </a:lnTo>
                  <a:lnTo>
                    <a:pt x="980768" y="41"/>
                  </a:lnTo>
                  <a:lnTo>
                    <a:pt x="975164" y="43"/>
                  </a:lnTo>
                  <a:lnTo>
                    <a:pt x="969559" y="46"/>
                  </a:lnTo>
                  <a:lnTo>
                    <a:pt x="963955" y="48"/>
                  </a:lnTo>
                  <a:lnTo>
                    <a:pt x="958351" y="51"/>
                  </a:lnTo>
                  <a:lnTo>
                    <a:pt x="952746" y="54"/>
                  </a:lnTo>
                  <a:lnTo>
                    <a:pt x="947142" y="57"/>
                  </a:lnTo>
                  <a:lnTo>
                    <a:pt x="941538" y="60"/>
                  </a:lnTo>
                  <a:lnTo>
                    <a:pt x="935933" y="63"/>
                  </a:lnTo>
                  <a:lnTo>
                    <a:pt x="930329" y="67"/>
                  </a:lnTo>
                  <a:lnTo>
                    <a:pt x="924724" y="70"/>
                  </a:lnTo>
                  <a:lnTo>
                    <a:pt x="919120" y="74"/>
                  </a:lnTo>
                  <a:lnTo>
                    <a:pt x="913516" y="78"/>
                  </a:lnTo>
                  <a:lnTo>
                    <a:pt x="907911" y="82"/>
                  </a:lnTo>
                  <a:lnTo>
                    <a:pt x="902307" y="87"/>
                  </a:lnTo>
                  <a:lnTo>
                    <a:pt x="896702" y="91"/>
                  </a:lnTo>
                  <a:lnTo>
                    <a:pt x="891098" y="96"/>
                  </a:lnTo>
                  <a:lnTo>
                    <a:pt x="885494" y="101"/>
                  </a:lnTo>
                  <a:lnTo>
                    <a:pt x="879889" y="107"/>
                  </a:lnTo>
                  <a:lnTo>
                    <a:pt x="874285" y="113"/>
                  </a:lnTo>
                  <a:lnTo>
                    <a:pt x="868680" y="119"/>
                  </a:lnTo>
                  <a:lnTo>
                    <a:pt x="863076" y="125"/>
                  </a:lnTo>
                  <a:lnTo>
                    <a:pt x="857472" y="132"/>
                  </a:lnTo>
                  <a:lnTo>
                    <a:pt x="851867" y="139"/>
                  </a:lnTo>
                  <a:lnTo>
                    <a:pt x="846263" y="146"/>
                  </a:lnTo>
                  <a:lnTo>
                    <a:pt x="840658" y="154"/>
                  </a:lnTo>
                  <a:lnTo>
                    <a:pt x="835054" y="162"/>
                  </a:lnTo>
                  <a:lnTo>
                    <a:pt x="829450" y="170"/>
                  </a:lnTo>
                  <a:lnTo>
                    <a:pt x="823845" y="179"/>
                  </a:lnTo>
                  <a:lnTo>
                    <a:pt x="818241" y="189"/>
                  </a:lnTo>
                  <a:lnTo>
                    <a:pt x="812636" y="199"/>
                  </a:lnTo>
                  <a:lnTo>
                    <a:pt x="807032" y="209"/>
                  </a:lnTo>
                  <a:lnTo>
                    <a:pt x="801428" y="220"/>
                  </a:lnTo>
                  <a:lnTo>
                    <a:pt x="795823" y="232"/>
                  </a:lnTo>
                  <a:lnTo>
                    <a:pt x="790219" y="244"/>
                  </a:lnTo>
                  <a:lnTo>
                    <a:pt x="784615" y="256"/>
                  </a:lnTo>
                  <a:lnTo>
                    <a:pt x="779010" y="270"/>
                  </a:lnTo>
                  <a:lnTo>
                    <a:pt x="773406" y="284"/>
                  </a:lnTo>
                  <a:lnTo>
                    <a:pt x="767801" y="298"/>
                  </a:lnTo>
                  <a:lnTo>
                    <a:pt x="762197" y="314"/>
                  </a:lnTo>
                  <a:lnTo>
                    <a:pt x="756593" y="330"/>
                  </a:lnTo>
                  <a:lnTo>
                    <a:pt x="750988" y="347"/>
                  </a:lnTo>
                  <a:lnTo>
                    <a:pt x="745384" y="365"/>
                  </a:lnTo>
                  <a:lnTo>
                    <a:pt x="739779" y="384"/>
                  </a:lnTo>
                  <a:lnTo>
                    <a:pt x="734175" y="403"/>
                  </a:lnTo>
                  <a:lnTo>
                    <a:pt x="728571" y="424"/>
                  </a:lnTo>
                  <a:lnTo>
                    <a:pt x="722966" y="446"/>
                  </a:lnTo>
                  <a:lnTo>
                    <a:pt x="717362" y="469"/>
                  </a:lnTo>
                  <a:lnTo>
                    <a:pt x="711757" y="493"/>
                  </a:lnTo>
                  <a:lnTo>
                    <a:pt x="706153" y="518"/>
                  </a:lnTo>
                  <a:lnTo>
                    <a:pt x="700549" y="544"/>
                  </a:lnTo>
                  <a:lnTo>
                    <a:pt x="694944" y="572"/>
                  </a:lnTo>
                  <a:lnTo>
                    <a:pt x="689340" y="601"/>
                  </a:lnTo>
                  <a:lnTo>
                    <a:pt x="683735" y="631"/>
                  </a:lnTo>
                  <a:lnTo>
                    <a:pt x="678131" y="663"/>
                  </a:lnTo>
                  <a:lnTo>
                    <a:pt x="672527" y="697"/>
                  </a:lnTo>
                  <a:lnTo>
                    <a:pt x="666922" y="732"/>
                  </a:lnTo>
                  <a:lnTo>
                    <a:pt x="661318" y="769"/>
                  </a:lnTo>
                  <a:lnTo>
                    <a:pt x="655713" y="808"/>
                  </a:lnTo>
                  <a:lnTo>
                    <a:pt x="650109" y="848"/>
                  </a:lnTo>
                  <a:lnTo>
                    <a:pt x="644505" y="891"/>
                  </a:lnTo>
                  <a:lnTo>
                    <a:pt x="638900" y="936"/>
                  </a:lnTo>
                  <a:lnTo>
                    <a:pt x="633296" y="983"/>
                  </a:lnTo>
                  <a:lnTo>
                    <a:pt x="627692" y="1032"/>
                  </a:lnTo>
                  <a:lnTo>
                    <a:pt x="622087" y="1083"/>
                  </a:lnTo>
                  <a:lnTo>
                    <a:pt x="616483" y="1137"/>
                  </a:lnTo>
                  <a:lnTo>
                    <a:pt x="610878" y="1194"/>
                  </a:lnTo>
                  <a:lnTo>
                    <a:pt x="605274" y="1253"/>
                  </a:lnTo>
                  <a:lnTo>
                    <a:pt x="599670" y="1315"/>
                  </a:lnTo>
                  <a:lnTo>
                    <a:pt x="594065" y="1381"/>
                  </a:lnTo>
                  <a:lnTo>
                    <a:pt x="588461" y="1449"/>
                  </a:lnTo>
                  <a:lnTo>
                    <a:pt x="582856" y="1521"/>
                  </a:lnTo>
                  <a:lnTo>
                    <a:pt x="577252" y="1596"/>
                  </a:lnTo>
                  <a:lnTo>
                    <a:pt x="571648" y="1674"/>
                  </a:lnTo>
                  <a:lnTo>
                    <a:pt x="566043" y="1757"/>
                  </a:lnTo>
                  <a:lnTo>
                    <a:pt x="560439" y="1843"/>
                  </a:lnTo>
                  <a:lnTo>
                    <a:pt x="554834" y="1933"/>
                  </a:lnTo>
                  <a:lnTo>
                    <a:pt x="549230" y="2028"/>
                  </a:lnTo>
                  <a:lnTo>
                    <a:pt x="543626" y="2127"/>
                  </a:lnTo>
                  <a:lnTo>
                    <a:pt x="538021" y="2231"/>
                  </a:lnTo>
                  <a:lnTo>
                    <a:pt x="532417" y="2340"/>
                  </a:lnTo>
                  <a:lnTo>
                    <a:pt x="526812" y="2453"/>
                  </a:lnTo>
                  <a:lnTo>
                    <a:pt x="521208" y="2573"/>
                  </a:lnTo>
                  <a:lnTo>
                    <a:pt x="515604" y="2697"/>
                  </a:lnTo>
                  <a:lnTo>
                    <a:pt x="509999" y="2828"/>
                  </a:lnTo>
                  <a:lnTo>
                    <a:pt x="504395" y="2965"/>
                  </a:lnTo>
                  <a:lnTo>
                    <a:pt x="498790" y="3108"/>
                  </a:lnTo>
                  <a:lnTo>
                    <a:pt x="493186" y="3257"/>
                  </a:lnTo>
                  <a:lnTo>
                    <a:pt x="487582" y="3414"/>
                  </a:lnTo>
                  <a:lnTo>
                    <a:pt x="481977" y="3578"/>
                  </a:lnTo>
                  <a:lnTo>
                    <a:pt x="476373" y="3749"/>
                  </a:lnTo>
                  <a:lnTo>
                    <a:pt x="470769" y="3929"/>
                  </a:lnTo>
                  <a:lnTo>
                    <a:pt x="465164" y="4116"/>
                  </a:lnTo>
                  <a:lnTo>
                    <a:pt x="459560" y="4313"/>
                  </a:lnTo>
                  <a:lnTo>
                    <a:pt x="453955" y="4518"/>
                  </a:lnTo>
                  <a:lnTo>
                    <a:pt x="448351" y="4732"/>
                  </a:lnTo>
                  <a:lnTo>
                    <a:pt x="442747" y="4956"/>
                  </a:lnTo>
                  <a:lnTo>
                    <a:pt x="437142" y="5191"/>
                  </a:lnTo>
                  <a:lnTo>
                    <a:pt x="431538" y="5436"/>
                  </a:lnTo>
                  <a:lnTo>
                    <a:pt x="425933" y="5692"/>
                  </a:lnTo>
                  <a:lnTo>
                    <a:pt x="420329" y="5959"/>
                  </a:lnTo>
                  <a:lnTo>
                    <a:pt x="414725" y="6239"/>
                  </a:lnTo>
                  <a:lnTo>
                    <a:pt x="409120" y="6531"/>
                  </a:lnTo>
                  <a:lnTo>
                    <a:pt x="403516" y="6835"/>
                  </a:lnTo>
                  <a:lnTo>
                    <a:pt x="397911" y="7154"/>
                  </a:lnTo>
                  <a:lnTo>
                    <a:pt x="392307" y="7486"/>
                  </a:lnTo>
                  <a:lnTo>
                    <a:pt x="386703" y="7833"/>
                  </a:lnTo>
                  <a:lnTo>
                    <a:pt x="381098" y="8196"/>
                  </a:lnTo>
                  <a:lnTo>
                    <a:pt x="375494" y="8574"/>
                  </a:lnTo>
                  <a:lnTo>
                    <a:pt x="369889" y="8969"/>
                  </a:lnTo>
                  <a:lnTo>
                    <a:pt x="364285" y="9380"/>
                  </a:lnTo>
                  <a:lnTo>
                    <a:pt x="358681" y="9810"/>
                  </a:lnTo>
                  <a:lnTo>
                    <a:pt x="353076" y="10258"/>
                  </a:lnTo>
                  <a:lnTo>
                    <a:pt x="347472" y="10725"/>
                  </a:lnTo>
                  <a:lnTo>
                    <a:pt x="341867" y="11212"/>
                  </a:lnTo>
                  <a:lnTo>
                    <a:pt x="336263" y="11720"/>
                  </a:lnTo>
                  <a:lnTo>
                    <a:pt x="330659" y="12249"/>
                  </a:lnTo>
                  <a:lnTo>
                    <a:pt x="325054" y="12800"/>
                  </a:lnTo>
                  <a:lnTo>
                    <a:pt x="319450" y="13374"/>
                  </a:lnTo>
                  <a:lnTo>
                    <a:pt x="313846" y="13973"/>
                  </a:lnTo>
                  <a:lnTo>
                    <a:pt x="308241" y="14596"/>
                  </a:lnTo>
                  <a:lnTo>
                    <a:pt x="302637" y="15244"/>
                  </a:lnTo>
                  <a:lnTo>
                    <a:pt x="297032" y="15919"/>
                  </a:lnTo>
                  <a:lnTo>
                    <a:pt x="291428" y="16621"/>
                  </a:lnTo>
                  <a:lnTo>
                    <a:pt x="285824" y="17352"/>
                  </a:lnTo>
                  <a:lnTo>
                    <a:pt x="280219" y="18112"/>
                  </a:lnTo>
                  <a:lnTo>
                    <a:pt x="274615" y="18902"/>
                  </a:lnTo>
                  <a:lnTo>
                    <a:pt x="269010" y="19723"/>
                  </a:lnTo>
                  <a:lnTo>
                    <a:pt x="263406" y="20577"/>
                  </a:lnTo>
                  <a:lnTo>
                    <a:pt x="257802" y="21463"/>
                  </a:lnTo>
                  <a:lnTo>
                    <a:pt x="252197" y="22384"/>
                  </a:lnTo>
                  <a:lnTo>
                    <a:pt x="246593" y="23340"/>
                  </a:lnTo>
                  <a:lnTo>
                    <a:pt x="240988" y="24333"/>
                  </a:lnTo>
                  <a:lnTo>
                    <a:pt x="235384" y="25362"/>
                  </a:lnTo>
                  <a:lnTo>
                    <a:pt x="229780" y="26430"/>
                  </a:lnTo>
                  <a:lnTo>
                    <a:pt x="224175" y="27537"/>
                  </a:lnTo>
                  <a:lnTo>
                    <a:pt x="218571" y="28685"/>
                  </a:lnTo>
                  <a:lnTo>
                    <a:pt x="212966" y="29874"/>
                  </a:lnTo>
                  <a:lnTo>
                    <a:pt x="207362" y="31106"/>
                  </a:lnTo>
                  <a:lnTo>
                    <a:pt x="201758" y="32380"/>
                  </a:lnTo>
                  <a:lnTo>
                    <a:pt x="196153" y="33700"/>
                  </a:lnTo>
                  <a:lnTo>
                    <a:pt x="190549" y="35064"/>
                  </a:lnTo>
                  <a:lnTo>
                    <a:pt x="184944" y="36475"/>
                  </a:lnTo>
                  <a:lnTo>
                    <a:pt x="179340" y="37933"/>
                  </a:lnTo>
                  <a:lnTo>
                    <a:pt x="173736" y="39439"/>
                  </a:lnTo>
                  <a:lnTo>
                    <a:pt x="168131" y="40994"/>
                  </a:lnTo>
                  <a:lnTo>
                    <a:pt x="162527" y="42599"/>
                  </a:lnTo>
                  <a:lnTo>
                    <a:pt x="156923" y="44254"/>
                  </a:lnTo>
                  <a:lnTo>
                    <a:pt x="151318" y="45961"/>
                  </a:lnTo>
                  <a:lnTo>
                    <a:pt x="145714" y="47718"/>
                  </a:lnTo>
                  <a:lnTo>
                    <a:pt x="140109" y="49529"/>
                  </a:lnTo>
                  <a:lnTo>
                    <a:pt x="134505" y="51392"/>
                  </a:lnTo>
                  <a:lnTo>
                    <a:pt x="128901" y="53308"/>
                  </a:lnTo>
                  <a:lnTo>
                    <a:pt x="123296" y="55277"/>
                  </a:lnTo>
                  <a:lnTo>
                    <a:pt x="117692" y="57300"/>
                  </a:lnTo>
                  <a:lnTo>
                    <a:pt x="112087" y="59377"/>
                  </a:lnTo>
                  <a:lnTo>
                    <a:pt x="106483" y="61507"/>
                  </a:lnTo>
                  <a:lnTo>
                    <a:pt x="100879" y="63691"/>
                  </a:lnTo>
                  <a:lnTo>
                    <a:pt x="95274" y="65928"/>
                  </a:lnTo>
                  <a:lnTo>
                    <a:pt x="89670" y="68218"/>
                  </a:lnTo>
                  <a:lnTo>
                    <a:pt x="84065" y="70561"/>
                  </a:lnTo>
                  <a:lnTo>
                    <a:pt x="78461" y="72955"/>
                  </a:lnTo>
                  <a:lnTo>
                    <a:pt x="72857" y="75401"/>
                  </a:lnTo>
                  <a:lnTo>
                    <a:pt x="67252" y="77896"/>
                  </a:lnTo>
                  <a:lnTo>
                    <a:pt x="61648" y="80441"/>
                  </a:lnTo>
                  <a:lnTo>
                    <a:pt x="56043" y="83033"/>
                  </a:lnTo>
                  <a:lnTo>
                    <a:pt x="50439" y="85671"/>
                  </a:lnTo>
                  <a:lnTo>
                    <a:pt x="44835" y="88354"/>
                  </a:lnTo>
                  <a:lnTo>
                    <a:pt x="39230" y="91080"/>
                  </a:lnTo>
                  <a:lnTo>
                    <a:pt x="33626" y="93848"/>
                  </a:lnTo>
                  <a:lnTo>
                    <a:pt x="28021" y="96654"/>
                  </a:lnTo>
                  <a:lnTo>
                    <a:pt x="22417" y="99497"/>
                  </a:lnTo>
                  <a:lnTo>
                    <a:pt x="16813" y="102374"/>
                  </a:lnTo>
                  <a:lnTo>
                    <a:pt x="11208" y="105283"/>
                  </a:lnTo>
                  <a:lnTo>
                    <a:pt x="5604" y="108221"/>
                  </a:lnTo>
                  <a:lnTo>
                    <a:pt x="0" y="111186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691486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691486" y="3019734"/>
              <a:ext cx="1883076" cy="120813"/>
            </a:xfrm>
            <a:custGeom>
              <a:avLst/>
              <a:pathLst>
                <a:path w="1883076" h="120813">
                  <a:moveTo>
                    <a:pt x="0" y="111186"/>
                  </a:moveTo>
                  <a:lnTo>
                    <a:pt x="5604" y="108221"/>
                  </a:lnTo>
                  <a:lnTo>
                    <a:pt x="11208" y="105283"/>
                  </a:lnTo>
                  <a:lnTo>
                    <a:pt x="16813" y="102374"/>
                  </a:lnTo>
                  <a:lnTo>
                    <a:pt x="22417" y="99497"/>
                  </a:lnTo>
                  <a:lnTo>
                    <a:pt x="28021" y="96654"/>
                  </a:lnTo>
                  <a:lnTo>
                    <a:pt x="33626" y="93848"/>
                  </a:lnTo>
                  <a:lnTo>
                    <a:pt x="39230" y="91080"/>
                  </a:lnTo>
                  <a:lnTo>
                    <a:pt x="44835" y="88354"/>
                  </a:lnTo>
                  <a:lnTo>
                    <a:pt x="50439" y="85671"/>
                  </a:lnTo>
                  <a:lnTo>
                    <a:pt x="56043" y="83033"/>
                  </a:lnTo>
                  <a:lnTo>
                    <a:pt x="61648" y="80441"/>
                  </a:lnTo>
                  <a:lnTo>
                    <a:pt x="67252" y="77896"/>
                  </a:lnTo>
                  <a:lnTo>
                    <a:pt x="72857" y="75401"/>
                  </a:lnTo>
                  <a:lnTo>
                    <a:pt x="78461" y="72955"/>
                  </a:lnTo>
                  <a:lnTo>
                    <a:pt x="84065" y="70561"/>
                  </a:lnTo>
                  <a:lnTo>
                    <a:pt x="89670" y="68218"/>
                  </a:lnTo>
                  <a:lnTo>
                    <a:pt x="95274" y="65928"/>
                  </a:lnTo>
                  <a:lnTo>
                    <a:pt x="100879" y="63691"/>
                  </a:lnTo>
                  <a:lnTo>
                    <a:pt x="106483" y="61507"/>
                  </a:lnTo>
                  <a:lnTo>
                    <a:pt x="112087" y="59377"/>
                  </a:lnTo>
                  <a:lnTo>
                    <a:pt x="117692" y="57300"/>
                  </a:lnTo>
                  <a:lnTo>
                    <a:pt x="123296" y="55277"/>
                  </a:lnTo>
                  <a:lnTo>
                    <a:pt x="128901" y="53308"/>
                  </a:lnTo>
                  <a:lnTo>
                    <a:pt x="134505" y="51392"/>
                  </a:lnTo>
                  <a:lnTo>
                    <a:pt x="140109" y="49529"/>
                  </a:lnTo>
                  <a:lnTo>
                    <a:pt x="145714" y="47718"/>
                  </a:lnTo>
                  <a:lnTo>
                    <a:pt x="151318" y="45961"/>
                  </a:lnTo>
                  <a:lnTo>
                    <a:pt x="156923" y="44254"/>
                  </a:lnTo>
                  <a:lnTo>
                    <a:pt x="162527" y="42599"/>
                  </a:lnTo>
                  <a:lnTo>
                    <a:pt x="168131" y="40994"/>
                  </a:lnTo>
                  <a:lnTo>
                    <a:pt x="173736" y="39439"/>
                  </a:lnTo>
                  <a:lnTo>
                    <a:pt x="179340" y="37933"/>
                  </a:lnTo>
                  <a:lnTo>
                    <a:pt x="184944" y="36475"/>
                  </a:lnTo>
                  <a:lnTo>
                    <a:pt x="190549" y="35064"/>
                  </a:lnTo>
                  <a:lnTo>
                    <a:pt x="196153" y="33700"/>
                  </a:lnTo>
                  <a:lnTo>
                    <a:pt x="201758" y="32380"/>
                  </a:lnTo>
                  <a:lnTo>
                    <a:pt x="207362" y="31106"/>
                  </a:lnTo>
                  <a:lnTo>
                    <a:pt x="212966" y="29874"/>
                  </a:lnTo>
                  <a:lnTo>
                    <a:pt x="218571" y="28685"/>
                  </a:lnTo>
                  <a:lnTo>
                    <a:pt x="224175" y="27537"/>
                  </a:lnTo>
                  <a:lnTo>
                    <a:pt x="229780" y="26430"/>
                  </a:lnTo>
                  <a:lnTo>
                    <a:pt x="235384" y="25362"/>
                  </a:lnTo>
                  <a:lnTo>
                    <a:pt x="240988" y="24333"/>
                  </a:lnTo>
                  <a:lnTo>
                    <a:pt x="246593" y="23340"/>
                  </a:lnTo>
                  <a:lnTo>
                    <a:pt x="252197" y="22384"/>
                  </a:lnTo>
                  <a:lnTo>
                    <a:pt x="257802" y="21463"/>
                  </a:lnTo>
                  <a:lnTo>
                    <a:pt x="263406" y="20577"/>
                  </a:lnTo>
                  <a:lnTo>
                    <a:pt x="269010" y="19723"/>
                  </a:lnTo>
                  <a:lnTo>
                    <a:pt x="274615" y="18902"/>
                  </a:lnTo>
                  <a:lnTo>
                    <a:pt x="280219" y="18112"/>
                  </a:lnTo>
                  <a:lnTo>
                    <a:pt x="285824" y="17352"/>
                  </a:lnTo>
                  <a:lnTo>
                    <a:pt x="291428" y="16621"/>
                  </a:lnTo>
                  <a:lnTo>
                    <a:pt x="297032" y="15919"/>
                  </a:lnTo>
                  <a:lnTo>
                    <a:pt x="302637" y="15244"/>
                  </a:lnTo>
                  <a:lnTo>
                    <a:pt x="308241" y="14596"/>
                  </a:lnTo>
                  <a:lnTo>
                    <a:pt x="313846" y="13973"/>
                  </a:lnTo>
                  <a:lnTo>
                    <a:pt x="319450" y="13374"/>
                  </a:lnTo>
                  <a:lnTo>
                    <a:pt x="325054" y="12800"/>
                  </a:lnTo>
                  <a:lnTo>
                    <a:pt x="330659" y="12249"/>
                  </a:lnTo>
                  <a:lnTo>
                    <a:pt x="336263" y="11720"/>
                  </a:lnTo>
                  <a:lnTo>
                    <a:pt x="341867" y="11212"/>
                  </a:lnTo>
                  <a:lnTo>
                    <a:pt x="347472" y="10725"/>
                  </a:lnTo>
                  <a:lnTo>
                    <a:pt x="353076" y="10258"/>
                  </a:lnTo>
                  <a:lnTo>
                    <a:pt x="358681" y="9810"/>
                  </a:lnTo>
                  <a:lnTo>
                    <a:pt x="364285" y="9380"/>
                  </a:lnTo>
                  <a:lnTo>
                    <a:pt x="369889" y="8969"/>
                  </a:lnTo>
                  <a:lnTo>
                    <a:pt x="375494" y="8574"/>
                  </a:lnTo>
                  <a:lnTo>
                    <a:pt x="381098" y="8196"/>
                  </a:lnTo>
                  <a:lnTo>
                    <a:pt x="386703" y="7833"/>
                  </a:lnTo>
                  <a:lnTo>
                    <a:pt x="392307" y="7486"/>
                  </a:lnTo>
                  <a:lnTo>
                    <a:pt x="397911" y="7154"/>
                  </a:lnTo>
                  <a:lnTo>
                    <a:pt x="403516" y="6835"/>
                  </a:lnTo>
                  <a:lnTo>
                    <a:pt x="409120" y="6531"/>
                  </a:lnTo>
                  <a:lnTo>
                    <a:pt x="414725" y="6239"/>
                  </a:lnTo>
                  <a:lnTo>
                    <a:pt x="420329" y="5959"/>
                  </a:lnTo>
                  <a:lnTo>
                    <a:pt x="425933" y="5692"/>
                  </a:lnTo>
                  <a:lnTo>
                    <a:pt x="431538" y="5436"/>
                  </a:lnTo>
                  <a:lnTo>
                    <a:pt x="437142" y="5191"/>
                  </a:lnTo>
                  <a:lnTo>
                    <a:pt x="442747" y="4956"/>
                  </a:lnTo>
                  <a:lnTo>
                    <a:pt x="448351" y="4732"/>
                  </a:lnTo>
                  <a:lnTo>
                    <a:pt x="453955" y="4518"/>
                  </a:lnTo>
                  <a:lnTo>
                    <a:pt x="459560" y="4313"/>
                  </a:lnTo>
                  <a:lnTo>
                    <a:pt x="465164" y="4116"/>
                  </a:lnTo>
                  <a:lnTo>
                    <a:pt x="470769" y="3929"/>
                  </a:lnTo>
                  <a:lnTo>
                    <a:pt x="476373" y="3749"/>
                  </a:lnTo>
                  <a:lnTo>
                    <a:pt x="481977" y="3578"/>
                  </a:lnTo>
                  <a:lnTo>
                    <a:pt x="487582" y="3414"/>
                  </a:lnTo>
                  <a:lnTo>
                    <a:pt x="493186" y="3257"/>
                  </a:lnTo>
                  <a:lnTo>
                    <a:pt x="498790" y="3108"/>
                  </a:lnTo>
                  <a:lnTo>
                    <a:pt x="504395" y="2965"/>
                  </a:lnTo>
                  <a:lnTo>
                    <a:pt x="509999" y="2828"/>
                  </a:lnTo>
                  <a:lnTo>
                    <a:pt x="515604" y="2697"/>
                  </a:lnTo>
                  <a:lnTo>
                    <a:pt x="521208" y="2573"/>
                  </a:lnTo>
                  <a:lnTo>
                    <a:pt x="526812" y="2453"/>
                  </a:lnTo>
                  <a:lnTo>
                    <a:pt x="532417" y="2340"/>
                  </a:lnTo>
                  <a:lnTo>
                    <a:pt x="538021" y="2231"/>
                  </a:lnTo>
                  <a:lnTo>
                    <a:pt x="543626" y="2127"/>
                  </a:lnTo>
                  <a:lnTo>
                    <a:pt x="549230" y="2028"/>
                  </a:lnTo>
                  <a:lnTo>
                    <a:pt x="554834" y="1933"/>
                  </a:lnTo>
                  <a:lnTo>
                    <a:pt x="560439" y="1843"/>
                  </a:lnTo>
                  <a:lnTo>
                    <a:pt x="566043" y="1757"/>
                  </a:lnTo>
                  <a:lnTo>
                    <a:pt x="571648" y="1674"/>
                  </a:lnTo>
                  <a:lnTo>
                    <a:pt x="577252" y="1596"/>
                  </a:lnTo>
                  <a:lnTo>
                    <a:pt x="582856" y="1521"/>
                  </a:lnTo>
                  <a:lnTo>
                    <a:pt x="588461" y="1449"/>
                  </a:lnTo>
                  <a:lnTo>
                    <a:pt x="594065" y="1381"/>
                  </a:lnTo>
                  <a:lnTo>
                    <a:pt x="599670" y="1315"/>
                  </a:lnTo>
                  <a:lnTo>
                    <a:pt x="605274" y="1253"/>
                  </a:lnTo>
                  <a:lnTo>
                    <a:pt x="610878" y="1194"/>
                  </a:lnTo>
                  <a:lnTo>
                    <a:pt x="616483" y="1137"/>
                  </a:lnTo>
                  <a:lnTo>
                    <a:pt x="622087" y="1083"/>
                  </a:lnTo>
                  <a:lnTo>
                    <a:pt x="627692" y="1032"/>
                  </a:lnTo>
                  <a:lnTo>
                    <a:pt x="633296" y="983"/>
                  </a:lnTo>
                  <a:lnTo>
                    <a:pt x="638900" y="936"/>
                  </a:lnTo>
                  <a:lnTo>
                    <a:pt x="644505" y="891"/>
                  </a:lnTo>
                  <a:lnTo>
                    <a:pt x="650109" y="848"/>
                  </a:lnTo>
                  <a:lnTo>
                    <a:pt x="655713" y="808"/>
                  </a:lnTo>
                  <a:lnTo>
                    <a:pt x="661318" y="769"/>
                  </a:lnTo>
                  <a:lnTo>
                    <a:pt x="666922" y="732"/>
                  </a:lnTo>
                  <a:lnTo>
                    <a:pt x="672527" y="697"/>
                  </a:lnTo>
                  <a:lnTo>
                    <a:pt x="678131" y="663"/>
                  </a:lnTo>
                  <a:lnTo>
                    <a:pt x="683735" y="631"/>
                  </a:lnTo>
                  <a:lnTo>
                    <a:pt x="689340" y="601"/>
                  </a:lnTo>
                  <a:lnTo>
                    <a:pt x="694944" y="572"/>
                  </a:lnTo>
                  <a:lnTo>
                    <a:pt x="700549" y="544"/>
                  </a:lnTo>
                  <a:lnTo>
                    <a:pt x="706153" y="518"/>
                  </a:lnTo>
                  <a:lnTo>
                    <a:pt x="711757" y="493"/>
                  </a:lnTo>
                  <a:lnTo>
                    <a:pt x="717362" y="469"/>
                  </a:lnTo>
                  <a:lnTo>
                    <a:pt x="722966" y="446"/>
                  </a:lnTo>
                  <a:lnTo>
                    <a:pt x="728571" y="424"/>
                  </a:lnTo>
                  <a:lnTo>
                    <a:pt x="734175" y="403"/>
                  </a:lnTo>
                  <a:lnTo>
                    <a:pt x="739779" y="384"/>
                  </a:lnTo>
                  <a:lnTo>
                    <a:pt x="745384" y="365"/>
                  </a:lnTo>
                  <a:lnTo>
                    <a:pt x="750988" y="347"/>
                  </a:lnTo>
                  <a:lnTo>
                    <a:pt x="756593" y="330"/>
                  </a:lnTo>
                  <a:lnTo>
                    <a:pt x="762197" y="314"/>
                  </a:lnTo>
                  <a:lnTo>
                    <a:pt x="767801" y="298"/>
                  </a:lnTo>
                  <a:lnTo>
                    <a:pt x="773406" y="284"/>
                  </a:lnTo>
                  <a:lnTo>
                    <a:pt x="779010" y="270"/>
                  </a:lnTo>
                  <a:lnTo>
                    <a:pt x="784615" y="256"/>
                  </a:lnTo>
                  <a:lnTo>
                    <a:pt x="790219" y="244"/>
                  </a:lnTo>
                  <a:lnTo>
                    <a:pt x="795823" y="232"/>
                  </a:lnTo>
                  <a:lnTo>
                    <a:pt x="801428" y="220"/>
                  </a:lnTo>
                  <a:lnTo>
                    <a:pt x="807032" y="209"/>
                  </a:lnTo>
                  <a:lnTo>
                    <a:pt x="812636" y="199"/>
                  </a:lnTo>
                  <a:lnTo>
                    <a:pt x="818241" y="189"/>
                  </a:lnTo>
                  <a:lnTo>
                    <a:pt x="823845" y="179"/>
                  </a:lnTo>
                  <a:lnTo>
                    <a:pt x="829450" y="170"/>
                  </a:lnTo>
                  <a:lnTo>
                    <a:pt x="835054" y="162"/>
                  </a:lnTo>
                  <a:lnTo>
                    <a:pt x="840658" y="154"/>
                  </a:lnTo>
                  <a:lnTo>
                    <a:pt x="846263" y="146"/>
                  </a:lnTo>
                  <a:lnTo>
                    <a:pt x="851867" y="139"/>
                  </a:lnTo>
                  <a:lnTo>
                    <a:pt x="857472" y="132"/>
                  </a:lnTo>
                  <a:lnTo>
                    <a:pt x="863076" y="125"/>
                  </a:lnTo>
                  <a:lnTo>
                    <a:pt x="868680" y="119"/>
                  </a:lnTo>
                  <a:lnTo>
                    <a:pt x="874285" y="113"/>
                  </a:lnTo>
                  <a:lnTo>
                    <a:pt x="879889" y="107"/>
                  </a:lnTo>
                  <a:lnTo>
                    <a:pt x="885494" y="101"/>
                  </a:lnTo>
                  <a:lnTo>
                    <a:pt x="891098" y="96"/>
                  </a:lnTo>
                  <a:lnTo>
                    <a:pt x="896702" y="91"/>
                  </a:lnTo>
                  <a:lnTo>
                    <a:pt x="902307" y="87"/>
                  </a:lnTo>
                  <a:lnTo>
                    <a:pt x="907911" y="82"/>
                  </a:lnTo>
                  <a:lnTo>
                    <a:pt x="913516" y="78"/>
                  </a:lnTo>
                  <a:lnTo>
                    <a:pt x="919120" y="74"/>
                  </a:lnTo>
                  <a:lnTo>
                    <a:pt x="924724" y="70"/>
                  </a:lnTo>
                  <a:lnTo>
                    <a:pt x="930329" y="67"/>
                  </a:lnTo>
                  <a:lnTo>
                    <a:pt x="935933" y="63"/>
                  </a:lnTo>
                  <a:lnTo>
                    <a:pt x="941538" y="60"/>
                  </a:lnTo>
                  <a:lnTo>
                    <a:pt x="947142" y="57"/>
                  </a:lnTo>
                  <a:lnTo>
                    <a:pt x="952746" y="54"/>
                  </a:lnTo>
                  <a:lnTo>
                    <a:pt x="958351" y="51"/>
                  </a:lnTo>
                  <a:lnTo>
                    <a:pt x="963955" y="48"/>
                  </a:lnTo>
                  <a:lnTo>
                    <a:pt x="969559" y="46"/>
                  </a:lnTo>
                  <a:lnTo>
                    <a:pt x="975164" y="43"/>
                  </a:lnTo>
                  <a:lnTo>
                    <a:pt x="980768" y="41"/>
                  </a:lnTo>
                  <a:lnTo>
                    <a:pt x="986373" y="39"/>
                  </a:lnTo>
                  <a:lnTo>
                    <a:pt x="991977" y="37"/>
                  </a:lnTo>
                  <a:lnTo>
                    <a:pt x="997581" y="35"/>
                  </a:lnTo>
                  <a:lnTo>
                    <a:pt x="1003186" y="33"/>
                  </a:lnTo>
                  <a:lnTo>
                    <a:pt x="1008790" y="31"/>
                  </a:lnTo>
                  <a:lnTo>
                    <a:pt x="1014395" y="30"/>
                  </a:lnTo>
                  <a:lnTo>
                    <a:pt x="1019999" y="28"/>
                  </a:lnTo>
                  <a:lnTo>
                    <a:pt x="1025603" y="27"/>
                  </a:lnTo>
                  <a:lnTo>
                    <a:pt x="1031208" y="25"/>
                  </a:lnTo>
                  <a:lnTo>
                    <a:pt x="1036812" y="24"/>
                  </a:lnTo>
                  <a:lnTo>
                    <a:pt x="1042417" y="22"/>
                  </a:lnTo>
                  <a:lnTo>
                    <a:pt x="1048021" y="21"/>
                  </a:lnTo>
                  <a:lnTo>
                    <a:pt x="1053625" y="20"/>
                  </a:lnTo>
                  <a:lnTo>
                    <a:pt x="1059230" y="19"/>
                  </a:lnTo>
                  <a:lnTo>
                    <a:pt x="1064834" y="18"/>
                  </a:lnTo>
                  <a:lnTo>
                    <a:pt x="1070439" y="17"/>
                  </a:lnTo>
                  <a:lnTo>
                    <a:pt x="1076043" y="16"/>
                  </a:lnTo>
                  <a:lnTo>
                    <a:pt x="1081647" y="15"/>
                  </a:lnTo>
                  <a:lnTo>
                    <a:pt x="1087252" y="14"/>
                  </a:lnTo>
                  <a:lnTo>
                    <a:pt x="1092856" y="13"/>
                  </a:lnTo>
                  <a:lnTo>
                    <a:pt x="1098461" y="13"/>
                  </a:lnTo>
                  <a:lnTo>
                    <a:pt x="1104065" y="12"/>
                  </a:lnTo>
                  <a:lnTo>
                    <a:pt x="1109669" y="11"/>
                  </a:lnTo>
                  <a:lnTo>
                    <a:pt x="1115274" y="11"/>
                  </a:lnTo>
                  <a:lnTo>
                    <a:pt x="1120878" y="10"/>
                  </a:lnTo>
                  <a:lnTo>
                    <a:pt x="1126482" y="9"/>
                  </a:lnTo>
                  <a:lnTo>
                    <a:pt x="1132087" y="9"/>
                  </a:lnTo>
                  <a:lnTo>
                    <a:pt x="1137691" y="8"/>
                  </a:lnTo>
                  <a:lnTo>
                    <a:pt x="1143296" y="8"/>
                  </a:lnTo>
                  <a:lnTo>
                    <a:pt x="1148900" y="7"/>
                  </a:lnTo>
                  <a:lnTo>
                    <a:pt x="1154504" y="7"/>
                  </a:lnTo>
                  <a:lnTo>
                    <a:pt x="1160109" y="7"/>
                  </a:lnTo>
                  <a:lnTo>
                    <a:pt x="1165713" y="6"/>
                  </a:lnTo>
                  <a:lnTo>
                    <a:pt x="1171318" y="6"/>
                  </a:lnTo>
                  <a:lnTo>
                    <a:pt x="1176922" y="5"/>
                  </a:lnTo>
                  <a:lnTo>
                    <a:pt x="1182526" y="5"/>
                  </a:lnTo>
                  <a:lnTo>
                    <a:pt x="1188131" y="5"/>
                  </a:lnTo>
                  <a:lnTo>
                    <a:pt x="1193735" y="5"/>
                  </a:lnTo>
                  <a:lnTo>
                    <a:pt x="1199340" y="4"/>
                  </a:lnTo>
                  <a:lnTo>
                    <a:pt x="1204944" y="4"/>
                  </a:lnTo>
                  <a:lnTo>
                    <a:pt x="1210548" y="4"/>
                  </a:lnTo>
                  <a:lnTo>
                    <a:pt x="1216153" y="3"/>
                  </a:lnTo>
                  <a:lnTo>
                    <a:pt x="1221757" y="3"/>
                  </a:lnTo>
                  <a:lnTo>
                    <a:pt x="1227362" y="3"/>
                  </a:lnTo>
                  <a:lnTo>
                    <a:pt x="1232966" y="3"/>
                  </a:lnTo>
                  <a:lnTo>
                    <a:pt x="1238570" y="3"/>
                  </a:lnTo>
                  <a:lnTo>
                    <a:pt x="1244175" y="2"/>
                  </a:lnTo>
                  <a:lnTo>
                    <a:pt x="1249779" y="2"/>
                  </a:lnTo>
                  <a:lnTo>
                    <a:pt x="1255384" y="2"/>
                  </a:lnTo>
                  <a:lnTo>
                    <a:pt x="1260988" y="2"/>
                  </a:lnTo>
                  <a:lnTo>
                    <a:pt x="1266592" y="2"/>
                  </a:lnTo>
                  <a:lnTo>
                    <a:pt x="1272197" y="2"/>
                  </a:lnTo>
                  <a:lnTo>
                    <a:pt x="1277801" y="2"/>
                  </a:lnTo>
                  <a:lnTo>
                    <a:pt x="1283406" y="1"/>
                  </a:lnTo>
                  <a:lnTo>
                    <a:pt x="1289010" y="1"/>
                  </a:lnTo>
                  <a:lnTo>
                    <a:pt x="1294614" y="1"/>
                  </a:lnTo>
                  <a:lnTo>
                    <a:pt x="1300219" y="1"/>
                  </a:lnTo>
                  <a:lnTo>
                    <a:pt x="1305823" y="1"/>
                  </a:lnTo>
                  <a:lnTo>
                    <a:pt x="1311427" y="1"/>
                  </a:lnTo>
                  <a:lnTo>
                    <a:pt x="1317032" y="1"/>
                  </a:lnTo>
                  <a:lnTo>
                    <a:pt x="1322636" y="1"/>
                  </a:lnTo>
                  <a:lnTo>
                    <a:pt x="1328241" y="1"/>
                  </a:lnTo>
                  <a:lnTo>
                    <a:pt x="1333845" y="1"/>
                  </a:lnTo>
                  <a:lnTo>
                    <a:pt x="1339449" y="1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1"/>
                  </a:lnTo>
                  <a:lnTo>
                    <a:pt x="1591647" y="1"/>
                  </a:lnTo>
                  <a:lnTo>
                    <a:pt x="1586043" y="1"/>
                  </a:lnTo>
                  <a:lnTo>
                    <a:pt x="1580438" y="1"/>
                  </a:lnTo>
                  <a:lnTo>
                    <a:pt x="1574834" y="1"/>
                  </a:lnTo>
                  <a:lnTo>
                    <a:pt x="1569230" y="1"/>
                  </a:lnTo>
                  <a:lnTo>
                    <a:pt x="1563625" y="1"/>
                  </a:lnTo>
                  <a:lnTo>
                    <a:pt x="1558021" y="1"/>
                  </a:lnTo>
                  <a:lnTo>
                    <a:pt x="1552416" y="1"/>
                  </a:lnTo>
                  <a:lnTo>
                    <a:pt x="1546812" y="1"/>
                  </a:lnTo>
                  <a:lnTo>
                    <a:pt x="1541208" y="1"/>
                  </a:lnTo>
                  <a:lnTo>
                    <a:pt x="1535603" y="2"/>
                  </a:lnTo>
                  <a:lnTo>
                    <a:pt x="1529999" y="2"/>
                  </a:lnTo>
                  <a:lnTo>
                    <a:pt x="1524394" y="2"/>
                  </a:lnTo>
                  <a:lnTo>
                    <a:pt x="1518790" y="2"/>
                  </a:lnTo>
                  <a:lnTo>
                    <a:pt x="1513186" y="2"/>
                  </a:lnTo>
                  <a:lnTo>
                    <a:pt x="1507581" y="2"/>
                  </a:lnTo>
                  <a:lnTo>
                    <a:pt x="1501977" y="2"/>
                  </a:lnTo>
                  <a:lnTo>
                    <a:pt x="1496372" y="2"/>
                  </a:lnTo>
                  <a:lnTo>
                    <a:pt x="1490768" y="3"/>
                  </a:lnTo>
                  <a:lnTo>
                    <a:pt x="1485164" y="3"/>
                  </a:lnTo>
                  <a:lnTo>
                    <a:pt x="1479559" y="3"/>
                  </a:lnTo>
                  <a:lnTo>
                    <a:pt x="1473955" y="3"/>
                  </a:lnTo>
                  <a:lnTo>
                    <a:pt x="1468350" y="3"/>
                  </a:lnTo>
                  <a:lnTo>
                    <a:pt x="1462746" y="3"/>
                  </a:lnTo>
                  <a:lnTo>
                    <a:pt x="1457142" y="4"/>
                  </a:lnTo>
                  <a:lnTo>
                    <a:pt x="1451537" y="4"/>
                  </a:lnTo>
                  <a:lnTo>
                    <a:pt x="1445933" y="4"/>
                  </a:lnTo>
                  <a:lnTo>
                    <a:pt x="1440329" y="4"/>
                  </a:lnTo>
                  <a:lnTo>
                    <a:pt x="1434724" y="5"/>
                  </a:lnTo>
                  <a:lnTo>
                    <a:pt x="1429120" y="5"/>
                  </a:lnTo>
                  <a:lnTo>
                    <a:pt x="1423515" y="5"/>
                  </a:lnTo>
                  <a:lnTo>
                    <a:pt x="1417911" y="5"/>
                  </a:lnTo>
                  <a:lnTo>
                    <a:pt x="1412307" y="6"/>
                  </a:lnTo>
                  <a:lnTo>
                    <a:pt x="1406702" y="6"/>
                  </a:lnTo>
                  <a:lnTo>
                    <a:pt x="1401098" y="6"/>
                  </a:lnTo>
                  <a:lnTo>
                    <a:pt x="1395493" y="7"/>
                  </a:lnTo>
                  <a:lnTo>
                    <a:pt x="1389889" y="7"/>
                  </a:lnTo>
                  <a:lnTo>
                    <a:pt x="1384285" y="7"/>
                  </a:lnTo>
                  <a:lnTo>
                    <a:pt x="1378680" y="8"/>
                  </a:lnTo>
                  <a:lnTo>
                    <a:pt x="1373076" y="8"/>
                  </a:lnTo>
                  <a:lnTo>
                    <a:pt x="1367471" y="8"/>
                  </a:lnTo>
                  <a:lnTo>
                    <a:pt x="1361867" y="9"/>
                  </a:lnTo>
                  <a:lnTo>
                    <a:pt x="1356263" y="9"/>
                  </a:lnTo>
                  <a:lnTo>
                    <a:pt x="1350658" y="10"/>
                  </a:lnTo>
                  <a:lnTo>
                    <a:pt x="1345054" y="10"/>
                  </a:lnTo>
                  <a:lnTo>
                    <a:pt x="1339449" y="11"/>
                  </a:lnTo>
                  <a:lnTo>
                    <a:pt x="1333845" y="11"/>
                  </a:lnTo>
                  <a:lnTo>
                    <a:pt x="1328241" y="12"/>
                  </a:lnTo>
                  <a:lnTo>
                    <a:pt x="1322636" y="12"/>
                  </a:lnTo>
                  <a:lnTo>
                    <a:pt x="1317032" y="13"/>
                  </a:lnTo>
                  <a:lnTo>
                    <a:pt x="1311427" y="13"/>
                  </a:lnTo>
                  <a:lnTo>
                    <a:pt x="1305823" y="14"/>
                  </a:lnTo>
                  <a:lnTo>
                    <a:pt x="1300219" y="14"/>
                  </a:lnTo>
                  <a:lnTo>
                    <a:pt x="1294614" y="15"/>
                  </a:lnTo>
                  <a:lnTo>
                    <a:pt x="1289010" y="16"/>
                  </a:lnTo>
                  <a:lnTo>
                    <a:pt x="1283406" y="17"/>
                  </a:lnTo>
                  <a:lnTo>
                    <a:pt x="1277801" y="17"/>
                  </a:lnTo>
                  <a:lnTo>
                    <a:pt x="1272197" y="18"/>
                  </a:lnTo>
                  <a:lnTo>
                    <a:pt x="1266592" y="19"/>
                  </a:lnTo>
                  <a:lnTo>
                    <a:pt x="1260988" y="20"/>
                  </a:lnTo>
                  <a:lnTo>
                    <a:pt x="1255384" y="21"/>
                  </a:lnTo>
                  <a:lnTo>
                    <a:pt x="1249779" y="22"/>
                  </a:lnTo>
                  <a:lnTo>
                    <a:pt x="1244175" y="22"/>
                  </a:lnTo>
                  <a:lnTo>
                    <a:pt x="1238570" y="23"/>
                  </a:lnTo>
                  <a:lnTo>
                    <a:pt x="1232966" y="24"/>
                  </a:lnTo>
                  <a:lnTo>
                    <a:pt x="1227362" y="26"/>
                  </a:lnTo>
                  <a:lnTo>
                    <a:pt x="1221757" y="27"/>
                  </a:lnTo>
                  <a:lnTo>
                    <a:pt x="1216153" y="28"/>
                  </a:lnTo>
                  <a:lnTo>
                    <a:pt x="1210548" y="29"/>
                  </a:lnTo>
                  <a:lnTo>
                    <a:pt x="1204944" y="30"/>
                  </a:lnTo>
                  <a:lnTo>
                    <a:pt x="1199340" y="32"/>
                  </a:lnTo>
                  <a:lnTo>
                    <a:pt x="1193735" y="33"/>
                  </a:lnTo>
                  <a:lnTo>
                    <a:pt x="1188131" y="34"/>
                  </a:lnTo>
                  <a:lnTo>
                    <a:pt x="1182526" y="36"/>
                  </a:lnTo>
                  <a:lnTo>
                    <a:pt x="1176922" y="37"/>
                  </a:lnTo>
                  <a:lnTo>
                    <a:pt x="1171318" y="39"/>
                  </a:lnTo>
                  <a:lnTo>
                    <a:pt x="1165713" y="41"/>
                  </a:lnTo>
                  <a:lnTo>
                    <a:pt x="1160109" y="42"/>
                  </a:lnTo>
                  <a:lnTo>
                    <a:pt x="1154504" y="44"/>
                  </a:lnTo>
                  <a:lnTo>
                    <a:pt x="1148900" y="46"/>
                  </a:lnTo>
                  <a:lnTo>
                    <a:pt x="1143296" y="48"/>
                  </a:lnTo>
                  <a:lnTo>
                    <a:pt x="1137691" y="50"/>
                  </a:lnTo>
                  <a:lnTo>
                    <a:pt x="1132087" y="52"/>
                  </a:lnTo>
                  <a:lnTo>
                    <a:pt x="1126482" y="54"/>
                  </a:lnTo>
                  <a:lnTo>
                    <a:pt x="1120878" y="56"/>
                  </a:lnTo>
                  <a:lnTo>
                    <a:pt x="1115274" y="59"/>
                  </a:lnTo>
                  <a:lnTo>
                    <a:pt x="1109669" y="61"/>
                  </a:lnTo>
                  <a:lnTo>
                    <a:pt x="1104065" y="64"/>
                  </a:lnTo>
                  <a:lnTo>
                    <a:pt x="1098461" y="66"/>
                  </a:lnTo>
                  <a:lnTo>
                    <a:pt x="1092856" y="69"/>
                  </a:lnTo>
                  <a:lnTo>
                    <a:pt x="1087252" y="72"/>
                  </a:lnTo>
                  <a:lnTo>
                    <a:pt x="1081647" y="75"/>
                  </a:lnTo>
                  <a:lnTo>
                    <a:pt x="1076043" y="78"/>
                  </a:lnTo>
                  <a:lnTo>
                    <a:pt x="1070439" y="81"/>
                  </a:lnTo>
                  <a:lnTo>
                    <a:pt x="1064834" y="84"/>
                  </a:lnTo>
                  <a:lnTo>
                    <a:pt x="1059230" y="88"/>
                  </a:lnTo>
                  <a:lnTo>
                    <a:pt x="1053625" y="91"/>
                  </a:lnTo>
                  <a:lnTo>
                    <a:pt x="1048021" y="95"/>
                  </a:lnTo>
                  <a:lnTo>
                    <a:pt x="1042417" y="99"/>
                  </a:lnTo>
                  <a:lnTo>
                    <a:pt x="1036812" y="103"/>
                  </a:lnTo>
                  <a:lnTo>
                    <a:pt x="1031208" y="107"/>
                  </a:lnTo>
                  <a:lnTo>
                    <a:pt x="1025603" y="111"/>
                  </a:lnTo>
                  <a:lnTo>
                    <a:pt x="1019999" y="116"/>
                  </a:lnTo>
                  <a:lnTo>
                    <a:pt x="1014395" y="121"/>
                  </a:lnTo>
                  <a:lnTo>
                    <a:pt x="1008790" y="126"/>
                  </a:lnTo>
                  <a:lnTo>
                    <a:pt x="1003186" y="131"/>
                  </a:lnTo>
                  <a:lnTo>
                    <a:pt x="997581" y="136"/>
                  </a:lnTo>
                  <a:lnTo>
                    <a:pt x="991977" y="141"/>
                  </a:lnTo>
                  <a:lnTo>
                    <a:pt x="986373" y="147"/>
                  </a:lnTo>
                  <a:lnTo>
                    <a:pt x="980768" y="153"/>
                  </a:lnTo>
                  <a:lnTo>
                    <a:pt x="975164" y="159"/>
                  </a:lnTo>
                  <a:lnTo>
                    <a:pt x="969559" y="165"/>
                  </a:lnTo>
                  <a:lnTo>
                    <a:pt x="963955" y="172"/>
                  </a:lnTo>
                  <a:lnTo>
                    <a:pt x="958351" y="179"/>
                  </a:lnTo>
                  <a:lnTo>
                    <a:pt x="952746" y="186"/>
                  </a:lnTo>
                  <a:lnTo>
                    <a:pt x="947142" y="194"/>
                  </a:lnTo>
                  <a:lnTo>
                    <a:pt x="941538" y="201"/>
                  </a:lnTo>
                  <a:lnTo>
                    <a:pt x="935933" y="209"/>
                  </a:lnTo>
                  <a:lnTo>
                    <a:pt x="930329" y="218"/>
                  </a:lnTo>
                  <a:lnTo>
                    <a:pt x="924724" y="226"/>
                  </a:lnTo>
                  <a:lnTo>
                    <a:pt x="919120" y="235"/>
                  </a:lnTo>
                  <a:lnTo>
                    <a:pt x="913516" y="245"/>
                  </a:lnTo>
                  <a:lnTo>
                    <a:pt x="907911" y="255"/>
                  </a:lnTo>
                  <a:lnTo>
                    <a:pt x="902307" y="265"/>
                  </a:lnTo>
                  <a:lnTo>
                    <a:pt x="896702" y="275"/>
                  </a:lnTo>
                  <a:lnTo>
                    <a:pt x="891098" y="286"/>
                  </a:lnTo>
                  <a:lnTo>
                    <a:pt x="885494" y="298"/>
                  </a:lnTo>
                  <a:lnTo>
                    <a:pt x="879889" y="310"/>
                  </a:lnTo>
                  <a:lnTo>
                    <a:pt x="874285" y="322"/>
                  </a:lnTo>
                  <a:lnTo>
                    <a:pt x="868680" y="335"/>
                  </a:lnTo>
                  <a:lnTo>
                    <a:pt x="863076" y="348"/>
                  </a:lnTo>
                  <a:lnTo>
                    <a:pt x="857472" y="362"/>
                  </a:lnTo>
                  <a:lnTo>
                    <a:pt x="851867" y="377"/>
                  </a:lnTo>
                  <a:lnTo>
                    <a:pt x="846263" y="392"/>
                  </a:lnTo>
                  <a:lnTo>
                    <a:pt x="840658" y="407"/>
                  </a:lnTo>
                  <a:lnTo>
                    <a:pt x="835054" y="424"/>
                  </a:lnTo>
                  <a:lnTo>
                    <a:pt x="829450" y="441"/>
                  </a:lnTo>
                  <a:lnTo>
                    <a:pt x="823845" y="458"/>
                  </a:lnTo>
                  <a:lnTo>
                    <a:pt x="818241" y="477"/>
                  </a:lnTo>
                  <a:lnTo>
                    <a:pt x="812636" y="496"/>
                  </a:lnTo>
                  <a:lnTo>
                    <a:pt x="807032" y="516"/>
                  </a:lnTo>
                  <a:lnTo>
                    <a:pt x="801428" y="536"/>
                  </a:lnTo>
                  <a:lnTo>
                    <a:pt x="795823" y="558"/>
                  </a:lnTo>
                  <a:lnTo>
                    <a:pt x="790219" y="580"/>
                  </a:lnTo>
                  <a:lnTo>
                    <a:pt x="784615" y="604"/>
                  </a:lnTo>
                  <a:lnTo>
                    <a:pt x="779010" y="628"/>
                  </a:lnTo>
                  <a:lnTo>
                    <a:pt x="773406" y="653"/>
                  </a:lnTo>
                  <a:lnTo>
                    <a:pt x="767801" y="679"/>
                  </a:lnTo>
                  <a:lnTo>
                    <a:pt x="762197" y="707"/>
                  </a:lnTo>
                  <a:lnTo>
                    <a:pt x="756593" y="735"/>
                  </a:lnTo>
                  <a:lnTo>
                    <a:pt x="750988" y="765"/>
                  </a:lnTo>
                  <a:lnTo>
                    <a:pt x="745384" y="796"/>
                  </a:lnTo>
                  <a:lnTo>
                    <a:pt x="739779" y="828"/>
                  </a:lnTo>
                  <a:lnTo>
                    <a:pt x="734175" y="861"/>
                  </a:lnTo>
                  <a:lnTo>
                    <a:pt x="728571" y="896"/>
                  </a:lnTo>
                  <a:lnTo>
                    <a:pt x="722966" y="932"/>
                  </a:lnTo>
                  <a:lnTo>
                    <a:pt x="717362" y="970"/>
                  </a:lnTo>
                  <a:lnTo>
                    <a:pt x="711757" y="1009"/>
                  </a:lnTo>
                  <a:lnTo>
                    <a:pt x="706153" y="1050"/>
                  </a:lnTo>
                  <a:lnTo>
                    <a:pt x="700549" y="1093"/>
                  </a:lnTo>
                  <a:lnTo>
                    <a:pt x="694944" y="1137"/>
                  </a:lnTo>
                  <a:lnTo>
                    <a:pt x="689340" y="1183"/>
                  </a:lnTo>
                  <a:lnTo>
                    <a:pt x="683735" y="1232"/>
                  </a:lnTo>
                  <a:lnTo>
                    <a:pt x="678131" y="1282"/>
                  </a:lnTo>
                  <a:lnTo>
                    <a:pt x="672527" y="1334"/>
                  </a:lnTo>
                  <a:lnTo>
                    <a:pt x="666922" y="1388"/>
                  </a:lnTo>
                  <a:lnTo>
                    <a:pt x="661318" y="1445"/>
                  </a:lnTo>
                  <a:lnTo>
                    <a:pt x="655713" y="1504"/>
                  </a:lnTo>
                  <a:lnTo>
                    <a:pt x="650109" y="1565"/>
                  </a:lnTo>
                  <a:lnTo>
                    <a:pt x="644505" y="1629"/>
                  </a:lnTo>
                  <a:lnTo>
                    <a:pt x="638900" y="1696"/>
                  </a:lnTo>
                  <a:lnTo>
                    <a:pt x="633296" y="1765"/>
                  </a:lnTo>
                  <a:lnTo>
                    <a:pt x="627692" y="1837"/>
                  </a:lnTo>
                  <a:lnTo>
                    <a:pt x="622087" y="1913"/>
                  </a:lnTo>
                  <a:lnTo>
                    <a:pt x="616483" y="1991"/>
                  </a:lnTo>
                  <a:lnTo>
                    <a:pt x="610878" y="2073"/>
                  </a:lnTo>
                  <a:lnTo>
                    <a:pt x="605274" y="2158"/>
                  </a:lnTo>
                  <a:lnTo>
                    <a:pt x="599670" y="2246"/>
                  </a:lnTo>
                  <a:lnTo>
                    <a:pt x="594065" y="2339"/>
                  </a:lnTo>
                  <a:lnTo>
                    <a:pt x="588461" y="2435"/>
                  </a:lnTo>
                  <a:lnTo>
                    <a:pt x="582856" y="2535"/>
                  </a:lnTo>
                  <a:lnTo>
                    <a:pt x="577252" y="2639"/>
                  </a:lnTo>
                  <a:lnTo>
                    <a:pt x="571648" y="2748"/>
                  </a:lnTo>
                  <a:lnTo>
                    <a:pt x="566043" y="2861"/>
                  </a:lnTo>
                  <a:lnTo>
                    <a:pt x="560439" y="2979"/>
                  </a:lnTo>
                  <a:lnTo>
                    <a:pt x="554834" y="3102"/>
                  </a:lnTo>
                  <a:lnTo>
                    <a:pt x="549230" y="3230"/>
                  </a:lnTo>
                  <a:lnTo>
                    <a:pt x="543626" y="3364"/>
                  </a:lnTo>
                  <a:lnTo>
                    <a:pt x="538021" y="3503"/>
                  </a:lnTo>
                  <a:lnTo>
                    <a:pt x="532417" y="3648"/>
                  </a:lnTo>
                  <a:lnTo>
                    <a:pt x="526812" y="3798"/>
                  </a:lnTo>
                  <a:lnTo>
                    <a:pt x="521208" y="3956"/>
                  </a:lnTo>
                  <a:lnTo>
                    <a:pt x="515604" y="4119"/>
                  </a:lnTo>
                  <a:lnTo>
                    <a:pt x="509999" y="4290"/>
                  </a:lnTo>
                  <a:lnTo>
                    <a:pt x="504395" y="4467"/>
                  </a:lnTo>
                  <a:lnTo>
                    <a:pt x="498790" y="4652"/>
                  </a:lnTo>
                  <a:lnTo>
                    <a:pt x="493186" y="4845"/>
                  </a:lnTo>
                  <a:lnTo>
                    <a:pt x="487582" y="5045"/>
                  </a:lnTo>
                  <a:lnTo>
                    <a:pt x="481977" y="5254"/>
                  </a:lnTo>
                  <a:lnTo>
                    <a:pt x="476373" y="5472"/>
                  </a:lnTo>
                  <a:lnTo>
                    <a:pt x="470769" y="5699"/>
                  </a:lnTo>
                  <a:lnTo>
                    <a:pt x="465164" y="5935"/>
                  </a:lnTo>
                  <a:lnTo>
                    <a:pt x="459560" y="6180"/>
                  </a:lnTo>
                  <a:lnTo>
                    <a:pt x="453955" y="6436"/>
                  </a:lnTo>
                  <a:lnTo>
                    <a:pt x="448351" y="6703"/>
                  </a:lnTo>
                  <a:lnTo>
                    <a:pt x="442747" y="6980"/>
                  </a:lnTo>
                  <a:lnTo>
                    <a:pt x="437142" y="7269"/>
                  </a:lnTo>
                  <a:lnTo>
                    <a:pt x="431538" y="7570"/>
                  </a:lnTo>
                  <a:lnTo>
                    <a:pt x="425933" y="7883"/>
                  </a:lnTo>
                  <a:lnTo>
                    <a:pt x="420329" y="8209"/>
                  </a:lnTo>
                  <a:lnTo>
                    <a:pt x="414725" y="8548"/>
                  </a:lnTo>
                  <a:lnTo>
                    <a:pt x="409120" y="8901"/>
                  </a:lnTo>
                  <a:lnTo>
                    <a:pt x="403516" y="9268"/>
                  </a:lnTo>
                  <a:lnTo>
                    <a:pt x="397911" y="9650"/>
                  </a:lnTo>
                  <a:lnTo>
                    <a:pt x="392307" y="10048"/>
                  </a:lnTo>
                  <a:lnTo>
                    <a:pt x="386703" y="10462"/>
                  </a:lnTo>
                  <a:lnTo>
                    <a:pt x="381098" y="10892"/>
                  </a:lnTo>
                  <a:lnTo>
                    <a:pt x="375494" y="11340"/>
                  </a:lnTo>
                  <a:lnTo>
                    <a:pt x="369889" y="11806"/>
                  </a:lnTo>
                  <a:lnTo>
                    <a:pt x="364285" y="12290"/>
                  </a:lnTo>
                  <a:lnTo>
                    <a:pt x="358681" y="12794"/>
                  </a:lnTo>
                  <a:lnTo>
                    <a:pt x="353076" y="13317"/>
                  </a:lnTo>
                  <a:lnTo>
                    <a:pt x="347472" y="13862"/>
                  </a:lnTo>
                  <a:lnTo>
                    <a:pt x="341867" y="14427"/>
                  </a:lnTo>
                  <a:lnTo>
                    <a:pt x="336263" y="15015"/>
                  </a:lnTo>
                  <a:lnTo>
                    <a:pt x="330659" y="15626"/>
                  </a:lnTo>
                  <a:lnTo>
                    <a:pt x="325054" y="16261"/>
                  </a:lnTo>
                  <a:lnTo>
                    <a:pt x="319450" y="16920"/>
                  </a:lnTo>
                  <a:lnTo>
                    <a:pt x="313846" y="17605"/>
                  </a:lnTo>
                  <a:lnTo>
                    <a:pt x="308241" y="18316"/>
                  </a:lnTo>
                  <a:lnTo>
                    <a:pt x="302637" y="19054"/>
                  </a:lnTo>
                  <a:lnTo>
                    <a:pt x="297032" y="19820"/>
                  </a:lnTo>
                  <a:lnTo>
                    <a:pt x="291428" y="20616"/>
                  </a:lnTo>
                  <a:lnTo>
                    <a:pt x="285824" y="21441"/>
                  </a:lnTo>
                  <a:lnTo>
                    <a:pt x="280219" y="22297"/>
                  </a:lnTo>
                  <a:lnTo>
                    <a:pt x="274615" y="23185"/>
                  </a:lnTo>
                  <a:lnTo>
                    <a:pt x="269010" y="24105"/>
                  </a:lnTo>
                  <a:lnTo>
                    <a:pt x="263406" y="25059"/>
                  </a:lnTo>
                  <a:lnTo>
                    <a:pt x="257802" y="26048"/>
                  </a:lnTo>
                  <a:lnTo>
                    <a:pt x="252197" y="27073"/>
                  </a:lnTo>
                  <a:lnTo>
                    <a:pt x="246593" y="28134"/>
                  </a:lnTo>
                  <a:lnTo>
                    <a:pt x="240988" y="29233"/>
                  </a:lnTo>
                  <a:lnTo>
                    <a:pt x="235384" y="30371"/>
                  </a:lnTo>
                  <a:lnTo>
                    <a:pt x="229780" y="31548"/>
                  </a:lnTo>
                  <a:lnTo>
                    <a:pt x="224175" y="32766"/>
                  </a:lnTo>
                  <a:lnTo>
                    <a:pt x="218571" y="34026"/>
                  </a:lnTo>
                  <a:lnTo>
                    <a:pt x="212966" y="35328"/>
                  </a:lnTo>
                  <a:lnTo>
                    <a:pt x="207362" y="36674"/>
                  </a:lnTo>
                  <a:lnTo>
                    <a:pt x="201758" y="38064"/>
                  </a:lnTo>
                  <a:lnTo>
                    <a:pt x="196153" y="39500"/>
                  </a:lnTo>
                  <a:lnTo>
                    <a:pt x="190549" y="40982"/>
                  </a:lnTo>
                  <a:lnTo>
                    <a:pt x="184944" y="42512"/>
                  </a:lnTo>
                  <a:lnTo>
                    <a:pt x="179340" y="44089"/>
                  </a:lnTo>
                  <a:lnTo>
                    <a:pt x="173736" y="45715"/>
                  </a:lnTo>
                  <a:lnTo>
                    <a:pt x="168131" y="47391"/>
                  </a:lnTo>
                  <a:lnTo>
                    <a:pt x="162527" y="49117"/>
                  </a:lnTo>
                  <a:lnTo>
                    <a:pt x="156923" y="50893"/>
                  </a:lnTo>
                  <a:lnTo>
                    <a:pt x="151318" y="52722"/>
                  </a:lnTo>
                  <a:lnTo>
                    <a:pt x="145714" y="54602"/>
                  </a:lnTo>
                  <a:lnTo>
                    <a:pt x="140109" y="56534"/>
                  </a:lnTo>
                  <a:lnTo>
                    <a:pt x="134505" y="58519"/>
                  </a:lnTo>
                  <a:lnTo>
                    <a:pt x="128901" y="60557"/>
                  </a:lnTo>
                  <a:lnTo>
                    <a:pt x="123296" y="62648"/>
                  </a:lnTo>
                  <a:lnTo>
                    <a:pt x="117692" y="64792"/>
                  </a:lnTo>
                  <a:lnTo>
                    <a:pt x="112087" y="66990"/>
                  </a:lnTo>
                  <a:lnTo>
                    <a:pt x="106483" y="69240"/>
                  </a:lnTo>
                  <a:lnTo>
                    <a:pt x="100879" y="71543"/>
                  </a:lnTo>
                  <a:lnTo>
                    <a:pt x="95274" y="73898"/>
                  </a:lnTo>
                  <a:lnTo>
                    <a:pt x="89670" y="76305"/>
                  </a:lnTo>
                  <a:lnTo>
                    <a:pt x="84065" y="78762"/>
                  </a:lnTo>
                  <a:lnTo>
                    <a:pt x="78461" y="81270"/>
                  </a:lnTo>
                  <a:lnTo>
                    <a:pt x="72857" y="83827"/>
                  </a:lnTo>
                  <a:lnTo>
                    <a:pt x="67252" y="86432"/>
                  </a:lnTo>
                  <a:lnTo>
                    <a:pt x="61648" y="89084"/>
                  </a:lnTo>
                  <a:lnTo>
                    <a:pt x="56043" y="91781"/>
                  </a:lnTo>
                  <a:lnTo>
                    <a:pt x="50439" y="94522"/>
                  </a:lnTo>
                  <a:lnTo>
                    <a:pt x="44835" y="97305"/>
                  </a:lnTo>
                  <a:lnTo>
                    <a:pt x="39230" y="100128"/>
                  </a:lnTo>
                  <a:lnTo>
                    <a:pt x="33626" y="102989"/>
                  </a:lnTo>
                  <a:lnTo>
                    <a:pt x="28021" y="105885"/>
                  </a:lnTo>
                  <a:lnTo>
                    <a:pt x="22417" y="108815"/>
                  </a:lnTo>
                  <a:lnTo>
                    <a:pt x="16813" y="111775"/>
                  </a:lnTo>
                  <a:lnTo>
                    <a:pt x="11208" y="114764"/>
                  </a:lnTo>
                  <a:lnTo>
                    <a:pt x="5604" y="117777"/>
                  </a:lnTo>
                  <a:lnTo>
                    <a:pt x="0" y="120813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691486" y="3019734"/>
              <a:ext cx="1883076" cy="111186"/>
            </a:xfrm>
            <a:custGeom>
              <a:avLst/>
              <a:pathLst>
                <a:path w="1883076" h="111186">
                  <a:moveTo>
                    <a:pt x="0" y="111186"/>
                  </a:moveTo>
                  <a:lnTo>
                    <a:pt x="5604" y="108221"/>
                  </a:lnTo>
                  <a:lnTo>
                    <a:pt x="11208" y="105283"/>
                  </a:lnTo>
                  <a:lnTo>
                    <a:pt x="16813" y="102374"/>
                  </a:lnTo>
                  <a:lnTo>
                    <a:pt x="22417" y="99497"/>
                  </a:lnTo>
                  <a:lnTo>
                    <a:pt x="28021" y="96654"/>
                  </a:lnTo>
                  <a:lnTo>
                    <a:pt x="33626" y="93848"/>
                  </a:lnTo>
                  <a:lnTo>
                    <a:pt x="39230" y="91080"/>
                  </a:lnTo>
                  <a:lnTo>
                    <a:pt x="44835" y="88354"/>
                  </a:lnTo>
                  <a:lnTo>
                    <a:pt x="50439" y="85671"/>
                  </a:lnTo>
                  <a:lnTo>
                    <a:pt x="56043" y="83033"/>
                  </a:lnTo>
                  <a:lnTo>
                    <a:pt x="61648" y="80441"/>
                  </a:lnTo>
                  <a:lnTo>
                    <a:pt x="67252" y="77896"/>
                  </a:lnTo>
                  <a:lnTo>
                    <a:pt x="72857" y="75401"/>
                  </a:lnTo>
                  <a:lnTo>
                    <a:pt x="78461" y="72955"/>
                  </a:lnTo>
                  <a:lnTo>
                    <a:pt x="84065" y="70561"/>
                  </a:lnTo>
                  <a:lnTo>
                    <a:pt x="89670" y="68218"/>
                  </a:lnTo>
                  <a:lnTo>
                    <a:pt x="95274" y="65928"/>
                  </a:lnTo>
                  <a:lnTo>
                    <a:pt x="100879" y="63691"/>
                  </a:lnTo>
                  <a:lnTo>
                    <a:pt x="106483" y="61507"/>
                  </a:lnTo>
                  <a:lnTo>
                    <a:pt x="112087" y="59377"/>
                  </a:lnTo>
                  <a:lnTo>
                    <a:pt x="117692" y="57300"/>
                  </a:lnTo>
                  <a:lnTo>
                    <a:pt x="123296" y="55277"/>
                  </a:lnTo>
                  <a:lnTo>
                    <a:pt x="128901" y="53308"/>
                  </a:lnTo>
                  <a:lnTo>
                    <a:pt x="134505" y="51392"/>
                  </a:lnTo>
                  <a:lnTo>
                    <a:pt x="140109" y="49529"/>
                  </a:lnTo>
                  <a:lnTo>
                    <a:pt x="145714" y="47718"/>
                  </a:lnTo>
                  <a:lnTo>
                    <a:pt x="151318" y="45961"/>
                  </a:lnTo>
                  <a:lnTo>
                    <a:pt x="156923" y="44254"/>
                  </a:lnTo>
                  <a:lnTo>
                    <a:pt x="162527" y="42599"/>
                  </a:lnTo>
                  <a:lnTo>
                    <a:pt x="168131" y="40994"/>
                  </a:lnTo>
                  <a:lnTo>
                    <a:pt x="173736" y="39439"/>
                  </a:lnTo>
                  <a:lnTo>
                    <a:pt x="179340" y="37933"/>
                  </a:lnTo>
                  <a:lnTo>
                    <a:pt x="184944" y="36475"/>
                  </a:lnTo>
                  <a:lnTo>
                    <a:pt x="190549" y="35064"/>
                  </a:lnTo>
                  <a:lnTo>
                    <a:pt x="196153" y="33700"/>
                  </a:lnTo>
                  <a:lnTo>
                    <a:pt x="201758" y="32380"/>
                  </a:lnTo>
                  <a:lnTo>
                    <a:pt x="207362" y="31106"/>
                  </a:lnTo>
                  <a:lnTo>
                    <a:pt x="212966" y="29874"/>
                  </a:lnTo>
                  <a:lnTo>
                    <a:pt x="218571" y="28685"/>
                  </a:lnTo>
                  <a:lnTo>
                    <a:pt x="224175" y="27537"/>
                  </a:lnTo>
                  <a:lnTo>
                    <a:pt x="229780" y="26430"/>
                  </a:lnTo>
                  <a:lnTo>
                    <a:pt x="235384" y="25362"/>
                  </a:lnTo>
                  <a:lnTo>
                    <a:pt x="240988" y="24333"/>
                  </a:lnTo>
                  <a:lnTo>
                    <a:pt x="246593" y="23340"/>
                  </a:lnTo>
                  <a:lnTo>
                    <a:pt x="252197" y="22384"/>
                  </a:lnTo>
                  <a:lnTo>
                    <a:pt x="257802" y="21463"/>
                  </a:lnTo>
                  <a:lnTo>
                    <a:pt x="263406" y="20577"/>
                  </a:lnTo>
                  <a:lnTo>
                    <a:pt x="269010" y="19723"/>
                  </a:lnTo>
                  <a:lnTo>
                    <a:pt x="274615" y="18902"/>
                  </a:lnTo>
                  <a:lnTo>
                    <a:pt x="280219" y="18112"/>
                  </a:lnTo>
                  <a:lnTo>
                    <a:pt x="285824" y="17352"/>
                  </a:lnTo>
                  <a:lnTo>
                    <a:pt x="291428" y="16621"/>
                  </a:lnTo>
                  <a:lnTo>
                    <a:pt x="297032" y="15919"/>
                  </a:lnTo>
                  <a:lnTo>
                    <a:pt x="302637" y="15244"/>
                  </a:lnTo>
                  <a:lnTo>
                    <a:pt x="308241" y="14596"/>
                  </a:lnTo>
                  <a:lnTo>
                    <a:pt x="313846" y="13973"/>
                  </a:lnTo>
                  <a:lnTo>
                    <a:pt x="319450" y="13374"/>
                  </a:lnTo>
                  <a:lnTo>
                    <a:pt x="325054" y="12800"/>
                  </a:lnTo>
                  <a:lnTo>
                    <a:pt x="330659" y="12249"/>
                  </a:lnTo>
                  <a:lnTo>
                    <a:pt x="336263" y="11720"/>
                  </a:lnTo>
                  <a:lnTo>
                    <a:pt x="341867" y="11212"/>
                  </a:lnTo>
                  <a:lnTo>
                    <a:pt x="347472" y="10725"/>
                  </a:lnTo>
                  <a:lnTo>
                    <a:pt x="353076" y="10258"/>
                  </a:lnTo>
                  <a:lnTo>
                    <a:pt x="358681" y="9810"/>
                  </a:lnTo>
                  <a:lnTo>
                    <a:pt x="364285" y="9380"/>
                  </a:lnTo>
                  <a:lnTo>
                    <a:pt x="369889" y="8969"/>
                  </a:lnTo>
                  <a:lnTo>
                    <a:pt x="375494" y="8574"/>
                  </a:lnTo>
                  <a:lnTo>
                    <a:pt x="381098" y="8196"/>
                  </a:lnTo>
                  <a:lnTo>
                    <a:pt x="386703" y="7833"/>
                  </a:lnTo>
                  <a:lnTo>
                    <a:pt x="392307" y="7486"/>
                  </a:lnTo>
                  <a:lnTo>
                    <a:pt x="397911" y="7154"/>
                  </a:lnTo>
                  <a:lnTo>
                    <a:pt x="403516" y="6835"/>
                  </a:lnTo>
                  <a:lnTo>
                    <a:pt x="409120" y="6531"/>
                  </a:lnTo>
                  <a:lnTo>
                    <a:pt x="414725" y="6239"/>
                  </a:lnTo>
                  <a:lnTo>
                    <a:pt x="420329" y="5959"/>
                  </a:lnTo>
                  <a:lnTo>
                    <a:pt x="425933" y="5692"/>
                  </a:lnTo>
                  <a:lnTo>
                    <a:pt x="431538" y="5436"/>
                  </a:lnTo>
                  <a:lnTo>
                    <a:pt x="437142" y="5191"/>
                  </a:lnTo>
                  <a:lnTo>
                    <a:pt x="442747" y="4956"/>
                  </a:lnTo>
                  <a:lnTo>
                    <a:pt x="448351" y="4732"/>
                  </a:lnTo>
                  <a:lnTo>
                    <a:pt x="453955" y="4518"/>
                  </a:lnTo>
                  <a:lnTo>
                    <a:pt x="459560" y="4313"/>
                  </a:lnTo>
                  <a:lnTo>
                    <a:pt x="465164" y="4116"/>
                  </a:lnTo>
                  <a:lnTo>
                    <a:pt x="470769" y="3929"/>
                  </a:lnTo>
                  <a:lnTo>
                    <a:pt x="476373" y="3749"/>
                  </a:lnTo>
                  <a:lnTo>
                    <a:pt x="481977" y="3578"/>
                  </a:lnTo>
                  <a:lnTo>
                    <a:pt x="487582" y="3414"/>
                  </a:lnTo>
                  <a:lnTo>
                    <a:pt x="493186" y="3257"/>
                  </a:lnTo>
                  <a:lnTo>
                    <a:pt x="498790" y="3108"/>
                  </a:lnTo>
                  <a:lnTo>
                    <a:pt x="504395" y="2965"/>
                  </a:lnTo>
                  <a:lnTo>
                    <a:pt x="509999" y="2828"/>
                  </a:lnTo>
                  <a:lnTo>
                    <a:pt x="515604" y="2697"/>
                  </a:lnTo>
                  <a:lnTo>
                    <a:pt x="521208" y="2573"/>
                  </a:lnTo>
                  <a:lnTo>
                    <a:pt x="526812" y="2453"/>
                  </a:lnTo>
                  <a:lnTo>
                    <a:pt x="532417" y="2340"/>
                  </a:lnTo>
                  <a:lnTo>
                    <a:pt x="538021" y="2231"/>
                  </a:lnTo>
                  <a:lnTo>
                    <a:pt x="543626" y="2127"/>
                  </a:lnTo>
                  <a:lnTo>
                    <a:pt x="549230" y="2028"/>
                  </a:lnTo>
                  <a:lnTo>
                    <a:pt x="554834" y="1933"/>
                  </a:lnTo>
                  <a:lnTo>
                    <a:pt x="560439" y="1843"/>
                  </a:lnTo>
                  <a:lnTo>
                    <a:pt x="566043" y="1757"/>
                  </a:lnTo>
                  <a:lnTo>
                    <a:pt x="571648" y="1674"/>
                  </a:lnTo>
                  <a:lnTo>
                    <a:pt x="577252" y="1596"/>
                  </a:lnTo>
                  <a:lnTo>
                    <a:pt x="582856" y="1521"/>
                  </a:lnTo>
                  <a:lnTo>
                    <a:pt x="588461" y="1449"/>
                  </a:lnTo>
                  <a:lnTo>
                    <a:pt x="594065" y="1381"/>
                  </a:lnTo>
                  <a:lnTo>
                    <a:pt x="599670" y="1315"/>
                  </a:lnTo>
                  <a:lnTo>
                    <a:pt x="605274" y="1253"/>
                  </a:lnTo>
                  <a:lnTo>
                    <a:pt x="610878" y="1194"/>
                  </a:lnTo>
                  <a:lnTo>
                    <a:pt x="616483" y="1137"/>
                  </a:lnTo>
                  <a:lnTo>
                    <a:pt x="622087" y="1083"/>
                  </a:lnTo>
                  <a:lnTo>
                    <a:pt x="627692" y="1032"/>
                  </a:lnTo>
                  <a:lnTo>
                    <a:pt x="633296" y="983"/>
                  </a:lnTo>
                  <a:lnTo>
                    <a:pt x="638900" y="936"/>
                  </a:lnTo>
                  <a:lnTo>
                    <a:pt x="644505" y="891"/>
                  </a:lnTo>
                  <a:lnTo>
                    <a:pt x="650109" y="848"/>
                  </a:lnTo>
                  <a:lnTo>
                    <a:pt x="655713" y="808"/>
                  </a:lnTo>
                  <a:lnTo>
                    <a:pt x="661318" y="769"/>
                  </a:lnTo>
                  <a:lnTo>
                    <a:pt x="666922" y="732"/>
                  </a:lnTo>
                  <a:lnTo>
                    <a:pt x="672527" y="697"/>
                  </a:lnTo>
                  <a:lnTo>
                    <a:pt x="678131" y="663"/>
                  </a:lnTo>
                  <a:lnTo>
                    <a:pt x="683735" y="631"/>
                  </a:lnTo>
                  <a:lnTo>
                    <a:pt x="689340" y="601"/>
                  </a:lnTo>
                  <a:lnTo>
                    <a:pt x="694944" y="572"/>
                  </a:lnTo>
                  <a:lnTo>
                    <a:pt x="700549" y="544"/>
                  </a:lnTo>
                  <a:lnTo>
                    <a:pt x="706153" y="518"/>
                  </a:lnTo>
                  <a:lnTo>
                    <a:pt x="711757" y="493"/>
                  </a:lnTo>
                  <a:lnTo>
                    <a:pt x="717362" y="469"/>
                  </a:lnTo>
                  <a:lnTo>
                    <a:pt x="722966" y="446"/>
                  </a:lnTo>
                  <a:lnTo>
                    <a:pt x="728571" y="424"/>
                  </a:lnTo>
                  <a:lnTo>
                    <a:pt x="734175" y="403"/>
                  </a:lnTo>
                  <a:lnTo>
                    <a:pt x="739779" y="384"/>
                  </a:lnTo>
                  <a:lnTo>
                    <a:pt x="745384" y="365"/>
                  </a:lnTo>
                  <a:lnTo>
                    <a:pt x="750988" y="347"/>
                  </a:lnTo>
                  <a:lnTo>
                    <a:pt x="756593" y="330"/>
                  </a:lnTo>
                  <a:lnTo>
                    <a:pt x="762197" y="314"/>
                  </a:lnTo>
                  <a:lnTo>
                    <a:pt x="767801" y="298"/>
                  </a:lnTo>
                  <a:lnTo>
                    <a:pt x="773406" y="284"/>
                  </a:lnTo>
                  <a:lnTo>
                    <a:pt x="779010" y="270"/>
                  </a:lnTo>
                  <a:lnTo>
                    <a:pt x="784615" y="256"/>
                  </a:lnTo>
                  <a:lnTo>
                    <a:pt x="790219" y="244"/>
                  </a:lnTo>
                  <a:lnTo>
                    <a:pt x="795823" y="232"/>
                  </a:lnTo>
                  <a:lnTo>
                    <a:pt x="801428" y="220"/>
                  </a:lnTo>
                  <a:lnTo>
                    <a:pt x="807032" y="209"/>
                  </a:lnTo>
                  <a:lnTo>
                    <a:pt x="812636" y="199"/>
                  </a:lnTo>
                  <a:lnTo>
                    <a:pt x="818241" y="189"/>
                  </a:lnTo>
                  <a:lnTo>
                    <a:pt x="823845" y="179"/>
                  </a:lnTo>
                  <a:lnTo>
                    <a:pt x="829450" y="170"/>
                  </a:lnTo>
                  <a:lnTo>
                    <a:pt x="835054" y="162"/>
                  </a:lnTo>
                  <a:lnTo>
                    <a:pt x="840658" y="154"/>
                  </a:lnTo>
                  <a:lnTo>
                    <a:pt x="846263" y="146"/>
                  </a:lnTo>
                  <a:lnTo>
                    <a:pt x="851867" y="139"/>
                  </a:lnTo>
                  <a:lnTo>
                    <a:pt x="857472" y="132"/>
                  </a:lnTo>
                  <a:lnTo>
                    <a:pt x="863076" y="125"/>
                  </a:lnTo>
                  <a:lnTo>
                    <a:pt x="868680" y="119"/>
                  </a:lnTo>
                  <a:lnTo>
                    <a:pt x="874285" y="113"/>
                  </a:lnTo>
                  <a:lnTo>
                    <a:pt x="879889" y="107"/>
                  </a:lnTo>
                  <a:lnTo>
                    <a:pt x="885494" y="101"/>
                  </a:lnTo>
                  <a:lnTo>
                    <a:pt x="891098" y="96"/>
                  </a:lnTo>
                  <a:lnTo>
                    <a:pt x="896702" y="91"/>
                  </a:lnTo>
                  <a:lnTo>
                    <a:pt x="902307" y="87"/>
                  </a:lnTo>
                  <a:lnTo>
                    <a:pt x="907911" y="82"/>
                  </a:lnTo>
                  <a:lnTo>
                    <a:pt x="913516" y="78"/>
                  </a:lnTo>
                  <a:lnTo>
                    <a:pt x="919120" y="74"/>
                  </a:lnTo>
                  <a:lnTo>
                    <a:pt x="924724" y="70"/>
                  </a:lnTo>
                  <a:lnTo>
                    <a:pt x="930329" y="67"/>
                  </a:lnTo>
                  <a:lnTo>
                    <a:pt x="935933" y="63"/>
                  </a:lnTo>
                  <a:lnTo>
                    <a:pt x="941538" y="60"/>
                  </a:lnTo>
                  <a:lnTo>
                    <a:pt x="947142" y="57"/>
                  </a:lnTo>
                  <a:lnTo>
                    <a:pt x="952746" y="54"/>
                  </a:lnTo>
                  <a:lnTo>
                    <a:pt x="958351" y="51"/>
                  </a:lnTo>
                  <a:lnTo>
                    <a:pt x="963955" y="48"/>
                  </a:lnTo>
                  <a:lnTo>
                    <a:pt x="969559" y="46"/>
                  </a:lnTo>
                  <a:lnTo>
                    <a:pt x="975164" y="43"/>
                  </a:lnTo>
                  <a:lnTo>
                    <a:pt x="980768" y="41"/>
                  </a:lnTo>
                  <a:lnTo>
                    <a:pt x="986373" y="39"/>
                  </a:lnTo>
                  <a:lnTo>
                    <a:pt x="991977" y="37"/>
                  </a:lnTo>
                  <a:lnTo>
                    <a:pt x="997581" y="35"/>
                  </a:lnTo>
                  <a:lnTo>
                    <a:pt x="1003186" y="33"/>
                  </a:lnTo>
                  <a:lnTo>
                    <a:pt x="1008790" y="31"/>
                  </a:lnTo>
                  <a:lnTo>
                    <a:pt x="1014395" y="30"/>
                  </a:lnTo>
                  <a:lnTo>
                    <a:pt x="1019999" y="28"/>
                  </a:lnTo>
                  <a:lnTo>
                    <a:pt x="1025603" y="27"/>
                  </a:lnTo>
                  <a:lnTo>
                    <a:pt x="1031208" y="25"/>
                  </a:lnTo>
                  <a:lnTo>
                    <a:pt x="1036812" y="24"/>
                  </a:lnTo>
                  <a:lnTo>
                    <a:pt x="1042417" y="22"/>
                  </a:lnTo>
                  <a:lnTo>
                    <a:pt x="1048021" y="21"/>
                  </a:lnTo>
                  <a:lnTo>
                    <a:pt x="1053625" y="20"/>
                  </a:lnTo>
                  <a:lnTo>
                    <a:pt x="1059230" y="19"/>
                  </a:lnTo>
                  <a:lnTo>
                    <a:pt x="1064834" y="18"/>
                  </a:lnTo>
                  <a:lnTo>
                    <a:pt x="1070439" y="17"/>
                  </a:lnTo>
                  <a:lnTo>
                    <a:pt x="1076043" y="16"/>
                  </a:lnTo>
                  <a:lnTo>
                    <a:pt x="1081647" y="15"/>
                  </a:lnTo>
                  <a:lnTo>
                    <a:pt x="1087252" y="14"/>
                  </a:lnTo>
                  <a:lnTo>
                    <a:pt x="1092856" y="13"/>
                  </a:lnTo>
                  <a:lnTo>
                    <a:pt x="1098461" y="13"/>
                  </a:lnTo>
                  <a:lnTo>
                    <a:pt x="1104065" y="12"/>
                  </a:lnTo>
                  <a:lnTo>
                    <a:pt x="1109669" y="11"/>
                  </a:lnTo>
                  <a:lnTo>
                    <a:pt x="1115274" y="11"/>
                  </a:lnTo>
                  <a:lnTo>
                    <a:pt x="1120878" y="10"/>
                  </a:lnTo>
                  <a:lnTo>
                    <a:pt x="1126482" y="9"/>
                  </a:lnTo>
                  <a:lnTo>
                    <a:pt x="1132087" y="9"/>
                  </a:lnTo>
                  <a:lnTo>
                    <a:pt x="1137691" y="8"/>
                  </a:lnTo>
                  <a:lnTo>
                    <a:pt x="1143296" y="8"/>
                  </a:lnTo>
                  <a:lnTo>
                    <a:pt x="1148900" y="7"/>
                  </a:lnTo>
                  <a:lnTo>
                    <a:pt x="1154504" y="7"/>
                  </a:lnTo>
                  <a:lnTo>
                    <a:pt x="1160109" y="7"/>
                  </a:lnTo>
                  <a:lnTo>
                    <a:pt x="1165713" y="6"/>
                  </a:lnTo>
                  <a:lnTo>
                    <a:pt x="1171318" y="6"/>
                  </a:lnTo>
                  <a:lnTo>
                    <a:pt x="1176922" y="5"/>
                  </a:lnTo>
                  <a:lnTo>
                    <a:pt x="1182526" y="5"/>
                  </a:lnTo>
                  <a:lnTo>
                    <a:pt x="1188131" y="5"/>
                  </a:lnTo>
                  <a:lnTo>
                    <a:pt x="1193735" y="5"/>
                  </a:lnTo>
                  <a:lnTo>
                    <a:pt x="1199340" y="4"/>
                  </a:lnTo>
                  <a:lnTo>
                    <a:pt x="1204944" y="4"/>
                  </a:lnTo>
                  <a:lnTo>
                    <a:pt x="1210548" y="4"/>
                  </a:lnTo>
                  <a:lnTo>
                    <a:pt x="1216153" y="3"/>
                  </a:lnTo>
                  <a:lnTo>
                    <a:pt x="1221757" y="3"/>
                  </a:lnTo>
                  <a:lnTo>
                    <a:pt x="1227362" y="3"/>
                  </a:lnTo>
                  <a:lnTo>
                    <a:pt x="1232966" y="3"/>
                  </a:lnTo>
                  <a:lnTo>
                    <a:pt x="1238570" y="3"/>
                  </a:lnTo>
                  <a:lnTo>
                    <a:pt x="1244175" y="2"/>
                  </a:lnTo>
                  <a:lnTo>
                    <a:pt x="1249779" y="2"/>
                  </a:lnTo>
                  <a:lnTo>
                    <a:pt x="1255384" y="2"/>
                  </a:lnTo>
                  <a:lnTo>
                    <a:pt x="1260988" y="2"/>
                  </a:lnTo>
                  <a:lnTo>
                    <a:pt x="1266592" y="2"/>
                  </a:lnTo>
                  <a:lnTo>
                    <a:pt x="1272197" y="2"/>
                  </a:lnTo>
                  <a:lnTo>
                    <a:pt x="1277801" y="2"/>
                  </a:lnTo>
                  <a:lnTo>
                    <a:pt x="1283406" y="1"/>
                  </a:lnTo>
                  <a:lnTo>
                    <a:pt x="1289010" y="1"/>
                  </a:lnTo>
                  <a:lnTo>
                    <a:pt x="1294614" y="1"/>
                  </a:lnTo>
                  <a:lnTo>
                    <a:pt x="1300219" y="1"/>
                  </a:lnTo>
                  <a:lnTo>
                    <a:pt x="1305823" y="1"/>
                  </a:lnTo>
                  <a:lnTo>
                    <a:pt x="1311427" y="1"/>
                  </a:lnTo>
                  <a:lnTo>
                    <a:pt x="1317032" y="1"/>
                  </a:lnTo>
                  <a:lnTo>
                    <a:pt x="1322636" y="1"/>
                  </a:lnTo>
                  <a:lnTo>
                    <a:pt x="1328241" y="1"/>
                  </a:lnTo>
                  <a:lnTo>
                    <a:pt x="1333845" y="1"/>
                  </a:lnTo>
                  <a:lnTo>
                    <a:pt x="1339449" y="1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691486" y="3019734"/>
              <a:ext cx="1883076" cy="252654"/>
            </a:xfrm>
            <a:custGeom>
              <a:avLst/>
              <a:pathLst>
                <a:path w="1883076" h="252654">
                  <a:moveTo>
                    <a:pt x="0" y="120813"/>
                  </a:moveTo>
                  <a:lnTo>
                    <a:pt x="5604" y="117777"/>
                  </a:lnTo>
                  <a:lnTo>
                    <a:pt x="11208" y="114764"/>
                  </a:lnTo>
                  <a:lnTo>
                    <a:pt x="16813" y="111775"/>
                  </a:lnTo>
                  <a:lnTo>
                    <a:pt x="22417" y="108815"/>
                  </a:lnTo>
                  <a:lnTo>
                    <a:pt x="28021" y="105885"/>
                  </a:lnTo>
                  <a:lnTo>
                    <a:pt x="33626" y="102989"/>
                  </a:lnTo>
                  <a:lnTo>
                    <a:pt x="39230" y="100128"/>
                  </a:lnTo>
                  <a:lnTo>
                    <a:pt x="44835" y="97305"/>
                  </a:lnTo>
                  <a:lnTo>
                    <a:pt x="50439" y="94522"/>
                  </a:lnTo>
                  <a:lnTo>
                    <a:pt x="56043" y="91781"/>
                  </a:lnTo>
                  <a:lnTo>
                    <a:pt x="61648" y="89084"/>
                  </a:lnTo>
                  <a:lnTo>
                    <a:pt x="67252" y="86432"/>
                  </a:lnTo>
                  <a:lnTo>
                    <a:pt x="72857" y="83827"/>
                  </a:lnTo>
                  <a:lnTo>
                    <a:pt x="78461" y="81270"/>
                  </a:lnTo>
                  <a:lnTo>
                    <a:pt x="84065" y="78762"/>
                  </a:lnTo>
                  <a:lnTo>
                    <a:pt x="89670" y="76305"/>
                  </a:lnTo>
                  <a:lnTo>
                    <a:pt x="95274" y="73898"/>
                  </a:lnTo>
                  <a:lnTo>
                    <a:pt x="100879" y="71543"/>
                  </a:lnTo>
                  <a:lnTo>
                    <a:pt x="106483" y="69240"/>
                  </a:lnTo>
                  <a:lnTo>
                    <a:pt x="112087" y="66990"/>
                  </a:lnTo>
                  <a:lnTo>
                    <a:pt x="117692" y="64792"/>
                  </a:lnTo>
                  <a:lnTo>
                    <a:pt x="123296" y="62648"/>
                  </a:lnTo>
                  <a:lnTo>
                    <a:pt x="128901" y="60557"/>
                  </a:lnTo>
                  <a:lnTo>
                    <a:pt x="134505" y="58519"/>
                  </a:lnTo>
                  <a:lnTo>
                    <a:pt x="140109" y="56534"/>
                  </a:lnTo>
                  <a:lnTo>
                    <a:pt x="145714" y="54602"/>
                  </a:lnTo>
                  <a:lnTo>
                    <a:pt x="151318" y="52722"/>
                  </a:lnTo>
                  <a:lnTo>
                    <a:pt x="156923" y="50893"/>
                  </a:lnTo>
                  <a:lnTo>
                    <a:pt x="162527" y="49117"/>
                  </a:lnTo>
                  <a:lnTo>
                    <a:pt x="168131" y="47391"/>
                  </a:lnTo>
                  <a:lnTo>
                    <a:pt x="173736" y="45715"/>
                  </a:lnTo>
                  <a:lnTo>
                    <a:pt x="179340" y="44089"/>
                  </a:lnTo>
                  <a:lnTo>
                    <a:pt x="184944" y="42512"/>
                  </a:lnTo>
                  <a:lnTo>
                    <a:pt x="190549" y="40982"/>
                  </a:lnTo>
                  <a:lnTo>
                    <a:pt x="196153" y="39500"/>
                  </a:lnTo>
                  <a:lnTo>
                    <a:pt x="201758" y="38064"/>
                  </a:lnTo>
                  <a:lnTo>
                    <a:pt x="207362" y="36674"/>
                  </a:lnTo>
                  <a:lnTo>
                    <a:pt x="212966" y="35328"/>
                  </a:lnTo>
                  <a:lnTo>
                    <a:pt x="218571" y="34026"/>
                  </a:lnTo>
                  <a:lnTo>
                    <a:pt x="224175" y="32766"/>
                  </a:lnTo>
                  <a:lnTo>
                    <a:pt x="229780" y="31548"/>
                  </a:lnTo>
                  <a:lnTo>
                    <a:pt x="235384" y="30371"/>
                  </a:lnTo>
                  <a:lnTo>
                    <a:pt x="240988" y="29233"/>
                  </a:lnTo>
                  <a:lnTo>
                    <a:pt x="246593" y="28134"/>
                  </a:lnTo>
                  <a:lnTo>
                    <a:pt x="252197" y="27073"/>
                  </a:lnTo>
                  <a:lnTo>
                    <a:pt x="257802" y="26048"/>
                  </a:lnTo>
                  <a:lnTo>
                    <a:pt x="263406" y="25059"/>
                  </a:lnTo>
                  <a:lnTo>
                    <a:pt x="269010" y="24105"/>
                  </a:lnTo>
                  <a:lnTo>
                    <a:pt x="274615" y="23185"/>
                  </a:lnTo>
                  <a:lnTo>
                    <a:pt x="280219" y="22297"/>
                  </a:lnTo>
                  <a:lnTo>
                    <a:pt x="285824" y="21441"/>
                  </a:lnTo>
                  <a:lnTo>
                    <a:pt x="291428" y="20616"/>
                  </a:lnTo>
                  <a:lnTo>
                    <a:pt x="297032" y="19820"/>
                  </a:lnTo>
                  <a:lnTo>
                    <a:pt x="302637" y="19054"/>
                  </a:lnTo>
                  <a:lnTo>
                    <a:pt x="308241" y="18316"/>
                  </a:lnTo>
                  <a:lnTo>
                    <a:pt x="313846" y="17605"/>
                  </a:lnTo>
                  <a:lnTo>
                    <a:pt x="319450" y="16920"/>
                  </a:lnTo>
                  <a:lnTo>
                    <a:pt x="325054" y="16261"/>
                  </a:lnTo>
                  <a:lnTo>
                    <a:pt x="330659" y="15626"/>
                  </a:lnTo>
                  <a:lnTo>
                    <a:pt x="336263" y="15015"/>
                  </a:lnTo>
                  <a:lnTo>
                    <a:pt x="341867" y="14427"/>
                  </a:lnTo>
                  <a:lnTo>
                    <a:pt x="347472" y="13862"/>
                  </a:lnTo>
                  <a:lnTo>
                    <a:pt x="353076" y="13317"/>
                  </a:lnTo>
                  <a:lnTo>
                    <a:pt x="358681" y="12794"/>
                  </a:lnTo>
                  <a:lnTo>
                    <a:pt x="364285" y="12290"/>
                  </a:lnTo>
                  <a:lnTo>
                    <a:pt x="369889" y="11806"/>
                  </a:lnTo>
                  <a:lnTo>
                    <a:pt x="375494" y="11340"/>
                  </a:lnTo>
                  <a:lnTo>
                    <a:pt x="381098" y="10892"/>
                  </a:lnTo>
                  <a:lnTo>
                    <a:pt x="386703" y="10462"/>
                  </a:lnTo>
                  <a:lnTo>
                    <a:pt x="392307" y="10048"/>
                  </a:lnTo>
                  <a:lnTo>
                    <a:pt x="397911" y="9650"/>
                  </a:lnTo>
                  <a:lnTo>
                    <a:pt x="403516" y="9268"/>
                  </a:lnTo>
                  <a:lnTo>
                    <a:pt x="409120" y="8901"/>
                  </a:lnTo>
                  <a:lnTo>
                    <a:pt x="414725" y="8548"/>
                  </a:lnTo>
                  <a:lnTo>
                    <a:pt x="420329" y="8209"/>
                  </a:lnTo>
                  <a:lnTo>
                    <a:pt x="425933" y="7883"/>
                  </a:lnTo>
                  <a:lnTo>
                    <a:pt x="431538" y="7570"/>
                  </a:lnTo>
                  <a:lnTo>
                    <a:pt x="437142" y="7269"/>
                  </a:lnTo>
                  <a:lnTo>
                    <a:pt x="442747" y="6980"/>
                  </a:lnTo>
                  <a:lnTo>
                    <a:pt x="448351" y="6703"/>
                  </a:lnTo>
                  <a:lnTo>
                    <a:pt x="453955" y="6436"/>
                  </a:lnTo>
                  <a:lnTo>
                    <a:pt x="459560" y="6180"/>
                  </a:lnTo>
                  <a:lnTo>
                    <a:pt x="465164" y="5935"/>
                  </a:lnTo>
                  <a:lnTo>
                    <a:pt x="470769" y="5699"/>
                  </a:lnTo>
                  <a:lnTo>
                    <a:pt x="476373" y="5472"/>
                  </a:lnTo>
                  <a:lnTo>
                    <a:pt x="481977" y="5254"/>
                  </a:lnTo>
                  <a:lnTo>
                    <a:pt x="487582" y="5045"/>
                  </a:lnTo>
                  <a:lnTo>
                    <a:pt x="493186" y="4845"/>
                  </a:lnTo>
                  <a:lnTo>
                    <a:pt x="498790" y="4652"/>
                  </a:lnTo>
                  <a:lnTo>
                    <a:pt x="504395" y="4467"/>
                  </a:lnTo>
                  <a:lnTo>
                    <a:pt x="509999" y="4290"/>
                  </a:lnTo>
                  <a:lnTo>
                    <a:pt x="515604" y="4119"/>
                  </a:lnTo>
                  <a:lnTo>
                    <a:pt x="521208" y="3956"/>
                  </a:lnTo>
                  <a:lnTo>
                    <a:pt x="526812" y="3798"/>
                  </a:lnTo>
                  <a:lnTo>
                    <a:pt x="532417" y="3648"/>
                  </a:lnTo>
                  <a:lnTo>
                    <a:pt x="538021" y="3503"/>
                  </a:lnTo>
                  <a:lnTo>
                    <a:pt x="543626" y="3364"/>
                  </a:lnTo>
                  <a:lnTo>
                    <a:pt x="549230" y="3230"/>
                  </a:lnTo>
                  <a:lnTo>
                    <a:pt x="554834" y="3102"/>
                  </a:lnTo>
                  <a:lnTo>
                    <a:pt x="560439" y="2979"/>
                  </a:lnTo>
                  <a:lnTo>
                    <a:pt x="566043" y="2861"/>
                  </a:lnTo>
                  <a:lnTo>
                    <a:pt x="571648" y="2748"/>
                  </a:lnTo>
                  <a:lnTo>
                    <a:pt x="577252" y="2639"/>
                  </a:lnTo>
                  <a:lnTo>
                    <a:pt x="582856" y="2535"/>
                  </a:lnTo>
                  <a:lnTo>
                    <a:pt x="588461" y="2435"/>
                  </a:lnTo>
                  <a:lnTo>
                    <a:pt x="594065" y="2339"/>
                  </a:lnTo>
                  <a:lnTo>
                    <a:pt x="599670" y="2246"/>
                  </a:lnTo>
                  <a:lnTo>
                    <a:pt x="605274" y="2158"/>
                  </a:lnTo>
                  <a:lnTo>
                    <a:pt x="610878" y="2073"/>
                  </a:lnTo>
                  <a:lnTo>
                    <a:pt x="616483" y="1991"/>
                  </a:lnTo>
                  <a:lnTo>
                    <a:pt x="622087" y="1913"/>
                  </a:lnTo>
                  <a:lnTo>
                    <a:pt x="627692" y="1837"/>
                  </a:lnTo>
                  <a:lnTo>
                    <a:pt x="633296" y="1765"/>
                  </a:lnTo>
                  <a:lnTo>
                    <a:pt x="638900" y="1696"/>
                  </a:lnTo>
                  <a:lnTo>
                    <a:pt x="644505" y="1629"/>
                  </a:lnTo>
                  <a:lnTo>
                    <a:pt x="650109" y="1565"/>
                  </a:lnTo>
                  <a:lnTo>
                    <a:pt x="655713" y="1504"/>
                  </a:lnTo>
                  <a:lnTo>
                    <a:pt x="661318" y="1445"/>
                  </a:lnTo>
                  <a:lnTo>
                    <a:pt x="666922" y="1388"/>
                  </a:lnTo>
                  <a:lnTo>
                    <a:pt x="672527" y="1334"/>
                  </a:lnTo>
                  <a:lnTo>
                    <a:pt x="678131" y="1282"/>
                  </a:lnTo>
                  <a:lnTo>
                    <a:pt x="683735" y="1232"/>
                  </a:lnTo>
                  <a:lnTo>
                    <a:pt x="689340" y="1183"/>
                  </a:lnTo>
                  <a:lnTo>
                    <a:pt x="694944" y="1137"/>
                  </a:lnTo>
                  <a:lnTo>
                    <a:pt x="700549" y="1093"/>
                  </a:lnTo>
                  <a:lnTo>
                    <a:pt x="706153" y="1050"/>
                  </a:lnTo>
                  <a:lnTo>
                    <a:pt x="711757" y="1009"/>
                  </a:lnTo>
                  <a:lnTo>
                    <a:pt x="717362" y="970"/>
                  </a:lnTo>
                  <a:lnTo>
                    <a:pt x="722966" y="932"/>
                  </a:lnTo>
                  <a:lnTo>
                    <a:pt x="728571" y="896"/>
                  </a:lnTo>
                  <a:lnTo>
                    <a:pt x="734175" y="861"/>
                  </a:lnTo>
                  <a:lnTo>
                    <a:pt x="739779" y="828"/>
                  </a:lnTo>
                  <a:lnTo>
                    <a:pt x="745384" y="796"/>
                  </a:lnTo>
                  <a:lnTo>
                    <a:pt x="750988" y="765"/>
                  </a:lnTo>
                  <a:lnTo>
                    <a:pt x="756593" y="735"/>
                  </a:lnTo>
                  <a:lnTo>
                    <a:pt x="762197" y="707"/>
                  </a:lnTo>
                  <a:lnTo>
                    <a:pt x="767801" y="679"/>
                  </a:lnTo>
                  <a:lnTo>
                    <a:pt x="773406" y="653"/>
                  </a:lnTo>
                  <a:lnTo>
                    <a:pt x="779010" y="628"/>
                  </a:lnTo>
                  <a:lnTo>
                    <a:pt x="784615" y="604"/>
                  </a:lnTo>
                  <a:lnTo>
                    <a:pt x="790219" y="580"/>
                  </a:lnTo>
                  <a:lnTo>
                    <a:pt x="795823" y="558"/>
                  </a:lnTo>
                  <a:lnTo>
                    <a:pt x="801428" y="536"/>
                  </a:lnTo>
                  <a:lnTo>
                    <a:pt x="807032" y="516"/>
                  </a:lnTo>
                  <a:lnTo>
                    <a:pt x="812636" y="496"/>
                  </a:lnTo>
                  <a:lnTo>
                    <a:pt x="818241" y="477"/>
                  </a:lnTo>
                  <a:lnTo>
                    <a:pt x="823845" y="458"/>
                  </a:lnTo>
                  <a:lnTo>
                    <a:pt x="829450" y="441"/>
                  </a:lnTo>
                  <a:lnTo>
                    <a:pt x="835054" y="424"/>
                  </a:lnTo>
                  <a:lnTo>
                    <a:pt x="840658" y="407"/>
                  </a:lnTo>
                  <a:lnTo>
                    <a:pt x="846263" y="392"/>
                  </a:lnTo>
                  <a:lnTo>
                    <a:pt x="851867" y="377"/>
                  </a:lnTo>
                  <a:lnTo>
                    <a:pt x="857472" y="362"/>
                  </a:lnTo>
                  <a:lnTo>
                    <a:pt x="863076" y="348"/>
                  </a:lnTo>
                  <a:lnTo>
                    <a:pt x="868680" y="335"/>
                  </a:lnTo>
                  <a:lnTo>
                    <a:pt x="874285" y="322"/>
                  </a:lnTo>
                  <a:lnTo>
                    <a:pt x="879889" y="310"/>
                  </a:lnTo>
                  <a:lnTo>
                    <a:pt x="885494" y="298"/>
                  </a:lnTo>
                  <a:lnTo>
                    <a:pt x="891098" y="286"/>
                  </a:lnTo>
                  <a:lnTo>
                    <a:pt x="896702" y="275"/>
                  </a:lnTo>
                  <a:lnTo>
                    <a:pt x="902307" y="265"/>
                  </a:lnTo>
                  <a:lnTo>
                    <a:pt x="907911" y="255"/>
                  </a:lnTo>
                  <a:lnTo>
                    <a:pt x="913516" y="245"/>
                  </a:lnTo>
                  <a:lnTo>
                    <a:pt x="919120" y="235"/>
                  </a:lnTo>
                  <a:lnTo>
                    <a:pt x="924724" y="226"/>
                  </a:lnTo>
                  <a:lnTo>
                    <a:pt x="930329" y="218"/>
                  </a:lnTo>
                  <a:lnTo>
                    <a:pt x="935933" y="209"/>
                  </a:lnTo>
                  <a:lnTo>
                    <a:pt x="941538" y="201"/>
                  </a:lnTo>
                  <a:lnTo>
                    <a:pt x="947142" y="194"/>
                  </a:lnTo>
                  <a:lnTo>
                    <a:pt x="952746" y="186"/>
                  </a:lnTo>
                  <a:lnTo>
                    <a:pt x="958351" y="179"/>
                  </a:lnTo>
                  <a:lnTo>
                    <a:pt x="963955" y="172"/>
                  </a:lnTo>
                  <a:lnTo>
                    <a:pt x="969559" y="165"/>
                  </a:lnTo>
                  <a:lnTo>
                    <a:pt x="975164" y="159"/>
                  </a:lnTo>
                  <a:lnTo>
                    <a:pt x="980768" y="153"/>
                  </a:lnTo>
                  <a:lnTo>
                    <a:pt x="986373" y="147"/>
                  </a:lnTo>
                  <a:lnTo>
                    <a:pt x="991977" y="141"/>
                  </a:lnTo>
                  <a:lnTo>
                    <a:pt x="997581" y="136"/>
                  </a:lnTo>
                  <a:lnTo>
                    <a:pt x="1003186" y="131"/>
                  </a:lnTo>
                  <a:lnTo>
                    <a:pt x="1008790" y="126"/>
                  </a:lnTo>
                  <a:lnTo>
                    <a:pt x="1014395" y="121"/>
                  </a:lnTo>
                  <a:lnTo>
                    <a:pt x="1019999" y="116"/>
                  </a:lnTo>
                  <a:lnTo>
                    <a:pt x="1025603" y="111"/>
                  </a:lnTo>
                  <a:lnTo>
                    <a:pt x="1031208" y="107"/>
                  </a:lnTo>
                  <a:lnTo>
                    <a:pt x="1036812" y="103"/>
                  </a:lnTo>
                  <a:lnTo>
                    <a:pt x="1042417" y="99"/>
                  </a:lnTo>
                  <a:lnTo>
                    <a:pt x="1048021" y="95"/>
                  </a:lnTo>
                  <a:lnTo>
                    <a:pt x="1053625" y="91"/>
                  </a:lnTo>
                  <a:lnTo>
                    <a:pt x="1059230" y="88"/>
                  </a:lnTo>
                  <a:lnTo>
                    <a:pt x="1064834" y="84"/>
                  </a:lnTo>
                  <a:lnTo>
                    <a:pt x="1070439" y="81"/>
                  </a:lnTo>
                  <a:lnTo>
                    <a:pt x="1076043" y="78"/>
                  </a:lnTo>
                  <a:lnTo>
                    <a:pt x="1081647" y="75"/>
                  </a:lnTo>
                  <a:lnTo>
                    <a:pt x="1087252" y="72"/>
                  </a:lnTo>
                  <a:lnTo>
                    <a:pt x="1092856" y="69"/>
                  </a:lnTo>
                  <a:lnTo>
                    <a:pt x="1098461" y="66"/>
                  </a:lnTo>
                  <a:lnTo>
                    <a:pt x="1104065" y="64"/>
                  </a:lnTo>
                  <a:lnTo>
                    <a:pt x="1109669" y="61"/>
                  </a:lnTo>
                  <a:lnTo>
                    <a:pt x="1115274" y="59"/>
                  </a:lnTo>
                  <a:lnTo>
                    <a:pt x="1120878" y="56"/>
                  </a:lnTo>
                  <a:lnTo>
                    <a:pt x="1126482" y="54"/>
                  </a:lnTo>
                  <a:lnTo>
                    <a:pt x="1132087" y="52"/>
                  </a:lnTo>
                  <a:lnTo>
                    <a:pt x="1137691" y="50"/>
                  </a:lnTo>
                  <a:lnTo>
                    <a:pt x="1143296" y="48"/>
                  </a:lnTo>
                  <a:lnTo>
                    <a:pt x="1148900" y="46"/>
                  </a:lnTo>
                  <a:lnTo>
                    <a:pt x="1154504" y="44"/>
                  </a:lnTo>
                  <a:lnTo>
                    <a:pt x="1160109" y="42"/>
                  </a:lnTo>
                  <a:lnTo>
                    <a:pt x="1165713" y="41"/>
                  </a:lnTo>
                  <a:lnTo>
                    <a:pt x="1171318" y="39"/>
                  </a:lnTo>
                  <a:lnTo>
                    <a:pt x="1176922" y="37"/>
                  </a:lnTo>
                  <a:lnTo>
                    <a:pt x="1182526" y="36"/>
                  </a:lnTo>
                  <a:lnTo>
                    <a:pt x="1188131" y="34"/>
                  </a:lnTo>
                  <a:lnTo>
                    <a:pt x="1193735" y="33"/>
                  </a:lnTo>
                  <a:lnTo>
                    <a:pt x="1199340" y="32"/>
                  </a:lnTo>
                  <a:lnTo>
                    <a:pt x="1204944" y="30"/>
                  </a:lnTo>
                  <a:lnTo>
                    <a:pt x="1210548" y="29"/>
                  </a:lnTo>
                  <a:lnTo>
                    <a:pt x="1216153" y="28"/>
                  </a:lnTo>
                  <a:lnTo>
                    <a:pt x="1221757" y="27"/>
                  </a:lnTo>
                  <a:lnTo>
                    <a:pt x="1227362" y="26"/>
                  </a:lnTo>
                  <a:lnTo>
                    <a:pt x="1232966" y="24"/>
                  </a:lnTo>
                  <a:lnTo>
                    <a:pt x="1238570" y="23"/>
                  </a:lnTo>
                  <a:lnTo>
                    <a:pt x="1244175" y="22"/>
                  </a:lnTo>
                  <a:lnTo>
                    <a:pt x="1249779" y="22"/>
                  </a:lnTo>
                  <a:lnTo>
                    <a:pt x="1255384" y="21"/>
                  </a:lnTo>
                  <a:lnTo>
                    <a:pt x="1260988" y="20"/>
                  </a:lnTo>
                  <a:lnTo>
                    <a:pt x="1266592" y="19"/>
                  </a:lnTo>
                  <a:lnTo>
                    <a:pt x="1272197" y="18"/>
                  </a:lnTo>
                  <a:lnTo>
                    <a:pt x="1277801" y="17"/>
                  </a:lnTo>
                  <a:lnTo>
                    <a:pt x="1283406" y="17"/>
                  </a:lnTo>
                  <a:lnTo>
                    <a:pt x="1289010" y="16"/>
                  </a:lnTo>
                  <a:lnTo>
                    <a:pt x="1294614" y="15"/>
                  </a:lnTo>
                  <a:lnTo>
                    <a:pt x="1300219" y="14"/>
                  </a:lnTo>
                  <a:lnTo>
                    <a:pt x="1305823" y="14"/>
                  </a:lnTo>
                  <a:lnTo>
                    <a:pt x="1311427" y="13"/>
                  </a:lnTo>
                  <a:lnTo>
                    <a:pt x="1317032" y="13"/>
                  </a:lnTo>
                  <a:lnTo>
                    <a:pt x="1322636" y="12"/>
                  </a:lnTo>
                  <a:lnTo>
                    <a:pt x="1328241" y="12"/>
                  </a:lnTo>
                  <a:lnTo>
                    <a:pt x="1333845" y="11"/>
                  </a:lnTo>
                  <a:lnTo>
                    <a:pt x="1339449" y="11"/>
                  </a:lnTo>
                  <a:lnTo>
                    <a:pt x="1345054" y="10"/>
                  </a:lnTo>
                  <a:lnTo>
                    <a:pt x="1350658" y="10"/>
                  </a:lnTo>
                  <a:lnTo>
                    <a:pt x="1356263" y="9"/>
                  </a:lnTo>
                  <a:lnTo>
                    <a:pt x="1361867" y="9"/>
                  </a:lnTo>
                  <a:lnTo>
                    <a:pt x="1367471" y="8"/>
                  </a:lnTo>
                  <a:lnTo>
                    <a:pt x="1373076" y="8"/>
                  </a:lnTo>
                  <a:lnTo>
                    <a:pt x="1378680" y="8"/>
                  </a:lnTo>
                  <a:lnTo>
                    <a:pt x="1384285" y="7"/>
                  </a:lnTo>
                  <a:lnTo>
                    <a:pt x="1389889" y="7"/>
                  </a:lnTo>
                  <a:lnTo>
                    <a:pt x="1395493" y="7"/>
                  </a:lnTo>
                  <a:lnTo>
                    <a:pt x="1401098" y="6"/>
                  </a:lnTo>
                  <a:lnTo>
                    <a:pt x="1406702" y="6"/>
                  </a:lnTo>
                  <a:lnTo>
                    <a:pt x="1412307" y="6"/>
                  </a:lnTo>
                  <a:lnTo>
                    <a:pt x="1417911" y="5"/>
                  </a:lnTo>
                  <a:lnTo>
                    <a:pt x="1423515" y="5"/>
                  </a:lnTo>
                  <a:lnTo>
                    <a:pt x="1429120" y="5"/>
                  </a:lnTo>
                  <a:lnTo>
                    <a:pt x="1434724" y="5"/>
                  </a:lnTo>
                  <a:lnTo>
                    <a:pt x="1440329" y="4"/>
                  </a:lnTo>
                  <a:lnTo>
                    <a:pt x="1445933" y="4"/>
                  </a:lnTo>
                  <a:lnTo>
                    <a:pt x="1451537" y="4"/>
                  </a:lnTo>
                  <a:lnTo>
                    <a:pt x="1457142" y="4"/>
                  </a:lnTo>
                  <a:lnTo>
                    <a:pt x="1462746" y="3"/>
                  </a:lnTo>
                  <a:lnTo>
                    <a:pt x="1468350" y="3"/>
                  </a:lnTo>
                  <a:lnTo>
                    <a:pt x="1473955" y="3"/>
                  </a:lnTo>
                  <a:lnTo>
                    <a:pt x="1479559" y="3"/>
                  </a:lnTo>
                  <a:lnTo>
                    <a:pt x="1485164" y="3"/>
                  </a:lnTo>
                  <a:lnTo>
                    <a:pt x="1490768" y="3"/>
                  </a:lnTo>
                  <a:lnTo>
                    <a:pt x="1496372" y="2"/>
                  </a:lnTo>
                  <a:lnTo>
                    <a:pt x="1501977" y="2"/>
                  </a:lnTo>
                  <a:lnTo>
                    <a:pt x="1507581" y="2"/>
                  </a:lnTo>
                  <a:lnTo>
                    <a:pt x="1513186" y="2"/>
                  </a:lnTo>
                  <a:lnTo>
                    <a:pt x="1518790" y="2"/>
                  </a:lnTo>
                  <a:lnTo>
                    <a:pt x="1524394" y="2"/>
                  </a:lnTo>
                  <a:lnTo>
                    <a:pt x="1529999" y="2"/>
                  </a:lnTo>
                  <a:lnTo>
                    <a:pt x="1535603" y="2"/>
                  </a:lnTo>
                  <a:lnTo>
                    <a:pt x="1541208" y="1"/>
                  </a:lnTo>
                  <a:lnTo>
                    <a:pt x="1546812" y="1"/>
                  </a:lnTo>
                  <a:lnTo>
                    <a:pt x="1552416" y="1"/>
                  </a:lnTo>
                  <a:lnTo>
                    <a:pt x="1558021" y="1"/>
                  </a:lnTo>
                  <a:lnTo>
                    <a:pt x="1563625" y="1"/>
                  </a:lnTo>
                  <a:lnTo>
                    <a:pt x="1569230" y="1"/>
                  </a:lnTo>
                  <a:lnTo>
                    <a:pt x="1574834" y="1"/>
                  </a:lnTo>
                  <a:lnTo>
                    <a:pt x="1580438" y="1"/>
                  </a:lnTo>
                  <a:lnTo>
                    <a:pt x="1586043" y="1"/>
                  </a:lnTo>
                  <a:lnTo>
                    <a:pt x="1591647" y="1"/>
                  </a:lnTo>
                  <a:lnTo>
                    <a:pt x="1597252" y="1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1"/>
                  </a:lnTo>
                  <a:lnTo>
                    <a:pt x="1591647" y="1"/>
                  </a:lnTo>
                  <a:lnTo>
                    <a:pt x="1586043" y="1"/>
                  </a:lnTo>
                  <a:lnTo>
                    <a:pt x="1580438" y="1"/>
                  </a:lnTo>
                  <a:lnTo>
                    <a:pt x="1574834" y="1"/>
                  </a:lnTo>
                  <a:lnTo>
                    <a:pt x="1569230" y="1"/>
                  </a:lnTo>
                  <a:lnTo>
                    <a:pt x="1563625" y="1"/>
                  </a:lnTo>
                  <a:lnTo>
                    <a:pt x="1558021" y="1"/>
                  </a:lnTo>
                  <a:lnTo>
                    <a:pt x="1552416" y="1"/>
                  </a:lnTo>
                  <a:lnTo>
                    <a:pt x="1546812" y="1"/>
                  </a:lnTo>
                  <a:lnTo>
                    <a:pt x="1541208" y="1"/>
                  </a:lnTo>
                  <a:lnTo>
                    <a:pt x="1535603" y="2"/>
                  </a:lnTo>
                  <a:lnTo>
                    <a:pt x="1529999" y="2"/>
                  </a:lnTo>
                  <a:lnTo>
                    <a:pt x="1524394" y="2"/>
                  </a:lnTo>
                  <a:lnTo>
                    <a:pt x="1518790" y="2"/>
                  </a:lnTo>
                  <a:lnTo>
                    <a:pt x="1513186" y="2"/>
                  </a:lnTo>
                  <a:lnTo>
                    <a:pt x="1507581" y="2"/>
                  </a:lnTo>
                  <a:lnTo>
                    <a:pt x="1501977" y="2"/>
                  </a:lnTo>
                  <a:lnTo>
                    <a:pt x="1496372" y="2"/>
                  </a:lnTo>
                  <a:lnTo>
                    <a:pt x="1490768" y="3"/>
                  </a:lnTo>
                  <a:lnTo>
                    <a:pt x="1485164" y="3"/>
                  </a:lnTo>
                  <a:lnTo>
                    <a:pt x="1479559" y="3"/>
                  </a:lnTo>
                  <a:lnTo>
                    <a:pt x="1473955" y="3"/>
                  </a:lnTo>
                  <a:lnTo>
                    <a:pt x="1468350" y="3"/>
                  </a:lnTo>
                  <a:lnTo>
                    <a:pt x="1462746" y="4"/>
                  </a:lnTo>
                  <a:lnTo>
                    <a:pt x="1457142" y="4"/>
                  </a:lnTo>
                  <a:lnTo>
                    <a:pt x="1451537" y="4"/>
                  </a:lnTo>
                  <a:lnTo>
                    <a:pt x="1445933" y="4"/>
                  </a:lnTo>
                  <a:lnTo>
                    <a:pt x="1440329" y="4"/>
                  </a:lnTo>
                  <a:lnTo>
                    <a:pt x="1434724" y="5"/>
                  </a:lnTo>
                  <a:lnTo>
                    <a:pt x="1429120" y="5"/>
                  </a:lnTo>
                  <a:lnTo>
                    <a:pt x="1423515" y="5"/>
                  </a:lnTo>
                  <a:lnTo>
                    <a:pt x="1417911" y="5"/>
                  </a:lnTo>
                  <a:lnTo>
                    <a:pt x="1412307" y="6"/>
                  </a:lnTo>
                  <a:lnTo>
                    <a:pt x="1406702" y="6"/>
                  </a:lnTo>
                  <a:lnTo>
                    <a:pt x="1401098" y="6"/>
                  </a:lnTo>
                  <a:lnTo>
                    <a:pt x="1395493" y="7"/>
                  </a:lnTo>
                  <a:lnTo>
                    <a:pt x="1389889" y="7"/>
                  </a:lnTo>
                  <a:lnTo>
                    <a:pt x="1384285" y="7"/>
                  </a:lnTo>
                  <a:lnTo>
                    <a:pt x="1378680" y="8"/>
                  </a:lnTo>
                  <a:lnTo>
                    <a:pt x="1373076" y="8"/>
                  </a:lnTo>
                  <a:lnTo>
                    <a:pt x="1367471" y="8"/>
                  </a:lnTo>
                  <a:lnTo>
                    <a:pt x="1361867" y="9"/>
                  </a:lnTo>
                  <a:lnTo>
                    <a:pt x="1356263" y="9"/>
                  </a:lnTo>
                  <a:lnTo>
                    <a:pt x="1350658" y="10"/>
                  </a:lnTo>
                  <a:lnTo>
                    <a:pt x="1345054" y="10"/>
                  </a:lnTo>
                  <a:lnTo>
                    <a:pt x="1339449" y="11"/>
                  </a:lnTo>
                  <a:lnTo>
                    <a:pt x="1333845" y="11"/>
                  </a:lnTo>
                  <a:lnTo>
                    <a:pt x="1328241" y="12"/>
                  </a:lnTo>
                  <a:lnTo>
                    <a:pt x="1322636" y="12"/>
                  </a:lnTo>
                  <a:lnTo>
                    <a:pt x="1317032" y="13"/>
                  </a:lnTo>
                  <a:lnTo>
                    <a:pt x="1311427" y="13"/>
                  </a:lnTo>
                  <a:lnTo>
                    <a:pt x="1305823" y="14"/>
                  </a:lnTo>
                  <a:lnTo>
                    <a:pt x="1300219" y="15"/>
                  </a:lnTo>
                  <a:lnTo>
                    <a:pt x="1294614" y="15"/>
                  </a:lnTo>
                  <a:lnTo>
                    <a:pt x="1289010" y="16"/>
                  </a:lnTo>
                  <a:lnTo>
                    <a:pt x="1283406" y="17"/>
                  </a:lnTo>
                  <a:lnTo>
                    <a:pt x="1277801" y="18"/>
                  </a:lnTo>
                  <a:lnTo>
                    <a:pt x="1272197" y="18"/>
                  </a:lnTo>
                  <a:lnTo>
                    <a:pt x="1266592" y="19"/>
                  </a:lnTo>
                  <a:lnTo>
                    <a:pt x="1260988" y="20"/>
                  </a:lnTo>
                  <a:lnTo>
                    <a:pt x="1255384" y="21"/>
                  </a:lnTo>
                  <a:lnTo>
                    <a:pt x="1249779" y="22"/>
                  </a:lnTo>
                  <a:lnTo>
                    <a:pt x="1244175" y="23"/>
                  </a:lnTo>
                  <a:lnTo>
                    <a:pt x="1238570" y="24"/>
                  </a:lnTo>
                  <a:lnTo>
                    <a:pt x="1232966" y="25"/>
                  </a:lnTo>
                  <a:lnTo>
                    <a:pt x="1227362" y="26"/>
                  </a:lnTo>
                  <a:lnTo>
                    <a:pt x="1221757" y="27"/>
                  </a:lnTo>
                  <a:lnTo>
                    <a:pt x="1216153" y="29"/>
                  </a:lnTo>
                  <a:lnTo>
                    <a:pt x="1210548" y="30"/>
                  </a:lnTo>
                  <a:lnTo>
                    <a:pt x="1204944" y="31"/>
                  </a:lnTo>
                  <a:lnTo>
                    <a:pt x="1199340" y="32"/>
                  </a:lnTo>
                  <a:lnTo>
                    <a:pt x="1193735" y="34"/>
                  </a:lnTo>
                  <a:lnTo>
                    <a:pt x="1188131" y="35"/>
                  </a:lnTo>
                  <a:lnTo>
                    <a:pt x="1182526" y="37"/>
                  </a:lnTo>
                  <a:lnTo>
                    <a:pt x="1176922" y="38"/>
                  </a:lnTo>
                  <a:lnTo>
                    <a:pt x="1171318" y="40"/>
                  </a:lnTo>
                  <a:lnTo>
                    <a:pt x="1165713" y="42"/>
                  </a:lnTo>
                  <a:lnTo>
                    <a:pt x="1160109" y="44"/>
                  </a:lnTo>
                  <a:lnTo>
                    <a:pt x="1154504" y="46"/>
                  </a:lnTo>
                  <a:lnTo>
                    <a:pt x="1148900" y="48"/>
                  </a:lnTo>
                  <a:lnTo>
                    <a:pt x="1143296" y="50"/>
                  </a:lnTo>
                  <a:lnTo>
                    <a:pt x="1137691" y="52"/>
                  </a:lnTo>
                  <a:lnTo>
                    <a:pt x="1132087" y="54"/>
                  </a:lnTo>
                  <a:lnTo>
                    <a:pt x="1126482" y="56"/>
                  </a:lnTo>
                  <a:lnTo>
                    <a:pt x="1120878" y="59"/>
                  </a:lnTo>
                  <a:lnTo>
                    <a:pt x="1115274" y="61"/>
                  </a:lnTo>
                  <a:lnTo>
                    <a:pt x="1109669" y="64"/>
                  </a:lnTo>
                  <a:lnTo>
                    <a:pt x="1104065" y="66"/>
                  </a:lnTo>
                  <a:lnTo>
                    <a:pt x="1098461" y="69"/>
                  </a:lnTo>
                  <a:lnTo>
                    <a:pt x="1092856" y="72"/>
                  </a:lnTo>
                  <a:lnTo>
                    <a:pt x="1087252" y="75"/>
                  </a:lnTo>
                  <a:lnTo>
                    <a:pt x="1081647" y="78"/>
                  </a:lnTo>
                  <a:lnTo>
                    <a:pt x="1076043" y="82"/>
                  </a:lnTo>
                  <a:lnTo>
                    <a:pt x="1070439" y="85"/>
                  </a:lnTo>
                  <a:lnTo>
                    <a:pt x="1064834" y="89"/>
                  </a:lnTo>
                  <a:lnTo>
                    <a:pt x="1059230" y="92"/>
                  </a:lnTo>
                  <a:lnTo>
                    <a:pt x="1053625" y="96"/>
                  </a:lnTo>
                  <a:lnTo>
                    <a:pt x="1048021" y="100"/>
                  </a:lnTo>
                  <a:lnTo>
                    <a:pt x="1042417" y="104"/>
                  </a:lnTo>
                  <a:lnTo>
                    <a:pt x="1036812" y="109"/>
                  </a:lnTo>
                  <a:lnTo>
                    <a:pt x="1031208" y="113"/>
                  </a:lnTo>
                  <a:lnTo>
                    <a:pt x="1025603" y="118"/>
                  </a:lnTo>
                  <a:lnTo>
                    <a:pt x="1019999" y="123"/>
                  </a:lnTo>
                  <a:lnTo>
                    <a:pt x="1014395" y="128"/>
                  </a:lnTo>
                  <a:lnTo>
                    <a:pt x="1008790" y="133"/>
                  </a:lnTo>
                  <a:lnTo>
                    <a:pt x="1003186" y="139"/>
                  </a:lnTo>
                  <a:lnTo>
                    <a:pt x="997581" y="145"/>
                  </a:lnTo>
                  <a:lnTo>
                    <a:pt x="991977" y="151"/>
                  </a:lnTo>
                  <a:lnTo>
                    <a:pt x="986373" y="157"/>
                  </a:lnTo>
                  <a:lnTo>
                    <a:pt x="980768" y="164"/>
                  </a:lnTo>
                  <a:lnTo>
                    <a:pt x="975164" y="170"/>
                  </a:lnTo>
                  <a:lnTo>
                    <a:pt x="969559" y="178"/>
                  </a:lnTo>
                  <a:lnTo>
                    <a:pt x="963955" y="185"/>
                  </a:lnTo>
                  <a:lnTo>
                    <a:pt x="958351" y="193"/>
                  </a:lnTo>
                  <a:lnTo>
                    <a:pt x="952746" y="201"/>
                  </a:lnTo>
                  <a:lnTo>
                    <a:pt x="947142" y="209"/>
                  </a:lnTo>
                  <a:lnTo>
                    <a:pt x="941538" y="218"/>
                  </a:lnTo>
                  <a:lnTo>
                    <a:pt x="935933" y="227"/>
                  </a:lnTo>
                  <a:lnTo>
                    <a:pt x="930329" y="236"/>
                  </a:lnTo>
                  <a:lnTo>
                    <a:pt x="924724" y="246"/>
                  </a:lnTo>
                  <a:lnTo>
                    <a:pt x="919120" y="257"/>
                  </a:lnTo>
                  <a:lnTo>
                    <a:pt x="913516" y="267"/>
                  </a:lnTo>
                  <a:lnTo>
                    <a:pt x="907911" y="279"/>
                  </a:lnTo>
                  <a:lnTo>
                    <a:pt x="902307" y="290"/>
                  </a:lnTo>
                  <a:lnTo>
                    <a:pt x="896702" y="302"/>
                  </a:lnTo>
                  <a:lnTo>
                    <a:pt x="891098" y="315"/>
                  </a:lnTo>
                  <a:lnTo>
                    <a:pt x="885494" y="328"/>
                  </a:lnTo>
                  <a:lnTo>
                    <a:pt x="879889" y="342"/>
                  </a:lnTo>
                  <a:lnTo>
                    <a:pt x="874285" y="357"/>
                  </a:lnTo>
                  <a:lnTo>
                    <a:pt x="868680" y="372"/>
                  </a:lnTo>
                  <a:lnTo>
                    <a:pt x="863076" y="387"/>
                  </a:lnTo>
                  <a:lnTo>
                    <a:pt x="857472" y="404"/>
                  </a:lnTo>
                  <a:lnTo>
                    <a:pt x="851867" y="421"/>
                  </a:lnTo>
                  <a:lnTo>
                    <a:pt x="846263" y="439"/>
                  </a:lnTo>
                  <a:lnTo>
                    <a:pt x="840658" y="457"/>
                  </a:lnTo>
                  <a:lnTo>
                    <a:pt x="835054" y="476"/>
                  </a:lnTo>
                  <a:lnTo>
                    <a:pt x="829450" y="497"/>
                  </a:lnTo>
                  <a:lnTo>
                    <a:pt x="823845" y="518"/>
                  </a:lnTo>
                  <a:lnTo>
                    <a:pt x="818241" y="540"/>
                  </a:lnTo>
                  <a:lnTo>
                    <a:pt x="812636" y="563"/>
                  </a:lnTo>
                  <a:lnTo>
                    <a:pt x="807032" y="587"/>
                  </a:lnTo>
                  <a:lnTo>
                    <a:pt x="801428" y="612"/>
                  </a:lnTo>
                  <a:lnTo>
                    <a:pt x="795823" y="638"/>
                  </a:lnTo>
                  <a:lnTo>
                    <a:pt x="790219" y="665"/>
                  </a:lnTo>
                  <a:lnTo>
                    <a:pt x="784615" y="694"/>
                  </a:lnTo>
                  <a:lnTo>
                    <a:pt x="779010" y="723"/>
                  </a:lnTo>
                  <a:lnTo>
                    <a:pt x="773406" y="755"/>
                  </a:lnTo>
                  <a:lnTo>
                    <a:pt x="767801" y="787"/>
                  </a:lnTo>
                  <a:lnTo>
                    <a:pt x="762197" y="821"/>
                  </a:lnTo>
                  <a:lnTo>
                    <a:pt x="756593" y="856"/>
                  </a:lnTo>
                  <a:lnTo>
                    <a:pt x="750988" y="893"/>
                  </a:lnTo>
                  <a:lnTo>
                    <a:pt x="745384" y="932"/>
                  </a:lnTo>
                  <a:lnTo>
                    <a:pt x="739779" y="972"/>
                  </a:lnTo>
                  <a:lnTo>
                    <a:pt x="734175" y="1015"/>
                  </a:lnTo>
                  <a:lnTo>
                    <a:pt x="728571" y="1059"/>
                  </a:lnTo>
                  <a:lnTo>
                    <a:pt x="722966" y="1105"/>
                  </a:lnTo>
                  <a:lnTo>
                    <a:pt x="717362" y="1153"/>
                  </a:lnTo>
                  <a:lnTo>
                    <a:pt x="711757" y="1203"/>
                  </a:lnTo>
                  <a:lnTo>
                    <a:pt x="706153" y="1256"/>
                  </a:lnTo>
                  <a:lnTo>
                    <a:pt x="700549" y="1311"/>
                  </a:lnTo>
                  <a:lnTo>
                    <a:pt x="694944" y="1368"/>
                  </a:lnTo>
                  <a:lnTo>
                    <a:pt x="689340" y="1428"/>
                  </a:lnTo>
                  <a:lnTo>
                    <a:pt x="683735" y="1491"/>
                  </a:lnTo>
                  <a:lnTo>
                    <a:pt x="678131" y="1556"/>
                  </a:lnTo>
                  <a:lnTo>
                    <a:pt x="672527" y="1625"/>
                  </a:lnTo>
                  <a:lnTo>
                    <a:pt x="666922" y="1697"/>
                  </a:lnTo>
                  <a:lnTo>
                    <a:pt x="661318" y="1772"/>
                  </a:lnTo>
                  <a:lnTo>
                    <a:pt x="655713" y="1850"/>
                  </a:lnTo>
                  <a:lnTo>
                    <a:pt x="650109" y="1932"/>
                  </a:lnTo>
                  <a:lnTo>
                    <a:pt x="644505" y="2018"/>
                  </a:lnTo>
                  <a:lnTo>
                    <a:pt x="638900" y="2107"/>
                  </a:lnTo>
                  <a:lnTo>
                    <a:pt x="633296" y="2201"/>
                  </a:lnTo>
                  <a:lnTo>
                    <a:pt x="627692" y="2299"/>
                  </a:lnTo>
                  <a:lnTo>
                    <a:pt x="622087" y="2402"/>
                  </a:lnTo>
                  <a:lnTo>
                    <a:pt x="616483" y="2509"/>
                  </a:lnTo>
                  <a:lnTo>
                    <a:pt x="610878" y="2621"/>
                  </a:lnTo>
                  <a:lnTo>
                    <a:pt x="605274" y="2739"/>
                  </a:lnTo>
                  <a:lnTo>
                    <a:pt x="599670" y="2862"/>
                  </a:lnTo>
                  <a:lnTo>
                    <a:pt x="594065" y="2990"/>
                  </a:lnTo>
                  <a:lnTo>
                    <a:pt x="588461" y="3124"/>
                  </a:lnTo>
                  <a:lnTo>
                    <a:pt x="582856" y="3265"/>
                  </a:lnTo>
                  <a:lnTo>
                    <a:pt x="577252" y="3412"/>
                  </a:lnTo>
                  <a:lnTo>
                    <a:pt x="571648" y="3566"/>
                  </a:lnTo>
                  <a:lnTo>
                    <a:pt x="566043" y="3727"/>
                  </a:lnTo>
                  <a:lnTo>
                    <a:pt x="560439" y="3895"/>
                  </a:lnTo>
                  <a:lnTo>
                    <a:pt x="554834" y="4072"/>
                  </a:lnTo>
                  <a:lnTo>
                    <a:pt x="549230" y="4256"/>
                  </a:lnTo>
                  <a:lnTo>
                    <a:pt x="543626" y="4449"/>
                  </a:lnTo>
                  <a:lnTo>
                    <a:pt x="538021" y="4651"/>
                  </a:lnTo>
                  <a:lnTo>
                    <a:pt x="532417" y="4862"/>
                  </a:lnTo>
                  <a:lnTo>
                    <a:pt x="526812" y="5083"/>
                  </a:lnTo>
                  <a:lnTo>
                    <a:pt x="521208" y="5314"/>
                  </a:lnTo>
                  <a:lnTo>
                    <a:pt x="515604" y="5556"/>
                  </a:lnTo>
                  <a:lnTo>
                    <a:pt x="509999" y="5810"/>
                  </a:lnTo>
                  <a:lnTo>
                    <a:pt x="504395" y="6074"/>
                  </a:lnTo>
                  <a:lnTo>
                    <a:pt x="498790" y="6352"/>
                  </a:lnTo>
                  <a:lnTo>
                    <a:pt x="493186" y="6642"/>
                  </a:lnTo>
                  <a:lnTo>
                    <a:pt x="487582" y="6945"/>
                  </a:lnTo>
                  <a:lnTo>
                    <a:pt x="481977" y="7263"/>
                  </a:lnTo>
                  <a:lnTo>
                    <a:pt x="476373" y="7595"/>
                  </a:lnTo>
                  <a:lnTo>
                    <a:pt x="470769" y="7943"/>
                  </a:lnTo>
                  <a:lnTo>
                    <a:pt x="465164" y="8306"/>
                  </a:lnTo>
                  <a:lnTo>
                    <a:pt x="459560" y="8687"/>
                  </a:lnTo>
                  <a:lnTo>
                    <a:pt x="453955" y="9085"/>
                  </a:lnTo>
                  <a:lnTo>
                    <a:pt x="448351" y="9501"/>
                  </a:lnTo>
                  <a:lnTo>
                    <a:pt x="442747" y="9937"/>
                  </a:lnTo>
                  <a:lnTo>
                    <a:pt x="437142" y="10393"/>
                  </a:lnTo>
                  <a:lnTo>
                    <a:pt x="431538" y="10869"/>
                  </a:lnTo>
                  <a:lnTo>
                    <a:pt x="425933" y="11368"/>
                  </a:lnTo>
                  <a:lnTo>
                    <a:pt x="420329" y="11889"/>
                  </a:lnTo>
                  <a:lnTo>
                    <a:pt x="414725" y="12435"/>
                  </a:lnTo>
                  <a:lnTo>
                    <a:pt x="409120" y="13005"/>
                  </a:lnTo>
                  <a:lnTo>
                    <a:pt x="403516" y="13602"/>
                  </a:lnTo>
                  <a:lnTo>
                    <a:pt x="397911" y="14225"/>
                  </a:lnTo>
                  <a:lnTo>
                    <a:pt x="392307" y="14877"/>
                  </a:lnTo>
                  <a:lnTo>
                    <a:pt x="386703" y="15559"/>
                  </a:lnTo>
                  <a:lnTo>
                    <a:pt x="381098" y="16272"/>
                  </a:lnTo>
                  <a:lnTo>
                    <a:pt x="375494" y="17017"/>
                  </a:lnTo>
                  <a:lnTo>
                    <a:pt x="369889" y="17796"/>
                  </a:lnTo>
                  <a:lnTo>
                    <a:pt x="364285" y="18610"/>
                  </a:lnTo>
                  <a:lnTo>
                    <a:pt x="358681" y="19461"/>
                  </a:lnTo>
                  <a:lnTo>
                    <a:pt x="353076" y="20350"/>
                  </a:lnTo>
                  <a:lnTo>
                    <a:pt x="347472" y="21278"/>
                  </a:lnTo>
                  <a:lnTo>
                    <a:pt x="341867" y="22248"/>
                  </a:lnTo>
                  <a:lnTo>
                    <a:pt x="336263" y="23262"/>
                  </a:lnTo>
                  <a:lnTo>
                    <a:pt x="330659" y="24320"/>
                  </a:lnTo>
                  <a:lnTo>
                    <a:pt x="325054" y="25426"/>
                  </a:lnTo>
                  <a:lnTo>
                    <a:pt x="319450" y="26580"/>
                  </a:lnTo>
                  <a:lnTo>
                    <a:pt x="313846" y="27785"/>
                  </a:lnTo>
                  <a:lnTo>
                    <a:pt x="308241" y="29043"/>
                  </a:lnTo>
                  <a:lnTo>
                    <a:pt x="302637" y="30355"/>
                  </a:lnTo>
                  <a:lnTo>
                    <a:pt x="297032" y="31725"/>
                  </a:lnTo>
                  <a:lnTo>
                    <a:pt x="291428" y="33154"/>
                  </a:lnTo>
                  <a:lnTo>
                    <a:pt x="285824" y="34645"/>
                  </a:lnTo>
                  <a:lnTo>
                    <a:pt x="280219" y="36200"/>
                  </a:lnTo>
                  <a:lnTo>
                    <a:pt x="274615" y="37821"/>
                  </a:lnTo>
                  <a:lnTo>
                    <a:pt x="269010" y="39510"/>
                  </a:lnTo>
                  <a:lnTo>
                    <a:pt x="263406" y="41272"/>
                  </a:lnTo>
                  <a:lnTo>
                    <a:pt x="257802" y="43107"/>
                  </a:lnTo>
                  <a:lnTo>
                    <a:pt x="252197" y="45019"/>
                  </a:lnTo>
                  <a:lnTo>
                    <a:pt x="246593" y="47010"/>
                  </a:lnTo>
                  <a:lnTo>
                    <a:pt x="240988" y="49084"/>
                  </a:lnTo>
                  <a:lnTo>
                    <a:pt x="235384" y="51242"/>
                  </a:lnTo>
                  <a:lnTo>
                    <a:pt x="229780" y="53488"/>
                  </a:lnTo>
                  <a:lnTo>
                    <a:pt x="224175" y="55825"/>
                  </a:lnTo>
                  <a:lnTo>
                    <a:pt x="218571" y="58255"/>
                  </a:lnTo>
                  <a:lnTo>
                    <a:pt x="212966" y="60782"/>
                  </a:lnTo>
                  <a:lnTo>
                    <a:pt x="207362" y="63409"/>
                  </a:lnTo>
                  <a:lnTo>
                    <a:pt x="201758" y="66138"/>
                  </a:lnTo>
                  <a:lnTo>
                    <a:pt x="196153" y="68973"/>
                  </a:lnTo>
                  <a:lnTo>
                    <a:pt x="190549" y="71916"/>
                  </a:lnTo>
                  <a:lnTo>
                    <a:pt x="184944" y="74971"/>
                  </a:lnTo>
                  <a:lnTo>
                    <a:pt x="179340" y="78141"/>
                  </a:lnTo>
                  <a:lnTo>
                    <a:pt x="173736" y="81429"/>
                  </a:lnTo>
                  <a:lnTo>
                    <a:pt x="168131" y="84837"/>
                  </a:lnTo>
                  <a:lnTo>
                    <a:pt x="162527" y="88368"/>
                  </a:lnTo>
                  <a:lnTo>
                    <a:pt x="156923" y="92027"/>
                  </a:lnTo>
                  <a:lnTo>
                    <a:pt x="151318" y="95814"/>
                  </a:lnTo>
                  <a:lnTo>
                    <a:pt x="145714" y="99733"/>
                  </a:lnTo>
                  <a:lnTo>
                    <a:pt x="140109" y="103787"/>
                  </a:lnTo>
                  <a:lnTo>
                    <a:pt x="134505" y="107977"/>
                  </a:lnTo>
                  <a:lnTo>
                    <a:pt x="128901" y="112307"/>
                  </a:lnTo>
                  <a:lnTo>
                    <a:pt x="123296" y="116779"/>
                  </a:lnTo>
                  <a:lnTo>
                    <a:pt x="117692" y="121394"/>
                  </a:lnTo>
                  <a:lnTo>
                    <a:pt x="112087" y="126155"/>
                  </a:lnTo>
                  <a:lnTo>
                    <a:pt x="106483" y="131064"/>
                  </a:lnTo>
                  <a:lnTo>
                    <a:pt x="100879" y="136121"/>
                  </a:lnTo>
                  <a:lnTo>
                    <a:pt x="95274" y="141328"/>
                  </a:lnTo>
                  <a:lnTo>
                    <a:pt x="89670" y="146687"/>
                  </a:lnTo>
                  <a:lnTo>
                    <a:pt x="84065" y="152198"/>
                  </a:lnTo>
                  <a:lnTo>
                    <a:pt x="78461" y="157861"/>
                  </a:lnTo>
                  <a:lnTo>
                    <a:pt x="72857" y="163677"/>
                  </a:lnTo>
                  <a:lnTo>
                    <a:pt x="67252" y="169645"/>
                  </a:lnTo>
                  <a:lnTo>
                    <a:pt x="61648" y="175766"/>
                  </a:lnTo>
                  <a:lnTo>
                    <a:pt x="56043" y="182038"/>
                  </a:lnTo>
                  <a:lnTo>
                    <a:pt x="50439" y="188460"/>
                  </a:lnTo>
                  <a:lnTo>
                    <a:pt x="44835" y="195031"/>
                  </a:lnTo>
                  <a:lnTo>
                    <a:pt x="39230" y="201750"/>
                  </a:lnTo>
                  <a:lnTo>
                    <a:pt x="33626" y="208613"/>
                  </a:lnTo>
                  <a:lnTo>
                    <a:pt x="28021" y="215618"/>
                  </a:lnTo>
                  <a:lnTo>
                    <a:pt x="22417" y="222762"/>
                  </a:lnTo>
                  <a:lnTo>
                    <a:pt x="16813" y="230042"/>
                  </a:lnTo>
                  <a:lnTo>
                    <a:pt x="11208" y="237453"/>
                  </a:lnTo>
                  <a:lnTo>
                    <a:pt x="5604" y="244992"/>
                  </a:lnTo>
                  <a:lnTo>
                    <a:pt x="0" y="252654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691486" y="3019734"/>
              <a:ext cx="1883076" cy="120813"/>
            </a:xfrm>
            <a:custGeom>
              <a:avLst/>
              <a:pathLst>
                <a:path w="1883076" h="120813">
                  <a:moveTo>
                    <a:pt x="0" y="120813"/>
                  </a:moveTo>
                  <a:lnTo>
                    <a:pt x="5604" y="117777"/>
                  </a:lnTo>
                  <a:lnTo>
                    <a:pt x="11208" y="114764"/>
                  </a:lnTo>
                  <a:lnTo>
                    <a:pt x="16813" y="111775"/>
                  </a:lnTo>
                  <a:lnTo>
                    <a:pt x="22417" y="108815"/>
                  </a:lnTo>
                  <a:lnTo>
                    <a:pt x="28021" y="105885"/>
                  </a:lnTo>
                  <a:lnTo>
                    <a:pt x="33626" y="102989"/>
                  </a:lnTo>
                  <a:lnTo>
                    <a:pt x="39230" y="100128"/>
                  </a:lnTo>
                  <a:lnTo>
                    <a:pt x="44835" y="97305"/>
                  </a:lnTo>
                  <a:lnTo>
                    <a:pt x="50439" y="94522"/>
                  </a:lnTo>
                  <a:lnTo>
                    <a:pt x="56043" y="91781"/>
                  </a:lnTo>
                  <a:lnTo>
                    <a:pt x="61648" y="89084"/>
                  </a:lnTo>
                  <a:lnTo>
                    <a:pt x="67252" y="86432"/>
                  </a:lnTo>
                  <a:lnTo>
                    <a:pt x="72857" y="83827"/>
                  </a:lnTo>
                  <a:lnTo>
                    <a:pt x="78461" y="81270"/>
                  </a:lnTo>
                  <a:lnTo>
                    <a:pt x="84065" y="78762"/>
                  </a:lnTo>
                  <a:lnTo>
                    <a:pt x="89670" y="76305"/>
                  </a:lnTo>
                  <a:lnTo>
                    <a:pt x="95274" y="73898"/>
                  </a:lnTo>
                  <a:lnTo>
                    <a:pt x="100879" y="71543"/>
                  </a:lnTo>
                  <a:lnTo>
                    <a:pt x="106483" y="69240"/>
                  </a:lnTo>
                  <a:lnTo>
                    <a:pt x="112087" y="66990"/>
                  </a:lnTo>
                  <a:lnTo>
                    <a:pt x="117692" y="64792"/>
                  </a:lnTo>
                  <a:lnTo>
                    <a:pt x="123296" y="62648"/>
                  </a:lnTo>
                  <a:lnTo>
                    <a:pt x="128901" y="60557"/>
                  </a:lnTo>
                  <a:lnTo>
                    <a:pt x="134505" y="58519"/>
                  </a:lnTo>
                  <a:lnTo>
                    <a:pt x="140109" y="56534"/>
                  </a:lnTo>
                  <a:lnTo>
                    <a:pt x="145714" y="54602"/>
                  </a:lnTo>
                  <a:lnTo>
                    <a:pt x="151318" y="52722"/>
                  </a:lnTo>
                  <a:lnTo>
                    <a:pt x="156923" y="50893"/>
                  </a:lnTo>
                  <a:lnTo>
                    <a:pt x="162527" y="49117"/>
                  </a:lnTo>
                  <a:lnTo>
                    <a:pt x="168131" y="47391"/>
                  </a:lnTo>
                  <a:lnTo>
                    <a:pt x="173736" y="45715"/>
                  </a:lnTo>
                  <a:lnTo>
                    <a:pt x="179340" y="44089"/>
                  </a:lnTo>
                  <a:lnTo>
                    <a:pt x="184944" y="42512"/>
                  </a:lnTo>
                  <a:lnTo>
                    <a:pt x="190549" y="40982"/>
                  </a:lnTo>
                  <a:lnTo>
                    <a:pt x="196153" y="39500"/>
                  </a:lnTo>
                  <a:lnTo>
                    <a:pt x="201758" y="38064"/>
                  </a:lnTo>
                  <a:lnTo>
                    <a:pt x="207362" y="36674"/>
                  </a:lnTo>
                  <a:lnTo>
                    <a:pt x="212966" y="35328"/>
                  </a:lnTo>
                  <a:lnTo>
                    <a:pt x="218571" y="34026"/>
                  </a:lnTo>
                  <a:lnTo>
                    <a:pt x="224175" y="32766"/>
                  </a:lnTo>
                  <a:lnTo>
                    <a:pt x="229780" y="31548"/>
                  </a:lnTo>
                  <a:lnTo>
                    <a:pt x="235384" y="30371"/>
                  </a:lnTo>
                  <a:lnTo>
                    <a:pt x="240988" y="29233"/>
                  </a:lnTo>
                  <a:lnTo>
                    <a:pt x="246593" y="28134"/>
                  </a:lnTo>
                  <a:lnTo>
                    <a:pt x="252197" y="27073"/>
                  </a:lnTo>
                  <a:lnTo>
                    <a:pt x="257802" y="26048"/>
                  </a:lnTo>
                  <a:lnTo>
                    <a:pt x="263406" y="25059"/>
                  </a:lnTo>
                  <a:lnTo>
                    <a:pt x="269010" y="24105"/>
                  </a:lnTo>
                  <a:lnTo>
                    <a:pt x="274615" y="23185"/>
                  </a:lnTo>
                  <a:lnTo>
                    <a:pt x="280219" y="22297"/>
                  </a:lnTo>
                  <a:lnTo>
                    <a:pt x="285824" y="21441"/>
                  </a:lnTo>
                  <a:lnTo>
                    <a:pt x="291428" y="20616"/>
                  </a:lnTo>
                  <a:lnTo>
                    <a:pt x="297032" y="19820"/>
                  </a:lnTo>
                  <a:lnTo>
                    <a:pt x="302637" y="19054"/>
                  </a:lnTo>
                  <a:lnTo>
                    <a:pt x="308241" y="18316"/>
                  </a:lnTo>
                  <a:lnTo>
                    <a:pt x="313846" y="17605"/>
                  </a:lnTo>
                  <a:lnTo>
                    <a:pt x="319450" y="16920"/>
                  </a:lnTo>
                  <a:lnTo>
                    <a:pt x="325054" y="16261"/>
                  </a:lnTo>
                  <a:lnTo>
                    <a:pt x="330659" y="15626"/>
                  </a:lnTo>
                  <a:lnTo>
                    <a:pt x="336263" y="15015"/>
                  </a:lnTo>
                  <a:lnTo>
                    <a:pt x="341867" y="14427"/>
                  </a:lnTo>
                  <a:lnTo>
                    <a:pt x="347472" y="13862"/>
                  </a:lnTo>
                  <a:lnTo>
                    <a:pt x="353076" y="13317"/>
                  </a:lnTo>
                  <a:lnTo>
                    <a:pt x="358681" y="12794"/>
                  </a:lnTo>
                  <a:lnTo>
                    <a:pt x="364285" y="12290"/>
                  </a:lnTo>
                  <a:lnTo>
                    <a:pt x="369889" y="11806"/>
                  </a:lnTo>
                  <a:lnTo>
                    <a:pt x="375494" y="11340"/>
                  </a:lnTo>
                  <a:lnTo>
                    <a:pt x="381098" y="10892"/>
                  </a:lnTo>
                  <a:lnTo>
                    <a:pt x="386703" y="10462"/>
                  </a:lnTo>
                  <a:lnTo>
                    <a:pt x="392307" y="10048"/>
                  </a:lnTo>
                  <a:lnTo>
                    <a:pt x="397911" y="9650"/>
                  </a:lnTo>
                  <a:lnTo>
                    <a:pt x="403516" y="9268"/>
                  </a:lnTo>
                  <a:lnTo>
                    <a:pt x="409120" y="8901"/>
                  </a:lnTo>
                  <a:lnTo>
                    <a:pt x="414725" y="8548"/>
                  </a:lnTo>
                  <a:lnTo>
                    <a:pt x="420329" y="8209"/>
                  </a:lnTo>
                  <a:lnTo>
                    <a:pt x="425933" y="7883"/>
                  </a:lnTo>
                  <a:lnTo>
                    <a:pt x="431538" y="7570"/>
                  </a:lnTo>
                  <a:lnTo>
                    <a:pt x="437142" y="7269"/>
                  </a:lnTo>
                  <a:lnTo>
                    <a:pt x="442747" y="6980"/>
                  </a:lnTo>
                  <a:lnTo>
                    <a:pt x="448351" y="6703"/>
                  </a:lnTo>
                  <a:lnTo>
                    <a:pt x="453955" y="6436"/>
                  </a:lnTo>
                  <a:lnTo>
                    <a:pt x="459560" y="6180"/>
                  </a:lnTo>
                  <a:lnTo>
                    <a:pt x="465164" y="5935"/>
                  </a:lnTo>
                  <a:lnTo>
                    <a:pt x="470769" y="5699"/>
                  </a:lnTo>
                  <a:lnTo>
                    <a:pt x="476373" y="5472"/>
                  </a:lnTo>
                  <a:lnTo>
                    <a:pt x="481977" y="5254"/>
                  </a:lnTo>
                  <a:lnTo>
                    <a:pt x="487582" y="5045"/>
                  </a:lnTo>
                  <a:lnTo>
                    <a:pt x="493186" y="4845"/>
                  </a:lnTo>
                  <a:lnTo>
                    <a:pt x="498790" y="4652"/>
                  </a:lnTo>
                  <a:lnTo>
                    <a:pt x="504395" y="4467"/>
                  </a:lnTo>
                  <a:lnTo>
                    <a:pt x="509999" y="4290"/>
                  </a:lnTo>
                  <a:lnTo>
                    <a:pt x="515604" y="4119"/>
                  </a:lnTo>
                  <a:lnTo>
                    <a:pt x="521208" y="3956"/>
                  </a:lnTo>
                  <a:lnTo>
                    <a:pt x="526812" y="3798"/>
                  </a:lnTo>
                  <a:lnTo>
                    <a:pt x="532417" y="3648"/>
                  </a:lnTo>
                  <a:lnTo>
                    <a:pt x="538021" y="3503"/>
                  </a:lnTo>
                  <a:lnTo>
                    <a:pt x="543626" y="3364"/>
                  </a:lnTo>
                  <a:lnTo>
                    <a:pt x="549230" y="3230"/>
                  </a:lnTo>
                  <a:lnTo>
                    <a:pt x="554834" y="3102"/>
                  </a:lnTo>
                  <a:lnTo>
                    <a:pt x="560439" y="2979"/>
                  </a:lnTo>
                  <a:lnTo>
                    <a:pt x="566043" y="2861"/>
                  </a:lnTo>
                  <a:lnTo>
                    <a:pt x="571648" y="2748"/>
                  </a:lnTo>
                  <a:lnTo>
                    <a:pt x="577252" y="2639"/>
                  </a:lnTo>
                  <a:lnTo>
                    <a:pt x="582856" y="2535"/>
                  </a:lnTo>
                  <a:lnTo>
                    <a:pt x="588461" y="2435"/>
                  </a:lnTo>
                  <a:lnTo>
                    <a:pt x="594065" y="2339"/>
                  </a:lnTo>
                  <a:lnTo>
                    <a:pt x="599670" y="2246"/>
                  </a:lnTo>
                  <a:lnTo>
                    <a:pt x="605274" y="2158"/>
                  </a:lnTo>
                  <a:lnTo>
                    <a:pt x="610878" y="2073"/>
                  </a:lnTo>
                  <a:lnTo>
                    <a:pt x="616483" y="1991"/>
                  </a:lnTo>
                  <a:lnTo>
                    <a:pt x="622087" y="1913"/>
                  </a:lnTo>
                  <a:lnTo>
                    <a:pt x="627692" y="1837"/>
                  </a:lnTo>
                  <a:lnTo>
                    <a:pt x="633296" y="1765"/>
                  </a:lnTo>
                  <a:lnTo>
                    <a:pt x="638900" y="1696"/>
                  </a:lnTo>
                  <a:lnTo>
                    <a:pt x="644505" y="1629"/>
                  </a:lnTo>
                  <a:lnTo>
                    <a:pt x="650109" y="1565"/>
                  </a:lnTo>
                  <a:lnTo>
                    <a:pt x="655713" y="1504"/>
                  </a:lnTo>
                  <a:lnTo>
                    <a:pt x="661318" y="1445"/>
                  </a:lnTo>
                  <a:lnTo>
                    <a:pt x="666922" y="1388"/>
                  </a:lnTo>
                  <a:lnTo>
                    <a:pt x="672527" y="1334"/>
                  </a:lnTo>
                  <a:lnTo>
                    <a:pt x="678131" y="1282"/>
                  </a:lnTo>
                  <a:lnTo>
                    <a:pt x="683735" y="1232"/>
                  </a:lnTo>
                  <a:lnTo>
                    <a:pt x="689340" y="1183"/>
                  </a:lnTo>
                  <a:lnTo>
                    <a:pt x="694944" y="1137"/>
                  </a:lnTo>
                  <a:lnTo>
                    <a:pt x="700549" y="1093"/>
                  </a:lnTo>
                  <a:lnTo>
                    <a:pt x="706153" y="1050"/>
                  </a:lnTo>
                  <a:lnTo>
                    <a:pt x="711757" y="1009"/>
                  </a:lnTo>
                  <a:lnTo>
                    <a:pt x="717362" y="970"/>
                  </a:lnTo>
                  <a:lnTo>
                    <a:pt x="722966" y="932"/>
                  </a:lnTo>
                  <a:lnTo>
                    <a:pt x="728571" y="896"/>
                  </a:lnTo>
                  <a:lnTo>
                    <a:pt x="734175" y="861"/>
                  </a:lnTo>
                  <a:lnTo>
                    <a:pt x="739779" y="828"/>
                  </a:lnTo>
                  <a:lnTo>
                    <a:pt x="745384" y="796"/>
                  </a:lnTo>
                  <a:lnTo>
                    <a:pt x="750988" y="765"/>
                  </a:lnTo>
                  <a:lnTo>
                    <a:pt x="756593" y="735"/>
                  </a:lnTo>
                  <a:lnTo>
                    <a:pt x="762197" y="707"/>
                  </a:lnTo>
                  <a:lnTo>
                    <a:pt x="767801" y="679"/>
                  </a:lnTo>
                  <a:lnTo>
                    <a:pt x="773406" y="653"/>
                  </a:lnTo>
                  <a:lnTo>
                    <a:pt x="779010" y="628"/>
                  </a:lnTo>
                  <a:lnTo>
                    <a:pt x="784615" y="604"/>
                  </a:lnTo>
                  <a:lnTo>
                    <a:pt x="790219" y="580"/>
                  </a:lnTo>
                  <a:lnTo>
                    <a:pt x="795823" y="558"/>
                  </a:lnTo>
                  <a:lnTo>
                    <a:pt x="801428" y="536"/>
                  </a:lnTo>
                  <a:lnTo>
                    <a:pt x="807032" y="516"/>
                  </a:lnTo>
                  <a:lnTo>
                    <a:pt x="812636" y="496"/>
                  </a:lnTo>
                  <a:lnTo>
                    <a:pt x="818241" y="477"/>
                  </a:lnTo>
                  <a:lnTo>
                    <a:pt x="823845" y="458"/>
                  </a:lnTo>
                  <a:lnTo>
                    <a:pt x="829450" y="441"/>
                  </a:lnTo>
                  <a:lnTo>
                    <a:pt x="835054" y="424"/>
                  </a:lnTo>
                  <a:lnTo>
                    <a:pt x="840658" y="407"/>
                  </a:lnTo>
                  <a:lnTo>
                    <a:pt x="846263" y="392"/>
                  </a:lnTo>
                  <a:lnTo>
                    <a:pt x="851867" y="377"/>
                  </a:lnTo>
                  <a:lnTo>
                    <a:pt x="857472" y="362"/>
                  </a:lnTo>
                  <a:lnTo>
                    <a:pt x="863076" y="348"/>
                  </a:lnTo>
                  <a:lnTo>
                    <a:pt x="868680" y="335"/>
                  </a:lnTo>
                  <a:lnTo>
                    <a:pt x="874285" y="322"/>
                  </a:lnTo>
                  <a:lnTo>
                    <a:pt x="879889" y="310"/>
                  </a:lnTo>
                  <a:lnTo>
                    <a:pt x="885494" y="298"/>
                  </a:lnTo>
                  <a:lnTo>
                    <a:pt x="891098" y="286"/>
                  </a:lnTo>
                  <a:lnTo>
                    <a:pt x="896702" y="275"/>
                  </a:lnTo>
                  <a:lnTo>
                    <a:pt x="902307" y="265"/>
                  </a:lnTo>
                  <a:lnTo>
                    <a:pt x="907911" y="255"/>
                  </a:lnTo>
                  <a:lnTo>
                    <a:pt x="913516" y="245"/>
                  </a:lnTo>
                  <a:lnTo>
                    <a:pt x="919120" y="235"/>
                  </a:lnTo>
                  <a:lnTo>
                    <a:pt x="924724" y="226"/>
                  </a:lnTo>
                  <a:lnTo>
                    <a:pt x="930329" y="218"/>
                  </a:lnTo>
                  <a:lnTo>
                    <a:pt x="935933" y="209"/>
                  </a:lnTo>
                  <a:lnTo>
                    <a:pt x="941538" y="201"/>
                  </a:lnTo>
                  <a:lnTo>
                    <a:pt x="947142" y="194"/>
                  </a:lnTo>
                  <a:lnTo>
                    <a:pt x="952746" y="186"/>
                  </a:lnTo>
                  <a:lnTo>
                    <a:pt x="958351" y="179"/>
                  </a:lnTo>
                  <a:lnTo>
                    <a:pt x="963955" y="172"/>
                  </a:lnTo>
                  <a:lnTo>
                    <a:pt x="969559" y="165"/>
                  </a:lnTo>
                  <a:lnTo>
                    <a:pt x="975164" y="159"/>
                  </a:lnTo>
                  <a:lnTo>
                    <a:pt x="980768" y="153"/>
                  </a:lnTo>
                  <a:lnTo>
                    <a:pt x="986373" y="147"/>
                  </a:lnTo>
                  <a:lnTo>
                    <a:pt x="991977" y="141"/>
                  </a:lnTo>
                  <a:lnTo>
                    <a:pt x="997581" y="136"/>
                  </a:lnTo>
                  <a:lnTo>
                    <a:pt x="1003186" y="131"/>
                  </a:lnTo>
                  <a:lnTo>
                    <a:pt x="1008790" y="126"/>
                  </a:lnTo>
                  <a:lnTo>
                    <a:pt x="1014395" y="121"/>
                  </a:lnTo>
                  <a:lnTo>
                    <a:pt x="1019999" y="116"/>
                  </a:lnTo>
                  <a:lnTo>
                    <a:pt x="1025603" y="111"/>
                  </a:lnTo>
                  <a:lnTo>
                    <a:pt x="1031208" y="107"/>
                  </a:lnTo>
                  <a:lnTo>
                    <a:pt x="1036812" y="103"/>
                  </a:lnTo>
                  <a:lnTo>
                    <a:pt x="1042417" y="99"/>
                  </a:lnTo>
                  <a:lnTo>
                    <a:pt x="1048021" y="95"/>
                  </a:lnTo>
                  <a:lnTo>
                    <a:pt x="1053625" y="91"/>
                  </a:lnTo>
                  <a:lnTo>
                    <a:pt x="1059230" y="88"/>
                  </a:lnTo>
                  <a:lnTo>
                    <a:pt x="1064834" y="84"/>
                  </a:lnTo>
                  <a:lnTo>
                    <a:pt x="1070439" y="81"/>
                  </a:lnTo>
                  <a:lnTo>
                    <a:pt x="1076043" y="78"/>
                  </a:lnTo>
                  <a:lnTo>
                    <a:pt x="1081647" y="75"/>
                  </a:lnTo>
                  <a:lnTo>
                    <a:pt x="1087252" y="72"/>
                  </a:lnTo>
                  <a:lnTo>
                    <a:pt x="1092856" y="69"/>
                  </a:lnTo>
                  <a:lnTo>
                    <a:pt x="1098461" y="66"/>
                  </a:lnTo>
                  <a:lnTo>
                    <a:pt x="1104065" y="64"/>
                  </a:lnTo>
                  <a:lnTo>
                    <a:pt x="1109669" y="61"/>
                  </a:lnTo>
                  <a:lnTo>
                    <a:pt x="1115274" y="59"/>
                  </a:lnTo>
                  <a:lnTo>
                    <a:pt x="1120878" y="56"/>
                  </a:lnTo>
                  <a:lnTo>
                    <a:pt x="1126482" y="54"/>
                  </a:lnTo>
                  <a:lnTo>
                    <a:pt x="1132087" y="52"/>
                  </a:lnTo>
                  <a:lnTo>
                    <a:pt x="1137691" y="50"/>
                  </a:lnTo>
                  <a:lnTo>
                    <a:pt x="1143296" y="48"/>
                  </a:lnTo>
                  <a:lnTo>
                    <a:pt x="1148900" y="46"/>
                  </a:lnTo>
                  <a:lnTo>
                    <a:pt x="1154504" y="44"/>
                  </a:lnTo>
                  <a:lnTo>
                    <a:pt x="1160109" y="42"/>
                  </a:lnTo>
                  <a:lnTo>
                    <a:pt x="1165713" y="41"/>
                  </a:lnTo>
                  <a:lnTo>
                    <a:pt x="1171318" y="39"/>
                  </a:lnTo>
                  <a:lnTo>
                    <a:pt x="1176922" y="37"/>
                  </a:lnTo>
                  <a:lnTo>
                    <a:pt x="1182526" y="36"/>
                  </a:lnTo>
                  <a:lnTo>
                    <a:pt x="1188131" y="34"/>
                  </a:lnTo>
                  <a:lnTo>
                    <a:pt x="1193735" y="33"/>
                  </a:lnTo>
                  <a:lnTo>
                    <a:pt x="1199340" y="32"/>
                  </a:lnTo>
                  <a:lnTo>
                    <a:pt x="1204944" y="30"/>
                  </a:lnTo>
                  <a:lnTo>
                    <a:pt x="1210548" y="29"/>
                  </a:lnTo>
                  <a:lnTo>
                    <a:pt x="1216153" y="28"/>
                  </a:lnTo>
                  <a:lnTo>
                    <a:pt x="1221757" y="27"/>
                  </a:lnTo>
                  <a:lnTo>
                    <a:pt x="1227362" y="26"/>
                  </a:lnTo>
                  <a:lnTo>
                    <a:pt x="1232966" y="24"/>
                  </a:lnTo>
                  <a:lnTo>
                    <a:pt x="1238570" y="23"/>
                  </a:lnTo>
                  <a:lnTo>
                    <a:pt x="1244175" y="22"/>
                  </a:lnTo>
                  <a:lnTo>
                    <a:pt x="1249779" y="22"/>
                  </a:lnTo>
                  <a:lnTo>
                    <a:pt x="1255384" y="21"/>
                  </a:lnTo>
                  <a:lnTo>
                    <a:pt x="1260988" y="20"/>
                  </a:lnTo>
                  <a:lnTo>
                    <a:pt x="1266592" y="19"/>
                  </a:lnTo>
                  <a:lnTo>
                    <a:pt x="1272197" y="18"/>
                  </a:lnTo>
                  <a:lnTo>
                    <a:pt x="1277801" y="17"/>
                  </a:lnTo>
                  <a:lnTo>
                    <a:pt x="1283406" y="17"/>
                  </a:lnTo>
                  <a:lnTo>
                    <a:pt x="1289010" y="16"/>
                  </a:lnTo>
                  <a:lnTo>
                    <a:pt x="1294614" y="15"/>
                  </a:lnTo>
                  <a:lnTo>
                    <a:pt x="1300219" y="14"/>
                  </a:lnTo>
                  <a:lnTo>
                    <a:pt x="1305823" y="14"/>
                  </a:lnTo>
                  <a:lnTo>
                    <a:pt x="1311427" y="13"/>
                  </a:lnTo>
                  <a:lnTo>
                    <a:pt x="1317032" y="13"/>
                  </a:lnTo>
                  <a:lnTo>
                    <a:pt x="1322636" y="12"/>
                  </a:lnTo>
                  <a:lnTo>
                    <a:pt x="1328241" y="12"/>
                  </a:lnTo>
                  <a:lnTo>
                    <a:pt x="1333845" y="11"/>
                  </a:lnTo>
                  <a:lnTo>
                    <a:pt x="1339449" y="11"/>
                  </a:lnTo>
                  <a:lnTo>
                    <a:pt x="1345054" y="10"/>
                  </a:lnTo>
                  <a:lnTo>
                    <a:pt x="1350658" y="10"/>
                  </a:lnTo>
                  <a:lnTo>
                    <a:pt x="1356263" y="9"/>
                  </a:lnTo>
                  <a:lnTo>
                    <a:pt x="1361867" y="9"/>
                  </a:lnTo>
                  <a:lnTo>
                    <a:pt x="1367471" y="8"/>
                  </a:lnTo>
                  <a:lnTo>
                    <a:pt x="1373076" y="8"/>
                  </a:lnTo>
                  <a:lnTo>
                    <a:pt x="1378680" y="8"/>
                  </a:lnTo>
                  <a:lnTo>
                    <a:pt x="1384285" y="7"/>
                  </a:lnTo>
                  <a:lnTo>
                    <a:pt x="1389889" y="7"/>
                  </a:lnTo>
                  <a:lnTo>
                    <a:pt x="1395493" y="7"/>
                  </a:lnTo>
                  <a:lnTo>
                    <a:pt x="1401098" y="6"/>
                  </a:lnTo>
                  <a:lnTo>
                    <a:pt x="1406702" y="6"/>
                  </a:lnTo>
                  <a:lnTo>
                    <a:pt x="1412307" y="6"/>
                  </a:lnTo>
                  <a:lnTo>
                    <a:pt x="1417911" y="5"/>
                  </a:lnTo>
                  <a:lnTo>
                    <a:pt x="1423515" y="5"/>
                  </a:lnTo>
                  <a:lnTo>
                    <a:pt x="1429120" y="5"/>
                  </a:lnTo>
                  <a:lnTo>
                    <a:pt x="1434724" y="5"/>
                  </a:lnTo>
                  <a:lnTo>
                    <a:pt x="1440329" y="4"/>
                  </a:lnTo>
                  <a:lnTo>
                    <a:pt x="1445933" y="4"/>
                  </a:lnTo>
                  <a:lnTo>
                    <a:pt x="1451537" y="4"/>
                  </a:lnTo>
                  <a:lnTo>
                    <a:pt x="1457142" y="4"/>
                  </a:lnTo>
                  <a:lnTo>
                    <a:pt x="1462746" y="3"/>
                  </a:lnTo>
                  <a:lnTo>
                    <a:pt x="1468350" y="3"/>
                  </a:lnTo>
                  <a:lnTo>
                    <a:pt x="1473955" y="3"/>
                  </a:lnTo>
                  <a:lnTo>
                    <a:pt x="1479559" y="3"/>
                  </a:lnTo>
                  <a:lnTo>
                    <a:pt x="1485164" y="3"/>
                  </a:lnTo>
                  <a:lnTo>
                    <a:pt x="1490768" y="3"/>
                  </a:lnTo>
                  <a:lnTo>
                    <a:pt x="1496372" y="2"/>
                  </a:lnTo>
                  <a:lnTo>
                    <a:pt x="1501977" y="2"/>
                  </a:lnTo>
                  <a:lnTo>
                    <a:pt x="1507581" y="2"/>
                  </a:lnTo>
                  <a:lnTo>
                    <a:pt x="1513186" y="2"/>
                  </a:lnTo>
                  <a:lnTo>
                    <a:pt x="1518790" y="2"/>
                  </a:lnTo>
                  <a:lnTo>
                    <a:pt x="1524394" y="2"/>
                  </a:lnTo>
                  <a:lnTo>
                    <a:pt x="1529999" y="2"/>
                  </a:lnTo>
                  <a:lnTo>
                    <a:pt x="1535603" y="2"/>
                  </a:lnTo>
                  <a:lnTo>
                    <a:pt x="1541208" y="1"/>
                  </a:lnTo>
                  <a:lnTo>
                    <a:pt x="1546812" y="1"/>
                  </a:lnTo>
                  <a:lnTo>
                    <a:pt x="1552416" y="1"/>
                  </a:lnTo>
                  <a:lnTo>
                    <a:pt x="1558021" y="1"/>
                  </a:lnTo>
                  <a:lnTo>
                    <a:pt x="1563625" y="1"/>
                  </a:lnTo>
                  <a:lnTo>
                    <a:pt x="1569230" y="1"/>
                  </a:lnTo>
                  <a:lnTo>
                    <a:pt x="1574834" y="1"/>
                  </a:lnTo>
                  <a:lnTo>
                    <a:pt x="1580438" y="1"/>
                  </a:lnTo>
                  <a:lnTo>
                    <a:pt x="1586043" y="1"/>
                  </a:lnTo>
                  <a:lnTo>
                    <a:pt x="1591647" y="1"/>
                  </a:lnTo>
                  <a:lnTo>
                    <a:pt x="1597252" y="1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691486" y="3019734"/>
              <a:ext cx="1883076" cy="510334"/>
            </a:xfrm>
            <a:custGeom>
              <a:avLst/>
              <a:pathLst>
                <a:path w="1883076" h="510334">
                  <a:moveTo>
                    <a:pt x="0" y="252654"/>
                  </a:moveTo>
                  <a:lnTo>
                    <a:pt x="5604" y="244992"/>
                  </a:lnTo>
                  <a:lnTo>
                    <a:pt x="11208" y="237453"/>
                  </a:lnTo>
                  <a:lnTo>
                    <a:pt x="16813" y="230042"/>
                  </a:lnTo>
                  <a:lnTo>
                    <a:pt x="22417" y="222762"/>
                  </a:lnTo>
                  <a:lnTo>
                    <a:pt x="28021" y="215618"/>
                  </a:lnTo>
                  <a:lnTo>
                    <a:pt x="33626" y="208613"/>
                  </a:lnTo>
                  <a:lnTo>
                    <a:pt x="39230" y="201750"/>
                  </a:lnTo>
                  <a:lnTo>
                    <a:pt x="44835" y="195031"/>
                  </a:lnTo>
                  <a:lnTo>
                    <a:pt x="50439" y="188460"/>
                  </a:lnTo>
                  <a:lnTo>
                    <a:pt x="56043" y="182038"/>
                  </a:lnTo>
                  <a:lnTo>
                    <a:pt x="61648" y="175766"/>
                  </a:lnTo>
                  <a:lnTo>
                    <a:pt x="67252" y="169645"/>
                  </a:lnTo>
                  <a:lnTo>
                    <a:pt x="72857" y="163677"/>
                  </a:lnTo>
                  <a:lnTo>
                    <a:pt x="78461" y="157861"/>
                  </a:lnTo>
                  <a:lnTo>
                    <a:pt x="84065" y="152198"/>
                  </a:lnTo>
                  <a:lnTo>
                    <a:pt x="89670" y="146687"/>
                  </a:lnTo>
                  <a:lnTo>
                    <a:pt x="95274" y="141328"/>
                  </a:lnTo>
                  <a:lnTo>
                    <a:pt x="100879" y="136121"/>
                  </a:lnTo>
                  <a:lnTo>
                    <a:pt x="106483" y="131064"/>
                  </a:lnTo>
                  <a:lnTo>
                    <a:pt x="112087" y="126155"/>
                  </a:lnTo>
                  <a:lnTo>
                    <a:pt x="117692" y="121394"/>
                  </a:lnTo>
                  <a:lnTo>
                    <a:pt x="123296" y="116779"/>
                  </a:lnTo>
                  <a:lnTo>
                    <a:pt x="128901" y="112307"/>
                  </a:lnTo>
                  <a:lnTo>
                    <a:pt x="134505" y="107977"/>
                  </a:lnTo>
                  <a:lnTo>
                    <a:pt x="140109" y="103787"/>
                  </a:lnTo>
                  <a:lnTo>
                    <a:pt x="145714" y="99733"/>
                  </a:lnTo>
                  <a:lnTo>
                    <a:pt x="151318" y="95814"/>
                  </a:lnTo>
                  <a:lnTo>
                    <a:pt x="156923" y="92027"/>
                  </a:lnTo>
                  <a:lnTo>
                    <a:pt x="162527" y="88368"/>
                  </a:lnTo>
                  <a:lnTo>
                    <a:pt x="168131" y="84837"/>
                  </a:lnTo>
                  <a:lnTo>
                    <a:pt x="173736" y="81429"/>
                  </a:lnTo>
                  <a:lnTo>
                    <a:pt x="179340" y="78141"/>
                  </a:lnTo>
                  <a:lnTo>
                    <a:pt x="184944" y="74971"/>
                  </a:lnTo>
                  <a:lnTo>
                    <a:pt x="190549" y="71916"/>
                  </a:lnTo>
                  <a:lnTo>
                    <a:pt x="196153" y="68973"/>
                  </a:lnTo>
                  <a:lnTo>
                    <a:pt x="201758" y="66138"/>
                  </a:lnTo>
                  <a:lnTo>
                    <a:pt x="207362" y="63409"/>
                  </a:lnTo>
                  <a:lnTo>
                    <a:pt x="212966" y="60782"/>
                  </a:lnTo>
                  <a:lnTo>
                    <a:pt x="218571" y="58255"/>
                  </a:lnTo>
                  <a:lnTo>
                    <a:pt x="224175" y="55825"/>
                  </a:lnTo>
                  <a:lnTo>
                    <a:pt x="229780" y="53488"/>
                  </a:lnTo>
                  <a:lnTo>
                    <a:pt x="235384" y="51242"/>
                  </a:lnTo>
                  <a:lnTo>
                    <a:pt x="240988" y="49084"/>
                  </a:lnTo>
                  <a:lnTo>
                    <a:pt x="246593" y="47010"/>
                  </a:lnTo>
                  <a:lnTo>
                    <a:pt x="252197" y="45019"/>
                  </a:lnTo>
                  <a:lnTo>
                    <a:pt x="257802" y="43107"/>
                  </a:lnTo>
                  <a:lnTo>
                    <a:pt x="263406" y="41272"/>
                  </a:lnTo>
                  <a:lnTo>
                    <a:pt x="269010" y="39510"/>
                  </a:lnTo>
                  <a:lnTo>
                    <a:pt x="274615" y="37821"/>
                  </a:lnTo>
                  <a:lnTo>
                    <a:pt x="280219" y="36200"/>
                  </a:lnTo>
                  <a:lnTo>
                    <a:pt x="285824" y="34645"/>
                  </a:lnTo>
                  <a:lnTo>
                    <a:pt x="291428" y="33154"/>
                  </a:lnTo>
                  <a:lnTo>
                    <a:pt x="297032" y="31725"/>
                  </a:lnTo>
                  <a:lnTo>
                    <a:pt x="302637" y="30355"/>
                  </a:lnTo>
                  <a:lnTo>
                    <a:pt x="308241" y="29043"/>
                  </a:lnTo>
                  <a:lnTo>
                    <a:pt x="313846" y="27785"/>
                  </a:lnTo>
                  <a:lnTo>
                    <a:pt x="319450" y="26580"/>
                  </a:lnTo>
                  <a:lnTo>
                    <a:pt x="325054" y="25426"/>
                  </a:lnTo>
                  <a:lnTo>
                    <a:pt x="330659" y="24320"/>
                  </a:lnTo>
                  <a:lnTo>
                    <a:pt x="336263" y="23262"/>
                  </a:lnTo>
                  <a:lnTo>
                    <a:pt x="341867" y="22248"/>
                  </a:lnTo>
                  <a:lnTo>
                    <a:pt x="347472" y="21278"/>
                  </a:lnTo>
                  <a:lnTo>
                    <a:pt x="353076" y="20350"/>
                  </a:lnTo>
                  <a:lnTo>
                    <a:pt x="358681" y="19461"/>
                  </a:lnTo>
                  <a:lnTo>
                    <a:pt x="364285" y="18610"/>
                  </a:lnTo>
                  <a:lnTo>
                    <a:pt x="369889" y="17796"/>
                  </a:lnTo>
                  <a:lnTo>
                    <a:pt x="375494" y="17017"/>
                  </a:lnTo>
                  <a:lnTo>
                    <a:pt x="381098" y="16272"/>
                  </a:lnTo>
                  <a:lnTo>
                    <a:pt x="386703" y="15559"/>
                  </a:lnTo>
                  <a:lnTo>
                    <a:pt x="392307" y="14877"/>
                  </a:lnTo>
                  <a:lnTo>
                    <a:pt x="397911" y="14225"/>
                  </a:lnTo>
                  <a:lnTo>
                    <a:pt x="403516" y="13602"/>
                  </a:lnTo>
                  <a:lnTo>
                    <a:pt x="409120" y="13005"/>
                  </a:lnTo>
                  <a:lnTo>
                    <a:pt x="414725" y="12435"/>
                  </a:lnTo>
                  <a:lnTo>
                    <a:pt x="420329" y="11889"/>
                  </a:lnTo>
                  <a:lnTo>
                    <a:pt x="425933" y="11368"/>
                  </a:lnTo>
                  <a:lnTo>
                    <a:pt x="431538" y="10869"/>
                  </a:lnTo>
                  <a:lnTo>
                    <a:pt x="437142" y="10393"/>
                  </a:lnTo>
                  <a:lnTo>
                    <a:pt x="442747" y="9937"/>
                  </a:lnTo>
                  <a:lnTo>
                    <a:pt x="448351" y="9501"/>
                  </a:lnTo>
                  <a:lnTo>
                    <a:pt x="453955" y="9085"/>
                  </a:lnTo>
                  <a:lnTo>
                    <a:pt x="459560" y="8687"/>
                  </a:lnTo>
                  <a:lnTo>
                    <a:pt x="465164" y="8306"/>
                  </a:lnTo>
                  <a:lnTo>
                    <a:pt x="470769" y="7943"/>
                  </a:lnTo>
                  <a:lnTo>
                    <a:pt x="476373" y="7595"/>
                  </a:lnTo>
                  <a:lnTo>
                    <a:pt x="481977" y="7263"/>
                  </a:lnTo>
                  <a:lnTo>
                    <a:pt x="487582" y="6945"/>
                  </a:lnTo>
                  <a:lnTo>
                    <a:pt x="493186" y="6642"/>
                  </a:lnTo>
                  <a:lnTo>
                    <a:pt x="498790" y="6352"/>
                  </a:lnTo>
                  <a:lnTo>
                    <a:pt x="504395" y="6074"/>
                  </a:lnTo>
                  <a:lnTo>
                    <a:pt x="509999" y="5810"/>
                  </a:lnTo>
                  <a:lnTo>
                    <a:pt x="515604" y="5556"/>
                  </a:lnTo>
                  <a:lnTo>
                    <a:pt x="521208" y="5314"/>
                  </a:lnTo>
                  <a:lnTo>
                    <a:pt x="526812" y="5083"/>
                  </a:lnTo>
                  <a:lnTo>
                    <a:pt x="532417" y="4862"/>
                  </a:lnTo>
                  <a:lnTo>
                    <a:pt x="538021" y="4651"/>
                  </a:lnTo>
                  <a:lnTo>
                    <a:pt x="543626" y="4449"/>
                  </a:lnTo>
                  <a:lnTo>
                    <a:pt x="549230" y="4256"/>
                  </a:lnTo>
                  <a:lnTo>
                    <a:pt x="554834" y="4072"/>
                  </a:lnTo>
                  <a:lnTo>
                    <a:pt x="560439" y="3895"/>
                  </a:lnTo>
                  <a:lnTo>
                    <a:pt x="566043" y="3727"/>
                  </a:lnTo>
                  <a:lnTo>
                    <a:pt x="571648" y="3566"/>
                  </a:lnTo>
                  <a:lnTo>
                    <a:pt x="577252" y="3412"/>
                  </a:lnTo>
                  <a:lnTo>
                    <a:pt x="582856" y="3265"/>
                  </a:lnTo>
                  <a:lnTo>
                    <a:pt x="588461" y="3124"/>
                  </a:lnTo>
                  <a:lnTo>
                    <a:pt x="594065" y="2990"/>
                  </a:lnTo>
                  <a:lnTo>
                    <a:pt x="599670" y="2862"/>
                  </a:lnTo>
                  <a:lnTo>
                    <a:pt x="605274" y="2739"/>
                  </a:lnTo>
                  <a:lnTo>
                    <a:pt x="610878" y="2621"/>
                  </a:lnTo>
                  <a:lnTo>
                    <a:pt x="616483" y="2509"/>
                  </a:lnTo>
                  <a:lnTo>
                    <a:pt x="622087" y="2402"/>
                  </a:lnTo>
                  <a:lnTo>
                    <a:pt x="627692" y="2299"/>
                  </a:lnTo>
                  <a:lnTo>
                    <a:pt x="633296" y="2201"/>
                  </a:lnTo>
                  <a:lnTo>
                    <a:pt x="638900" y="2107"/>
                  </a:lnTo>
                  <a:lnTo>
                    <a:pt x="644505" y="2018"/>
                  </a:lnTo>
                  <a:lnTo>
                    <a:pt x="650109" y="1932"/>
                  </a:lnTo>
                  <a:lnTo>
                    <a:pt x="655713" y="1850"/>
                  </a:lnTo>
                  <a:lnTo>
                    <a:pt x="661318" y="1772"/>
                  </a:lnTo>
                  <a:lnTo>
                    <a:pt x="666922" y="1697"/>
                  </a:lnTo>
                  <a:lnTo>
                    <a:pt x="672527" y="1625"/>
                  </a:lnTo>
                  <a:lnTo>
                    <a:pt x="678131" y="1556"/>
                  </a:lnTo>
                  <a:lnTo>
                    <a:pt x="683735" y="1491"/>
                  </a:lnTo>
                  <a:lnTo>
                    <a:pt x="689340" y="1428"/>
                  </a:lnTo>
                  <a:lnTo>
                    <a:pt x="694944" y="1368"/>
                  </a:lnTo>
                  <a:lnTo>
                    <a:pt x="700549" y="1311"/>
                  </a:lnTo>
                  <a:lnTo>
                    <a:pt x="706153" y="1256"/>
                  </a:lnTo>
                  <a:lnTo>
                    <a:pt x="711757" y="1203"/>
                  </a:lnTo>
                  <a:lnTo>
                    <a:pt x="717362" y="1153"/>
                  </a:lnTo>
                  <a:lnTo>
                    <a:pt x="722966" y="1105"/>
                  </a:lnTo>
                  <a:lnTo>
                    <a:pt x="728571" y="1059"/>
                  </a:lnTo>
                  <a:lnTo>
                    <a:pt x="734175" y="1015"/>
                  </a:lnTo>
                  <a:lnTo>
                    <a:pt x="739779" y="972"/>
                  </a:lnTo>
                  <a:lnTo>
                    <a:pt x="745384" y="932"/>
                  </a:lnTo>
                  <a:lnTo>
                    <a:pt x="750988" y="893"/>
                  </a:lnTo>
                  <a:lnTo>
                    <a:pt x="756593" y="856"/>
                  </a:lnTo>
                  <a:lnTo>
                    <a:pt x="762197" y="821"/>
                  </a:lnTo>
                  <a:lnTo>
                    <a:pt x="767801" y="787"/>
                  </a:lnTo>
                  <a:lnTo>
                    <a:pt x="773406" y="755"/>
                  </a:lnTo>
                  <a:lnTo>
                    <a:pt x="779010" y="723"/>
                  </a:lnTo>
                  <a:lnTo>
                    <a:pt x="784615" y="694"/>
                  </a:lnTo>
                  <a:lnTo>
                    <a:pt x="790219" y="665"/>
                  </a:lnTo>
                  <a:lnTo>
                    <a:pt x="795823" y="638"/>
                  </a:lnTo>
                  <a:lnTo>
                    <a:pt x="801428" y="612"/>
                  </a:lnTo>
                  <a:lnTo>
                    <a:pt x="807032" y="587"/>
                  </a:lnTo>
                  <a:lnTo>
                    <a:pt x="812636" y="563"/>
                  </a:lnTo>
                  <a:lnTo>
                    <a:pt x="818241" y="540"/>
                  </a:lnTo>
                  <a:lnTo>
                    <a:pt x="823845" y="518"/>
                  </a:lnTo>
                  <a:lnTo>
                    <a:pt x="829450" y="497"/>
                  </a:lnTo>
                  <a:lnTo>
                    <a:pt x="835054" y="476"/>
                  </a:lnTo>
                  <a:lnTo>
                    <a:pt x="840658" y="457"/>
                  </a:lnTo>
                  <a:lnTo>
                    <a:pt x="846263" y="439"/>
                  </a:lnTo>
                  <a:lnTo>
                    <a:pt x="851867" y="421"/>
                  </a:lnTo>
                  <a:lnTo>
                    <a:pt x="857472" y="404"/>
                  </a:lnTo>
                  <a:lnTo>
                    <a:pt x="863076" y="387"/>
                  </a:lnTo>
                  <a:lnTo>
                    <a:pt x="868680" y="372"/>
                  </a:lnTo>
                  <a:lnTo>
                    <a:pt x="874285" y="357"/>
                  </a:lnTo>
                  <a:lnTo>
                    <a:pt x="879889" y="342"/>
                  </a:lnTo>
                  <a:lnTo>
                    <a:pt x="885494" y="328"/>
                  </a:lnTo>
                  <a:lnTo>
                    <a:pt x="891098" y="315"/>
                  </a:lnTo>
                  <a:lnTo>
                    <a:pt x="896702" y="302"/>
                  </a:lnTo>
                  <a:lnTo>
                    <a:pt x="902307" y="290"/>
                  </a:lnTo>
                  <a:lnTo>
                    <a:pt x="907911" y="279"/>
                  </a:lnTo>
                  <a:lnTo>
                    <a:pt x="913516" y="267"/>
                  </a:lnTo>
                  <a:lnTo>
                    <a:pt x="919120" y="257"/>
                  </a:lnTo>
                  <a:lnTo>
                    <a:pt x="924724" y="246"/>
                  </a:lnTo>
                  <a:lnTo>
                    <a:pt x="930329" y="236"/>
                  </a:lnTo>
                  <a:lnTo>
                    <a:pt x="935933" y="227"/>
                  </a:lnTo>
                  <a:lnTo>
                    <a:pt x="941538" y="218"/>
                  </a:lnTo>
                  <a:lnTo>
                    <a:pt x="947142" y="209"/>
                  </a:lnTo>
                  <a:lnTo>
                    <a:pt x="952746" y="201"/>
                  </a:lnTo>
                  <a:lnTo>
                    <a:pt x="958351" y="193"/>
                  </a:lnTo>
                  <a:lnTo>
                    <a:pt x="963955" y="185"/>
                  </a:lnTo>
                  <a:lnTo>
                    <a:pt x="969559" y="178"/>
                  </a:lnTo>
                  <a:lnTo>
                    <a:pt x="975164" y="170"/>
                  </a:lnTo>
                  <a:lnTo>
                    <a:pt x="980768" y="164"/>
                  </a:lnTo>
                  <a:lnTo>
                    <a:pt x="986373" y="157"/>
                  </a:lnTo>
                  <a:lnTo>
                    <a:pt x="991977" y="151"/>
                  </a:lnTo>
                  <a:lnTo>
                    <a:pt x="997581" y="145"/>
                  </a:lnTo>
                  <a:lnTo>
                    <a:pt x="1003186" y="139"/>
                  </a:lnTo>
                  <a:lnTo>
                    <a:pt x="1008790" y="133"/>
                  </a:lnTo>
                  <a:lnTo>
                    <a:pt x="1014395" y="128"/>
                  </a:lnTo>
                  <a:lnTo>
                    <a:pt x="1019999" y="123"/>
                  </a:lnTo>
                  <a:lnTo>
                    <a:pt x="1025603" y="118"/>
                  </a:lnTo>
                  <a:lnTo>
                    <a:pt x="1031208" y="113"/>
                  </a:lnTo>
                  <a:lnTo>
                    <a:pt x="1036812" y="109"/>
                  </a:lnTo>
                  <a:lnTo>
                    <a:pt x="1042417" y="104"/>
                  </a:lnTo>
                  <a:lnTo>
                    <a:pt x="1048021" y="100"/>
                  </a:lnTo>
                  <a:lnTo>
                    <a:pt x="1053625" y="96"/>
                  </a:lnTo>
                  <a:lnTo>
                    <a:pt x="1059230" y="92"/>
                  </a:lnTo>
                  <a:lnTo>
                    <a:pt x="1064834" y="89"/>
                  </a:lnTo>
                  <a:lnTo>
                    <a:pt x="1070439" y="85"/>
                  </a:lnTo>
                  <a:lnTo>
                    <a:pt x="1076043" y="82"/>
                  </a:lnTo>
                  <a:lnTo>
                    <a:pt x="1081647" y="78"/>
                  </a:lnTo>
                  <a:lnTo>
                    <a:pt x="1087252" y="75"/>
                  </a:lnTo>
                  <a:lnTo>
                    <a:pt x="1092856" y="72"/>
                  </a:lnTo>
                  <a:lnTo>
                    <a:pt x="1098461" y="69"/>
                  </a:lnTo>
                  <a:lnTo>
                    <a:pt x="1104065" y="66"/>
                  </a:lnTo>
                  <a:lnTo>
                    <a:pt x="1109669" y="64"/>
                  </a:lnTo>
                  <a:lnTo>
                    <a:pt x="1115274" y="61"/>
                  </a:lnTo>
                  <a:lnTo>
                    <a:pt x="1120878" y="59"/>
                  </a:lnTo>
                  <a:lnTo>
                    <a:pt x="1126482" y="56"/>
                  </a:lnTo>
                  <a:lnTo>
                    <a:pt x="1132087" y="54"/>
                  </a:lnTo>
                  <a:lnTo>
                    <a:pt x="1137691" y="52"/>
                  </a:lnTo>
                  <a:lnTo>
                    <a:pt x="1143296" y="50"/>
                  </a:lnTo>
                  <a:lnTo>
                    <a:pt x="1148900" y="48"/>
                  </a:lnTo>
                  <a:lnTo>
                    <a:pt x="1154504" y="46"/>
                  </a:lnTo>
                  <a:lnTo>
                    <a:pt x="1160109" y="44"/>
                  </a:lnTo>
                  <a:lnTo>
                    <a:pt x="1165713" y="42"/>
                  </a:lnTo>
                  <a:lnTo>
                    <a:pt x="1171318" y="40"/>
                  </a:lnTo>
                  <a:lnTo>
                    <a:pt x="1176922" y="38"/>
                  </a:lnTo>
                  <a:lnTo>
                    <a:pt x="1182526" y="37"/>
                  </a:lnTo>
                  <a:lnTo>
                    <a:pt x="1188131" y="35"/>
                  </a:lnTo>
                  <a:lnTo>
                    <a:pt x="1193735" y="34"/>
                  </a:lnTo>
                  <a:lnTo>
                    <a:pt x="1199340" y="32"/>
                  </a:lnTo>
                  <a:lnTo>
                    <a:pt x="1204944" y="31"/>
                  </a:lnTo>
                  <a:lnTo>
                    <a:pt x="1210548" y="30"/>
                  </a:lnTo>
                  <a:lnTo>
                    <a:pt x="1216153" y="29"/>
                  </a:lnTo>
                  <a:lnTo>
                    <a:pt x="1221757" y="27"/>
                  </a:lnTo>
                  <a:lnTo>
                    <a:pt x="1227362" y="26"/>
                  </a:lnTo>
                  <a:lnTo>
                    <a:pt x="1232966" y="25"/>
                  </a:lnTo>
                  <a:lnTo>
                    <a:pt x="1238570" y="24"/>
                  </a:lnTo>
                  <a:lnTo>
                    <a:pt x="1244175" y="23"/>
                  </a:lnTo>
                  <a:lnTo>
                    <a:pt x="1249779" y="22"/>
                  </a:lnTo>
                  <a:lnTo>
                    <a:pt x="1255384" y="21"/>
                  </a:lnTo>
                  <a:lnTo>
                    <a:pt x="1260988" y="20"/>
                  </a:lnTo>
                  <a:lnTo>
                    <a:pt x="1266592" y="19"/>
                  </a:lnTo>
                  <a:lnTo>
                    <a:pt x="1272197" y="18"/>
                  </a:lnTo>
                  <a:lnTo>
                    <a:pt x="1277801" y="18"/>
                  </a:lnTo>
                  <a:lnTo>
                    <a:pt x="1283406" y="17"/>
                  </a:lnTo>
                  <a:lnTo>
                    <a:pt x="1289010" y="16"/>
                  </a:lnTo>
                  <a:lnTo>
                    <a:pt x="1294614" y="15"/>
                  </a:lnTo>
                  <a:lnTo>
                    <a:pt x="1300219" y="15"/>
                  </a:lnTo>
                  <a:lnTo>
                    <a:pt x="1305823" y="14"/>
                  </a:lnTo>
                  <a:lnTo>
                    <a:pt x="1311427" y="13"/>
                  </a:lnTo>
                  <a:lnTo>
                    <a:pt x="1317032" y="13"/>
                  </a:lnTo>
                  <a:lnTo>
                    <a:pt x="1322636" y="12"/>
                  </a:lnTo>
                  <a:lnTo>
                    <a:pt x="1328241" y="12"/>
                  </a:lnTo>
                  <a:lnTo>
                    <a:pt x="1333845" y="11"/>
                  </a:lnTo>
                  <a:lnTo>
                    <a:pt x="1339449" y="11"/>
                  </a:lnTo>
                  <a:lnTo>
                    <a:pt x="1345054" y="10"/>
                  </a:lnTo>
                  <a:lnTo>
                    <a:pt x="1350658" y="10"/>
                  </a:lnTo>
                  <a:lnTo>
                    <a:pt x="1356263" y="9"/>
                  </a:lnTo>
                  <a:lnTo>
                    <a:pt x="1361867" y="9"/>
                  </a:lnTo>
                  <a:lnTo>
                    <a:pt x="1367471" y="8"/>
                  </a:lnTo>
                  <a:lnTo>
                    <a:pt x="1373076" y="8"/>
                  </a:lnTo>
                  <a:lnTo>
                    <a:pt x="1378680" y="8"/>
                  </a:lnTo>
                  <a:lnTo>
                    <a:pt x="1384285" y="7"/>
                  </a:lnTo>
                  <a:lnTo>
                    <a:pt x="1389889" y="7"/>
                  </a:lnTo>
                  <a:lnTo>
                    <a:pt x="1395493" y="7"/>
                  </a:lnTo>
                  <a:lnTo>
                    <a:pt x="1401098" y="6"/>
                  </a:lnTo>
                  <a:lnTo>
                    <a:pt x="1406702" y="6"/>
                  </a:lnTo>
                  <a:lnTo>
                    <a:pt x="1412307" y="6"/>
                  </a:lnTo>
                  <a:lnTo>
                    <a:pt x="1417911" y="5"/>
                  </a:lnTo>
                  <a:lnTo>
                    <a:pt x="1423515" y="5"/>
                  </a:lnTo>
                  <a:lnTo>
                    <a:pt x="1429120" y="5"/>
                  </a:lnTo>
                  <a:lnTo>
                    <a:pt x="1434724" y="5"/>
                  </a:lnTo>
                  <a:lnTo>
                    <a:pt x="1440329" y="4"/>
                  </a:lnTo>
                  <a:lnTo>
                    <a:pt x="1445933" y="4"/>
                  </a:lnTo>
                  <a:lnTo>
                    <a:pt x="1451537" y="4"/>
                  </a:lnTo>
                  <a:lnTo>
                    <a:pt x="1457142" y="4"/>
                  </a:lnTo>
                  <a:lnTo>
                    <a:pt x="1462746" y="4"/>
                  </a:lnTo>
                  <a:lnTo>
                    <a:pt x="1468350" y="3"/>
                  </a:lnTo>
                  <a:lnTo>
                    <a:pt x="1473955" y="3"/>
                  </a:lnTo>
                  <a:lnTo>
                    <a:pt x="1479559" y="3"/>
                  </a:lnTo>
                  <a:lnTo>
                    <a:pt x="1485164" y="3"/>
                  </a:lnTo>
                  <a:lnTo>
                    <a:pt x="1490768" y="3"/>
                  </a:lnTo>
                  <a:lnTo>
                    <a:pt x="1496372" y="2"/>
                  </a:lnTo>
                  <a:lnTo>
                    <a:pt x="1501977" y="2"/>
                  </a:lnTo>
                  <a:lnTo>
                    <a:pt x="1507581" y="2"/>
                  </a:lnTo>
                  <a:lnTo>
                    <a:pt x="1513186" y="2"/>
                  </a:lnTo>
                  <a:lnTo>
                    <a:pt x="1518790" y="2"/>
                  </a:lnTo>
                  <a:lnTo>
                    <a:pt x="1524394" y="2"/>
                  </a:lnTo>
                  <a:lnTo>
                    <a:pt x="1529999" y="2"/>
                  </a:lnTo>
                  <a:lnTo>
                    <a:pt x="1535603" y="2"/>
                  </a:lnTo>
                  <a:lnTo>
                    <a:pt x="1541208" y="1"/>
                  </a:lnTo>
                  <a:lnTo>
                    <a:pt x="1546812" y="1"/>
                  </a:lnTo>
                  <a:lnTo>
                    <a:pt x="1552416" y="1"/>
                  </a:lnTo>
                  <a:lnTo>
                    <a:pt x="1558021" y="1"/>
                  </a:lnTo>
                  <a:lnTo>
                    <a:pt x="1563625" y="1"/>
                  </a:lnTo>
                  <a:lnTo>
                    <a:pt x="1569230" y="1"/>
                  </a:lnTo>
                  <a:lnTo>
                    <a:pt x="1574834" y="1"/>
                  </a:lnTo>
                  <a:lnTo>
                    <a:pt x="1580438" y="1"/>
                  </a:lnTo>
                  <a:lnTo>
                    <a:pt x="1586043" y="1"/>
                  </a:lnTo>
                  <a:lnTo>
                    <a:pt x="1591647" y="1"/>
                  </a:lnTo>
                  <a:lnTo>
                    <a:pt x="1597252" y="1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9"/>
                  </a:lnTo>
                  <a:lnTo>
                    <a:pt x="1877471" y="10"/>
                  </a:lnTo>
                  <a:lnTo>
                    <a:pt x="1871867" y="12"/>
                  </a:lnTo>
                  <a:lnTo>
                    <a:pt x="1866262" y="13"/>
                  </a:lnTo>
                  <a:lnTo>
                    <a:pt x="1860658" y="15"/>
                  </a:lnTo>
                  <a:lnTo>
                    <a:pt x="1855054" y="17"/>
                  </a:lnTo>
                  <a:lnTo>
                    <a:pt x="1849449" y="20"/>
                  </a:lnTo>
                  <a:lnTo>
                    <a:pt x="1843845" y="23"/>
                  </a:lnTo>
                  <a:lnTo>
                    <a:pt x="1838240" y="26"/>
                  </a:lnTo>
                  <a:lnTo>
                    <a:pt x="1832636" y="29"/>
                  </a:lnTo>
                  <a:lnTo>
                    <a:pt x="1827032" y="33"/>
                  </a:lnTo>
                  <a:lnTo>
                    <a:pt x="1821427" y="38"/>
                  </a:lnTo>
                  <a:lnTo>
                    <a:pt x="1815823" y="43"/>
                  </a:lnTo>
                  <a:lnTo>
                    <a:pt x="1810218" y="49"/>
                  </a:lnTo>
                  <a:lnTo>
                    <a:pt x="1804614" y="55"/>
                  </a:lnTo>
                  <a:lnTo>
                    <a:pt x="1799010" y="62"/>
                  </a:lnTo>
                  <a:lnTo>
                    <a:pt x="1793405" y="70"/>
                  </a:lnTo>
                  <a:lnTo>
                    <a:pt x="1787801" y="79"/>
                  </a:lnTo>
                  <a:lnTo>
                    <a:pt x="1782196" y="89"/>
                  </a:lnTo>
                  <a:lnTo>
                    <a:pt x="1776592" y="101"/>
                  </a:lnTo>
                  <a:lnTo>
                    <a:pt x="1770988" y="113"/>
                  </a:lnTo>
                  <a:lnTo>
                    <a:pt x="1765383" y="127"/>
                  </a:lnTo>
                  <a:lnTo>
                    <a:pt x="1759779" y="142"/>
                  </a:lnTo>
                  <a:lnTo>
                    <a:pt x="1754175" y="159"/>
                  </a:lnTo>
                  <a:lnTo>
                    <a:pt x="1748570" y="178"/>
                  </a:lnTo>
                  <a:lnTo>
                    <a:pt x="1742966" y="198"/>
                  </a:lnTo>
                  <a:lnTo>
                    <a:pt x="1737361" y="220"/>
                  </a:lnTo>
                  <a:lnTo>
                    <a:pt x="1731757" y="245"/>
                  </a:lnTo>
                  <a:lnTo>
                    <a:pt x="1726153" y="271"/>
                  </a:lnTo>
                  <a:lnTo>
                    <a:pt x="1720548" y="300"/>
                  </a:lnTo>
                  <a:lnTo>
                    <a:pt x="1714944" y="331"/>
                  </a:lnTo>
                  <a:lnTo>
                    <a:pt x="1709339" y="364"/>
                  </a:lnTo>
                  <a:lnTo>
                    <a:pt x="1703735" y="399"/>
                  </a:lnTo>
                  <a:lnTo>
                    <a:pt x="1698131" y="438"/>
                  </a:lnTo>
                  <a:lnTo>
                    <a:pt x="1692526" y="478"/>
                  </a:lnTo>
                  <a:lnTo>
                    <a:pt x="1686922" y="521"/>
                  </a:lnTo>
                  <a:lnTo>
                    <a:pt x="1681317" y="567"/>
                  </a:lnTo>
                  <a:lnTo>
                    <a:pt x="1675713" y="615"/>
                  </a:lnTo>
                  <a:lnTo>
                    <a:pt x="1670109" y="665"/>
                  </a:lnTo>
                  <a:lnTo>
                    <a:pt x="1664504" y="718"/>
                  </a:lnTo>
                  <a:lnTo>
                    <a:pt x="1658900" y="774"/>
                  </a:lnTo>
                  <a:lnTo>
                    <a:pt x="1653295" y="831"/>
                  </a:lnTo>
                  <a:lnTo>
                    <a:pt x="1647691" y="891"/>
                  </a:lnTo>
                  <a:lnTo>
                    <a:pt x="1642087" y="953"/>
                  </a:lnTo>
                  <a:lnTo>
                    <a:pt x="1636482" y="1018"/>
                  </a:lnTo>
                  <a:lnTo>
                    <a:pt x="1630878" y="1084"/>
                  </a:lnTo>
                  <a:lnTo>
                    <a:pt x="1625273" y="1152"/>
                  </a:lnTo>
                  <a:lnTo>
                    <a:pt x="1619669" y="1223"/>
                  </a:lnTo>
                  <a:lnTo>
                    <a:pt x="1614065" y="1295"/>
                  </a:lnTo>
                  <a:lnTo>
                    <a:pt x="1608460" y="1369"/>
                  </a:lnTo>
                  <a:lnTo>
                    <a:pt x="1602856" y="1445"/>
                  </a:lnTo>
                  <a:lnTo>
                    <a:pt x="1597252" y="1522"/>
                  </a:lnTo>
                  <a:lnTo>
                    <a:pt x="1591647" y="1602"/>
                  </a:lnTo>
                  <a:lnTo>
                    <a:pt x="1586043" y="1683"/>
                  </a:lnTo>
                  <a:lnTo>
                    <a:pt x="1580438" y="1766"/>
                  </a:lnTo>
                  <a:lnTo>
                    <a:pt x="1574834" y="1851"/>
                  </a:lnTo>
                  <a:lnTo>
                    <a:pt x="1569230" y="1937"/>
                  </a:lnTo>
                  <a:lnTo>
                    <a:pt x="1563625" y="2026"/>
                  </a:lnTo>
                  <a:lnTo>
                    <a:pt x="1558021" y="2116"/>
                  </a:lnTo>
                  <a:lnTo>
                    <a:pt x="1552416" y="2208"/>
                  </a:lnTo>
                  <a:lnTo>
                    <a:pt x="1546812" y="2302"/>
                  </a:lnTo>
                  <a:lnTo>
                    <a:pt x="1541208" y="2398"/>
                  </a:lnTo>
                  <a:lnTo>
                    <a:pt x="1535603" y="2497"/>
                  </a:lnTo>
                  <a:lnTo>
                    <a:pt x="1529999" y="2597"/>
                  </a:lnTo>
                  <a:lnTo>
                    <a:pt x="1524394" y="2699"/>
                  </a:lnTo>
                  <a:lnTo>
                    <a:pt x="1518790" y="2804"/>
                  </a:lnTo>
                  <a:lnTo>
                    <a:pt x="1513186" y="2911"/>
                  </a:lnTo>
                  <a:lnTo>
                    <a:pt x="1507581" y="3020"/>
                  </a:lnTo>
                  <a:lnTo>
                    <a:pt x="1501977" y="3132"/>
                  </a:lnTo>
                  <a:lnTo>
                    <a:pt x="1496372" y="3247"/>
                  </a:lnTo>
                  <a:lnTo>
                    <a:pt x="1490768" y="3364"/>
                  </a:lnTo>
                  <a:lnTo>
                    <a:pt x="1485164" y="3483"/>
                  </a:lnTo>
                  <a:lnTo>
                    <a:pt x="1479559" y="3606"/>
                  </a:lnTo>
                  <a:lnTo>
                    <a:pt x="1473955" y="3731"/>
                  </a:lnTo>
                  <a:lnTo>
                    <a:pt x="1468350" y="3860"/>
                  </a:lnTo>
                  <a:lnTo>
                    <a:pt x="1462746" y="3991"/>
                  </a:lnTo>
                  <a:lnTo>
                    <a:pt x="1457142" y="4125"/>
                  </a:lnTo>
                  <a:lnTo>
                    <a:pt x="1451537" y="4263"/>
                  </a:lnTo>
                  <a:lnTo>
                    <a:pt x="1445933" y="4404"/>
                  </a:lnTo>
                  <a:lnTo>
                    <a:pt x="1440329" y="4549"/>
                  </a:lnTo>
                  <a:lnTo>
                    <a:pt x="1434724" y="4696"/>
                  </a:lnTo>
                  <a:lnTo>
                    <a:pt x="1429120" y="4848"/>
                  </a:lnTo>
                  <a:lnTo>
                    <a:pt x="1423515" y="5003"/>
                  </a:lnTo>
                  <a:lnTo>
                    <a:pt x="1417911" y="5161"/>
                  </a:lnTo>
                  <a:lnTo>
                    <a:pt x="1412307" y="5324"/>
                  </a:lnTo>
                  <a:lnTo>
                    <a:pt x="1406702" y="5490"/>
                  </a:lnTo>
                  <a:lnTo>
                    <a:pt x="1401098" y="5660"/>
                  </a:lnTo>
                  <a:lnTo>
                    <a:pt x="1395493" y="5835"/>
                  </a:lnTo>
                  <a:lnTo>
                    <a:pt x="1389889" y="6013"/>
                  </a:lnTo>
                  <a:lnTo>
                    <a:pt x="1384285" y="6196"/>
                  </a:lnTo>
                  <a:lnTo>
                    <a:pt x="1378680" y="6383"/>
                  </a:lnTo>
                  <a:lnTo>
                    <a:pt x="1373076" y="6574"/>
                  </a:lnTo>
                  <a:lnTo>
                    <a:pt x="1367471" y="6770"/>
                  </a:lnTo>
                  <a:lnTo>
                    <a:pt x="1361867" y="6970"/>
                  </a:lnTo>
                  <a:lnTo>
                    <a:pt x="1356263" y="7175"/>
                  </a:lnTo>
                  <a:lnTo>
                    <a:pt x="1350658" y="7384"/>
                  </a:lnTo>
                  <a:lnTo>
                    <a:pt x="1345054" y="7599"/>
                  </a:lnTo>
                  <a:lnTo>
                    <a:pt x="1339449" y="7818"/>
                  </a:lnTo>
                  <a:lnTo>
                    <a:pt x="1333845" y="8042"/>
                  </a:lnTo>
                  <a:lnTo>
                    <a:pt x="1328241" y="8271"/>
                  </a:lnTo>
                  <a:lnTo>
                    <a:pt x="1322636" y="8505"/>
                  </a:lnTo>
                  <a:lnTo>
                    <a:pt x="1317032" y="8744"/>
                  </a:lnTo>
                  <a:lnTo>
                    <a:pt x="1311427" y="8989"/>
                  </a:lnTo>
                  <a:lnTo>
                    <a:pt x="1305823" y="9239"/>
                  </a:lnTo>
                  <a:lnTo>
                    <a:pt x="1300219" y="9494"/>
                  </a:lnTo>
                  <a:lnTo>
                    <a:pt x="1294614" y="9755"/>
                  </a:lnTo>
                  <a:lnTo>
                    <a:pt x="1289010" y="10021"/>
                  </a:lnTo>
                  <a:lnTo>
                    <a:pt x="1283406" y="10293"/>
                  </a:lnTo>
                  <a:lnTo>
                    <a:pt x="1277801" y="10571"/>
                  </a:lnTo>
                  <a:lnTo>
                    <a:pt x="1272197" y="10854"/>
                  </a:lnTo>
                  <a:lnTo>
                    <a:pt x="1266592" y="11144"/>
                  </a:lnTo>
                  <a:lnTo>
                    <a:pt x="1260988" y="11439"/>
                  </a:lnTo>
                  <a:lnTo>
                    <a:pt x="1255384" y="11741"/>
                  </a:lnTo>
                  <a:lnTo>
                    <a:pt x="1249779" y="12048"/>
                  </a:lnTo>
                  <a:lnTo>
                    <a:pt x="1244175" y="12362"/>
                  </a:lnTo>
                  <a:lnTo>
                    <a:pt x="1238570" y="12682"/>
                  </a:lnTo>
                  <a:lnTo>
                    <a:pt x="1232966" y="13008"/>
                  </a:lnTo>
                  <a:lnTo>
                    <a:pt x="1227362" y="13341"/>
                  </a:lnTo>
                  <a:lnTo>
                    <a:pt x="1221757" y="13680"/>
                  </a:lnTo>
                  <a:lnTo>
                    <a:pt x="1216153" y="14026"/>
                  </a:lnTo>
                  <a:lnTo>
                    <a:pt x="1210548" y="14379"/>
                  </a:lnTo>
                  <a:lnTo>
                    <a:pt x="1204944" y="14738"/>
                  </a:lnTo>
                  <a:lnTo>
                    <a:pt x="1199340" y="15104"/>
                  </a:lnTo>
                  <a:lnTo>
                    <a:pt x="1193735" y="15477"/>
                  </a:lnTo>
                  <a:lnTo>
                    <a:pt x="1188131" y="15857"/>
                  </a:lnTo>
                  <a:lnTo>
                    <a:pt x="1182526" y="16244"/>
                  </a:lnTo>
                  <a:lnTo>
                    <a:pt x="1176922" y="16639"/>
                  </a:lnTo>
                  <a:lnTo>
                    <a:pt x="1171318" y="17040"/>
                  </a:lnTo>
                  <a:lnTo>
                    <a:pt x="1165713" y="17449"/>
                  </a:lnTo>
                  <a:lnTo>
                    <a:pt x="1160109" y="17865"/>
                  </a:lnTo>
                  <a:lnTo>
                    <a:pt x="1154504" y="18289"/>
                  </a:lnTo>
                  <a:lnTo>
                    <a:pt x="1148900" y="18721"/>
                  </a:lnTo>
                  <a:lnTo>
                    <a:pt x="1143296" y="19160"/>
                  </a:lnTo>
                  <a:lnTo>
                    <a:pt x="1137691" y="19607"/>
                  </a:lnTo>
                  <a:lnTo>
                    <a:pt x="1132087" y="20061"/>
                  </a:lnTo>
                  <a:lnTo>
                    <a:pt x="1126482" y="20524"/>
                  </a:lnTo>
                  <a:lnTo>
                    <a:pt x="1120878" y="20995"/>
                  </a:lnTo>
                  <a:lnTo>
                    <a:pt x="1115274" y="21474"/>
                  </a:lnTo>
                  <a:lnTo>
                    <a:pt x="1109669" y="21961"/>
                  </a:lnTo>
                  <a:lnTo>
                    <a:pt x="1104065" y="22456"/>
                  </a:lnTo>
                  <a:lnTo>
                    <a:pt x="1098461" y="22960"/>
                  </a:lnTo>
                  <a:lnTo>
                    <a:pt x="1092856" y="23472"/>
                  </a:lnTo>
                  <a:lnTo>
                    <a:pt x="1087252" y="23993"/>
                  </a:lnTo>
                  <a:lnTo>
                    <a:pt x="1081647" y="24522"/>
                  </a:lnTo>
                  <a:lnTo>
                    <a:pt x="1076043" y="25061"/>
                  </a:lnTo>
                  <a:lnTo>
                    <a:pt x="1070439" y="25608"/>
                  </a:lnTo>
                  <a:lnTo>
                    <a:pt x="1064834" y="26164"/>
                  </a:lnTo>
                  <a:lnTo>
                    <a:pt x="1059230" y="26729"/>
                  </a:lnTo>
                  <a:lnTo>
                    <a:pt x="1053625" y="27303"/>
                  </a:lnTo>
                  <a:lnTo>
                    <a:pt x="1048021" y="27887"/>
                  </a:lnTo>
                  <a:lnTo>
                    <a:pt x="1042417" y="28480"/>
                  </a:lnTo>
                  <a:lnTo>
                    <a:pt x="1036812" y="29082"/>
                  </a:lnTo>
                  <a:lnTo>
                    <a:pt x="1031208" y="29694"/>
                  </a:lnTo>
                  <a:lnTo>
                    <a:pt x="1025603" y="30316"/>
                  </a:lnTo>
                  <a:lnTo>
                    <a:pt x="1019999" y="30948"/>
                  </a:lnTo>
                  <a:lnTo>
                    <a:pt x="1014395" y="31589"/>
                  </a:lnTo>
                  <a:lnTo>
                    <a:pt x="1008790" y="32240"/>
                  </a:lnTo>
                  <a:lnTo>
                    <a:pt x="1003186" y="32902"/>
                  </a:lnTo>
                  <a:lnTo>
                    <a:pt x="997581" y="33574"/>
                  </a:lnTo>
                  <a:lnTo>
                    <a:pt x="991977" y="34256"/>
                  </a:lnTo>
                  <a:lnTo>
                    <a:pt x="986373" y="34948"/>
                  </a:lnTo>
                  <a:lnTo>
                    <a:pt x="980768" y="35651"/>
                  </a:lnTo>
                  <a:lnTo>
                    <a:pt x="975164" y="36365"/>
                  </a:lnTo>
                  <a:lnTo>
                    <a:pt x="969559" y="37090"/>
                  </a:lnTo>
                  <a:lnTo>
                    <a:pt x="963955" y="37825"/>
                  </a:lnTo>
                  <a:lnTo>
                    <a:pt x="958351" y="38572"/>
                  </a:lnTo>
                  <a:lnTo>
                    <a:pt x="952746" y="39330"/>
                  </a:lnTo>
                  <a:lnTo>
                    <a:pt x="947142" y="40099"/>
                  </a:lnTo>
                  <a:lnTo>
                    <a:pt x="941538" y="40879"/>
                  </a:lnTo>
                  <a:lnTo>
                    <a:pt x="935933" y="41671"/>
                  </a:lnTo>
                  <a:lnTo>
                    <a:pt x="930329" y="42475"/>
                  </a:lnTo>
                  <a:lnTo>
                    <a:pt x="924724" y="43290"/>
                  </a:lnTo>
                  <a:lnTo>
                    <a:pt x="919120" y="44118"/>
                  </a:lnTo>
                  <a:lnTo>
                    <a:pt x="913516" y="44957"/>
                  </a:lnTo>
                  <a:lnTo>
                    <a:pt x="907911" y="45809"/>
                  </a:lnTo>
                  <a:lnTo>
                    <a:pt x="902307" y="46673"/>
                  </a:lnTo>
                  <a:lnTo>
                    <a:pt x="896702" y="47549"/>
                  </a:lnTo>
                  <a:lnTo>
                    <a:pt x="891098" y="48438"/>
                  </a:lnTo>
                  <a:lnTo>
                    <a:pt x="885494" y="49340"/>
                  </a:lnTo>
                  <a:lnTo>
                    <a:pt x="879889" y="50254"/>
                  </a:lnTo>
                  <a:lnTo>
                    <a:pt x="874285" y="51182"/>
                  </a:lnTo>
                  <a:lnTo>
                    <a:pt x="868680" y="52122"/>
                  </a:lnTo>
                  <a:lnTo>
                    <a:pt x="863076" y="53077"/>
                  </a:lnTo>
                  <a:lnTo>
                    <a:pt x="857472" y="54044"/>
                  </a:lnTo>
                  <a:lnTo>
                    <a:pt x="851867" y="55025"/>
                  </a:lnTo>
                  <a:lnTo>
                    <a:pt x="846263" y="56020"/>
                  </a:lnTo>
                  <a:lnTo>
                    <a:pt x="840658" y="57029"/>
                  </a:lnTo>
                  <a:lnTo>
                    <a:pt x="835054" y="58051"/>
                  </a:lnTo>
                  <a:lnTo>
                    <a:pt x="829450" y="59088"/>
                  </a:lnTo>
                  <a:lnTo>
                    <a:pt x="823845" y="60139"/>
                  </a:lnTo>
                  <a:lnTo>
                    <a:pt x="818241" y="61205"/>
                  </a:lnTo>
                  <a:lnTo>
                    <a:pt x="812636" y="62285"/>
                  </a:lnTo>
                  <a:lnTo>
                    <a:pt x="807032" y="63381"/>
                  </a:lnTo>
                  <a:lnTo>
                    <a:pt x="801428" y="64491"/>
                  </a:lnTo>
                  <a:lnTo>
                    <a:pt x="795823" y="65616"/>
                  </a:lnTo>
                  <a:lnTo>
                    <a:pt x="790219" y="66757"/>
                  </a:lnTo>
                  <a:lnTo>
                    <a:pt x="784615" y="67913"/>
                  </a:lnTo>
                  <a:lnTo>
                    <a:pt x="779010" y="69084"/>
                  </a:lnTo>
                  <a:lnTo>
                    <a:pt x="773406" y="70272"/>
                  </a:lnTo>
                  <a:lnTo>
                    <a:pt x="767801" y="71475"/>
                  </a:lnTo>
                  <a:lnTo>
                    <a:pt x="762197" y="72694"/>
                  </a:lnTo>
                  <a:lnTo>
                    <a:pt x="756593" y="73930"/>
                  </a:lnTo>
                  <a:lnTo>
                    <a:pt x="750988" y="75182"/>
                  </a:lnTo>
                  <a:lnTo>
                    <a:pt x="745384" y="76451"/>
                  </a:lnTo>
                  <a:lnTo>
                    <a:pt x="739779" y="77737"/>
                  </a:lnTo>
                  <a:lnTo>
                    <a:pt x="734175" y="79039"/>
                  </a:lnTo>
                  <a:lnTo>
                    <a:pt x="728571" y="80359"/>
                  </a:lnTo>
                  <a:lnTo>
                    <a:pt x="722966" y="81696"/>
                  </a:lnTo>
                  <a:lnTo>
                    <a:pt x="717362" y="83051"/>
                  </a:lnTo>
                  <a:lnTo>
                    <a:pt x="711757" y="84423"/>
                  </a:lnTo>
                  <a:lnTo>
                    <a:pt x="706153" y="85814"/>
                  </a:lnTo>
                  <a:lnTo>
                    <a:pt x="700549" y="87222"/>
                  </a:lnTo>
                  <a:lnTo>
                    <a:pt x="694944" y="88649"/>
                  </a:lnTo>
                  <a:lnTo>
                    <a:pt x="689340" y="90094"/>
                  </a:lnTo>
                  <a:lnTo>
                    <a:pt x="683735" y="91558"/>
                  </a:lnTo>
                  <a:lnTo>
                    <a:pt x="678131" y="93040"/>
                  </a:lnTo>
                  <a:lnTo>
                    <a:pt x="672527" y="94542"/>
                  </a:lnTo>
                  <a:lnTo>
                    <a:pt x="666922" y="96063"/>
                  </a:lnTo>
                  <a:lnTo>
                    <a:pt x="661318" y="97603"/>
                  </a:lnTo>
                  <a:lnTo>
                    <a:pt x="655713" y="99163"/>
                  </a:lnTo>
                  <a:lnTo>
                    <a:pt x="650109" y="100743"/>
                  </a:lnTo>
                  <a:lnTo>
                    <a:pt x="644505" y="102343"/>
                  </a:lnTo>
                  <a:lnTo>
                    <a:pt x="638900" y="103963"/>
                  </a:lnTo>
                  <a:lnTo>
                    <a:pt x="633296" y="105604"/>
                  </a:lnTo>
                  <a:lnTo>
                    <a:pt x="627692" y="107265"/>
                  </a:lnTo>
                  <a:lnTo>
                    <a:pt x="622087" y="108948"/>
                  </a:lnTo>
                  <a:lnTo>
                    <a:pt x="616483" y="110651"/>
                  </a:lnTo>
                  <a:lnTo>
                    <a:pt x="610878" y="112376"/>
                  </a:lnTo>
                  <a:lnTo>
                    <a:pt x="605274" y="114123"/>
                  </a:lnTo>
                  <a:lnTo>
                    <a:pt x="599670" y="115891"/>
                  </a:lnTo>
                  <a:lnTo>
                    <a:pt x="594065" y="117682"/>
                  </a:lnTo>
                  <a:lnTo>
                    <a:pt x="588461" y="119495"/>
                  </a:lnTo>
                  <a:lnTo>
                    <a:pt x="582856" y="121330"/>
                  </a:lnTo>
                  <a:lnTo>
                    <a:pt x="577252" y="123188"/>
                  </a:lnTo>
                  <a:lnTo>
                    <a:pt x="571648" y="125069"/>
                  </a:lnTo>
                  <a:lnTo>
                    <a:pt x="566043" y="126974"/>
                  </a:lnTo>
                  <a:lnTo>
                    <a:pt x="560439" y="128902"/>
                  </a:lnTo>
                  <a:lnTo>
                    <a:pt x="554834" y="130854"/>
                  </a:lnTo>
                  <a:lnTo>
                    <a:pt x="549230" y="132831"/>
                  </a:lnTo>
                  <a:lnTo>
                    <a:pt x="543626" y="134831"/>
                  </a:lnTo>
                  <a:lnTo>
                    <a:pt x="538021" y="136857"/>
                  </a:lnTo>
                  <a:lnTo>
                    <a:pt x="532417" y="138907"/>
                  </a:lnTo>
                  <a:lnTo>
                    <a:pt x="526812" y="140982"/>
                  </a:lnTo>
                  <a:lnTo>
                    <a:pt x="521208" y="143084"/>
                  </a:lnTo>
                  <a:lnTo>
                    <a:pt x="515604" y="145211"/>
                  </a:lnTo>
                  <a:lnTo>
                    <a:pt x="509999" y="147364"/>
                  </a:lnTo>
                  <a:lnTo>
                    <a:pt x="504395" y="149544"/>
                  </a:lnTo>
                  <a:lnTo>
                    <a:pt x="498790" y="151750"/>
                  </a:lnTo>
                  <a:lnTo>
                    <a:pt x="493186" y="153984"/>
                  </a:lnTo>
                  <a:lnTo>
                    <a:pt x="487582" y="156245"/>
                  </a:lnTo>
                  <a:lnTo>
                    <a:pt x="481977" y="158534"/>
                  </a:lnTo>
                  <a:lnTo>
                    <a:pt x="476373" y="160852"/>
                  </a:lnTo>
                  <a:lnTo>
                    <a:pt x="470769" y="163197"/>
                  </a:lnTo>
                  <a:lnTo>
                    <a:pt x="465164" y="165572"/>
                  </a:lnTo>
                  <a:lnTo>
                    <a:pt x="459560" y="167977"/>
                  </a:lnTo>
                  <a:lnTo>
                    <a:pt x="453955" y="170411"/>
                  </a:lnTo>
                  <a:lnTo>
                    <a:pt x="448351" y="172875"/>
                  </a:lnTo>
                  <a:lnTo>
                    <a:pt x="442747" y="175369"/>
                  </a:lnTo>
                  <a:lnTo>
                    <a:pt x="437142" y="177895"/>
                  </a:lnTo>
                  <a:lnTo>
                    <a:pt x="431538" y="180452"/>
                  </a:lnTo>
                  <a:lnTo>
                    <a:pt x="425933" y="183041"/>
                  </a:lnTo>
                  <a:lnTo>
                    <a:pt x="420329" y="185662"/>
                  </a:lnTo>
                  <a:lnTo>
                    <a:pt x="414725" y="188316"/>
                  </a:lnTo>
                  <a:lnTo>
                    <a:pt x="409120" y="191004"/>
                  </a:lnTo>
                  <a:lnTo>
                    <a:pt x="403516" y="193725"/>
                  </a:lnTo>
                  <a:lnTo>
                    <a:pt x="397911" y="196480"/>
                  </a:lnTo>
                  <a:lnTo>
                    <a:pt x="392307" y="199270"/>
                  </a:lnTo>
                  <a:lnTo>
                    <a:pt x="386703" y="202096"/>
                  </a:lnTo>
                  <a:lnTo>
                    <a:pt x="381098" y="204957"/>
                  </a:lnTo>
                  <a:lnTo>
                    <a:pt x="375494" y="207854"/>
                  </a:lnTo>
                  <a:lnTo>
                    <a:pt x="369889" y="210789"/>
                  </a:lnTo>
                  <a:lnTo>
                    <a:pt x="364285" y="213761"/>
                  </a:lnTo>
                  <a:lnTo>
                    <a:pt x="358681" y="216771"/>
                  </a:lnTo>
                  <a:lnTo>
                    <a:pt x="353076" y="219820"/>
                  </a:lnTo>
                  <a:lnTo>
                    <a:pt x="347472" y="222908"/>
                  </a:lnTo>
                  <a:lnTo>
                    <a:pt x="341867" y="226036"/>
                  </a:lnTo>
                  <a:lnTo>
                    <a:pt x="336263" y="229205"/>
                  </a:lnTo>
                  <a:lnTo>
                    <a:pt x="330659" y="232414"/>
                  </a:lnTo>
                  <a:lnTo>
                    <a:pt x="325054" y="235666"/>
                  </a:lnTo>
                  <a:lnTo>
                    <a:pt x="319450" y="238960"/>
                  </a:lnTo>
                  <a:lnTo>
                    <a:pt x="313846" y="242298"/>
                  </a:lnTo>
                  <a:lnTo>
                    <a:pt x="308241" y="245679"/>
                  </a:lnTo>
                  <a:lnTo>
                    <a:pt x="302637" y="249105"/>
                  </a:lnTo>
                  <a:lnTo>
                    <a:pt x="297032" y="252576"/>
                  </a:lnTo>
                  <a:lnTo>
                    <a:pt x="291428" y="256093"/>
                  </a:lnTo>
                  <a:lnTo>
                    <a:pt x="285824" y="259656"/>
                  </a:lnTo>
                  <a:lnTo>
                    <a:pt x="280219" y="263268"/>
                  </a:lnTo>
                  <a:lnTo>
                    <a:pt x="274615" y="266927"/>
                  </a:lnTo>
                  <a:lnTo>
                    <a:pt x="269010" y="270634"/>
                  </a:lnTo>
                  <a:lnTo>
                    <a:pt x="263406" y="274392"/>
                  </a:lnTo>
                  <a:lnTo>
                    <a:pt x="257802" y="278199"/>
                  </a:lnTo>
                  <a:lnTo>
                    <a:pt x="252197" y="282058"/>
                  </a:lnTo>
                  <a:lnTo>
                    <a:pt x="246593" y="285967"/>
                  </a:lnTo>
                  <a:lnTo>
                    <a:pt x="240988" y="289929"/>
                  </a:lnTo>
                  <a:lnTo>
                    <a:pt x="235384" y="293944"/>
                  </a:lnTo>
                  <a:lnTo>
                    <a:pt x="229780" y="298013"/>
                  </a:lnTo>
                  <a:lnTo>
                    <a:pt x="224175" y="302135"/>
                  </a:lnTo>
                  <a:lnTo>
                    <a:pt x="218571" y="306312"/>
                  </a:lnTo>
                  <a:lnTo>
                    <a:pt x="212966" y="310545"/>
                  </a:lnTo>
                  <a:lnTo>
                    <a:pt x="207362" y="314833"/>
                  </a:lnTo>
                  <a:lnTo>
                    <a:pt x="201758" y="319177"/>
                  </a:lnTo>
                  <a:lnTo>
                    <a:pt x="196153" y="323578"/>
                  </a:lnTo>
                  <a:lnTo>
                    <a:pt x="190549" y="328036"/>
                  </a:lnTo>
                  <a:lnTo>
                    <a:pt x="184944" y="332551"/>
                  </a:lnTo>
                  <a:lnTo>
                    <a:pt x="179340" y="337124"/>
                  </a:lnTo>
                  <a:lnTo>
                    <a:pt x="173736" y="341755"/>
                  </a:lnTo>
                  <a:lnTo>
                    <a:pt x="168131" y="346444"/>
                  </a:lnTo>
                  <a:lnTo>
                    <a:pt x="162527" y="351191"/>
                  </a:lnTo>
                  <a:lnTo>
                    <a:pt x="156923" y="355996"/>
                  </a:lnTo>
                  <a:lnTo>
                    <a:pt x="151318" y="360859"/>
                  </a:lnTo>
                  <a:lnTo>
                    <a:pt x="145714" y="365780"/>
                  </a:lnTo>
                  <a:lnTo>
                    <a:pt x="140109" y="370758"/>
                  </a:lnTo>
                  <a:lnTo>
                    <a:pt x="134505" y="375794"/>
                  </a:lnTo>
                  <a:lnTo>
                    <a:pt x="128901" y="380886"/>
                  </a:lnTo>
                  <a:lnTo>
                    <a:pt x="123296" y="386033"/>
                  </a:lnTo>
                  <a:lnTo>
                    <a:pt x="117692" y="391236"/>
                  </a:lnTo>
                  <a:lnTo>
                    <a:pt x="112087" y="396494"/>
                  </a:lnTo>
                  <a:lnTo>
                    <a:pt x="106483" y="401805"/>
                  </a:lnTo>
                  <a:lnTo>
                    <a:pt x="100879" y="407167"/>
                  </a:lnTo>
                  <a:lnTo>
                    <a:pt x="95274" y="412581"/>
                  </a:lnTo>
                  <a:lnTo>
                    <a:pt x="89670" y="418044"/>
                  </a:lnTo>
                  <a:lnTo>
                    <a:pt x="84065" y="423555"/>
                  </a:lnTo>
                  <a:lnTo>
                    <a:pt x="78461" y="429111"/>
                  </a:lnTo>
                  <a:lnTo>
                    <a:pt x="72857" y="434712"/>
                  </a:lnTo>
                  <a:lnTo>
                    <a:pt x="67252" y="440354"/>
                  </a:lnTo>
                  <a:lnTo>
                    <a:pt x="61648" y="446037"/>
                  </a:lnTo>
                  <a:lnTo>
                    <a:pt x="56043" y="451756"/>
                  </a:lnTo>
                  <a:lnTo>
                    <a:pt x="50439" y="457510"/>
                  </a:lnTo>
                  <a:lnTo>
                    <a:pt x="44835" y="463295"/>
                  </a:lnTo>
                  <a:lnTo>
                    <a:pt x="39230" y="469109"/>
                  </a:lnTo>
                  <a:lnTo>
                    <a:pt x="33626" y="474949"/>
                  </a:lnTo>
                  <a:lnTo>
                    <a:pt x="28021" y="480812"/>
                  </a:lnTo>
                  <a:lnTo>
                    <a:pt x="22417" y="486693"/>
                  </a:lnTo>
                  <a:lnTo>
                    <a:pt x="16813" y="492590"/>
                  </a:lnTo>
                  <a:lnTo>
                    <a:pt x="11208" y="498498"/>
                  </a:lnTo>
                  <a:lnTo>
                    <a:pt x="5604" y="504414"/>
                  </a:lnTo>
                  <a:lnTo>
                    <a:pt x="0" y="510334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691486" y="3019734"/>
              <a:ext cx="1883076" cy="252654"/>
            </a:xfrm>
            <a:custGeom>
              <a:avLst/>
              <a:pathLst>
                <a:path w="1883076" h="252654">
                  <a:moveTo>
                    <a:pt x="0" y="252654"/>
                  </a:moveTo>
                  <a:lnTo>
                    <a:pt x="5604" y="244992"/>
                  </a:lnTo>
                  <a:lnTo>
                    <a:pt x="11208" y="237453"/>
                  </a:lnTo>
                  <a:lnTo>
                    <a:pt x="16813" y="230042"/>
                  </a:lnTo>
                  <a:lnTo>
                    <a:pt x="22417" y="222762"/>
                  </a:lnTo>
                  <a:lnTo>
                    <a:pt x="28021" y="215618"/>
                  </a:lnTo>
                  <a:lnTo>
                    <a:pt x="33626" y="208613"/>
                  </a:lnTo>
                  <a:lnTo>
                    <a:pt x="39230" y="201750"/>
                  </a:lnTo>
                  <a:lnTo>
                    <a:pt x="44835" y="195031"/>
                  </a:lnTo>
                  <a:lnTo>
                    <a:pt x="50439" y="188460"/>
                  </a:lnTo>
                  <a:lnTo>
                    <a:pt x="56043" y="182038"/>
                  </a:lnTo>
                  <a:lnTo>
                    <a:pt x="61648" y="175766"/>
                  </a:lnTo>
                  <a:lnTo>
                    <a:pt x="67252" y="169645"/>
                  </a:lnTo>
                  <a:lnTo>
                    <a:pt x="72857" y="163677"/>
                  </a:lnTo>
                  <a:lnTo>
                    <a:pt x="78461" y="157861"/>
                  </a:lnTo>
                  <a:lnTo>
                    <a:pt x="84065" y="152198"/>
                  </a:lnTo>
                  <a:lnTo>
                    <a:pt x="89670" y="146687"/>
                  </a:lnTo>
                  <a:lnTo>
                    <a:pt x="95274" y="141328"/>
                  </a:lnTo>
                  <a:lnTo>
                    <a:pt x="100879" y="136121"/>
                  </a:lnTo>
                  <a:lnTo>
                    <a:pt x="106483" y="131064"/>
                  </a:lnTo>
                  <a:lnTo>
                    <a:pt x="112087" y="126155"/>
                  </a:lnTo>
                  <a:lnTo>
                    <a:pt x="117692" y="121394"/>
                  </a:lnTo>
                  <a:lnTo>
                    <a:pt x="123296" y="116779"/>
                  </a:lnTo>
                  <a:lnTo>
                    <a:pt x="128901" y="112307"/>
                  </a:lnTo>
                  <a:lnTo>
                    <a:pt x="134505" y="107977"/>
                  </a:lnTo>
                  <a:lnTo>
                    <a:pt x="140109" y="103787"/>
                  </a:lnTo>
                  <a:lnTo>
                    <a:pt x="145714" y="99733"/>
                  </a:lnTo>
                  <a:lnTo>
                    <a:pt x="151318" y="95814"/>
                  </a:lnTo>
                  <a:lnTo>
                    <a:pt x="156923" y="92027"/>
                  </a:lnTo>
                  <a:lnTo>
                    <a:pt x="162527" y="88368"/>
                  </a:lnTo>
                  <a:lnTo>
                    <a:pt x="168131" y="84837"/>
                  </a:lnTo>
                  <a:lnTo>
                    <a:pt x="173736" y="81429"/>
                  </a:lnTo>
                  <a:lnTo>
                    <a:pt x="179340" y="78141"/>
                  </a:lnTo>
                  <a:lnTo>
                    <a:pt x="184944" y="74971"/>
                  </a:lnTo>
                  <a:lnTo>
                    <a:pt x="190549" y="71916"/>
                  </a:lnTo>
                  <a:lnTo>
                    <a:pt x="196153" y="68973"/>
                  </a:lnTo>
                  <a:lnTo>
                    <a:pt x="201758" y="66138"/>
                  </a:lnTo>
                  <a:lnTo>
                    <a:pt x="207362" y="63409"/>
                  </a:lnTo>
                  <a:lnTo>
                    <a:pt x="212966" y="60782"/>
                  </a:lnTo>
                  <a:lnTo>
                    <a:pt x="218571" y="58255"/>
                  </a:lnTo>
                  <a:lnTo>
                    <a:pt x="224175" y="55825"/>
                  </a:lnTo>
                  <a:lnTo>
                    <a:pt x="229780" y="53488"/>
                  </a:lnTo>
                  <a:lnTo>
                    <a:pt x="235384" y="51242"/>
                  </a:lnTo>
                  <a:lnTo>
                    <a:pt x="240988" y="49084"/>
                  </a:lnTo>
                  <a:lnTo>
                    <a:pt x="246593" y="47010"/>
                  </a:lnTo>
                  <a:lnTo>
                    <a:pt x="252197" y="45019"/>
                  </a:lnTo>
                  <a:lnTo>
                    <a:pt x="257802" y="43107"/>
                  </a:lnTo>
                  <a:lnTo>
                    <a:pt x="263406" y="41272"/>
                  </a:lnTo>
                  <a:lnTo>
                    <a:pt x="269010" y="39510"/>
                  </a:lnTo>
                  <a:lnTo>
                    <a:pt x="274615" y="37821"/>
                  </a:lnTo>
                  <a:lnTo>
                    <a:pt x="280219" y="36200"/>
                  </a:lnTo>
                  <a:lnTo>
                    <a:pt x="285824" y="34645"/>
                  </a:lnTo>
                  <a:lnTo>
                    <a:pt x="291428" y="33154"/>
                  </a:lnTo>
                  <a:lnTo>
                    <a:pt x="297032" y="31725"/>
                  </a:lnTo>
                  <a:lnTo>
                    <a:pt x="302637" y="30355"/>
                  </a:lnTo>
                  <a:lnTo>
                    <a:pt x="308241" y="29043"/>
                  </a:lnTo>
                  <a:lnTo>
                    <a:pt x="313846" y="27785"/>
                  </a:lnTo>
                  <a:lnTo>
                    <a:pt x="319450" y="26580"/>
                  </a:lnTo>
                  <a:lnTo>
                    <a:pt x="325054" y="25426"/>
                  </a:lnTo>
                  <a:lnTo>
                    <a:pt x="330659" y="24320"/>
                  </a:lnTo>
                  <a:lnTo>
                    <a:pt x="336263" y="23262"/>
                  </a:lnTo>
                  <a:lnTo>
                    <a:pt x="341867" y="22248"/>
                  </a:lnTo>
                  <a:lnTo>
                    <a:pt x="347472" y="21278"/>
                  </a:lnTo>
                  <a:lnTo>
                    <a:pt x="353076" y="20350"/>
                  </a:lnTo>
                  <a:lnTo>
                    <a:pt x="358681" y="19461"/>
                  </a:lnTo>
                  <a:lnTo>
                    <a:pt x="364285" y="18610"/>
                  </a:lnTo>
                  <a:lnTo>
                    <a:pt x="369889" y="17796"/>
                  </a:lnTo>
                  <a:lnTo>
                    <a:pt x="375494" y="17017"/>
                  </a:lnTo>
                  <a:lnTo>
                    <a:pt x="381098" y="16272"/>
                  </a:lnTo>
                  <a:lnTo>
                    <a:pt x="386703" y="15559"/>
                  </a:lnTo>
                  <a:lnTo>
                    <a:pt x="392307" y="14877"/>
                  </a:lnTo>
                  <a:lnTo>
                    <a:pt x="397911" y="14225"/>
                  </a:lnTo>
                  <a:lnTo>
                    <a:pt x="403516" y="13602"/>
                  </a:lnTo>
                  <a:lnTo>
                    <a:pt x="409120" y="13005"/>
                  </a:lnTo>
                  <a:lnTo>
                    <a:pt x="414725" y="12435"/>
                  </a:lnTo>
                  <a:lnTo>
                    <a:pt x="420329" y="11889"/>
                  </a:lnTo>
                  <a:lnTo>
                    <a:pt x="425933" y="11368"/>
                  </a:lnTo>
                  <a:lnTo>
                    <a:pt x="431538" y="10869"/>
                  </a:lnTo>
                  <a:lnTo>
                    <a:pt x="437142" y="10393"/>
                  </a:lnTo>
                  <a:lnTo>
                    <a:pt x="442747" y="9937"/>
                  </a:lnTo>
                  <a:lnTo>
                    <a:pt x="448351" y="9501"/>
                  </a:lnTo>
                  <a:lnTo>
                    <a:pt x="453955" y="9085"/>
                  </a:lnTo>
                  <a:lnTo>
                    <a:pt x="459560" y="8687"/>
                  </a:lnTo>
                  <a:lnTo>
                    <a:pt x="465164" y="8306"/>
                  </a:lnTo>
                  <a:lnTo>
                    <a:pt x="470769" y="7943"/>
                  </a:lnTo>
                  <a:lnTo>
                    <a:pt x="476373" y="7595"/>
                  </a:lnTo>
                  <a:lnTo>
                    <a:pt x="481977" y="7263"/>
                  </a:lnTo>
                  <a:lnTo>
                    <a:pt x="487582" y="6945"/>
                  </a:lnTo>
                  <a:lnTo>
                    <a:pt x="493186" y="6642"/>
                  </a:lnTo>
                  <a:lnTo>
                    <a:pt x="498790" y="6352"/>
                  </a:lnTo>
                  <a:lnTo>
                    <a:pt x="504395" y="6074"/>
                  </a:lnTo>
                  <a:lnTo>
                    <a:pt x="509999" y="5810"/>
                  </a:lnTo>
                  <a:lnTo>
                    <a:pt x="515604" y="5556"/>
                  </a:lnTo>
                  <a:lnTo>
                    <a:pt x="521208" y="5314"/>
                  </a:lnTo>
                  <a:lnTo>
                    <a:pt x="526812" y="5083"/>
                  </a:lnTo>
                  <a:lnTo>
                    <a:pt x="532417" y="4862"/>
                  </a:lnTo>
                  <a:lnTo>
                    <a:pt x="538021" y="4651"/>
                  </a:lnTo>
                  <a:lnTo>
                    <a:pt x="543626" y="4449"/>
                  </a:lnTo>
                  <a:lnTo>
                    <a:pt x="549230" y="4256"/>
                  </a:lnTo>
                  <a:lnTo>
                    <a:pt x="554834" y="4072"/>
                  </a:lnTo>
                  <a:lnTo>
                    <a:pt x="560439" y="3895"/>
                  </a:lnTo>
                  <a:lnTo>
                    <a:pt x="566043" y="3727"/>
                  </a:lnTo>
                  <a:lnTo>
                    <a:pt x="571648" y="3566"/>
                  </a:lnTo>
                  <a:lnTo>
                    <a:pt x="577252" y="3412"/>
                  </a:lnTo>
                  <a:lnTo>
                    <a:pt x="582856" y="3265"/>
                  </a:lnTo>
                  <a:lnTo>
                    <a:pt x="588461" y="3124"/>
                  </a:lnTo>
                  <a:lnTo>
                    <a:pt x="594065" y="2990"/>
                  </a:lnTo>
                  <a:lnTo>
                    <a:pt x="599670" y="2862"/>
                  </a:lnTo>
                  <a:lnTo>
                    <a:pt x="605274" y="2739"/>
                  </a:lnTo>
                  <a:lnTo>
                    <a:pt x="610878" y="2621"/>
                  </a:lnTo>
                  <a:lnTo>
                    <a:pt x="616483" y="2509"/>
                  </a:lnTo>
                  <a:lnTo>
                    <a:pt x="622087" y="2402"/>
                  </a:lnTo>
                  <a:lnTo>
                    <a:pt x="627692" y="2299"/>
                  </a:lnTo>
                  <a:lnTo>
                    <a:pt x="633296" y="2201"/>
                  </a:lnTo>
                  <a:lnTo>
                    <a:pt x="638900" y="2107"/>
                  </a:lnTo>
                  <a:lnTo>
                    <a:pt x="644505" y="2018"/>
                  </a:lnTo>
                  <a:lnTo>
                    <a:pt x="650109" y="1932"/>
                  </a:lnTo>
                  <a:lnTo>
                    <a:pt x="655713" y="1850"/>
                  </a:lnTo>
                  <a:lnTo>
                    <a:pt x="661318" y="1772"/>
                  </a:lnTo>
                  <a:lnTo>
                    <a:pt x="666922" y="1697"/>
                  </a:lnTo>
                  <a:lnTo>
                    <a:pt x="672527" y="1625"/>
                  </a:lnTo>
                  <a:lnTo>
                    <a:pt x="678131" y="1556"/>
                  </a:lnTo>
                  <a:lnTo>
                    <a:pt x="683735" y="1491"/>
                  </a:lnTo>
                  <a:lnTo>
                    <a:pt x="689340" y="1428"/>
                  </a:lnTo>
                  <a:lnTo>
                    <a:pt x="694944" y="1368"/>
                  </a:lnTo>
                  <a:lnTo>
                    <a:pt x="700549" y="1311"/>
                  </a:lnTo>
                  <a:lnTo>
                    <a:pt x="706153" y="1256"/>
                  </a:lnTo>
                  <a:lnTo>
                    <a:pt x="711757" y="1203"/>
                  </a:lnTo>
                  <a:lnTo>
                    <a:pt x="717362" y="1153"/>
                  </a:lnTo>
                  <a:lnTo>
                    <a:pt x="722966" y="1105"/>
                  </a:lnTo>
                  <a:lnTo>
                    <a:pt x="728571" y="1059"/>
                  </a:lnTo>
                  <a:lnTo>
                    <a:pt x="734175" y="1015"/>
                  </a:lnTo>
                  <a:lnTo>
                    <a:pt x="739779" y="972"/>
                  </a:lnTo>
                  <a:lnTo>
                    <a:pt x="745384" y="932"/>
                  </a:lnTo>
                  <a:lnTo>
                    <a:pt x="750988" y="893"/>
                  </a:lnTo>
                  <a:lnTo>
                    <a:pt x="756593" y="856"/>
                  </a:lnTo>
                  <a:lnTo>
                    <a:pt x="762197" y="821"/>
                  </a:lnTo>
                  <a:lnTo>
                    <a:pt x="767801" y="787"/>
                  </a:lnTo>
                  <a:lnTo>
                    <a:pt x="773406" y="755"/>
                  </a:lnTo>
                  <a:lnTo>
                    <a:pt x="779010" y="723"/>
                  </a:lnTo>
                  <a:lnTo>
                    <a:pt x="784615" y="694"/>
                  </a:lnTo>
                  <a:lnTo>
                    <a:pt x="790219" y="665"/>
                  </a:lnTo>
                  <a:lnTo>
                    <a:pt x="795823" y="638"/>
                  </a:lnTo>
                  <a:lnTo>
                    <a:pt x="801428" y="612"/>
                  </a:lnTo>
                  <a:lnTo>
                    <a:pt x="807032" y="587"/>
                  </a:lnTo>
                  <a:lnTo>
                    <a:pt x="812636" y="563"/>
                  </a:lnTo>
                  <a:lnTo>
                    <a:pt x="818241" y="540"/>
                  </a:lnTo>
                  <a:lnTo>
                    <a:pt x="823845" y="518"/>
                  </a:lnTo>
                  <a:lnTo>
                    <a:pt x="829450" y="497"/>
                  </a:lnTo>
                  <a:lnTo>
                    <a:pt x="835054" y="476"/>
                  </a:lnTo>
                  <a:lnTo>
                    <a:pt x="840658" y="457"/>
                  </a:lnTo>
                  <a:lnTo>
                    <a:pt x="846263" y="439"/>
                  </a:lnTo>
                  <a:lnTo>
                    <a:pt x="851867" y="421"/>
                  </a:lnTo>
                  <a:lnTo>
                    <a:pt x="857472" y="404"/>
                  </a:lnTo>
                  <a:lnTo>
                    <a:pt x="863076" y="387"/>
                  </a:lnTo>
                  <a:lnTo>
                    <a:pt x="868680" y="372"/>
                  </a:lnTo>
                  <a:lnTo>
                    <a:pt x="874285" y="357"/>
                  </a:lnTo>
                  <a:lnTo>
                    <a:pt x="879889" y="342"/>
                  </a:lnTo>
                  <a:lnTo>
                    <a:pt x="885494" y="328"/>
                  </a:lnTo>
                  <a:lnTo>
                    <a:pt x="891098" y="315"/>
                  </a:lnTo>
                  <a:lnTo>
                    <a:pt x="896702" y="302"/>
                  </a:lnTo>
                  <a:lnTo>
                    <a:pt x="902307" y="290"/>
                  </a:lnTo>
                  <a:lnTo>
                    <a:pt x="907911" y="279"/>
                  </a:lnTo>
                  <a:lnTo>
                    <a:pt x="913516" y="267"/>
                  </a:lnTo>
                  <a:lnTo>
                    <a:pt x="919120" y="257"/>
                  </a:lnTo>
                  <a:lnTo>
                    <a:pt x="924724" y="246"/>
                  </a:lnTo>
                  <a:lnTo>
                    <a:pt x="930329" y="236"/>
                  </a:lnTo>
                  <a:lnTo>
                    <a:pt x="935933" y="227"/>
                  </a:lnTo>
                  <a:lnTo>
                    <a:pt x="941538" y="218"/>
                  </a:lnTo>
                  <a:lnTo>
                    <a:pt x="947142" y="209"/>
                  </a:lnTo>
                  <a:lnTo>
                    <a:pt x="952746" y="201"/>
                  </a:lnTo>
                  <a:lnTo>
                    <a:pt x="958351" y="193"/>
                  </a:lnTo>
                  <a:lnTo>
                    <a:pt x="963955" y="185"/>
                  </a:lnTo>
                  <a:lnTo>
                    <a:pt x="969559" y="178"/>
                  </a:lnTo>
                  <a:lnTo>
                    <a:pt x="975164" y="170"/>
                  </a:lnTo>
                  <a:lnTo>
                    <a:pt x="980768" y="164"/>
                  </a:lnTo>
                  <a:lnTo>
                    <a:pt x="986373" y="157"/>
                  </a:lnTo>
                  <a:lnTo>
                    <a:pt x="991977" y="151"/>
                  </a:lnTo>
                  <a:lnTo>
                    <a:pt x="997581" y="145"/>
                  </a:lnTo>
                  <a:lnTo>
                    <a:pt x="1003186" y="139"/>
                  </a:lnTo>
                  <a:lnTo>
                    <a:pt x="1008790" y="133"/>
                  </a:lnTo>
                  <a:lnTo>
                    <a:pt x="1014395" y="128"/>
                  </a:lnTo>
                  <a:lnTo>
                    <a:pt x="1019999" y="123"/>
                  </a:lnTo>
                  <a:lnTo>
                    <a:pt x="1025603" y="118"/>
                  </a:lnTo>
                  <a:lnTo>
                    <a:pt x="1031208" y="113"/>
                  </a:lnTo>
                  <a:lnTo>
                    <a:pt x="1036812" y="109"/>
                  </a:lnTo>
                  <a:lnTo>
                    <a:pt x="1042417" y="104"/>
                  </a:lnTo>
                  <a:lnTo>
                    <a:pt x="1048021" y="100"/>
                  </a:lnTo>
                  <a:lnTo>
                    <a:pt x="1053625" y="96"/>
                  </a:lnTo>
                  <a:lnTo>
                    <a:pt x="1059230" y="92"/>
                  </a:lnTo>
                  <a:lnTo>
                    <a:pt x="1064834" y="89"/>
                  </a:lnTo>
                  <a:lnTo>
                    <a:pt x="1070439" y="85"/>
                  </a:lnTo>
                  <a:lnTo>
                    <a:pt x="1076043" y="82"/>
                  </a:lnTo>
                  <a:lnTo>
                    <a:pt x="1081647" y="78"/>
                  </a:lnTo>
                  <a:lnTo>
                    <a:pt x="1087252" y="75"/>
                  </a:lnTo>
                  <a:lnTo>
                    <a:pt x="1092856" y="72"/>
                  </a:lnTo>
                  <a:lnTo>
                    <a:pt x="1098461" y="69"/>
                  </a:lnTo>
                  <a:lnTo>
                    <a:pt x="1104065" y="66"/>
                  </a:lnTo>
                  <a:lnTo>
                    <a:pt x="1109669" y="64"/>
                  </a:lnTo>
                  <a:lnTo>
                    <a:pt x="1115274" y="61"/>
                  </a:lnTo>
                  <a:lnTo>
                    <a:pt x="1120878" y="59"/>
                  </a:lnTo>
                  <a:lnTo>
                    <a:pt x="1126482" y="56"/>
                  </a:lnTo>
                  <a:lnTo>
                    <a:pt x="1132087" y="54"/>
                  </a:lnTo>
                  <a:lnTo>
                    <a:pt x="1137691" y="52"/>
                  </a:lnTo>
                  <a:lnTo>
                    <a:pt x="1143296" y="50"/>
                  </a:lnTo>
                  <a:lnTo>
                    <a:pt x="1148900" y="48"/>
                  </a:lnTo>
                  <a:lnTo>
                    <a:pt x="1154504" y="46"/>
                  </a:lnTo>
                  <a:lnTo>
                    <a:pt x="1160109" y="44"/>
                  </a:lnTo>
                  <a:lnTo>
                    <a:pt x="1165713" y="42"/>
                  </a:lnTo>
                  <a:lnTo>
                    <a:pt x="1171318" y="40"/>
                  </a:lnTo>
                  <a:lnTo>
                    <a:pt x="1176922" y="38"/>
                  </a:lnTo>
                  <a:lnTo>
                    <a:pt x="1182526" y="37"/>
                  </a:lnTo>
                  <a:lnTo>
                    <a:pt x="1188131" y="35"/>
                  </a:lnTo>
                  <a:lnTo>
                    <a:pt x="1193735" y="34"/>
                  </a:lnTo>
                  <a:lnTo>
                    <a:pt x="1199340" y="32"/>
                  </a:lnTo>
                  <a:lnTo>
                    <a:pt x="1204944" y="31"/>
                  </a:lnTo>
                  <a:lnTo>
                    <a:pt x="1210548" y="30"/>
                  </a:lnTo>
                  <a:lnTo>
                    <a:pt x="1216153" y="29"/>
                  </a:lnTo>
                  <a:lnTo>
                    <a:pt x="1221757" y="27"/>
                  </a:lnTo>
                  <a:lnTo>
                    <a:pt x="1227362" y="26"/>
                  </a:lnTo>
                  <a:lnTo>
                    <a:pt x="1232966" y="25"/>
                  </a:lnTo>
                  <a:lnTo>
                    <a:pt x="1238570" y="24"/>
                  </a:lnTo>
                  <a:lnTo>
                    <a:pt x="1244175" y="23"/>
                  </a:lnTo>
                  <a:lnTo>
                    <a:pt x="1249779" y="22"/>
                  </a:lnTo>
                  <a:lnTo>
                    <a:pt x="1255384" y="21"/>
                  </a:lnTo>
                  <a:lnTo>
                    <a:pt x="1260988" y="20"/>
                  </a:lnTo>
                  <a:lnTo>
                    <a:pt x="1266592" y="19"/>
                  </a:lnTo>
                  <a:lnTo>
                    <a:pt x="1272197" y="18"/>
                  </a:lnTo>
                  <a:lnTo>
                    <a:pt x="1277801" y="18"/>
                  </a:lnTo>
                  <a:lnTo>
                    <a:pt x="1283406" y="17"/>
                  </a:lnTo>
                  <a:lnTo>
                    <a:pt x="1289010" y="16"/>
                  </a:lnTo>
                  <a:lnTo>
                    <a:pt x="1294614" y="15"/>
                  </a:lnTo>
                  <a:lnTo>
                    <a:pt x="1300219" y="15"/>
                  </a:lnTo>
                  <a:lnTo>
                    <a:pt x="1305823" y="14"/>
                  </a:lnTo>
                  <a:lnTo>
                    <a:pt x="1311427" y="13"/>
                  </a:lnTo>
                  <a:lnTo>
                    <a:pt x="1317032" y="13"/>
                  </a:lnTo>
                  <a:lnTo>
                    <a:pt x="1322636" y="12"/>
                  </a:lnTo>
                  <a:lnTo>
                    <a:pt x="1328241" y="12"/>
                  </a:lnTo>
                  <a:lnTo>
                    <a:pt x="1333845" y="11"/>
                  </a:lnTo>
                  <a:lnTo>
                    <a:pt x="1339449" y="11"/>
                  </a:lnTo>
                  <a:lnTo>
                    <a:pt x="1345054" y="10"/>
                  </a:lnTo>
                  <a:lnTo>
                    <a:pt x="1350658" y="10"/>
                  </a:lnTo>
                  <a:lnTo>
                    <a:pt x="1356263" y="9"/>
                  </a:lnTo>
                  <a:lnTo>
                    <a:pt x="1361867" y="9"/>
                  </a:lnTo>
                  <a:lnTo>
                    <a:pt x="1367471" y="8"/>
                  </a:lnTo>
                  <a:lnTo>
                    <a:pt x="1373076" y="8"/>
                  </a:lnTo>
                  <a:lnTo>
                    <a:pt x="1378680" y="8"/>
                  </a:lnTo>
                  <a:lnTo>
                    <a:pt x="1384285" y="7"/>
                  </a:lnTo>
                  <a:lnTo>
                    <a:pt x="1389889" y="7"/>
                  </a:lnTo>
                  <a:lnTo>
                    <a:pt x="1395493" y="7"/>
                  </a:lnTo>
                  <a:lnTo>
                    <a:pt x="1401098" y="6"/>
                  </a:lnTo>
                  <a:lnTo>
                    <a:pt x="1406702" y="6"/>
                  </a:lnTo>
                  <a:lnTo>
                    <a:pt x="1412307" y="6"/>
                  </a:lnTo>
                  <a:lnTo>
                    <a:pt x="1417911" y="5"/>
                  </a:lnTo>
                  <a:lnTo>
                    <a:pt x="1423515" y="5"/>
                  </a:lnTo>
                  <a:lnTo>
                    <a:pt x="1429120" y="5"/>
                  </a:lnTo>
                  <a:lnTo>
                    <a:pt x="1434724" y="5"/>
                  </a:lnTo>
                  <a:lnTo>
                    <a:pt x="1440329" y="4"/>
                  </a:lnTo>
                  <a:lnTo>
                    <a:pt x="1445933" y="4"/>
                  </a:lnTo>
                  <a:lnTo>
                    <a:pt x="1451537" y="4"/>
                  </a:lnTo>
                  <a:lnTo>
                    <a:pt x="1457142" y="4"/>
                  </a:lnTo>
                  <a:lnTo>
                    <a:pt x="1462746" y="4"/>
                  </a:lnTo>
                  <a:lnTo>
                    <a:pt x="1468350" y="3"/>
                  </a:lnTo>
                  <a:lnTo>
                    <a:pt x="1473955" y="3"/>
                  </a:lnTo>
                  <a:lnTo>
                    <a:pt x="1479559" y="3"/>
                  </a:lnTo>
                  <a:lnTo>
                    <a:pt x="1485164" y="3"/>
                  </a:lnTo>
                  <a:lnTo>
                    <a:pt x="1490768" y="3"/>
                  </a:lnTo>
                  <a:lnTo>
                    <a:pt x="1496372" y="2"/>
                  </a:lnTo>
                  <a:lnTo>
                    <a:pt x="1501977" y="2"/>
                  </a:lnTo>
                  <a:lnTo>
                    <a:pt x="1507581" y="2"/>
                  </a:lnTo>
                  <a:lnTo>
                    <a:pt x="1513186" y="2"/>
                  </a:lnTo>
                  <a:lnTo>
                    <a:pt x="1518790" y="2"/>
                  </a:lnTo>
                  <a:lnTo>
                    <a:pt x="1524394" y="2"/>
                  </a:lnTo>
                  <a:lnTo>
                    <a:pt x="1529999" y="2"/>
                  </a:lnTo>
                  <a:lnTo>
                    <a:pt x="1535603" y="2"/>
                  </a:lnTo>
                  <a:lnTo>
                    <a:pt x="1541208" y="1"/>
                  </a:lnTo>
                  <a:lnTo>
                    <a:pt x="1546812" y="1"/>
                  </a:lnTo>
                  <a:lnTo>
                    <a:pt x="1552416" y="1"/>
                  </a:lnTo>
                  <a:lnTo>
                    <a:pt x="1558021" y="1"/>
                  </a:lnTo>
                  <a:lnTo>
                    <a:pt x="1563625" y="1"/>
                  </a:lnTo>
                  <a:lnTo>
                    <a:pt x="1569230" y="1"/>
                  </a:lnTo>
                  <a:lnTo>
                    <a:pt x="1574834" y="1"/>
                  </a:lnTo>
                  <a:lnTo>
                    <a:pt x="1580438" y="1"/>
                  </a:lnTo>
                  <a:lnTo>
                    <a:pt x="1586043" y="1"/>
                  </a:lnTo>
                  <a:lnTo>
                    <a:pt x="1591647" y="1"/>
                  </a:lnTo>
                  <a:lnTo>
                    <a:pt x="1597252" y="1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691486" y="3019743"/>
              <a:ext cx="1883076" cy="512909"/>
            </a:xfrm>
            <a:custGeom>
              <a:avLst/>
              <a:pathLst>
                <a:path w="1883076" h="512909">
                  <a:moveTo>
                    <a:pt x="0" y="510324"/>
                  </a:moveTo>
                  <a:lnTo>
                    <a:pt x="5604" y="504404"/>
                  </a:lnTo>
                  <a:lnTo>
                    <a:pt x="11208" y="498488"/>
                  </a:lnTo>
                  <a:lnTo>
                    <a:pt x="16813" y="492580"/>
                  </a:lnTo>
                  <a:lnTo>
                    <a:pt x="22417" y="486684"/>
                  </a:lnTo>
                  <a:lnTo>
                    <a:pt x="28021" y="480802"/>
                  </a:lnTo>
                  <a:lnTo>
                    <a:pt x="33626" y="474940"/>
                  </a:lnTo>
                  <a:lnTo>
                    <a:pt x="39230" y="469100"/>
                  </a:lnTo>
                  <a:lnTo>
                    <a:pt x="44835" y="463286"/>
                  </a:lnTo>
                  <a:lnTo>
                    <a:pt x="50439" y="457500"/>
                  </a:lnTo>
                  <a:lnTo>
                    <a:pt x="56043" y="451747"/>
                  </a:lnTo>
                  <a:lnTo>
                    <a:pt x="61648" y="446027"/>
                  </a:lnTo>
                  <a:lnTo>
                    <a:pt x="67252" y="440345"/>
                  </a:lnTo>
                  <a:lnTo>
                    <a:pt x="72857" y="434703"/>
                  </a:lnTo>
                  <a:lnTo>
                    <a:pt x="78461" y="429102"/>
                  </a:lnTo>
                  <a:lnTo>
                    <a:pt x="84065" y="423545"/>
                  </a:lnTo>
                  <a:lnTo>
                    <a:pt x="89670" y="418035"/>
                  </a:lnTo>
                  <a:lnTo>
                    <a:pt x="95274" y="412572"/>
                  </a:lnTo>
                  <a:lnTo>
                    <a:pt x="100879" y="407158"/>
                  </a:lnTo>
                  <a:lnTo>
                    <a:pt x="106483" y="401795"/>
                  </a:lnTo>
                  <a:lnTo>
                    <a:pt x="112087" y="396485"/>
                  </a:lnTo>
                  <a:lnTo>
                    <a:pt x="117692" y="391227"/>
                  </a:lnTo>
                  <a:lnTo>
                    <a:pt x="123296" y="386024"/>
                  </a:lnTo>
                  <a:lnTo>
                    <a:pt x="128901" y="380876"/>
                  </a:lnTo>
                  <a:lnTo>
                    <a:pt x="134505" y="375784"/>
                  </a:lnTo>
                  <a:lnTo>
                    <a:pt x="140109" y="370749"/>
                  </a:lnTo>
                  <a:lnTo>
                    <a:pt x="145714" y="365771"/>
                  </a:lnTo>
                  <a:lnTo>
                    <a:pt x="151318" y="360850"/>
                  </a:lnTo>
                  <a:lnTo>
                    <a:pt x="156923" y="355987"/>
                  </a:lnTo>
                  <a:lnTo>
                    <a:pt x="162527" y="351182"/>
                  </a:lnTo>
                  <a:lnTo>
                    <a:pt x="168131" y="346435"/>
                  </a:lnTo>
                  <a:lnTo>
                    <a:pt x="173736" y="341746"/>
                  </a:lnTo>
                  <a:lnTo>
                    <a:pt x="179340" y="337115"/>
                  </a:lnTo>
                  <a:lnTo>
                    <a:pt x="184944" y="332542"/>
                  </a:lnTo>
                  <a:lnTo>
                    <a:pt x="190549" y="328027"/>
                  </a:lnTo>
                  <a:lnTo>
                    <a:pt x="196153" y="323569"/>
                  </a:lnTo>
                  <a:lnTo>
                    <a:pt x="201758" y="319168"/>
                  </a:lnTo>
                  <a:lnTo>
                    <a:pt x="207362" y="314823"/>
                  </a:lnTo>
                  <a:lnTo>
                    <a:pt x="212966" y="310535"/>
                  </a:lnTo>
                  <a:lnTo>
                    <a:pt x="218571" y="306303"/>
                  </a:lnTo>
                  <a:lnTo>
                    <a:pt x="224175" y="302126"/>
                  </a:lnTo>
                  <a:lnTo>
                    <a:pt x="229780" y="298003"/>
                  </a:lnTo>
                  <a:lnTo>
                    <a:pt x="235384" y="293935"/>
                  </a:lnTo>
                  <a:lnTo>
                    <a:pt x="240988" y="289920"/>
                  </a:lnTo>
                  <a:lnTo>
                    <a:pt x="246593" y="285958"/>
                  </a:lnTo>
                  <a:lnTo>
                    <a:pt x="252197" y="282048"/>
                  </a:lnTo>
                  <a:lnTo>
                    <a:pt x="257802" y="278190"/>
                  </a:lnTo>
                  <a:lnTo>
                    <a:pt x="263406" y="274382"/>
                  </a:lnTo>
                  <a:lnTo>
                    <a:pt x="269010" y="270625"/>
                  </a:lnTo>
                  <a:lnTo>
                    <a:pt x="274615" y="266917"/>
                  </a:lnTo>
                  <a:lnTo>
                    <a:pt x="280219" y="263258"/>
                  </a:lnTo>
                  <a:lnTo>
                    <a:pt x="285824" y="259647"/>
                  </a:lnTo>
                  <a:lnTo>
                    <a:pt x="291428" y="256083"/>
                  </a:lnTo>
                  <a:lnTo>
                    <a:pt x="297032" y="252566"/>
                  </a:lnTo>
                  <a:lnTo>
                    <a:pt x="302637" y="249095"/>
                  </a:lnTo>
                  <a:lnTo>
                    <a:pt x="308241" y="245670"/>
                  </a:lnTo>
                  <a:lnTo>
                    <a:pt x="313846" y="242288"/>
                  </a:lnTo>
                  <a:lnTo>
                    <a:pt x="319450" y="238951"/>
                  </a:lnTo>
                  <a:lnTo>
                    <a:pt x="325054" y="235657"/>
                  </a:lnTo>
                  <a:lnTo>
                    <a:pt x="330659" y="232405"/>
                  </a:lnTo>
                  <a:lnTo>
                    <a:pt x="336263" y="229195"/>
                  </a:lnTo>
                  <a:lnTo>
                    <a:pt x="341867" y="226027"/>
                  </a:lnTo>
                  <a:lnTo>
                    <a:pt x="347472" y="222899"/>
                  </a:lnTo>
                  <a:lnTo>
                    <a:pt x="353076" y="219810"/>
                  </a:lnTo>
                  <a:lnTo>
                    <a:pt x="358681" y="216762"/>
                  </a:lnTo>
                  <a:lnTo>
                    <a:pt x="364285" y="213752"/>
                  </a:lnTo>
                  <a:lnTo>
                    <a:pt x="369889" y="210779"/>
                  </a:lnTo>
                  <a:lnTo>
                    <a:pt x="375494" y="207845"/>
                  </a:lnTo>
                  <a:lnTo>
                    <a:pt x="381098" y="204947"/>
                  </a:lnTo>
                  <a:lnTo>
                    <a:pt x="386703" y="202086"/>
                  </a:lnTo>
                  <a:lnTo>
                    <a:pt x="392307" y="199261"/>
                  </a:lnTo>
                  <a:lnTo>
                    <a:pt x="397911" y="196471"/>
                  </a:lnTo>
                  <a:lnTo>
                    <a:pt x="403516" y="193715"/>
                  </a:lnTo>
                  <a:lnTo>
                    <a:pt x="409120" y="190994"/>
                  </a:lnTo>
                  <a:lnTo>
                    <a:pt x="414725" y="188307"/>
                  </a:lnTo>
                  <a:lnTo>
                    <a:pt x="420329" y="185653"/>
                  </a:lnTo>
                  <a:lnTo>
                    <a:pt x="425933" y="183032"/>
                  </a:lnTo>
                  <a:lnTo>
                    <a:pt x="431538" y="180443"/>
                  </a:lnTo>
                  <a:lnTo>
                    <a:pt x="437142" y="177886"/>
                  </a:lnTo>
                  <a:lnTo>
                    <a:pt x="442747" y="175360"/>
                  </a:lnTo>
                  <a:lnTo>
                    <a:pt x="448351" y="172865"/>
                  </a:lnTo>
                  <a:lnTo>
                    <a:pt x="453955" y="170401"/>
                  </a:lnTo>
                  <a:lnTo>
                    <a:pt x="459560" y="167967"/>
                  </a:lnTo>
                  <a:lnTo>
                    <a:pt x="465164" y="165563"/>
                  </a:lnTo>
                  <a:lnTo>
                    <a:pt x="470769" y="163188"/>
                  </a:lnTo>
                  <a:lnTo>
                    <a:pt x="476373" y="160842"/>
                  </a:lnTo>
                  <a:lnTo>
                    <a:pt x="481977" y="158525"/>
                  </a:lnTo>
                  <a:lnTo>
                    <a:pt x="487582" y="156236"/>
                  </a:lnTo>
                  <a:lnTo>
                    <a:pt x="493186" y="153974"/>
                  </a:lnTo>
                  <a:lnTo>
                    <a:pt x="498790" y="151741"/>
                  </a:lnTo>
                  <a:lnTo>
                    <a:pt x="504395" y="149534"/>
                  </a:lnTo>
                  <a:lnTo>
                    <a:pt x="509999" y="147354"/>
                  </a:lnTo>
                  <a:lnTo>
                    <a:pt x="515604" y="145201"/>
                  </a:lnTo>
                  <a:lnTo>
                    <a:pt x="521208" y="143074"/>
                  </a:lnTo>
                  <a:lnTo>
                    <a:pt x="526812" y="140973"/>
                  </a:lnTo>
                  <a:lnTo>
                    <a:pt x="532417" y="138898"/>
                  </a:lnTo>
                  <a:lnTo>
                    <a:pt x="538021" y="136847"/>
                  </a:lnTo>
                  <a:lnTo>
                    <a:pt x="543626" y="134822"/>
                  </a:lnTo>
                  <a:lnTo>
                    <a:pt x="549230" y="132821"/>
                  </a:lnTo>
                  <a:lnTo>
                    <a:pt x="554834" y="130845"/>
                  </a:lnTo>
                  <a:lnTo>
                    <a:pt x="560439" y="128893"/>
                  </a:lnTo>
                  <a:lnTo>
                    <a:pt x="566043" y="126965"/>
                  </a:lnTo>
                  <a:lnTo>
                    <a:pt x="571648" y="125060"/>
                  </a:lnTo>
                  <a:lnTo>
                    <a:pt x="577252" y="123179"/>
                  </a:lnTo>
                  <a:lnTo>
                    <a:pt x="582856" y="121321"/>
                  </a:lnTo>
                  <a:lnTo>
                    <a:pt x="588461" y="119485"/>
                  </a:lnTo>
                  <a:lnTo>
                    <a:pt x="594065" y="117672"/>
                  </a:lnTo>
                  <a:lnTo>
                    <a:pt x="599670" y="115882"/>
                  </a:lnTo>
                  <a:lnTo>
                    <a:pt x="605274" y="114113"/>
                  </a:lnTo>
                  <a:lnTo>
                    <a:pt x="610878" y="112367"/>
                  </a:lnTo>
                  <a:lnTo>
                    <a:pt x="616483" y="110642"/>
                  </a:lnTo>
                  <a:lnTo>
                    <a:pt x="622087" y="108938"/>
                  </a:lnTo>
                  <a:lnTo>
                    <a:pt x="627692" y="107256"/>
                  </a:lnTo>
                  <a:lnTo>
                    <a:pt x="633296" y="105595"/>
                  </a:lnTo>
                  <a:lnTo>
                    <a:pt x="638900" y="103954"/>
                  </a:lnTo>
                  <a:lnTo>
                    <a:pt x="644505" y="102334"/>
                  </a:lnTo>
                  <a:lnTo>
                    <a:pt x="650109" y="100734"/>
                  </a:lnTo>
                  <a:lnTo>
                    <a:pt x="655713" y="99154"/>
                  </a:lnTo>
                  <a:lnTo>
                    <a:pt x="661318" y="97594"/>
                  </a:lnTo>
                  <a:lnTo>
                    <a:pt x="666922" y="96053"/>
                  </a:lnTo>
                  <a:lnTo>
                    <a:pt x="672527" y="94532"/>
                  </a:lnTo>
                  <a:lnTo>
                    <a:pt x="678131" y="93031"/>
                  </a:lnTo>
                  <a:lnTo>
                    <a:pt x="683735" y="91548"/>
                  </a:lnTo>
                  <a:lnTo>
                    <a:pt x="689340" y="90084"/>
                  </a:lnTo>
                  <a:lnTo>
                    <a:pt x="694944" y="88639"/>
                  </a:lnTo>
                  <a:lnTo>
                    <a:pt x="700549" y="87213"/>
                  </a:lnTo>
                  <a:lnTo>
                    <a:pt x="706153" y="85804"/>
                  </a:lnTo>
                  <a:lnTo>
                    <a:pt x="711757" y="84414"/>
                  </a:lnTo>
                  <a:lnTo>
                    <a:pt x="717362" y="83042"/>
                  </a:lnTo>
                  <a:lnTo>
                    <a:pt x="722966" y="81687"/>
                  </a:lnTo>
                  <a:lnTo>
                    <a:pt x="728571" y="80350"/>
                  </a:lnTo>
                  <a:lnTo>
                    <a:pt x="734175" y="79030"/>
                  </a:lnTo>
                  <a:lnTo>
                    <a:pt x="739779" y="77727"/>
                  </a:lnTo>
                  <a:lnTo>
                    <a:pt x="745384" y="76442"/>
                  </a:lnTo>
                  <a:lnTo>
                    <a:pt x="750988" y="75173"/>
                  </a:lnTo>
                  <a:lnTo>
                    <a:pt x="756593" y="73921"/>
                  </a:lnTo>
                  <a:lnTo>
                    <a:pt x="762197" y="72685"/>
                  </a:lnTo>
                  <a:lnTo>
                    <a:pt x="767801" y="71466"/>
                  </a:lnTo>
                  <a:lnTo>
                    <a:pt x="773406" y="70262"/>
                  </a:lnTo>
                  <a:lnTo>
                    <a:pt x="779010" y="69075"/>
                  </a:lnTo>
                  <a:lnTo>
                    <a:pt x="784615" y="67903"/>
                  </a:lnTo>
                  <a:lnTo>
                    <a:pt x="790219" y="66747"/>
                  </a:lnTo>
                  <a:lnTo>
                    <a:pt x="795823" y="65607"/>
                  </a:lnTo>
                  <a:lnTo>
                    <a:pt x="801428" y="64481"/>
                  </a:lnTo>
                  <a:lnTo>
                    <a:pt x="807032" y="63371"/>
                  </a:lnTo>
                  <a:lnTo>
                    <a:pt x="812636" y="62276"/>
                  </a:lnTo>
                  <a:lnTo>
                    <a:pt x="818241" y="61196"/>
                  </a:lnTo>
                  <a:lnTo>
                    <a:pt x="823845" y="60130"/>
                  </a:lnTo>
                  <a:lnTo>
                    <a:pt x="829450" y="59079"/>
                  </a:lnTo>
                  <a:lnTo>
                    <a:pt x="835054" y="58042"/>
                  </a:lnTo>
                  <a:lnTo>
                    <a:pt x="840658" y="57019"/>
                  </a:lnTo>
                  <a:lnTo>
                    <a:pt x="846263" y="56011"/>
                  </a:lnTo>
                  <a:lnTo>
                    <a:pt x="851867" y="55016"/>
                  </a:lnTo>
                  <a:lnTo>
                    <a:pt x="857472" y="54035"/>
                  </a:lnTo>
                  <a:lnTo>
                    <a:pt x="863076" y="53067"/>
                  </a:lnTo>
                  <a:lnTo>
                    <a:pt x="868680" y="52113"/>
                  </a:lnTo>
                  <a:lnTo>
                    <a:pt x="874285" y="51172"/>
                  </a:lnTo>
                  <a:lnTo>
                    <a:pt x="879889" y="50245"/>
                  </a:lnTo>
                  <a:lnTo>
                    <a:pt x="885494" y="49330"/>
                  </a:lnTo>
                  <a:lnTo>
                    <a:pt x="891098" y="48429"/>
                  </a:lnTo>
                  <a:lnTo>
                    <a:pt x="896702" y="47540"/>
                  </a:lnTo>
                  <a:lnTo>
                    <a:pt x="902307" y="46663"/>
                  </a:lnTo>
                  <a:lnTo>
                    <a:pt x="907911" y="45799"/>
                  </a:lnTo>
                  <a:lnTo>
                    <a:pt x="913516" y="44948"/>
                  </a:lnTo>
                  <a:lnTo>
                    <a:pt x="919120" y="44108"/>
                  </a:lnTo>
                  <a:lnTo>
                    <a:pt x="924724" y="43281"/>
                  </a:lnTo>
                  <a:lnTo>
                    <a:pt x="930329" y="42465"/>
                  </a:lnTo>
                  <a:lnTo>
                    <a:pt x="935933" y="41662"/>
                  </a:lnTo>
                  <a:lnTo>
                    <a:pt x="941538" y="40870"/>
                  </a:lnTo>
                  <a:lnTo>
                    <a:pt x="947142" y="40089"/>
                  </a:lnTo>
                  <a:lnTo>
                    <a:pt x="952746" y="39320"/>
                  </a:lnTo>
                  <a:lnTo>
                    <a:pt x="958351" y="38563"/>
                  </a:lnTo>
                  <a:lnTo>
                    <a:pt x="963955" y="37816"/>
                  </a:lnTo>
                  <a:lnTo>
                    <a:pt x="969559" y="37080"/>
                  </a:lnTo>
                  <a:lnTo>
                    <a:pt x="975164" y="36356"/>
                  </a:lnTo>
                  <a:lnTo>
                    <a:pt x="980768" y="35642"/>
                  </a:lnTo>
                  <a:lnTo>
                    <a:pt x="986373" y="34939"/>
                  </a:lnTo>
                  <a:lnTo>
                    <a:pt x="991977" y="34246"/>
                  </a:lnTo>
                  <a:lnTo>
                    <a:pt x="997581" y="33564"/>
                  </a:lnTo>
                  <a:lnTo>
                    <a:pt x="1003186" y="32893"/>
                  </a:lnTo>
                  <a:lnTo>
                    <a:pt x="1008790" y="32231"/>
                  </a:lnTo>
                  <a:lnTo>
                    <a:pt x="1014395" y="31580"/>
                  </a:lnTo>
                  <a:lnTo>
                    <a:pt x="1019999" y="30938"/>
                  </a:lnTo>
                  <a:lnTo>
                    <a:pt x="1025603" y="30307"/>
                  </a:lnTo>
                  <a:lnTo>
                    <a:pt x="1031208" y="29685"/>
                  </a:lnTo>
                  <a:lnTo>
                    <a:pt x="1036812" y="29073"/>
                  </a:lnTo>
                  <a:lnTo>
                    <a:pt x="1042417" y="28471"/>
                  </a:lnTo>
                  <a:lnTo>
                    <a:pt x="1048021" y="27878"/>
                  </a:lnTo>
                  <a:lnTo>
                    <a:pt x="1053625" y="27294"/>
                  </a:lnTo>
                  <a:lnTo>
                    <a:pt x="1059230" y="26720"/>
                  </a:lnTo>
                  <a:lnTo>
                    <a:pt x="1064834" y="26155"/>
                  </a:lnTo>
                  <a:lnTo>
                    <a:pt x="1070439" y="25598"/>
                  </a:lnTo>
                  <a:lnTo>
                    <a:pt x="1076043" y="25051"/>
                  </a:lnTo>
                  <a:lnTo>
                    <a:pt x="1081647" y="24513"/>
                  </a:lnTo>
                  <a:lnTo>
                    <a:pt x="1087252" y="23984"/>
                  </a:lnTo>
                  <a:lnTo>
                    <a:pt x="1092856" y="23463"/>
                  </a:lnTo>
                  <a:lnTo>
                    <a:pt x="1098461" y="22950"/>
                  </a:lnTo>
                  <a:lnTo>
                    <a:pt x="1104065" y="22447"/>
                  </a:lnTo>
                  <a:lnTo>
                    <a:pt x="1109669" y="21951"/>
                  </a:lnTo>
                  <a:lnTo>
                    <a:pt x="1115274" y="21464"/>
                  </a:lnTo>
                  <a:lnTo>
                    <a:pt x="1120878" y="20986"/>
                  </a:lnTo>
                  <a:lnTo>
                    <a:pt x="1126482" y="20515"/>
                  </a:lnTo>
                  <a:lnTo>
                    <a:pt x="1132087" y="20052"/>
                  </a:lnTo>
                  <a:lnTo>
                    <a:pt x="1137691" y="19597"/>
                  </a:lnTo>
                  <a:lnTo>
                    <a:pt x="1143296" y="19151"/>
                  </a:lnTo>
                  <a:lnTo>
                    <a:pt x="1148900" y="18711"/>
                  </a:lnTo>
                  <a:lnTo>
                    <a:pt x="1154504" y="18280"/>
                  </a:lnTo>
                  <a:lnTo>
                    <a:pt x="1160109" y="17856"/>
                  </a:lnTo>
                  <a:lnTo>
                    <a:pt x="1165713" y="17440"/>
                  </a:lnTo>
                  <a:lnTo>
                    <a:pt x="1171318" y="17031"/>
                  </a:lnTo>
                  <a:lnTo>
                    <a:pt x="1176922" y="16629"/>
                  </a:lnTo>
                  <a:lnTo>
                    <a:pt x="1182526" y="16235"/>
                  </a:lnTo>
                  <a:lnTo>
                    <a:pt x="1188131" y="15848"/>
                  </a:lnTo>
                  <a:lnTo>
                    <a:pt x="1193735" y="15468"/>
                  </a:lnTo>
                  <a:lnTo>
                    <a:pt x="1199340" y="15095"/>
                  </a:lnTo>
                  <a:lnTo>
                    <a:pt x="1204944" y="14729"/>
                  </a:lnTo>
                  <a:lnTo>
                    <a:pt x="1210548" y="14369"/>
                  </a:lnTo>
                  <a:lnTo>
                    <a:pt x="1216153" y="14017"/>
                  </a:lnTo>
                  <a:lnTo>
                    <a:pt x="1221757" y="13671"/>
                  </a:lnTo>
                  <a:lnTo>
                    <a:pt x="1227362" y="13332"/>
                  </a:lnTo>
                  <a:lnTo>
                    <a:pt x="1232966" y="12999"/>
                  </a:lnTo>
                  <a:lnTo>
                    <a:pt x="1238570" y="12672"/>
                  </a:lnTo>
                  <a:lnTo>
                    <a:pt x="1244175" y="12352"/>
                  </a:lnTo>
                  <a:lnTo>
                    <a:pt x="1249779" y="12039"/>
                  </a:lnTo>
                  <a:lnTo>
                    <a:pt x="1255384" y="11731"/>
                  </a:lnTo>
                  <a:lnTo>
                    <a:pt x="1260988" y="11430"/>
                  </a:lnTo>
                  <a:lnTo>
                    <a:pt x="1266592" y="11135"/>
                  </a:lnTo>
                  <a:lnTo>
                    <a:pt x="1272197" y="10845"/>
                  </a:lnTo>
                  <a:lnTo>
                    <a:pt x="1277801" y="10562"/>
                  </a:lnTo>
                  <a:lnTo>
                    <a:pt x="1283406" y="10284"/>
                  </a:lnTo>
                  <a:lnTo>
                    <a:pt x="1289010" y="10012"/>
                  </a:lnTo>
                  <a:lnTo>
                    <a:pt x="1294614" y="9746"/>
                  </a:lnTo>
                  <a:lnTo>
                    <a:pt x="1300219" y="9485"/>
                  </a:lnTo>
                  <a:lnTo>
                    <a:pt x="1305823" y="9229"/>
                  </a:lnTo>
                  <a:lnTo>
                    <a:pt x="1311427" y="8980"/>
                  </a:lnTo>
                  <a:lnTo>
                    <a:pt x="1317032" y="8735"/>
                  </a:lnTo>
                  <a:lnTo>
                    <a:pt x="1322636" y="8496"/>
                  </a:lnTo>
                  <a:lnTo>
                    <a:pt x="1328241" y="8262"/>
                  </a:lnTo>
                  <a:lnTo>
                    <a:pt x="1333845" y="8032"/>
                  </a:lnTo>
                  <a:lnTo>
                    <a:pt x="1339449" y="7808"/>
                  </a:lnTo>
                  <a:lnTo>
                    <a:pt x="1345054" y="7589"/>
                  </a:lnTo>
                  <a:lnTo>
                    <a:pt x="1350658" y="7375"/>
                  </a:lnTo>
                  <a:lnTo>
                    <a:pt x="1356263" y="7165"/>
                  </a:lnTo>
                  <a:lnTo>
                    <a:pt x="1361867" y="6961"/>
                  </a:lnTo>
                  <a:lnTo>
                    <a:pt x="1367471" y="6760"/>
                  </a:lnTo>
                  <a:lnTo>
                    <a:pt x="1373076" y="6565"/>
                  </a:lnTo>
                  <a:lnTo>
                    <a:pt x="1378680" y="6373"/>
                  </a:lnTo>
                  <a:lnTo>
                    <a:pt x="1384285" y="6186"/>
                  </a:lnTo>
                  <a:lnTo>
                    <a:pt x="1389889" y="6004"/>
                  </a:lnTo>
                  <a:lnTo>
                    <a:pt x="1395493" y="5825"/>
                  </a:lnTo>
                  <a:lnTo>
                    <a:pt x="1401098" y="5651"/>
                  </a:lnTo>
                  <a:lnTo>
                    <a:pt x="1406702" y="5481"/>
                  </a:lnTo>
                  <a:lnTo>
                    <a:pt x="1412307" y="5314"/>
                  </a:lnTo>
                  <a:lnTo>
                    <a:pt x="1417911" y="5152"/>
                  </a:lnTo>
                  <a:lnTo>
                    <a:pt x="1423515" y="4993"/>
                  </a:lnTo>
                  <a:lnTo>
                    <a:pt x="1429120" y="4838"/>
                  </a:lnTo>
                  <a:lnTo>
                    <a:pt x="1434724" y="4687"/>
                  </a:lnTo>
                  <a:lnTo>
                    <a:pt x="1440329" y="4539"/>
                  </a:lnTo>
                  <a:lnTo>
                    <a:pt x="1445933" y="4395"/>
                  </a:lnTo>
                  <a:lnTo>
                    <a:pt x="1451537" y="4254"/>
                  </a:lnTo>
                  <a:lnTo>
                    <a:pt x="1457142" y="4116"/>
                  </a:lnTo>
                  <a:lnTo>
                    <a:pt x="1462746" y="3982"/>
                  </a:lnTo>
                  <a:lnTo>
                    <a:pt x="1468350" y="3850"/>
                  </a:lnTo>
                  <a:lnTo>
                    <a:pt x="1473955" y="3722"/>
                  </a:lnTo>
                  <a:lnTo>
                    <a:pt x="1479559" y="3597"/>
                  </a:lnTo>
                  <a:lnTo>
                    <a:pt x="1485164" y="3474"/>
                  </a:lnTo>
                  <a:lnTo>
                    <a:pt x="1490768" y="3354"/>
                  </a:lnTo>
                  <a:lnTo>
                    <a:pt x="1496372" y="3237"/>
                  </a:lnTo>
                  <a:lnTo>
                    <a:pt x="1501977" y="3123"/>
                  </a:lnTo>
                  <a:lnTo>
                    <a:pt x="1507581" y="3011"/>
                  </a:lnTo>
                  <a:lnTo>
                    <a:pt x="1513186" y="2902"/>
                  </a:lnTo>
                  <a:lnTo>
                    <a:pt x="1518790" y="2795"/>
                  </a:lnTo>
                  <a:lnTo>
                    <a:pt x="1524394" y="2690"/>
                  </a:lnTo>
                  <a:lnTo>
                    <a:pt x="1529999" y="2588"/>
                  </a:lnTo>
                  <a:lnTo>
                    <a:pt x="1535603" y="2487"/>
                  </a:lnTo>
                  <a:lnTo>
                    <a:pt x="1541208" y="2389"/>
                  </a:lnTo>
                  <a:lnTo>
                    <a:pt x="1546812" y="2293"/>
                  </a:lnTo>
                  <a:lnTo>
                    <a:pt x="1552416" y="2199"/>
                  </a:lnTo>
                  <a:lnTo>
                    <a:pt x="1558021" y="2107"/>
                  </a:lnTo>
                  <a:lnTo>
                    <a:pt x="1563625" y="2017"/>
                  </a:lnTo>
                  <a:lnTo>
                    <a:pt x="1569230" y="1928"/>
                  </a:lnTo>
                  <a:lnTo>
                    <a:pt x="1574834" y="1842"/>
                  </a:lnTo>
                  <a:lnTo>
                    <a:pt x="1580438" y="1757"/>
                  </a:lnTo>
                  <a:lnTo>
                    <a:pt x="1586043" y="1674"/>
                  </a:lnTo>
                  <a:lnTo>
                    <a:pt x="1591647" y="1593"/>
                  </a:lnTo>
                  <a:lnTo>
                    <a:pt x="1597252" y="1513"/>
                  </a:lnTo>
                  <a:lnTo>
                    <a:pt x="1602856" y="1435"/>
                  </a:lnTo>
                  <a:lnTo>
                    <a:pt x="1608460" y="1360"/>
                  </a:lnTo>
                  <a:lnTo>
                    <a:pt x="1614065" y="1286"/>
                  </a:lnTo>
                  <a:lnTo>
                    <a:pt x="1619669" y="1213"/>
                  </a:lnTo>
                  <a:lnTo>
                    <a:pt x="1625273" y="1143"/>
                  </a:lnTo>
                  <a:lnTo>
                    <a:pt x="1630878" y="1075"/>
                  </a:lnTo>
                  <a:lnTo>
                    <a:pt x="1636482" y="1008"/>
                  </a:lnTo>
                  <a:lnTo>
                    <a:pt x="1642087" y="944"/>
                  </a:lnTo>
                  <a:lnTo>
                    <a:pt x="1647691" y="882"/>
                  </a:lnTo>
                  <a:lnTo>
                    <a:pt x="1653295" y="822"/>
                  </a:lnTo>
                  <a:lnTo>
                    <a:pt x="1658900" y="764"/>
                  </a:lnTo>
                  <a:lnTo>
                    <a:pt x="1664504" y="709"/>
                  </a:lnTo>
                  <a:lnTo>
                    <a:pt x="1670109" y="656"/>
                  </a:lnTo>
                  <a:lnTo>
                    <a:pt x="1675713" y="606"/>
                  </a:lnTo>
                  <a:lnTo>
                    <a:pt x="1681317" y="557"/>
                  </a:lnTo>
                  <a:lnTo>
                    <a:pt x="1686922" y="512"/>
                  </a:lnTo>
                  <a:lnTo>
                    <a:pt x="1692526" y="469"/>
                  </a:lnTo>
                  <a:lnTo>
                    <a:pt x="1698131" y="428"/>
                  </a:lnTo>
                  <a:lnTo>
                    <a:pt x="1703735" y="390"/>
                  </a:lnTo>
                  <a:lnTo>
                    <a:pt x="1709339" y="354"/>
                  </a:lnTo>
                  <a:lnTo>
                    <a:pt x="1714944" y="321"/>
                  </a:lnTo>
                  <a:lnTo>
                    <a:pt x="1720548" y="290"/>
                  </a:lnTo>
                  <a:lnTo>
                    <a:pt x="1726153" y="262"/>
                  </a:lnTo>
                  <a:lnTo>
                    <a:pt x="1731757" y="235"/>
                  </a:lnTo>
                  <a:lnTo>
                    <a:pt x="1737361" y="211"/>
                  </a:lnTo>
                  <a:lnTo>
                    <a:pt x="1742966" y="189"/>
                  </a:lnTo>
                  <a:lnTo>
                    <a:pt x="1748570" y="168"/>
                  </a:lnTo>
                  <a:lnTo>
                    <a:pt x="1754175" y="150"/>
                  </a:lnTo>
                  <a:lnTo>
                    <a:pt x="1759779" y="133"/>
                  </a:lnTo>
                  <a:lnTo>
                    <a:pt x="1765383" y="118"/>
                  </a:lnTo>
                  <a:lnTo>
                    <a:pt x="1770988" y="104"/>
                  </a:lnTo>
                  <a:lnTo>
                    <a:pt x="1776592" y="91"/>
                  </a:lnTo>
                  <a:lnTo>
                    <a:pt x="1782196" y="80"/>
                  </a:lnTo>
                  <a:lnTo>
                    <a:pt x="1787801" y="70"/>
                  </a:lnTo>
                  <a:lnTo>
                    <a:pt x="1793405" y="61"/>
                  </a:lnTo>
                  <a:lnTo>
                    <a:pt x="1799010" y="53"/>
                  </a:lnTo>
                  <a:lnTo>
                    <a:pt x="1804614" y="46"/>
                  </a:lnTo>
                  <a:lnTo>
                    <a:pt x="1810218" y="39"/>
                  </a:lnTo>
                  <a:lnTo>
                    <a:pt x="1815823" y="33"/>
                  </a:lnTo>
                  <a:lnTo>
                    <a:pt x="1821427" y="28"/>
                  </a:lnTo>
                  <a:lnTo>
                    <a:pt x="1827032" y="24"/>
                  </a:lnTo>
                  <a:lnTo>
                    <a:pt x="1832636" y="20"/>
                  </a:lnTo>
                  <a:lnTo>
                    <a:pt x="1838240" y="16"/>
                  </a:lnTo>
                  <a:lnTo>
                    <a:pt x="1843845" y="13"/>
                  </a:lnTo>
                  <a:lnTo>
                    <a:pt x="1849449" y="10"/>
                  </a:lnTo>
                  <a:lnTo>
                    <a:pt x="1855054" y="8"/>
                  </a:lnTo>
                  <a:lnTo>
                    <a:pt x="1860658" y="6"/>
                  </a:lnTo>
                  <a:lnTo>
                    <a:pt x="1866262" y="4"/>
                  </a:lnTo>
                  <a:lnTo>
                    <a:pt x="1871867" y="2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77471" y="1"/>
                  </a:lnTo>
                  <a:lnTo>
                    <a:pt x="1871867" y="2"/>
                  </a:lnTo>
                  <a:lnTo>
                    <a:pt x="1866262" y="4"/>
                  </a:lnTo>
                  <a:lnTo>
                    <a:pt x="1860658" y="6"/>
                  </a:lnTo>
                  <a:lnTo>
                    <a:pt x="1855054" y="8"/>
                  </a:lnTo>
                  <a:lnTo>
                    <a:pt x="1849449" y="10"/>
                  </a:lnTo>
                  <a:lnTo>
                    <a:pt x="1843845" y="13"/>
                  </a:lnTo>
                  <a:lnTo>
                    <a:pt x="1838240" y="16"/>
                  </a:lnTo>
                  <a:lnTo>
                    <a:pt x="1832636" y="20"/>
                  </a:lnTo>
                  <a:lnTo>
                    <a:pt x="1827032" y="24"/>
                  </a:lnTo>
                  <a:lnTo>
                    <a:pt x="1821427" y="29"/>
                  </a:lnTo>
                  <a:lnTo>
                    <a:pt x="1815823" y="34"/>
                  </a:lnTo>
                  <a:lnTo>
                    <a:pt x="1810218" y="39"/>
                  </a:lnTo>
                  <a:lnTo>
                    <a:pt x="1804614" y="46"/>
                  </a:lnTo>
                  <a:lnTo>
                    <a:pt x="1799010" y="53"/>
                  </a:lnTo>
                  <a:lnTo>
                    <a:pt x="1793405" y="61"/>
                  </a:lnTo>
                  <a:lnTo>
                    <a:pt x="1787801" y="70"/>
                  </a:lnTo>
                  <a:lnTo>
                    <a:pt x="1782196" y="80"/>
                  </a:lnTo>
                  <a:lnTo>
                    <a:pt x="1776592" y="92"/>
                  </a:lnTo>
                  <a:lnTo>
                    <a:pt x="1770988" y="104"/>
                  </a:lnTo>
                  <a:lnTo>
                    <a:pt x="1765383" y="118"/>
                  </a:lnTo>
                  <a:lnTo>
                    <a:pt x="1759779" y="133"/>
                  </a:lnTo>
                  <a:lnTo>
                    <a:pt x="1754175" y="150"/>
                  </a:lnTo>
                  <a:lnTo>
                    <a:pt x="1748570" y="169"/>
                  </a:lnTo>
                  <a:lnTo>
                    <a:pt x="1742966" y="189"/>
                  </a:lnTo>
                  <a:lnTo>
                    <a:pt x="1737361" y="212"/>
                  </a:lnTo>
                  <a:lnTo>
                    <a:pt x="1731757" y="236"/>
                  </a:lnTo>
                  <a:lnTo>
                    <a:pt x="1726153" y="263"/>
                  </a:lnTo>
                  <a:lnTo>
                    <a:pt x="1720548" y="291"/>
                  </a:lnTo>
                  <a:lnTo>
                    <a:pt x="1714944" y="322"/>
                  </a:lnTo>
                  <a:lnTo>
                    <a:pt x="1709339" y="356"/>
                  </a:lnTo>
                  <a:lnTo>
                    <a:pt x="1703735" y="391"/>
                  </a:lnTo>
                  <a:lnTo>
                    <a:pt x="1698131" y="430"/>
                  </a:lnTo>
                  <a:lnTo>
                    <a:pt x="1692526" y="470"/>
                  </a:lnTo>
                  <a:lnTo>
                    <a:pt x="1686922" y="514"/>
                  </a:lnTo>
                  <a:lnTo>
                    <a:pt x="1681317" y="559"/>
                  </a:lnTo>
                  <a:lnTo>
                    <a:pt x="1675713" y="608"/>
                  </a:lnTo>
                  <a:lnTo>
                    <a:pt x="1670109" y="658"/>
                  </a:lnTo>
                  <a:lnTo>
                    <a:pt x="1664504" y="712"/>
                  </a:lnTo>
                  <a:lnTo>
                    <a:pt x="1658900" y="767"/>
                  </a:lnTo>
                  <a:lnTo>
                    <a:pt x="1653295" y="825"/>
                  </a:lnTo>
                  <a:lnTo>
                    <a:pt x="1647691" y="885"/>
                  </a:lnTo>
                  <a:lnTo>
                    <a:pt x="1642087" y="947"/>
                  </a:lnTo>
                  <a:lnTo>
                    <a:pt x="1636482" y="1012"/>
                  </a:lnTo>
                  <a:lnTo>
                    <a:pt x="1630878" y="1079"/>
                  </a:lnTo>
                  <a:lnTo>
                    <a:pt x="1625273" y="1147"/>
                  </a:lnTo>
                  <a:lnTo>
                    <a:pt x="1619669" y="1218"/>
                  </a:lnTo>
                  <a:lnTo>
                    <a:pt x="1614065" y="1290"/>
                  </a:lnTo>
                  <a:lnTo>
                    <a:pt x="1608460" y="1364"/>
                  </a:lnTo>
                  <a:lnTo>
                    <a:pt x="1602856" y="1441"/>
                  </a:lnTo>
                  <a:lnTo>
                    <a:pt x="1597252" y="1519"/>
                  </a:lnTo>
                  <a:lnTo>
                    <a:pt x="1591647" y="1598"/>
                  </a:lnTo>
                  <a:lnTo>
                    <a:pt x="1586043" y="1680"/>
                  </a:lnTo>
                  <a:lnTo>
                    <a:pt x="1580438" y="1763"/>
                  </a:lnTo>
                  <a:lnTo>
                    <a:pt x="1574834" y="1848"/>
                  </a:lnTo>
                  <a:lnTo>
                    <a:pt x="1569230" y="1935"/>
                  </a:lnTo>
                  <a:lnTo>
                    <a:pt x="1563625" y="2024"/>
                  </a:lnTo>
                  <a:lnTo>
                    <a:pt x="1558021" y="2115"/>
                  </a:lnTo>
                  <a:lnTo>
                    <a:pt x="1552416" y="2207"/>
                  </a:lnTo>
                  <a:lnTo>
                    <a:pt x="1546812" y="2302"/>
                  </a:lnTo>
                  <a:lnTo>
                    <a:pt x="1541208" y="2398"/>
                  </a:lnTo>
                  <a:lnTo>
                    <a:pt x="1535603" y="2497"/>
                  </a:lnTo>
                  <a:lnTo>
                    <a:pt x="1529999" y="2597"/>
                  </a:lnTo>
                  <a:lnTo>
                    <a:pt x="1524394" y="2700"/>
                  </a:lnTo>
                  <a:lnTo>
                    <a:pt x="1518790" y="2805"/>
                  </a:lnTo>
                  <a:lnTo>
                    <a:pt x="1513186" y="2913"/>
                  </a:lnTo>
                  <a:lnTo>
                    <a:pt x="1507581" y="3022"/>
                  </a:lnTo>
                  <a:lnTo>
                    <a:pt x="1501977" y="3135"/>
                  </a:lnTo>
                  <a:lnTo>
                    <a:pt x="1496372" y="3250"/>
                  </a:lnTo>
                  <a:lnTo>
                    <a:pt x="1490768" y="3367"/>
                  </a:lnTo>
                  <a:lnTo>
                    <a:pt x="1485164" y="3487"/>
                  </a:lnTo>
                  <a:lnTo>
                    <a:pt x="1479559" y="3611"/>
                  </a:lnTo>
                  <a:lnTo>
                    <a:pt x="1473955" y="3736"/>
                  </a:lnTo>
                  <a:lnTo>
                    <a:pt x="1468350" y="3865"/>
                  </a:lnTo>
                  <a:lnTo>
                    <a:pt x="1462746" y="3997"/>
                  </a:lnTo>
                  <a:lnTo>
                    <a:pt x="1457142" y="4132"/>
                  </a:lnTo>
                  <a:lnTo>
                    <a:pt x="1451537" y="4271"/>
                  </a:lnTo>
                  <a:lnTo>
                    <a:pt x="1445933" y="4412"/>
                  </a:lnTo>
                  <a:lnTo>
                    <a:pt x="1440329" y="4557"/>
                  </a:lnTo>
                  <a:lnTo>
                    <a:pt x="1434724" y="4706"/>
                  </a:lnTo>
                  <a:lnTo>
                    <a:pt x="1429120" y="4858"/>
                  </a:lnTo>
                  <a:lnTo>
                    <a:pt x="1423515" y="5013"/>
                  </a:lnTo>
                  <a:lnTo>
                    <a:pt x="1417911" y="5173"/>
                  </a:lnTo>
                  <a:lnTo>
                    <a:pt x="1412307" y="5336"/>
                  </a:lnTo>
                  <a:lnTo>
                    <a:pt x="1406702" y="5503"/>
                  </a:lnTo>
                  <a:lnTo>
                    <a:pt x="1401098" y="5674"/>
                  </a:lnTo>
                  <a:lnTo>
                    <a:pt x="1395493" y="5849"/>
                  </a:lnTo>
                  <a:lnTo>
                    <a:pt x="1389889" y="6028"/>
                  </a:lnTo>
                  <a:lnTo>
                    <a:pt x="1384285" y="6212"/>
                  </a:lnTo>
                  <a:lnTo>
                    <a:pt x="1378680" y="6400"/>
                  </a:lnTo>
                  <a:lnTo>
                    <a:pt x="1373076" y="6592"/>
                  </a:lnTo>
                  <a:lnTo>
                    <a:pt x="1367471" y="6788"/>
                  </a:lnTo>
                  <a:lnTo>
                    <a:pt x="1361867" y="6990"/>
                  </a:lnTo>
                  <a:lnTo>
                    <a:pt x="1356263" y="7195"/>
                  </a:lnTo>
                  <a:lnTo>
                    <a:pt x="1350658" y="7406"/>
                  </a:lnTo>
                  <a:lnTo>
                    <a:pt x="1345054" y="7621"/>
                  </a:lnTo>
                  <a:lnTo>
                    <a:pt x="1339449" y="7841"/>
                  </a:lnTo>
                  <a:lnTo>
                    <a:pt x="1333845" y="8067"/>
                  </a:lnTo>
                  <a:lnTo>
                    <a:pt x="1328241" y="8297"/>
                  </a:lnTo>
                  <a:lnTo>
                    <a:pt x="1322636" y="8532"/>
                  </a:lnTo>
                  <a:lnTo>
                    <a:pt x="1317032" y="8773"/>
                  </a:lnTo>
                  <a:lnTo>
                    <a:pt x="1311427" y="9018"/>
                  </a:lnTo>
                  <a:lnTo>
                    <a:pt x="1305823" y="9269"/>
                  </a:lnTo>
                  <a:lnTo>
                    <a:pt x="1300219" y="9526"/>
                  </a:lnTo>
                  <a:lnTo>
                    <a:pt x="1294614" y="9788"/>
                  </a:lnTo>
                  <a:lnTo>
                    <a:pt x="1289010" y="10056"/>
                  </a:lnTo>
                  <a:lnTo>
                    <a:pt x="1283406" y="10329"/>
                  </a:lnTo>
                  <a:lnTo>
                    <a:pt x="1277801" y="10608"/>
                  </a:lnTo>
                  <a:lnTo>
                    <a:pt x="1272197" y="10893"/>
                  </a:lnTo>
                  <a:lnTo>
                    <a:pt x="1266592" y="11184"/>
                  </a:lnTo>
                  <a:lnTo>
                    <a:pt x="1260988" y="11481"/>
                  </a:lnTo>
                  <a:lnTo>
                    <a:pt x="1255384" y="11784"/>
                  </a:lnTo>
                  <a:lnTo>
                    <a:pt x="1249779" y="12093"/>
                  </a:lnTo>
                  <a:lnTo>
                    <a:pt x="1244175" y="12408"/>
                  </a:lnTo>
                  <a:lnTo>
                    <a:pt x="1238570" y="12730"/>
                  </a:lnTo>
                  <a:lnTo>
                    <a:pt x="1232966" y="13058"/>
                  </a:lnTo>
                  <a:lnTo>
                    <a:pt x="1227362" y="13392"/>
                  </a:lnTo>
                  <a:lnTo>
                    <a:pt x="1221757" y="13733"/>
                  </a:lnTo>
                  <a:lnTo>
                    <a:pt x="1216153" y="14081"/>
                  </a:lnTo>
                  <a:lnTo>
                    <a:pt x="1210548" y="14435"/>
                  </a:lnTo>
                  <a:lnTo>
                    <a:pt x="1204944" y="14796"/>
                  </a:lnTo>
                  <a:lnTo>
                    <a:pt x="1199340" y="15165"/>
                  </a:lnTo>
                  <a:lnTo>
                    <a:pt x="1193735" y="15540"/>
                  </a:lnTo>
                  <a:lnTo>
                    <a:pt x="1188131" y="15922"/>
                  </a:lnTo>
                  <a:lnTo>
                    <a:pt x="1182526" y="16311"/>
                  </a:lnTo>
                  <a:lnTo>
                    <a:pt x="1176922" y="16707"/>
                  </a:lnTo>
                  <a:lnTo>
                    <a:pt x="1171318" y="17111"/>
                  </a:lnTo>
                  <a:lnTo>
                    <a:pt x="1165713" y="17522"/>
                  </a:lnTo>
                  <a:lnTo>
                    <a:pt x="1160109" y="17941"/>
                  </a:lnTo>
                  <a:lnTo>
                    <a:pt x="1154504" y="18367"/>
                  </a:lnTo>
                  <a:lnTo>
                    <a:pt x="1148900" y="18801"/>
                  </a:lnTo>
                  <a:lnTo>
                    <a:pt x="1143296" y="19242"/>
                  </a:lnTo>
                  <a:lnTo>
                    <a:pt x="1137691" y="19692"/>
                  </a:lnTo>
                  <a:lnTo>
                    <a:pt x="1132087" y="20149"/>
                  </a:lnTo>
                  <a:lnTo>
                    <a:pt x="1126482" y="20614"/>
                  </a:lnTo>
                  <a:lnTo>
                    <a:pt x="1120878" y="21088"/>
                  </a:lnTo>
                  <a:lnTo>
                    <a:pt x="1115274" y="21569"/>
                  </a:lnTo>
                  <a:lnTo>
                    <a:pt x="1109669" y="22059"/>
                  </a:lnTo>
                  <a:lnTo>
                    <a:pt x="1104065" y="22557"/>
                  </a:lnTo>
                  <a:lnTo>
                    <a:pt x="1098461" y="23064"/>
                  </a:lnTo>
                  <a:lnTo>
                    <a:pt x="1092856" y="23579"/>
                  </a:lnTo>
                  <a:lnTo>
                    <a:pt x="1087252" y="24103"/>
                  </a:lnTo>
                  <a:lnTo>
                    <a:pt x="1081647" y="24635"/>
                  </a:lnTo>
                  <a:lnTo>
                    <a:pt x="1076043" y="25177"/>
                  </a:lnTo>
                  <a:lnTo>
                    <a:pt x="1070439" y="25727"/>
                  </a:lnTo>
                  <a:lnTo>
                    <a:pt x="1064834" y="26286"/>
                  </a:lnTo>
                  <a:lnTo>
                    <a:pt x="1059230" y="26855"/>
                  </a:lnTo>
                  <a:lnTo>
                    <a:pt x="1053625" y="27432"/>
                  </a:lnTo>
                  <a:lnTo>
                    <a:pt x="1048021" y="28020"/>
                  </a:lnTo>
                  <a:lnTo>
                    <a:pt x="1042417" y="28616"/>
                  </a:lnTo>
                  <a:lnTo>
                    <a:pt x="1036812" y="29222"/>
                  </a:lnTo>
                  <a:lnTo>
                    <a:pt x="1031208" y="29838"/>
                  </a:lnTo>
                  <a:lnTo>
                    <a:pt x="1025603" y="30463"/>
                  </a:lnTo>
                  <a:lnTo>
                    <a:pt x="1019999" y="31099"/>
                  </a:lnTo>
                  <a:lnTo>
                    <a:pt x="1014395" y="31744"/>
                  </a:lnTo>
                  <a:lnTo>
                    <a:pt x="1008790" y="32399"/>
                  </a:lnTo>
                  <a:lnTo>
                    <a:pt x="1003186" y="33065"/>
                  </a:lnTo>
                  <a:lnTo>
                    <a:pt x="997581" y="33741"/>
                  </a:lnTo>
                  <a:lnTo>
                    <a:pt x="991977" y="34427"/>
                  </a:lnTo>
                  <a:lnTo>
                    <a:pt x="986373" y="35124"/>
                  </a:lnTo>
                  <a:lnTo>
                    <a:pt x="980768" y="35831"/>
                  </a:lnTo>
                  <a:lnTo>
                    <a:pt x="975164" y="36550"/>
                  </a:lnTo>
                  <a:lnTo>
                    <a:pt x="969559" y="37279"/>
                  </a:lnTo>
                  <a:lnTo>
                    <a:pt x="963955" y="38019"/>
                  </a:lnTo>
                  <a:lnTo>
                    <a:pt x="958351" y="38770"/>
                  </a:lnTo>
                  <a:lnTo>
                    <a:pt x="952746" y="39533"/>
                  </a:lnTo>
                  <a:lnTo>
                    <a:pt x="947142" y="40307"/>
                  </a:lnTo>
                  <a:lnTo>
                    <a:pt x="941538" y="41092"/>
                  </a:lnTo>
                  <a:lnTo>
                    <a:pt x="935933" y="41889"/>
                  </a:lnTo>
                  <a:lnTo>
                    <a:pt x="930329" y="42698"/>
                  </a:lnTo>
                  <a:lnTo>
                    <a:pt x="924724" y="43519"/>
                  </a:lnTo>
                  <a:lnTo>
                    <a:pt x="919120" y="44352"/>
                  </a:lnTo>
                  <a:lnTo>
                    <a:pt x="913516" y="45197"/>
                  </a:lnTo>
                  <a:lnTo>
                    <a:pt x="907911" y="46054"/>
                  </a:lnTo>
                  <a:lnTo>
                    <a:pt x="902307" y="46923"/>
                  </a:lnTo>
                  <a:lnTo>
                    <a:pt x="896702" y="47806"/>
                  </a:lnTo>
                  <a:lnTo>
                    <a:pt x="891098" y="48701"/>
                  </a:lnTo>
                  <a:lnTo>
                    <a:pt x="885494" y="49608"/>
                  </a:lnTo>
                  <a:lnTo>
                    <a:pt x="879889" y="50529"/>
                  </a:lnTo>
                  <a:lnTo>
                    <a:pt x="874285" y="51463"/>
                  </a:lnTo>
                  <a:lnTo>
                    <a:pt x="868680" y="52410"/>
                  </a:lnTo>
                  <a:lnTo>
                    <a:pt x="863076" y="53370"/>
                  </a:lnTo>
                  <a:lnTo>
                    <a:pt x="857472" y="54344"/>
                  </a:lnTo>
                  <a:lnTo>
                    <a:pt x="851867" y="55332"/>
                  </a:lnTo>
                  <a:lnTo>
                    <a:pt x="846263" y="56334"/>
                  </a:lnTo>
                  <a:lnTo>
                    <a:pt x="840658" y="57349"/>
                  </a:lnTo>
                  <a:lnTo>
                    <a:pt x="835054" y="58379"/>
                  </a:lnTo>
                  <a:lnTo>
                    <a:pt x="829450" y="59423"/>
                  </a:lnTo>
                  <a:lnTo>
                    <a:pt x="823845" y="60482"/>
                  </a:lnTo>
                  <a:lnTo>
                    <a:pt x="818241" y="61555"/>
                  </a:lnTo>
                  <a:lnTo>
                    <a:pt x="812636" y="62643"/>
                  </a:lnTo>
                  <a:lnTo>
                    <a:pt x="807032" y="63746"/>
                  </a:lnTo>
                  <a:lnTo>
                    <a:pt x="801428" y="64864"/>
                  </a:lnTo>
                  <a:lnTo>
                    <a:pt x="795823" y="65997"/>
                  </a:lnTo>
                  <a:lnTo>
                    <a:pt x="790219" y="67146"/>
                  </a:lnTo>
                  <a:lnTo>
                    <a:pt x="784615" y="68310"/>
                  </a:lnTo>
                  <a:lnTo>
                    <a:pt x="779010" y="69490"/>
                  </a:lnTo>
                  <a:lnTo>
                    <a:pt x="773406" y="70686"/>
                  </a:lnTo>
                  <a:lnTo>
                    <a:pt x="767801" y="71898"/>
                  </a:lnTo>
                  <a:lnTo>
                    <a:pt x="762197" y="73126"/>
                  </a:lnTo>
                  <a:lnTo>
                    <a:pt x="756593" y="74371"/>
                  </a:lnTo>
                  <a:lnTo>
                    <a:pt x="750988" y="75633"/>
                  </a:lnTo>
                  <a:lnTo>
                    <a:pt x="745384" y="76911"/>
                  </a:lnTo>
                  <a:lnTo>
                    <a:pt x="739779" y="78206"/>
                  </a:lnTo>
                  <a:lnTo>
                    <a:pt x="734175" y="79518"/>
                  </a:lnTo>
                  <a:lnTo>
                    <a:pt x="728571" y="80848"/>
                  </a:lnTo>
                  <a:lnTo>
                    <a:pt x="722966" y="82195"/>
                  </a:lnTo>
                  <a:lnTo>
                    <a:pt x="717362" y="83559"/>
                  </a:lnTo>
                  <a:lnTo>
                    <a:pt x="711757" y="84942"/>
                  </a:lnTo>
                  <a:lnTo>
                    <a:pt x="706153" y="86343"/>
                  </a:lnTo>
                  <a:lnTo>
                    <a:pt x="700549" y="87762"/>
                  </a:lnTo>
                  <a:lnTo>
                    <a:pt x="694944" y="89199"/>
                  </a:lnTo>
                  <a:lnTo>
                    <a:pt x="689340" y="90655"/>
                  </a:lnTo>
                  <a:lnTo>
                    <a:pt x="683735" y="92130"/>
                  </a:lnTo>
                  <a:lnTo>
                    <a:pt x="678131" y="93624"/>
                  </a:lnTo>
                  <a:lnTo>
                    <a:pt x="672527" y="95137"/>
                  </a:lnTo>
                  <a:lnTo>
                    <a:pt x="666922" y="96670"/>
                  </a:lnTo>
                  <a:lnTo>
                    <a:pt x="661318" y="98222"/>
                  </a:lnTo>
                  <a:lnTo>
                    <a:pt x="655713" y="99794"/>
                  </a:lnTo>
                  <a:lnTo>
                    <a:pt x="650109" y="101386"/>
                  </a:lnTo>
                  <a:lnTo>
                    <a:pt x="644505" y="102998"/>
                  </a:lnTo>
                  <a:lnTo>
                    <a:pt x="638900" y="104631"/>
                  </a:lnTo>
                  <a:lnTo>
                    <a:pt x="633296" y="106285"/>
                  </a:lnTo>
                  <a:lnTo>
                    <a:pt x="627692" y="107959"/>
                  </a:lnTo>
                  <a:lnTo>
                    <a:pt x="622087" y="109655"/>
                  </a:lnTo>
                  <a:lnTo>
                    <a:pt x="616483" y="111371"/>
                  </a:lnTo>
                  <a:lnTo>
                    <a:pt x="610878" y="113110"/>
                  </a:lnTo>
                  <a:lnTo>
                    <a:pt x="605274" y="114870"/>
                  </a:lnTo>
                  <a:lnTo>
                    <a:pt x="599670" y="116653"/>
                  </a:lnTo>
                  <a:lnTo>
                    <a:pt x="594065" y="118457"/>
                  </a:lnTo>
                  <a:lnTo>
                    <a:pt x="588461" y="120284"/>
                  </a:lnTo>
                  <a:lnTo>
                    <a:pt x="582856" y="122134"/>
                  </a:lnTo>
                  <a:lnTo>
                    <a:pt x="577252" y="124007"/>
                  </a:lnTo>
                  <a:lnTo>
                    <a:pt x="571648" y="125904"/>
                  </a:lnTo>
                  <a:lnTo>
                    <a:pt x="566043" y="127824"/>
                  </a:lnTo>
                  <a:lnTo>
                    <a:pt x="560439" y="129767"/>
                  </a:lnTo>
                  <a:lnTo>
                    <a:pt x="554834" y="131735"/>
                  </a:lnTo>
                  <a:lnTo>
                    <a:pt x="549230" y="133727"/>
                  </a:lnTo>
                  <a:lnTo>
                    <a:pt x="543626" y="135744"/>
                  </a:lnTo>
                  <a:lnTo>
                    <a:pt x="538021" y="137785"/>
                  </a:lnTo>
                  <a:lnTo>
                    <a:pt x="532417" y="139852"/>
                  </a:lnTo>
                  <a:lnTo>
                    <a:pt x="526812" y="141944"/>
                  </a:lnTo>
                  <a:lnTo>
                    <a:pt x="521208" y="144062"/>
                  </a:lnTo>
                  <a:lnTo>
                    <a:pt x="515604" y="146206"/>
                  </a:lnTo>
                  <a:lnTo>
                    <a:pt x="509999" y="148377"/>
                  </a:lnTo>
                  <a:lnTo>
                    <a:pt x="504395" y="150574"/>
                  </a:lnTo>
                  <a:lnTo>
                    <a:pt x="498790" y="152799"/>
                  </a:lnTo>
                  <a:lnTo>
                    <a:pt x="493186" y="155050"/>
                  </a:lnTo>
                  <a:lnTo>
                    <a:pt x="487582" y="157330"/>
                  </a:lnTo>
                  <a:lnTo>
                    <a:pt x="481977" y="159638"/>
                  </a:lnTo>
                  <a:lnTo>
                    <a:pt x="476373" y="161974"/>
                  </a:lnTo>
                  <a:lnTo>
                    <a:pt x="470769" y="164338"/>
                  </a:lnTo>
                  <a:lnTo>
                    <a:pt x="465164" y="166732"/>
                  </a:lnTo>
                  <a:lnTo>
                    <a:pt x="459560" y="169156"/>
                  </a:lnTo>
                  <a:lnTo>
                    <a:pt x="453955" y="171609"/>
                  </a:lnTo>
                  <a:lnTo>
                    <a:pt x="448351" y="174093"/>
                  </a:lnTo>
                  <a:lnTo>
                    <a:pt x="442747" y="176608"/>
                  </a:lnTo>
                  <a:lnTo>
                    <a:pt x="437142" y="179154"/>
                  </a:lnTo>
                  <a:lnTo>
                    <a:pt x="431538" y="181731"/>
                  </a:lnTo>
                  <a:lnTo>
                    <a:pt x="425933" y="184341"/>
                  </a:lnTo>
                  <a:lnTo>
                    <a:pt x="420329" y="186983"/>
                  </a:lnTo>
                  <a:lnTo>
                    <a:pt x="414725" y="189658"/>
                  </a:lnTo>
                  <a:lnTo>
                    <a:pt x="409120" y="192367"/>
                  </a:lnTo>
                  <a:lnTo>
                    <a:pt x="403516" y="195109"/>
                  </a:lnTo>
                  <a:lnTo>
                    <a:pt x="397911" y="197886"/>
                  </a:lnTo>
                  <a:lnTo>
                    <a:pt x="392307" y="200698"/>
                  </a:lnTo>
                  <a:lnTo>
                    <a:pt x="386703" y="203545"/>
                  </a:lnTo>
                  <a:lnTo>
                    <a:pt x="381098" y="206428"/>
                  </a:lnTo>
                  <a:lnTo>
                    <a:pt x="375494" y="209348"/>
                  </a:lnTo>
                  <a:lnTo>
                    <a:pt x="369889" y="212305"/>
                  </a:lnTo>
                  <a:lnTo>
                    <a:pt x="364285" y="215300"/>
                  </a:lnTo>
                  <a:lnTo>
                    <a:pt x="358681" y="218333"/>
                  </a:lnTo>
                  <a:lnTo>
                    <a:pt x="353076" y="221405"/>
                  </a:lnTo>
                  <a:lnTo>
                    <a:pt x="347472" y="224516"/>
                  </a:lnTo>
                  <a:lnTo>
                    <a:pt x="341867" y="227667"/>
                  </a:lnTo>
                  <a:lnTo>
                    <a:pt x="336263" y="230859"/>
                  </a:lnTo>
                  <a:lnTo>
                    <a:pt x="330659" y="234092"/>
                  </a:lnTo>
                  <a:lnTo>
                    <a:pt x="325054" y="237368"/>
                  </a:lnTo>
                  <a:lnTo>
                    <a:pt x="319450" y="240685"/>
                  </a:lnTo>
                  <a:lnTo>
                    <a:pt x="313846" y="244047"/>
                  </a:lnTo>
                  <a:lnTo>
                    <a:pt x="308241" y="247452"/>
                  </a:lnTo>
                  <a:lnTo>
                    <a:pt x="302637" y="250901"/>
                  </a:lnTo>
                  <a:lnTo>
                    <a:pt x="297032" y="254396"/>
                  </a:lnTo>
                  <a:lnTo>
                    <a:pt x="291428" y="257937"/>
                  </a:lnTo>
                  <a:lnTo>
                    <a:pt x="285824" y="261525"/>
                  </a:lnTo>
                  <a:lnTo>
                    <a:pt x="280219" y="265160"/>
                  </a:lnTo>
                  <a:lnTo>
                    <a:pt x="274615" y="268843"/>
                  </a:lnTo>
                  <a:lnTo>
                    <a:pt x="269010" y="272575"/>
                  </a:lnTo>
                  <a:lnTo>
                    <a:pt x="263406" y="276356"/>
                  </a:lnTo>
                  <a:lnTo>
                    <a:pt x="257802" y="280188"/>
                  </a:lnTo>
                  <a:lnTo>
                    <a:pt x="252197" y="284070"/>
                  </a:lnTo>
                  <a:lnTo>
                    <a:pt x="246593" y="288003"/>
                  </a:lnTo>
                  <a:lnTo>
                    <a:pt x="240988" y="291989"/>
                  </a:lnTo>
                  <a:lnTo>
                    <a:pt x="235384" y="296027"/>
                  </a:lnTo>
                  <a:lnTo>
                    <a:pt x="229780" y="300119"/>
                  </a:lnTo>
                  <a:lnTo>
                    <a:pt x="224175" y="304265"/>
                  </a:lnTo>
                  <a:lnTo>
                    <a:pt x="218571" y="308465"/>
                  </a:lnTo>
                  <a:lnTo>
                    <a:pt x="212966" y="312720"/>
                  </a:lnTo>
                  <a:lnTo>
                    <a:pt x="207362" y="317030"/>
                  </a:lnTo>
                  <a:lnTo>
                    <a:pt x="201758" y="321397"/>
                  </a:lnTo>
                  <a:lnTo>
                    <a:pt x="196153" y="325820"/>
                  </a:lnTo>
                  <a:lnTo>
                    <a:pt x="190549" y="330299"/>
                  </a:lnTo>
                  <a:lnTo>
                    <a:pt x="184944" y="334836"/>
                  </a:lnTo>
                  <a:lnTo>
                    <a:pt x="179340" y="339430"/>
                  </a:lnTo>
                  <a:lnTo>
                    <a:pt x="173736" y="344081"/>
                  </a:lnTo>
                  <a:lnTo>
                    <a:pt x="168131" y="348790"/>
                  </a:lnTo>
                  <a:lnTo>
                    <a:pt x="162527" y="353556"/>
                  </a:lnTo>
                  <a:lnTo>
                    <a:pt x="156923" y="358380"/>
                  </a:lnTo>
                  <a:lnTo>
                    <a:pt x="151318" y="363262"/>
                  </a:lnTo>
                  <a:lnTo>
                    <a:pt x="145714" y="368201"/>
                  </a:lnTo>
                  <a:lnTo>
                    <a:pt x="140109" y="373196"/>
                  </a:lnTo>
                  <a:lnTo>
                    <a:pt x="134505" y="378248"/>
                  </a:lnTo>
                  <a:lnTo>
                    <a:pt x="128901" y="383356"/>
                  </a:lnTo>
                  <a:lnTo>
                    <a:pt x="123296" y="388519"/>
                  </a:lnTo>
                  <a:lnTo>
                    <a:pt x="117692" y="393737"/>
                  </a:lnTo>
                  <a:lnTo>
                    <a:pt x="112087" y="399008"/>
                  </a:lnTo>
                  <a:lnTo>
                    <a:pt x="106483" y="404331"/>
                  </a:lnTo>
                  <a:lnTo>
                    <a:pt x="100879" y="409706"/>
                  </a:lnTo>
                  <a:lnTo>
                    <a:pt x="95274" y="415131"/>
                  </a:lnTo>
                  <a:lnTo>
                    <a:pt x="89670" y="420604"/>
                  </a:lnTo>
                  <a:lnTo>
                    <a:pt x="84065" y="426124"/>
                  </a:lnTo>
                  <a:lnTo>
                    <a:pt x="78461" y="431689"/>
                  </a:lnTo>
                  <a:lnTo>
                    <a:pt x="72857" y="437297"/>
                  </a:lnTo>
                  <a:lnTo>
                    <a:pt x="67252" y="442946"/>
                  </a:lnTo>
                  <a:lnTo>
                    <a:pt x="61648" y="448633"/>
                  </a:lnTo>
                  <a:lnTo>
                    <a:pt x="56043" y="454356"/>
                  </a:lnTo>
                  <a:lnTo>
                    <a:pt x="50439" y="460113"/>
                  </a:lnTo>
                  <a:lnTo>
                    <a:pt x="44835" y="465900"/>
                  </a:lnTo>
                  <a:lnTo>
                    <a:pt x="39230" y="471715"/>
                  </a:lnTo>
                  <a:lnTo>
                    <a:pt x="33626" y="477555"/>
                  </a:lnTo>
                  <a:lnTo>
                    <a:pt x="28021" y="483415"/>
                  </a:lnTo>
                  <a:lnTo>
                    <a:pt x="22417" y="489293"/>
                  </a:lnTo>
                  <a:lnTo>
                    <a:pt x="16813" y="495186"/>
                  </a:lnTo>
                  <a:lnTo>
                    <a:pt x="11208" y="501088"/>
                  </a:lnTo>
                  <a:lnTo>
                    <a:pt x="5604" y="506998"/>
                  </a:lnTo>
                  <a:lnTo>
                    <a:pt x="0" y="512909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691486" y="3019743"/>
              <a:ext cx="1883076" cy="510324"/>
            </a:xfrm>
            <a:custGeom>
              <a:avLst/>
              <a:pathLst>
                <a:path w="1883076" h="510324">
                  <a:moveTo>
                    <a:pt x="0" y="510324"/>
                  </a:moveTo>
                  <a:lnTo>
                    <a:pt x="5604" y="504404"/>
                  </a:lnTo>
                  <a:lnTo>
                    <a:pt x="11208" y="498489"/>
                  </a:lnTo>
                  <a:lnTo>
                    <a:pt x="16813" y="492580"/>
                  </a:lnTo>
                  <a:lnTo>
                    <a:pt x="22417" y="486684"/>
                  </a:lnTo>
                  <a:lnTo>
                    <a:pt x="28021" y="480802"/>
                  </a:lnTo>
                  <a:lnTo>
                    <a:pt x="33626" y="474940"/>
                  </a:lnTo>
                  <a:lnTo>
                    <a:pt x="39230" y="469100"/>
                  </a:lnTo>
                  <a:lnTo>
                    <a:pt x="44835" y="463286"/>
                  </a:lnTo>
                  <a:lnTo>
                    <a:pt x="50439" y="457500"/>
                  </a:lnTo>
                  <a:lnTo>
                    <a:pt x="56043" y="451747"/>
                  </a:lnTo>
                  <a:lnTo>
                    <a:pt x="61648" y="446027"/>
                  </a:lnTo>
                  <a:lnTo>
                    <a:pt x="67252" y="440345"/>
                  </a:lnTo>
                  <a:lnTo>
                    <a:pt x="72857" y="434703"/>
                  </a:lnTo>
                  <a:lnTo>
                    <a:pt x="78461" y="429102"/>
                  </a:lnTo>
                  <a:lnTo>
                    <a:pt x="84065" y="423545"/>
                  </a:lnTo>
                  <a:lnTo>
                    <a:pt x="89670" y="418035"/>
                  </a:lnTo>
                  <a:lnTo>
                    <a:pt x="95274" y="412572"/>
                  </a:lnTo>
                  <a:lnTo>
                    <a:pt x="100879" y="407158"/>
                  </a:lnTo>
                  <a:lnTo>
                    <a:pt x="106483" y="401795"/>
                  </a:lnTo>
                  <a:lnTo>
                    <a:pt x="112087" y="396485"/>
                  </a:lnTo>
                  <a:lnTo>
                    <a:pt x="117692" y="391227"/>
                  </a:lnTo>
                  <a:lnTo>
                    <a:pt x="123296" y="386024"/>
                  </a:lnTo>
                  <a:lnTo>
                    <a:pt x="128901" y="380876"/>
                  </a:lnTo>
                  <a:lnTo>
                    <a:pt x="134505" y="375784"/>
                  </a:lnTo>
                  <a:lnTo>
                    <a:pt x="140109" y="370749"/>
                  </a:lnTo>
                  <a:lnTo>
                    <a:pt x="145714" y="365771"/>
                  </a:lnTo>
                  <a:lnTo>
                    <a:pt x="151318" y="360850"/>
                  </a:lnTo>
                  <a:lnTo>
                    <a:pt x="156923" y="355987"/>
                  </a:lnTo>
                  <a:lnTo>
                    <a:pt x="162527" y="351182"/>
                  </a:lnTo>
                  <a:lnTo>
                    <a:pt x="168131" y="346435"/>
                  </a:lnTo>
                  <a:lnTo>
                    <a:pt x="173736" y="341746"/>
                  </a:lnTo>
                  <a:lnTo>
                    <a:pt x="179340" y="337115"/>
                  </a:lnTo>
                  <a:lnTo>
                    <a:pt x="184944" y="332542"/>
                  </a:lnTo>
                  <a:lnTo>
                    <a:pt x="190549" y="328027"/>
                  </a:lnTo>
                  <a:lnTo>
                    <a:pt x="196153" y="323569"/>
                  </a:lnTo>
                  <a:lnTo>
                    <a:pt x="201758" y="319168"/>
                  </a:lnTo>
                  <a:lnTo>
                    <a:pt x="207362" y="314823"/>
                  </a:lnTo>
                  <a:lnTo>
                    <a:pt x="212966" y="310535"/>
                  </a:lnTo>
                  <a:lnTo>
                    <a:pt x="218571" y="306303"/>
                  </a:lnTo>
                  <a:lnTo>
                    <a:pt x="224175" y="302126"/>
                  </a:lnTo>
                  <a:lnTo>
                    <a:pt x="229780" y="298003"/>
                  </a:lnTo>
                  <a:lnTo>
                    <a:pt x="235384" y="293935"/>
                  </a:lnTo>
                  <a:lnTo>
                    <a:pt x="240988" y="289920"/>
                  </a:lnTo>
                  <a:lnTo>
                    <a:pt x="246593" y="285958"/>
                  </a:lnTo>
                  <a:lnTo>
                    <a:pt x="252197" y="282048"/>
                  </a:lnTo>
                  <a:lnTo>
                    <a:pt x="257802" y="278190"/>
                  </a:lnTo>
                  <a:lnTo>
                    <a:pt x="263406" y="274382"/>
                  </a:lnTo>
                  <a:lnTo>
                    <a:pt x="269010" y="270625"/>
                  </a:lnTo>
                  <a:lnTo>
                    <a:pt x="274615" y="266917"/>
                  </a:lnTo>
                  <a:lnTo>
                    <a:pt x="280219" y="263258"/>
                  </a:lnTo>
                  <a:lnTo>
                    <a:pt x="285824" y="259647"/>
                  </a:lnTo>
                  <a:lnTo>
                    <a:pt x="291428" y="256084"/>
                  </a:lnTo>
                  <a:lnTo>
                    <a:pt x="297032" y="252567"/>
                  </a:lnTo>
                  <a:lnTo>
                    <a:pt x="302637" y="249095"/>
                  </a:lnTo>
                  <a:lnTo>
                    <a:pt x="308241" y="245670"/>
                  </a:lnTo>
                  <a:lnTo>
                    <a:pt x="313846" y="242288"/>
                  </a:lnTo>
                  <a:lnTo>
                    <a:pt x="319450" y="238951"/>
                  </a:lnTo>
                  <a:lnTo>
                    <a:pt x="325054" y="235657"/>
                  </a:lnTo>
                  <a:lnTo>
                    <a:pt x="330659" y="232405"/>
                  </a:lnTo>
                  <a:lnTo>
                    <a:pt x="336263" y="229195"/>
                  </a:lnTo>
                  <a:lnTo>
                    <a:pt x="341867" y="226027"/>
                  </a:lnTo>
                  <a:lnTo>
                    <a:pt x="347472" y="222899"/>
                  </a:lnTo>
                  <a:lnTo>
                    <a:pt x="353076" y="219810"/>
                  </a:lnTo>
                  <a:lnTo>
                    <a:pt x="358681" y="216762"/>
                  </a:lnTo>
                  <a:lnTo>
                    <a:pt x="364285" y="213752"/>
                  </a:lnTo>
                  <a:lnTo>
                    <a:pt x="369889" y="210780"/>
                  </a:lnTo>
                  <a:lnTo>
                    <a:pt x="375494" y="207845"/>
                  </a:lnTo>
                  <a:lnTo>
                    <a:pt x="381098" y="204947"/>
                  </a:lnTo>
                  <a:lnTo>
                    <a:pt x="386703" y="202086"/>
                  </a:lnTo>
                  <a:lnTo>
                    <a:pt x="392307" y="199261"/>
                  </a:lnTo>
                  <a:lnTo>
                    <a:pt x="397911" y="196471"/>
                  </a:lnTo>
                  <a:lnTo>
                    <a:pt x="403516" y="193715"/>
                  </a:lnTo>
                  <a:lnTo>
                    <a:pt x="409120" y="190994"/>
                  </a:lnTo>
                  <a:lnTo>
                    <a:pt x="414725" y="188307"/>
                  </a:lnTo>
                  <a:lnTo>
                    <a:pt x="420329" y="185653"/>
                  </a:lnTo>
                  <a:lnTo>
                    <a:pt x="425933" y="183032"/>
                  </a:lnTo>
                  <a:lnTo>
                    <a:pt x="431538" y="180443"/>
                  </a:lnTo>
                  <a:lnTo>
                    <a:pt x="437142" y="177886"/>
                  </a:lnTo>
                  <a:lnTo>
                    <a:pt x="442747" y="175360"/>
                  </a:lnTo>
                  <a:lnTo>
                    <a:pt x="448351" y="172865"/>
                  </a:lnTo>
                  <a:lnTo>
                    <a:pt x="453955" y="170401"/>
                  </a:lnTo>
                  <a:lnTo>
                    <a:pt x="459560" y="167967"/>
                  </a:lnTo>
                  <a:lnTo>
                    <a:pt x="465164" y="165563"/>
                  </a:lnTo>
                  <a:lnTo>
                    <a:pt x="470769" y="163188"/>
                  </a:lnTo>
                  <a:lnTo>
                    <a:pt x="476373" y="160842"/>
                  </a:lnTo>
                  <a:lnTo>
                    <a:pt x="481977" y="158525"/>
                  </a:lnTo>
                  <a:lnTo>
                    <a:pt x="487582" y="156236"/>
                  </a:lnTo>
                  <a:lnTo>
                    <a:pt x="493186" y="153975"/>
                  </a:lnTo>
                  <a:lnTo>
                    <a:pt x="498790" y="151741"/>
                  </a:lnTo>
                  <a:lnTo>
                    <a:pt x="504395" y="149534"/>
                  </a:lnTo>
                  <a:lnTo>
                    <a:pt x="509999" y="147354"/>
                  </a:lnTo>
                  <a:lnTo>
                    <a:pt x="515604" y="145201"/>
                  </a:lnTo>
                  <a:lnTo>
                    <a:pt x="521208" y="143074"/>
                  </a:lnTo>
                  <a:lnTo>
                    <a:pt x="526812" y="140973"/>
                  </a:lnTo>
                  <a:lnTo>
                    <a:pt x="532417" y="138898"/>
                  </a:lnTo>
                  <a:lnTo>
                    <a:pt x="538021" y="136847"/>
                  </a:lnTo>
                  <a:lnTo>
                    <a:pt x="543626" y="134822"/>
                  </a:lnTo>
                  <a:lnTo>
                    <a:pt x="549230" y="132821"/>
                  </a:lnTo>
                  <a:lnTo>
                    <a:pt x="554834" y="130845"/>
                  </a:lnTo>
                  <a:lnTo>
                    <a:pt x="560439" y="128893"/>
                  </a:lnTo>
                  <a:lnTo>
                    <a:pt x="566043" y="126965"/>
                  </a:lnTo>
                  <a:lnTo>
                    <a:pt x="571648" y="125060"/>
                  </a:lnTo>
                  <a:lnTo>
                    <a:pt x="577252" y="123179"/>
                  </a:lnTo>
                  <a:lnTo>
                    <a:pt x="582856" y="121321"/>
                  </a:lnTo>
                  <a:lnTo>
                    <a:pt x="588461" y="119485"/>
                  </a:lnTo>
                  <a:lnTo>
                    <a:pt x="594065" y="117672"/>
                  </a:lnTo>
                  <a:lnTo>
                    <a:pt x="599670" y="115882"/>
                  </a:lnTo>
                  <a:lnTo>
                    <a:pt x="605274" y="114114"/>
                  </a:lnTo>
                  <a:lnTo>
                    <a:pt x="610878" y="112367"/>
                  </a:lnTo>
                  <a:lnTo>
                    <a:pt x="616483" y="110642"/>
                  </a:lnTo>
                  <a:lnTo>
                    <a:pt x="622087" y="108938"/>
                  </a:lnTo>
                  <a:lnTo>
                    <a:pt x="627692" y="107256"/>
                  </a:lnTo>
                  <a:lnTo>
                    <a:pt x="633296" y="105595"/>
                  </a:lnTo>
                  <a:lnTo>
                    <a:pt x="638900" y="103954"/>
                  </a:lnTo>
                  <a:lnTo>
                    <a:pt x="644505" y="102334"/>
                  </a:lnTo>
                  <a:lnTo>
                    <a:pt x="650109" y="100734"/>
                  </a:lnTo>
                  <a:lnTo>
                    <a:pt x="655713" y="99154"/>
                  </a:lnTo>
                  <a:lnTo>
                    <a:pt x="661318" y="97594"/>
                  </a:lnTo>
                  <a:lnTo>
                    <a:pt x="666922" y="96053"/>
                  </a:lnTo>
                  <a:lnTo>
                    <a:pt x="672527" y="94533"/>
                  </a:lnTo>
                  <a:lnTo>
                    <a:pt x="678131" y="93031"/>
                  </a:lnTo>
                  <a:lnTo>
                    <a:pt x="683735" y="91548"/>
                  </a:lnTo>
                  <a:lnTo>
                    <a:pt x="689340" y="90084"/>
                  </a:lnTo>
                  <a:lnTo>
                    <a:pt x="694944" y="88639"/>
                  </a:lnTo>
                  <a:lnTo>
                    <a:pt x="700549" y="87213"/>
                  </a:lnTo>
                  <a:lnTo>
                    <a:pt x="706153" y="85804"/>
                  </a:lnTo>
                  <a:lnTo>
                    <a:pt x="711757" y="84414"/>
                  </a:lnTo>
                  <a:lnTo>
                    <a:pt x="717362" y="83042"/>
                  </a:lnTo>
                  <a:lnTo>
                    <a:pt x="722966" y="81687"/>
                  </a:lnTo>
                  <a:lnTo>
                    <a:pt x="728571" y="80350"/>
                  </a:lnTo>
                  <a:lnTo>
                    <a:pt x="734175" y="79030"/>
                  </a:lnTo>
                  <a:lnTo>
                    <a:pt x="739779" y="77728"/>
                  </a:lnTo>
                  <a:lnTo>
                    <a:pt x="745384" y="76442"/>
                  </a:lnTo>
                  <a:lnTo>
                    <a:pt x="750988" y="75173"/>
                  </a:lnTo>
                  <a:lnTo>
                    <a:pt x="756593" y="73921"/>
                  </a:lnTo>
                  <a:lnTo>
                    <a:pt x="762197" y="72685"/>
                  </a:lnTo>
                  <a:lnTo>
                    <a:pt x="767801" y="71466"/>
                  </a:lnTo>
                  <a:lnTo>
                    <a:pt x="773406" y="70262"/>
                  </a:lnTo>
                  <a:lnTo>
                    <a:pt x="779010" y="69075"/>
                  </a:lnTo>
                  <a:lnTo>
                    <a:pt x="784615" y="67903"/>
                  </a:lnTo>
                  <a:lnTo>
                    <a:pt x="790219" y="66747"/>
                  </a:lnTo>
                  <a:lnTo>
                    <a:pt x="795823" y="65607"/>
                  </a:lnTo>
                  <a:lnTo>
                    <a:pt x="801428" y="64481"/>
                  </a:lnTo>
                  <a:lnTo>
                    <a:pt x="807032" y="63371"/>
                  </a:lnTo>
                  <a:lnTo>
                    <a:pt x="812636" y="62276"/>
                  </a:lnTo>
                  <a:lnTo>
                    <a:pt x="818241" y="61196"/>
                  </a:lnTo>
                  <a:lnTo>
                    <a:pt x="823845" y="60130"/>
                  </a:lnTo>
                  <a:lnTo>
                    <a:pt x="829450" y="59079"/>
                  </a:lnTo>
                  <a:lnTo>
                    <a:pt x="835054" y="58042"/>
                  </a:lnTo>
                  <a:lnTo>
                    <a:pt x="840658" y="57019"/>
                  </a:lnTo>
                  <a:lnTo>
                    <a:pt x="846263" y="56011"/>
                  </a:lnTo>
                  <a:lnTo>
                    <a:pt x="851867" y="55016"/>
                  </a:lnTo>
                  <a:lnTo>
                    <a:pt x="857472" y="54035"/>
                  </a:lnTo>
                  <a:lnTo>
                    <a:pt x="863076" y="53067"/>
                  </a:lnTo>
                  <a:lnTo>
                    <a:pt x="868680" y="52113"/>
                  </a:lnTo>
                  <a:lnTo>
                    <a:pt x="874285" y="51172"/>
                  </a:lnTo>
                  <a:lnTo>
                    <a:pt x="879889" y="50245"/>
                  </a:lnTo>
                  <a:lnTo>
                    <a:pt x="885494" y="49330"/>
                  </a:lnTo>
                  <a:lnTo>
                    <a:pt x="891098" y="48429"/>
                  </a:lnTo>
                  <a:lnTo>
                    <a:pt x="896702" y="47540"/>
                  </a:lnTo>
                  <a:lnTo>
                    <a:pt x="902307" y="46663"/>
                  </a:lnTo>
                  <a:lnTo>
                    <a:pt x="907911" y="45799"/>
                  </a:lnTo>
                  <a:lnTo>
                    <a:pt x="913516" y="44948"/>
                  </a:lnTo>
                  <a:lnTo>
                    <a:pt x="919120" y="44108"/>
                  </a:lnTo>
                  <a:lnTo>
                    <a:pt x="924724" y="43281"/>
                  </a:lnTo>
                  <a:lnTo>
                    <a:pt x="930329" y="42465"/>
                  </a:lnTo>
                  <a:lnTo>
                    <a:pt x="935933" y="41662"/>
                  </a:lnTo>
                  <a:lnTo>
                    <a:pt x="941538" y="40870"/>
                  </a:lnTo>
                  <a:lnTo>
                    <a:pt x="947142" y="40089"/>
                  </a:lnTo>
                  <a:lnTo>
                    <a:pt x="952746" y="39320"/>
                  </a:lnTo>
                  <a:lnTo>
                    <a:pt x="958351" y="38563"/>
                  </a:lnTo>
                  <a:lnTo>
                    <a:pt x="963955" y="37816"/>
                  </a:lnTo>
                  <a:lnTo>
                    <a:pt x="969559" y="37080"/>
                  </a:lnTo>
                  <a:lnTo>
                    <a:pt x="975164" y="36356"/>
                  </a:lnTo>
                  <a:lnTo>
                    <a:pt x="980768" y="35642"/>
                  </a:lnTo>
                  <a:lnTo>
                    <a:pt x="986373" y="34939"/>
                  </a:lnTo>
                  <a:lnTo>
                    <a:pt x="991977" y="34246"/>
                  </a:lnTo>
                  <a:lnTo>
                    <a:pt x="997581" y="33564"/>
                  </a:lnTo>
                  <a:lnTo>
                    <a:pt x="1003186" y="32893"/>
                  </a:lnTo>
                  <a:lnTo>
                    <a:pt x="1008790" y="32231"/>
                  </a:lnTo>
                  <a:lnTo>
                    <a:pt x="1014395" y="31580"/>
                  </a:lnTo>
                  <a:lnTo>
                    <a:pt x="1019999" y="30938"/>
                  </a:lnTo>
                  <a:lnTo>
                    <a:pt x="1025603" y="30307"/>
                  </a:lnTo>
                  <a:lnTo>
                    <a:pt x="1031208" y="29685"/>
                  </a:lnTo>
                  <a:lnTo>
                    <a:pt x="1036812" y="29073"/>
                  </a:lnTo>
                  <a:lnTo>
                    <a:pt x="1042417" y="28471"/>
                  </a:lnTo>
                  <a:lnTo>
                    <a:pt x="1048021" y="27878"/>
                  </a:lnTo>
                  <a:lnTo>
                    <a:pt x="1053625" y="27294"/>
                  </a:lnTo>
                  <a:lnTo>
                    <a:pt x="1059230" y="26720"/>
                  </a:lnTo>
                  <a:lnTo>
                    <a:pt x="1064834" y="26155"/>
                  </a:lnTo>
                  <a:lnTo>
                    <a:pt x="1070439" y="25598"/>
                  </a:lnTo>
                  <a:lnTo>
                    <a:pt x="1076043" y="25051"/>
                  </a:lnTo>
                  <a:lnTo>
                    <a:pt x="1081647" y="24513"/>
                  </a:lnTo>
                  <a:lnTo>
                    <a:pt x="1087252" y="23984"/>
                  </a:lnTo>
                  <a:lnTo>
                    <a:pt x="1092856" y="23463"/>
                  </a:lnTo>
                  <a:lnTo>
                    <a:pt x="1098461" y="22951"/>
                  </a:lnTo>
                  <a:lnTo>
                    <a:pt x="1104065" y="22447"/>
                  </a:lnTo>
                  <a:lnTo>
                    <a:pt x="1109669" y="21951"/>
                  </a:lnTo>
                  <a:lnTo>
                    <a:pt x="1115274" y="21464"/>
                  </a:lnTo>
                  <a:lnTo>
                    <a:pt x="1120878" y="20986"/>
                  </a:lnTo>
                  <a:lnTo>
                    <a:pt x="1126482" y="20515"/>
                  </a:lnTo>
                  <a:lnTo>
                    <a:pt x="1132087" y="20052"/>
                  </a:lnTo>
                  <a:lnTo>
                    <a:pt x="1137691" y="19597"/>
                  </a:lnTo>
                  <a:lnTo>
                    <a:pt x="1143296" y="19151"/>
                  </a:lnTo>
                  <a:lnTo>
                    <a:pt x="1148900" y="18711"/>
                  </a:lnTo>
                  <a:lnTo>
                    <a:pt x="1154504" y="18280"/>
                  </a:lnTo>
                  <a:lnTo>
                    <a:pt x="1160109" y="17856"/>
                  </a:lnTo>
                  <a:lnTo>
                    <a:pt x="1165713" y="17440"/>
                  </a:lnTo>
                  <a:lnTo>
                    <a:pt x="1171318" y="17031"/>
                  </a:lnTo>
                  <a:lnTo>
                    <a:pt x="1176922" y="16629"/>
                  </a:lnTo>
                  <a:lnTo>
                    <a:pt x="1182526" y="16235"/>
                  </a:lnTo>
                  <a:lnTo>
                    <a:pt x="1188131" y="15848"/>
                  </a:lnTo>
                  <a:lnTo>
                    <a:pt x="1193735" y="15468"/>
                  </a:lnTo>
                  <a:lnTo>
                    <a:pt x="1199340" y="15095"/>
                  </a:lnTo>
                  <a:lnTo>
                    <a:pt x="1204944" y="14729"/>
                  </a:lnTo>
                  <a:lnTo>
                    <a:pt x="1210548" y="14369"/>
                  </a:lnTo>
                  <a:lnTo>
                    <a:pt x="1216153" y="14017"/>
                  </a:lnTo>
                  <a:lnTo>
                    <a:pt x="1221757" y="13671"/>
                  </a:lnTo>
                  <a:lnTo>
                    <a:pt x="1227362" y="13332"/>
                  </a:lnTo>
                  <a:lnTo>
                    <a:pt x="1232966" y="12999"/>
                  </a:lnTo>
                  <a:lnTo>
                    <a:pt x="1238570" y="12672"/>
                  </a:lnTo>
                  <a:lnTo>
                    <a:pt x="1244175" y="12352"/>
                  </a:lnTo>
                  <a:lnTo>
                    <a:pt x="1249779" y="12039"/>
                  </a:lnTo>
                  <a:lnTo>
                    <a:pt x="1255384" y="11731"/>
                  </a:lnTo>
                  <a:lnTo>
                    <a:pt x="1260988" y="11430"/>
                  </a:lnTo>
                  <a:lnTo>
                    <a:pt x="1266592" y="11135"/>
                  </a:lnTo>
                  <a:lnTo>
                    <a:pt x="1272197" y="10845"/>
                  </a:lnTo>
                  <a:lnTo>
                    <a:pt x="1277801" y="10562"/>
                  </a:lnTo>
                  <a:lnTo>
                    <a:pt x="1283406" y="10284"/>
                  </a:lnTo>
                  <a:lnTo>
                    <a:pt x="1289010" y="10012"/>
                  </a:lnTo>
                  <a:lnTo>
                    <a:pt x="1294614" y="9746"/>
                  </a:lnTo>
                  <a:lnTo>
                    <a:pt x="1300219" y="9485"/>
                  </a:lnTo>
                  <a:lnTo>
                    <a:pt x="1305823" y="9230"/>
                  </a:lnTo>
                  <a:lnTo>
                    <a:pt x="1311427" y="8980"/>
                  </a:lnTo>
                  <a:lnTo>
                    <a:pt x="1317032" y="8735"/>
                  </a:lnTo>
                  <a:lnTo>
                    <a:pt x="1322636" y="8496"/>
                  </a:lnTo>
                  <a:lnTo>
                    <a:pt x="1328241" y="8262"/>
                  </a:lnTo>
                  <a:lnTo>
                    <a:pt x="1333845" y="8032"/>
                  </a:lnTo>
                  <a:lnTo>
                    <a:pt x="1339449" y="7808"/>
                  </a:lnTo>
                  <a:lnTo>
                    <a:pt x="1345054" y="7589"/>
                  </a:lnTo>
                  <a:lnTo>
                    <a:pt x="1350658" y="7375"/>
                  </a:lnTo>
                  <a:lnTo>
                    <a:pt x="1356263" y="7165"/>
                  </a:lnTo>
                  <a:lnTo>
                    <a:pt x="1361867" y="6961"/>
                  </a:lnTo>
                  <a:lnTo>
                    <a:pt x="1367471" y="6760"/>
                  </a:lnTo>
                  <a:lnTo>
                    <a:pt x="1373076" y="6565"/>
                  </a:lnTo>
                  <a:lnTo>
                    <a:pt x="1378680" y="6373"/>
                  </a:lnTo>
                  <a:lnTo>
                    <a:pt x="1384285" y="6186"/>
                  </a:lnTo>
                  <a:lnTo>
                    <a:pt x="1389889" y="6004"/>
                  </a:lnTo>
                  <a:lnTo>
                    <a:pt x="1395493" y="5825"/>
                  </a:lnTo>
                  <a:lnTo>
                    <a:pt x="1401098" y="5651"/>
                  </a:lnTo>
                  <a:lnTo>
                    <a:pt x="1406702" y="5481"/>
                  </a:lnTo>
                  <a:lnTo>
                    <a:pt x="1412307" y="5314"/>
                  </a:lnTo>
                  <a:lnTo>
                    <a:pt x="1417911" y="5152"/>
                  </a:lnTo>
                  <a:lnTo>
                    <a:pt x="1423515" y="4993"/>
                  </a:lnTo>
                  <a:lnTo>
                    <a:pt x="1429120" y="4838"/>
                  </a:lnTo>
                  <a:lnTo>
                    <a:pt x="1434724" y="4687"/>
                  </a:lnTo>
                  <a:lnTo>
                    <a:pt x="1440329" y="4539"/>
                  </a:lnTo>
                  <a:lnTo>
                    <a:pt x="1445933" y="4395"/>
                  </a:lnTo>
                  <a:lnTo>
                    <a:pt x="1451537" y="4254"/>
                  </a:lnTo>
                  <a:lnTo>
                    <a:pt x="1457142" y="4116"/>
                  </a:lnTo>
                  <a:lnTo>
                    <a:pt x="1462746" y="3982"/>
                  </a:lnTo>
                  <a:lnTo>
                    <a:pt x="1468350" y="3850"/>
                  </a:lnTo>
                  <a:lnTo>
                    <a:pt x="1473955" y="3722"/>
                  </a:lnTo>
                  <a:lnTo>
                    <a:pt x="1479559" y="3597"/>
                  </a:lnTo>
                  <a:lnTo>
                    <a:pt x="1485164" y="3474"/>
                  </a:lnTo>
                  <a:lnTo>
                    <a:pt x="1490768" y="3354"/>
                  </a:lnTo>
                  <a:lnTo>
                    <a:pt x="1496372" y="3237"/>
                  </a:lnTo>
                  <a:lnTo>
                    <a:pt x="1501977" y="3123"/>
                  </a:lnTo>
                  <a:lnTo>
                    <a:pt x="1507581" y="3011"/>
                  </a:lnTo>
                  <a:lnTo>
                    <a:pt x="1513186" y="2902"/>
                  </a:lnTo>
                  <a:lnTo>
                    <a:pt x="1518790" y="2795"/>
                  </a:lnTo>
                  <a:lnTo>
                    <a:pt x="1524394" y="2690"/>
                  </a:lnTo>
                  <a:lnTo>
                    <a:pt x="1529999" y="2588"/>
                  </a:lnTo>
                  <a:lnTo>
                    <a:pt x="1535603" y="2487"/>
                  </a:lnTo>
                  <a:lnTo>
                    <a:pt x="1541208" y="2389"/>
                  </a:lnTo>
                  <a:lnTo>
                    <a:pt x="1546812" y="2293"/>
                  </a:lnTo>
                  <a:lnTo>
                    <a:pt x="1552416" y="2199"/>
                  </a:lnTo>
                  <a:lnTo>
                    <a:pt x="1558021" y="2107"/>
                  </a:lnTo>
                  <a:lnTo>
                    <a:pt x="1563625" y="2017"/>
                  </a:lnTo>
                  <a:lnTo>
                    <a:pt x="1569230" y="1928"/>
                  </a:lnTo>
                  <a:lnTo>
                    <a:pt x="1574834" y="1842"/>
                  </a:lnTo>
                  <a:lnTo>
                    <a:pt x="1580438" y="1757"/>
                  </a:lnTo>
                  <a:lnTo>
                    <a:pt x="1586043" y="1674"/>
                  </a:lnTo>
                  <a:lnTo>
                    <a:pt x="1591647" y="1593"/>
                  </a:lnTo>
                  <a:lnTo>
                    <a:pt x="1597252" y="1513"/>
                  </a:lnTo>
                  <a:lnTo>
                    <a:pt x="1602856" y="1435"/>
                  </a:lnTo>
                  <a:lnTo>
                    <a:pt x="1608460" y="1360"/>
                  </a:lnTo>
                  <a:lnTo>
                    <a:pt x="1614065" y="1286"/>
                  </a:lnTo>
                  <a:lnTo>
                    <a:pt x="1619669" y="1213"/>
                  </a:lnTo>
                  <a:lnTo>
                    <a:pt x="1625273" y="1143"/>
                  </a:lnTo>
                  <a:lnTo>
                    <a:pt x="1630878" y="1075"/>
                  </a:lnTo>
                  <a:lnTo>
                    <a:pt x="1636482" y="1008"/>
                  </a:lnTo>
                  <a:lnTo>
                    <a:pt x="1642087" y="944"/>
                  </a:lnTo>
                  <a:lnTo>
                    <a:pt x="1647691" y="882"/>
                  </a:lnTo>
                  <a:lnTo>
                    <a:pt x="1653295" y="822"/>
                  </a:lnTo>
                  <a:lnTo>
                    <a:pt x="1658900" y="764"/>
                  </a:lnTo>
                  <a:lnTo>
                    <a:pt x="1664504" y="709"/>
                  </a:lnTo>
                  <a:lnTo>
                    <a:pt x="1670109" y="656"/>
                  </a:lnTo>
                  <a:lnTo>
                    <a:pt x="1675713" y="606"/>
                  </a:lnTo>
                  <a:lnTo>
                    <a:pt x="1681317" y="557"/>
                  </a:lnTo>
                  <a:lnTo>
                    <a:pt x="1686922" y="512"/>
                  </a:lnTo>
                  <a:lnTo>
                    <a:pt x="1692526" y="469"/>
                  </a:lnTo>
                  <a:lnTo>
                    <a:pt x="1698131" y="428"/>
                  </a:lnTo>
                  <a:lnTo>
                    <a:pt x="1703735" y="390"/>
                  </a:lnTo>
                  <a:lnTo>
                    <a:pt x="1709339" y="354"/>
                  </a:lnTo>
                  <a:lnTo>
                    <a:pt x="1714944" y="321"/>
                  </a:lnTo>
                  <a:lnTo>
                    <a:pt x="1720548" y="290"/>
                  </a:lnTo>
                  <a:lnTo>
                    <a:pt x="1726153" y="262"/>
                  </a:lnTo>
                  <a:lnTo>
                    <a:pt x="1731757" y="235"/>
                  </a:lnTo>
                  <a:lnTo>
                    <a:pt x="1737361" y="211"/>
                  </a:lnTo>
                  <a:lnTo>
                    <a:pt x="1742966" y="189"/>
                  </a:lnTo>
                  <a:lnTo>
                    <a:pt x="1748570" y="168"/>
                  </a:lnTo>
                  <a:lnTo>
                    <a:pt x="1754175" y="150"/>
                  </a:lnTo>
                  <a:lnTo>
                    <a:pt x="1759779" y="133"/>
                  </a:lnTo>
                  <a:lnTo>
                    <a:pt x="1765383" y="118"/>
                  </a:lnTo>
                  <a:lnTo>
                    <a:pt x="1770988" y="104"/>
                  </a:lnTo>
                  <a:lnTo>
                    <a:pt x="1776592" y="91"/>
                  </a:lnTo>
                  <a:lnTo>
                    <a:pt x="1782196" y="80"/>
                  </a:lnTo>
                  <a:lnTo>
                    <a:pt x="1787801" y="70"/>
                  </a:lnTo>
                  <a:lnTo>
                    <a:pt x="1793405" y="61"/>
                  </a:lnTo>
                  <a:lnTo>
                    <a:pt x="1799010" y="53"/>
                  </a:lnTo>
                  <a:lnTo>
                    <a:pt x="1804614" y="46"/>
                  </a:lnTo>
                  <a:lnTo>
                    <a:pt x="1810218" y="39"/>
                  </a:lnTo>
                  <a:lnTo>
                    <a:pt x="1815823" y="34"/>
                  </a:lnTo>
                  <a:lnTo>
                    <a:pt x="1821427" y="28"/>
                  </a:lnTo>
                  <a:lnTo>
                    <a:pt x="1827032" y="24"/>
                  </a:lnTo>
                  <a:lnTo>
                    <a:pt x="1832636" y="20"/>
                  </a:lnTo>
                  <a:lnTo>
                    <a:pt x="1838240" y="16"/>
                  </a:lnTo>
                  <a:lnTo>
                    <a:pt x="1843845" y="13"/>
                  </a:lnTo>
                  <a:lnTo>
                    <a:pt x="1849449" y="10"/>
                  </a:lnTo>
                  <a:lnTo>
                    <a:pt x="1855054" y="8"/>
                  </a:lnTo>
                  <a:lnTo>
                    <a:pt x="1860658" y="6"/>
                  </a:lnTo>
                  <a:lnTo>
                    <a:pt x="1866262" y="4"/>
                  </a:lnTo>
                  <a:lnTo>
                    <a:pt x="1871867" y="2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691486" y="3019745"/>
              <a:ext cx="1883076" cy="558332"/>
            </a:xfrm>
            <a:custGeom>
              <a:avLst/>
              <a:pathLst>
                <a:path w="1883076" h="558332">
                  <a:moveTo>
                    <a:pt x="0" y="512908"/>
                  </a:moveTo>
                  <a:lnTo>
                    <a:pt x="5604" y="506996"/>
                  </a:lnTo>
                  <a:lnTo>
                    <a:pt x="11208" y="501087"/>
                  </a:lnTo>
                  <a:lnTo>
                    <a:pt x="16813" y="495185"/>
                  </a:lnTo>
                  <a:lnTo>
                    <a:pt x="22417" y="489292"/>
                  </a:lnTo>
                  <a:lnTo>
                    <a:pt x="28021" y="483414"/>
                  </a:lnTo>
                  <a:lnTo>
                    <a:pt x="33626" y="477553"/>
                  </a:lnTo>
                  <a:lnTo>
                    <a:pt x="39230" y="471714"/>
                  </a:lnTo>
                  <a:lnTo>
                    <a:pt x="44835" y="465899"/>
                  </a:lnTo>
                  <a:lnTo>
                    <a:pt x="50439" y="460112"/>
                  </a:lnTo>
                  <a:lnTo>
                    <a:pt x="56043" y="454355"/>
                  </a:lnTo>
                  <a:lnTo>
                    <a:pt x="61648" y="448632"/>
                  </a:lnTo>
                  <a:lnTo>
                    <a:pt x="67252" y="442945"/>
                  </a:lnTo>
                  <a:lnTo>
                    <a:pt x="72857" y="437296"/>
                  </a:lnTo>
                  <a:lnTo>
                    <a:pt x="78461" y="431688"/>
                  </a:lnTo>
                  <a:lnTo>
                    <a:pt x="84065" y="426123"/>
                  </a:lnTo>
                  <a:lnTo>
                    <a:pt x="89670" y="420603"/>
                  </a:lnTo>
                  <a:lnTo>
                    <a:pt x="95274" y="415130"/>
                  </a:lnTo>
                  <a:lnTo>
                    <a:pt x="100879" y="409705"/>
                  </a:lnTo>
                  <a:lnTo>
                    <a:pt x="106483" y="404330"/>
                  </a:lnTo>
                  <a:lnTo>
                    <a:pt x="112087" y="399007"/>
                  </a:lnTo>
                  <a:lnTo>
                    <a:pt x="117692" y="393735"/>
                  </a:lnTo>
                  <a:lnTo>
                    <a:pt x="123296" y="388518"/>
                  </a:lnTo>
                  <a:lnTo>
                    <a:pt x="128901" y="383355"/>
                  </a:lnTo>
                  <a:lnTo>
                    <a:pt x="134505" y="378247"/>
                  </a:lnTo>
                  <a:lnTo>
                    <a:pt x="140109" y="373195"/>
                  </a:lnTo>
                  <a:lnTo>
                    <a:pt x="145714" y="368199"/>
                  </a:lnTo>
                  <a:lnTo>
                    <a:pt x="151318" y="363261"/>
                  </a:lnTo>
                  <a:lnTo>
                    <a:pt x="156923" y="358379"/>
                  </a:lnTo>
                  <a:lnTo>
                    <a:pt x="162527" y="353555"/>
                  </a:lnTo>
                  <a:lnTo>
                    <a:pt x="168131" y="348789"/>
                  </a:lnTo>
                  <a:lnTo>
                    <a:pt x="173736" y="344080"/>
                  </a:lnTo>
                  <a:lnTo>
                    <a:pt x="179340" y="339428"/>
                  </a:lnTo>
                  <a:lnTo>
                    <a:pt x="184944" y="334835"/>
                  </a:lnTo>
                  <a:lnTo>
                    <a:pt x="190549" y="330298"/>
                  </a:lnTo>
                  <a:lnTo>
                    <a:pt x="196153" y="325819"/>
                  </a:lnTo>
                  <a:lnTo>
                    <a:pt x="201758" y="321396"/>
                  </a:lnTo>
                  <a:lnTo>
                    <a:pt x="207362" y="317029"/>
                  </a:lnTo>
                  <a:lnTo>
                    <a:pt x="212966" y="312719"/>
                  </a:lnTo>
                  <a:lnTo>
                    <a:pt x="218571" y="308464"/>
                  </a:lnTo>
                  <a:lnTo>
                    <a:pt x="224175" y="304263"/>
                  </a:lnTo>
                  <a:lnTo>
                    <a:pt x="229780" y="300118"/>
                  </a:lnTo>
                  <a:lnTo>
                    <a:pt x="235384" y="296026"/>
                  </a:lnTo>
                  <a:lnTo>
                    <a:pt x="240988" y="291988"/>
                  </a:lnTo>
                  <a:lnTo>
                    <a:pt x="246593" y="288002"/>
                  </a:lnTo>
                  <a:lnTo>
                    <a:pt x="252197" y="284069"/>
                  </a:lnTo>
                  <a:lnTo>
                    <a:pt x="257802" y="280186"/>
                  </a:lnTo>
                  <a:lnTo>
                    <a:pt x="263406" y="276355"/>
                  </a:lnTo>
                  <a:lnTo>
                    <a:pt x="269010" y="272574"/>
                  </a:lnTo>
                  <a:lnTo>
                    <a:pt x="274615" y="268842"/>
                  </a:lnTo>
                  <a:lnTo>
                    <a:pt x="280219" y="265159"/>
                  </a:lnTo>
                  <a:lnTo>
                    <a:pt x="285824" y="261524"/>
                  </a:lnTo>
                  <a:lnTo>
                    <a:pt x="291428" y="257936"/>
                  </a:lnTo>
                  <a:lnTo>
                    <a:pt x="297032" y="254395"/>
                  </a:lnTo>
                  <a:lnTo>
                    <a:pt x="302637" y="250900"/>
                  </a:lnTo>
                  <a:lnTo>
                    <a:pt x="308241" y="247450"/>
                  </a:lnTo>
                  <a:lnTo>
                    <a:pt x="313846" y="244045"/>
                  </a:lnTo>
                  <a:lnTo>
                    <a:pt x="319450" y="240684"/>
                  </a:lnTo>
                  <a:lnTo>
                    <a:pt x="325054" y="237366"/>
                  </a:lnTo>
                  <a:lnTo>
                    <a:pt x="330659" y="234091"/>
                  </a:lnTo>
                  <a:lnTo>
                    <a:pt x="336263" y="230858"/>
                  </a:lnTo>
                  <a:lnTo>
                    <a:pt x="341867" y="227666"/>
                  </a:lnTo>
                  <a:lnTo>
                    <a:pt x="347472" y="224515"/>
                  </a:lnTo>
                  <a:lnTo>
                    <a:pt x="353076" y="221403"/>
                  </a:lnTo>
                  <a:lnTo>
                    <a:pt x="358681" y="218332"/>
                  </a:lnTo>
                  <a:lnTo>
                    <a:pt x="364285" y="215299"/>
                  </a:lnTo>
                  <a:lnTo>
                    <a:pt x="369889" y="212304"/>
                  </a:lnTo>
                  <a:lnTo>
                    <a:pt x="375494" y="209347"/>
                  </a:lnTo>
                  <a:lnTo>
                    <a:pt x="381098" y="206427"/>
                  </a:lnTo>
                  <a:lnTo>
                    <a:pt x="386703" y="203544"/>
                  </a:lnTo>
                  <a:lnTo>
                    <a:pt x="392307" y="200696"/>
                  </a:lnTo>
                  <a:lnTo>
                    <a:pt x="397911" y="197885"/>
                  </a:lnTo>
                  <a:lnTo>
                    <a:pt x="403516" y="195108"/>
                  </a:lnTo>
                  <a:lnTo>
                    <a:pt x="409120" y="192365"/>
                  </a:lnTo>
                  <a:lnTo>
                    <a:pt x="414725" y="189657"/>
                  </a:lnTo>
                  <a:lnTo>
                    <a:pt x="420329" y="186982"/>
                  </a:lnTo>
                  <a:lnTo>
                    <a:pt x="425933" y="184340"/>
                  </a:lnTo>
                  <a:lnTo>
                    <a:pt x="431538" y="181730"/>
                  </a:lnTo>
                  <a:lnTo>
                    <a:pt x="437142" y="179153"/>
                  </a:lnTo>
                  <a:lnTo>
                    <a:pt x="442747" y="176607"/>
                  </a:lnTo>
                  <a:lnTo>
                    <a:pt x="448351" y="174092"/>
                  </a:lnTo>
                  <a:lnTo>
                    <a:pt x="453955" y="171608"/>
                  </a:lnTo>
                  <a:lnTo>
                    <a:pt x="459560" y="169155"/>
                  </a:lnTo>
                  <a:lnTo>
                    <a:pt x="465164" y="166731"/>
                  </a:lnTo>
                  <a:lnTo>
                    <a:pt x="470769" y="164337"/>
                  </a:lnTo>
                  <a:lnTo>
                    <a:pt x="476373" y="161972"/>
                  </a:lnTo>
                  <a:lnTo>
                    <a:pt x="481977" y="159636"/>
                  </a:lnTo>
                  <a:lnTo>
                    <a:pt x="487582" y="157329"/>
                  </a:lnTo>
                  <a:lnTo>
                    <a:pt x="493186" y="155049"/>
                  </a:lnTo>
                  <a:lnTo>
                    <a:pt x="498790" y="152797"/>
                  </a:lnTo>
                  <a:lnTo>
                    <a:pt x="504395" y="150573"/>
                  </a:lnTo>
                  <a:lnTo>
                    <a:pt x="509999" y="148376"/>
                  </a:lnTo>
                  <a:lnTo>
                    <a:pt x="515604" y="146205"/>
                  </a:lnTo>
                  <a:lnTo>
                    <a:pt x="521208" y="144061"/>
                  </a:lnTo>
                  <a:lnTo>
                    <a:pt x="526812" y="141943"/>
                  </a:lnTo>
                  <a:lnTo>
                    <a:pt x="532417" y="139851"/>
                  </a:lnTo>
                  <a:lnTo>
                    <a:pt x="538021" y="137784"/>
                  </a:lnTo>
                  <a:lnTo>
                    <a:pt x="543626" y="135742"/>
                  </a:lnTo>
                  <a:lnTo>
                    <a:pt x="549230" y="133726"/>
                  </a:lnTo>
                  <a:lnTo>
                    <a:pt x="554834" y="131734"/>
                  </a:lnTo>
                  <a:lnTo>
                    <a:pt x="560439" y="129766"/>
                  </a:lnTo>
                  <a:lnTo>
                    <a:pt x="566043" y="127822"/>
                  </a:lnTo>
                  <a:lnTo>
                    <a:pt x="571648" y="125902"/>
                  </a:lnTo>
                  <a:lnTo>
                    <a:pt x="577252" y="124006"/>
                  </a:lnTo>
                  <a:lnTo>
                    <a:pt x="582856" y="122133"/>
                  </a:lnTo>
                  <a:lnTo>
                    <a:pt x="588461" y="120283"/>
                  </a:lnTo>
                  <a:lnTo>
                    <a:pt x="594065" y="118456"/>
                  </a:lnTo>
                  <a:lnTo>
                    <a:pt x="599670" y="116651"/>
                  </a:lnTo>
                  <a:lnTo>
                    <a:pt x="605274" y="114869"/>
                  </a:lnTo>
                  <a:lnTo>
                    <a:pt x="610878" y="113109"/>
                  </a:lnTo>
                  <a:lnTo>
                    <a:pt x="616483" y="111370"/>
                  </a:lnTo>
                  <a:lnTo>
                    <a:pt x="622087" y="109653"/>
                  </a:lnTo>
                  <a:lnTo>
                    <a:pt x="627692" y="107958"/>
                  </a:lnTo>
                  <a:lnTo>
                    <a:pt x="633296" y="106283"/>
                  </a:lnTo>
                  <a:lnTo>
                    <a:pt x="638900" y="104630"/>
                  </a:lnTo>
                  <a:lnTo>
                    <a:pt x="644505" y="102997"/>
                  </a:lnTo>
                  <a:lnTo>
                    <a:pt x="650109" y="101385"/>
                  </a:lnTo>
                  <a:lnTo>
                    <a:pt x="655713" y="99792"/>
                  </a:lnTo>
                  <a:lnTo>
                    <a:pt x="661318" y="98220"/>
                  </a:lnTo>
                  <a:lnTo>
                    <a:pt x="666922" y="96668"/>
                  </a:lnTo>
                  <a:lnTo>
                    <a:pt x="672527" y="95136"/>
                  </a:lnTo>
                  <a:lnTo>
                    <a:pt x="678131" y="93623"/>
                  </a:lnTo>
                  <a:lnTo>
                    <a:pt x="683735" y="92129"/>
                  </a:lnTo>
                  <a:lnTo>
                    <a:pt x="689340" y="90654"/>
                  </a:lnTo>
                  <a:lnTo>
                    <a:pt x="694944" y="89198"/>
                  </a:lnTo>
                  <a:lnTo>
                    <a:pt x="700549" y="87760"/>
                  </a:lnTo>
                  <a:lnTo>
                    <a:pt x="706153" y="86341"/>
                  </a:lnTo>
                  <a:lnTo>
                    <a:pt x="711757" y="84941"/>
                  </a:lnTo>
                  <a:lnTo>
                    <a:pt x="717362" y="83558"/>
                  </a:lnTo>
                  <a:lnTo>
                    <a:pt x="722966" y="82193"/>
                  </a:lnTo>
                  <a:lnTo>
                    <a:pt x="728571" y="80846"/>
                  </a:lnTo>
                  <a:lnTo>
                    <a:pt x="734175" y="79517"/>
                  </a:lnTo>
                  <a:lnTo>
                    <a:pt x="739779" y="78204"/>
                  </a:lnTo>
                  <a:lnTo>
                    <a:pt x="745384" y="76909"/>
                  </a:lnTo>
                  <a:lnTo>
                    <a:pt x="750988" y="75631"/>
                  </a:lnTo>
                  <a:lnTo>
                    <a:pt x="756593" y="74370"/>
                  </a:lnTo>
                  <a:lnTo>
                    <a:pt x="762197" y="73125"/>
                  </a:lnTo>
                  <a:lnTo>
                    <a:pt x="767801" y="71897"/>
                  </a:lnTo>
                  <a:lnTo>
                    <a:pt x="773406" y="70685"/>
                  </a:lnTo>
                  <a:lnTo>
                    <a:pt x="779010" y="69489"/>
                  </a:lnTo>
                  <a:lnTo>
                    <a:pt x="784615" y="68309"/>
                  </a:lnTo>
                  <a:lnTo>
                    <a:pt x="790219" y="67145"/>
                  </a:lnTo>
                  <a:lnTo>
                    <a:pt x="795823" y="65996"/>
                  </a:lnTo>
                  <a:lnTo>
                    <a:pt x="801428" y="64863"/>
                  </a:lnTo>
                  <a:lnTo>
                    <a:pt x="807032" y="63745"/>
                  </a:lnTo>
                  <a:lnTo>
                    <a:pt x="812636" y="62642"/>
                  </a:lnTo>
                  <a:lnTo>
                    <a:pt x="818241" y="61554"/>
                  </a:lnTo>
                  <a:lnTo>
                    <a:pt x="823845" y="60481"/>
                  </a:lnTo>
                  <a:lnTo>
                    <a:pt x="829450" y="59422"/>
                  </a:lnTo>
                  <a:lnTo>
                    <a:pt x="835054" y="58378"/>
                  </a:lnTo>
                  <a:lnTo>
                    <a:pt x="840658" y="57348"/>
                  </a:lnTo>
                  <a:lnTo>
                    <a:pt x="846263" y="56333"/>
                  </a:lnTo>
                  <a:lnTo>
                    <a:pt x="851867" y="55331"/>
                  </a:lnTo>
                  <a:lnTo>
                    <a:pt x="857472" y="54343"/>
                  </a:lnTo>
                  <a:lnTo>
                    <a:pt x="863076" y="53369"/>
                  </a:lnTo>
                  <a:lnTo>
                    <a:pt x="868680" y="52409"/>
                  </a:lnTo>
                  <a:lnTo>
                    <a:pt x="874285" y="51462"/>
                  </a:lnTo>
                  <a:lnTo>
                    <a:pt x="879889" y="50528"/>
                  </a:lnTo>
                  <a:lnTo>
                    <a:pt x="885494" y="49607"/>
                  </a:lnTo>
                  <a:lnTo>
                    <a:pt x="891098" y="48699"/>
                  </a:lnTo>
                  <a:lnTo>
                    <a:pt x="896702" y="47804"/>
                  </a:lnTo>
                  <a:lnTo>
                    <a:pt x="902307" y="46922"/>
                  </a:lnTo>
                  <a:lnTo>
                    <a:pt x="907911" y="46053"/>
                  </a:lnTo>
                  <a:lnTo>
                    <a:pt x="913516" y="45195"/>
                  </a:lnTo>
                  <a:lnTo>
                    <a:pt x="919120" y="44350"/>
                  </a:lnTo>
                  <a:lnTo>
                    <a:pt x="924724" y="43518"/>
                  </a:lnTo>
                  <a:lnTo>
                    <a:pt x="930329" y="42697"/>
                  </a:lnTo>
                  <a:lnTo>
                    <a:pt x="935933" y="41888"/>
                  </a:lnTo>
                  <a:lnTo>
                    <a:pt x="941538" y="41091"/>
                  </a:lnTo>
                  <a:lnTo>
                    <a:pt x="947142" y="40306"/>
                  </a:lnTo>
                  <a:lnTo>
                    <a:pt x="952746" y="39532"/>
                  </a:lnTo>
                  <a:lnTo>
                    <a:pt x="958351" y="38769"/>
                  </a:lnTo>
                  <a:lnTo>
                    <a:pt x="963955" y="38018"/>
                  </a:lnTo>
                  <a:lnTo>
                    <a:pt x="969559" y="37278"/>
                  </a:lnTo>
                  <a:lnTo>
                    <a:pt x="975164" y="36548"/>
                  </a:lnTo>
                  <a:lnTo>
                    <a:pt x="980768" y="35830"/>
                  </a:lnTo>
                  <a:lnTo>
                    <a:pt x="986373" y="35123"/>
                  </a:lnTo>
                  <a:lnTo>
                    <a:pt x="991977" y="34426"/>
                  </a:lnTo>
                  <a:lnTo>
                    <a:pt x="997581" y="33739"/>
                  </a:lnTo>
                  <a:lnTo>
                    <a:pt x="1003186" y="33064"/>
                  </a:lnTo>
                  <a:lnTo>
                    <a:pt x="1008790" y="32398"/>
                  </a:lnTo>
                  <a:lnTo>
                    <a:pt x="1014395" y="31743"/>
                  </a:lnTo>
                  <a:lnTo>
                    <a:pt x="1019999" y="31097"/>
                  </a:lnTo>
                  <a:lnTo>
                    <a:pt x="1025603" y="30462"/>
                  </a:lnTo>
                  <a:lnTo>
                    <a:pt x="1031208" y="29837"/>
                  </a:lnTo>
                  <a:lnTo>
                    <a:pt x="1036812" y="29221"/>
                  </a:lnTo>
                  <a:lnTo>
                    <a:pt x="1042417" y="28615"/>
                  </a:lnTo>
                  <a:lnTo>
                    <a:pt x="1048021" y="28018"/>
                  </a:lnTo>
                  <a:lnTo>
                    <a:pt x="1053625" y="27431"/>
                  </a:lnTo>
                  <a:lnTo>
                    <a:pt x="1059230" y="26853"/>
                  </a:lnTo>
                  <a:lnTo>
                    <a:pt x="1064834" y="26285"/>
                  </a:lnTo>
                  <a:lnTo>
                    <a:pt x="1070439" y="25726"/>
                  </a:lnTo>
                  <a:lnTo>
                    <a:pt x="1076043" y="25175"/>
                  </a:lnTo>
                  <a:lnTo>
                    <a:pt x="1081647" y="24634"/>
                  </a:lnTo>
                  <a:lnTo>
                    <a:pt x="1087252" y="24101"/>
                  </a:lnTo>
                  <a:lnTo>
                    <a:pt x="1092856" y="23578"/>
                  </a:lnTo>
                  <a:lnTo>
                    <a:pt x="1098461" y="23062"/>
                  </a:lnTo>
                  <a:lnTo>
                    <a:pt x="1104065" y="22556"/>
                  </a:lnTo>
                  <a:lnTo>
                    <a:pt x="1109669" y="22058"/>
                  </a:lnTo>
                  <a:lnTo>
                    <a:pt x="1115274" y="21568"/>
                  </a:lnTo>
                  <a:lnTo>
                    <a:pt x="1120878" y="21086"/>
                  </a:lnTo>
                  <a:lnTo>
                    <a:pt x="1126482" y="20613"/>
                  </a:lnTo>
                  <a:lnTo>
                    <a:pt x="1132087" y="20148"/>
                  </a:lnTo>
                  <a:lnTo>
                    <a:pt x="1137691" y="19690"/>
                  </a:lnTo>
                  <a:lnTo>
                    <a:pt x="1143296" y="19241"/>
                  </a:lnTo>
                  <a:lnTo>
                    <a:pt x="1148900" y="18800"/>
                  </a:lnTo>
                  <a:lnTo>
                    <a:pt x="1154504" y="18366"/>
                  </a:lnTo>
                  <a:lnTo>
                    <a:pt x="1160109" y="17940"/>
                  </a:lnTo>
                  <a:lnTo>
                    <a:pt x="1165713" y="17521"/>
                  </a:lnTo>
                  <a:lnTo>
                    <a:pt x="1171318" y="17110"/>
                  </a:lnTo>
                  <a:lnTo>
                    <a:pt x="1176922" y="16706"/>
                  </a:lnTo>
                  <a:lnTo>
                    <a:pt x="1182526" y="16310"/>
                  </a:lnTo>
                  <a:lnTo>
                    <a:pt x="1188131" y="15920"/>
                  </a:lnTo>
                  <a:lnTo>
                    <a:pt x="1193735" y="15538"/>
                  </a:lnTo>
                  <a:lnTo>
                    <a:pt x="1199340" y="15163"/>
                  </a:lnTo>
                  <a:lnTo>
                    <a:pt x="1204944" y="14795"/>
                  </a:lnTo>
                  <a:lnTo>
                    <a:pt x="1210548" y="14434"/>
                  </a:lnTo>
                  <a:lnTo>
                    <a:pt x="1216153" y="14080"/>
                  </a:lnTo>
                  <a:lnTo>
                    <a:pt x="1221757" y="13732"/>
                  </a:lnTo>
                  <a:lnTo>
                    <a:pt x="1227362" y="13391"/>
                  </a:lnTo>
                  <a:lnTo>
                    <a:pt x="1232966" y="13056"/>
                  </a:lnTo>
                  <a:lnTo>
                    <a:pt x="1238570" y="12728"/>
                  </a:lnTo>
                  <a:lnTo>
                    <a:pt x="1244175" y="12407"/>
                  </a:lnTo>
                  <a:lnTo>
                    <a:pt x="1249779" y="12091"/>
                  </a:lnTo>
                  <a:lnTo>
                    <a:pt x="1255384" y="11782"/>
                  </a:lnTo>
                  <a:lnTo>
                    <a:pt x="1260988" y="11479"/>
                  </a:lnTo>
                  <a:lnTo>
                    <a:pt x="1266592" y="11183"/>
                  </a:lnTo>
                  <a:lnTo>
                    <a:pt x="1272197" y="10892"/>
                  </a:lnTo>
                  <a:lnTo>
                    <a:pt x="1277801" y="10607"/>
                  </a:lnTo>
                  <a:lnTo>
                    <a:pt x="1283406" y="10328"/>
                  </a:lnTo>
                  <a:lnTo>
                    <a:pt x="1289010" y="10054"/>
                  </a:lnTo>
                  <a:lnTo>
                    <a:pt x="1294614" y="9787"/>
                  </a:lnTo>
                  <a:lnTo>
                    <a:pt x="1300219" y="9525"/>
                  </a:lnTo>
                  <a:lnTo>
                    <a:pt x="1305823" y="9268"/>
                  </a:lnTo>
                  <a:lnTo>
                    <a:pt x="1311427" y="9017"/>
                  </a:lnTo>
                  <a:lnTo>
                    <a:pt x="1317032" y="8771"/>
                  </a:lnTo>
                  <a:lnTo>
                    <a:pt x="1322636" y="8531"/>
                  </a:lnTo>
                  <a:lnTo>
                    <a:pt x="1328241" y="8295"/>
                  </a:lnTo>
                  <a:lnTo>
                    <a:pt x="1333845" y="8065"/>
                  </a:lnTo>
                  <a:lnTo>
                    <a:pt x="1339449" y="7840"/>
                  </a:lnTo>
                  <a:lnTo>
                    <a:pt x="1345054" y="7620"/>
                  </a:lnTo>
                  <a:lnTo>
                    <a:pt x="1350658" y="7405"/>
                  </a:lnTo>
                  <a:lnTo>
                    <a:pt x="1356263" y="7194"/>
                  </a:lnTo>
                  <a:lnTo>
                    <a:pt x="1361867" y="6988"/>
                  </a:lnTo>
                  <a:lnTo>
                    <a:pt x="1367471" y="6787"/>
                  </a:lnTo>
                  <a:lnTo>
                    <a:pt x="1373076" y="6590"/>
                  </a:lnTo>
                  <a:lnTo>
                    <a:pt x="1378680" y="6398"/>
                  </a:lnTo>
                  <a:lnTo>
                    <a:pt x="1384285" y="6211"/>
                  </a:lnTo>
                  <a:lnTo>
                    <a:pt x="1389889" y="6027"/>
                  </a:lnTo>
                  <a:lnTo>
                    <a:pt x="1395493" y="5848"/>
                  </a:lnTo>
                  <a:lnTo>
                    <a:pt x="1401098" y="5673"/>
                  </a:lnTo>
                  <a:lnTo>
                    <a:pt x="1406702" y="5502"/>
                  </a:lnTo>
                  <a:lnTo>
                    <a:pt x="1412307" y="5335"/>
                  </a:lnTo>
                  <a:lnTo>
                    <a:pt x="1417911" y="5171"/>
                  </a:lnTo>
                  <a:lnTo>
                    <a:pt x="1423515" y="5012"/>
                  </a:lnTo>
                  <a:lnTo>
                    <a:pt x="1429120" y="4856"/>
                  </a:lnTo>
                  <a:lnTo>
                    <a:pt x="1434724" y="4704"/>
                  </a:lnTo>
                  <a:lnTo>
                    <a:pt x="1440329" y="4556"/>
                  </a:lnTo>
                  <a:lnTo>
                    <a:pt x="1445933" y="4411"/>
                  </a:lnTo>
                  <a:lnTo>
                    <a:pt x="1451537" y="4269"/>
                  </a:lnTo>
                  <a:lnTo>
                    <a:pt x="1457142" y="4131"/>
                  </a:lnTo>
                  <a:lnTo>
                    <a:pt x="1462746" y="3996"/>
                  </a:lnTo>
                  <a:lnTo>
                    <a:pt x="1468350" y="3864"/>
                  </a:lnTo>
                  <a:lnTo>
                    <a:pt x="1473955" y="3735"/>
                  </a:lnTo>
                  <a:lnTo>
                    <a:pt x="1479559" y="3609"/>
                  </a:lnTo>
                  <a:lnTo>
                    <a:pt x="1485164" y="3486"/>
                  </a:lnTo>
                  <a:lnTo>
                    <a:pt x="1490768" y="3366"/>
                  </a:lnTo>
                  <a:lnTo>
                    <a:pt x="1496372" y="3248"/>
                  </a:lnTo>
                  <a:lnTo>
                    <a:pt x="1501977" y="3134"/>
                  </a:lnTo>
                  <a:lnTo>
                    <a:pt x="1507581" y="3021"/>
                  </a:lnTo>
                  <a:lnTo>
                    <a:pt x="1513186" y="2911"/>
                  </a:lnTo>
                  <a:lnTo>
                    <a:pt x="1518790" y="2804"/>
                  </a:lnTo>
                  <a:lnTo>
                    <a:pt x="1524394" y="2699"/>
                  </a:lnTo>
                  <a:lnTo>
                    <a:pt x="1529999" y="2596"/>
                  </a:lnTo>
                  <a:lnTo>
                    <a:pt x="1535603" y="2495"/>
                  </a:lnTo>
                  <a:lnTo>
                    <a:pt x="1541208" y="2397"/>
                  </a:lnTo>
                  <a:lnTo>
                    <a:pt x="1546812" y="2300"/>
                  </a:lnTo>
                  <a:lnTo>
                    <a:pt x="1552416" y="2206"/>
                  </a:lnTo>
                  <a:lnTo>
                    <a:pt x="1558021" y="2113"/>
                  </a:lnTo>
                  <a:lnTo>
                    <a:pt x="1563625" y="2023"/>
                  </a:lnTo>
                  <a:lnTo>
                    <a:pt x="1569230" y="1934"/>
                  </a:lnTo>
                  <a:lnTo>
                    <a:pt x="1574834" y="1847"/>
                  </a:lnTo>
                  <a:lnTo>
                    <a:pt x="1580438" y="1762"/>
                  </a:lnTo>
                  <a:lnTo>
                    <a:pt x="1586043" y="1679"/>
                  </a:lnTo>
                  <a:lnTo>
                    <a:pt x="1591647" y="1597"/>
                  </a:lnTo>
                  <a:lnTo>
                    <a:pt x="1597252" y="1517"/>
                  </a:lnTo>
                  <a:lnTo>
                    <a:pt x="1602856" y="1439"/>
                  </a:lnTo>
                  <a:lnTo>
                    <a:pt x="1608460" y="1363"/>
                  </a:lnTo>
                  <a:lnTo>
                    <a:pt x="1614065" y="1289"/>
                  </a:lnTo>
                  <a:lnTo>
                    <a:pt x="1619669" y="1216"/>
                  </a:lnTo>
                  <a:lnTo>
                    <a:pt x="1625273" y="1146"/>
                  </a:lnTo>
                  <a:lnTo>
                    <a:pt x="1630878" y="1077"/>
                  </a:lnTo>
                  <a:lnTo>
                    <a:pt x="1636482" y="1011"/>
                  </a:lnTo>
                  <a:lnTo>
                    <a:pt x="1642087" y="946"/>
                  </a:lnTo>
                  <a:lnTo>
                    <a:pt x="1647691" y="884"/>
                  </a:lnTo>
                  <a:lnTo>
                    <a:pt x="1653295" y="824"/>
                  </a:lnTo>
                  <a:lnTo>
                    <a:pt x="1658900" y="766"/>
                  </a:lnTo>
                  <a:lnTo>
                    <a:pt x="1664504" y="710"/>
                  </a:lnTo>
                  <a:lnTo>
                    <a:pt x="1670109" y="657"/>
                  </a:lnTo>
                  <a:lnTo>
                    <a:pt x="1675713" y="606"/>
                  </a:lnTo>
                  <a:lnTo>
                    <a:pt x="1681317" y="558"/>
                  </a:lnTo>
                  <a:lnTo>
                    <a:pt x="1686922" y="512"/>
                  </a:lnTo>
                  <a:lnTo>
                    <a:pt x="1692526" y="469"/>
                  </a:lnTo>
                  <a:lnTo>
                    <a:pt x="1698131" y="428"/>
                  </a:lnTo>
                  <a:lnTo>
                    <a:pt x="1703735" y="390"/>
                  </a:lnTo>
                  <a:lnTo>
                    <a:pt x="1709339" y="354"/>
                  </a:lnTo>
                  <a:lnTo>
                    <a:pt x="1714944" y="321"/>
                  </a:lnTo>
                  <a:lnTo>
                    <a:pt x="1720548" y="290"/>
                  </a:lnTo>
                  <a:lnTo>
                    <a:pt x="1726153" y="261"/>
                  </a:lnTo>
                  <a:lnTo>
                    <a:pt x="1731757" y="235"/>
                  </a:lnTo>
                  <a:lnTo>
                    <a:pt x="1737361" y="210"/>
                  </a:lnTo>
                  <a:lnTo>
                    <a:pt x="1742966" y="188"/>
                  </a:lnTo>
                  <a:lnTo>
                    <a:pt x="1748570" y="168"/>
                  </a:lnTo>
                  <a:lnTo>
                    <a:pt x="1754175" y="149"/>
                  </a:lnTo>
                  <a:lnTo>
                    <a:pt x="1759779" y="132"/>
                  </a:lnTo>
                  <a:lnTo>
                    <a:pt x="1765383" y="117"/>
                  </a:lnTo>
                  <a:lnTo>
                    <a:pt x="1770988" y="103"/>
                  </a:lnTo>
                  <a:lnTo>
                    <a:pt x="1776592" y="90"/>
                  </a:lnTo>
                  <a:lnTo>
                    <a:pt x="1782196" y="79"/>
                  </a:lnTo>
                  <a:lnTo>
                    <a:pt x="1787801" y="69"/>
                  </a:lnTo>
                  <a:lnTo>
                    <a:pt x="1793405" y="60"/>
                  </a:lnTo>
                  <a:lnTo>
                    <a:pt x="1799010" y="52"/>
                  </a:lnTo>
                  <a:lnTo>
                    <a:pt x="1804614" y="45"/>
                  </a:lnTo>
                  <a:lnTo>
                    <a:pt x="1810218" y="38"/>
                  </a:lnTo>
                  <a:lnTo>
                    <a:pt x="1815823" y="32"/>
                  </a:lnTo>
                  <a:lnTo>
                    <a:pt x="1821427" y="27"/>
                  </a:lnTo>
                  <a:lnTo>
                    <a:pt x="1827032" y="23"/>
                  </a:lnTo>
                  <a:lnTo>
                    <a:pt x="1832636" y="19"/>
                  </a:lnTo>
                  <a:lnTo>
                    <a:pt x="1838240" y="15"/>
                  </a:lnTo>
                  <a:lnTo>
                    <a:pt x="1843845" y="12"/>
                  </a:lnTo>
                  <a:lnTo>
                    <a:pt x="1849449" y="9"/>
                  </a:lnTo>
                  <a:lnTo>
                    <a:pt x="1855054" y="7"/>
                  </a:lnTo>
                  <a:lnTo>
                    <a:pt x="1860658" y="5"/>
                  </a:lnTo>
                  <a:lnTo>
                    <a:pt x="1866262" y="3"/>
                  </a:lnTo>
                  <a:lnTo>
                    <a:pt x="1871867" y="1"/>
                  </a:lnTo>
                  <a:lnTo>
                    <a:pt x="1877471" y="0"/>
                  </a:lnTo>
                  <a:lnTo>
                    <a:pt x="1883076" y="10"/>
                  </a:lnTo>
                  <a:lnTo>
                    <a:pt x="1877471" y="13"/>
                  </a:lnTo>
                  <a:lnTo>
                    <a:pt x="1871867" y="17"/>
                  </a:lnTo>
                  <a:lnTo>
                    <a:pt x="1866262" y="20"/>
                  </a:lnTo>
                  <a:lnTo>
                    <a:pt x="1860658" y="24"/>
                  </a:lnTo>
                  <a:lnTo>
                    <a:pt x="1855054" y="29"/>
                  </a:lnTo>
                  <a:lnTo>
                    <a:pt x="1849449" y="35"/>
                  </a:lnTo>
                  <a:lnTo>
                    <a:pt x="1843845" y="41"/>
                  </a:lnTo>
                  <a:lnTo>
                    <a:pt x="1838240" y="48"/>
                  </a:lnTo>
                  <a:lnTo>
                    <a:pt x="1832636" y="55"/>
                  </a:lnTo>
                  <a:lnTo>
                    <a:pt x="1827032" y="64"/>
                  </a:lnTo>
                  <a:lnTo>
                    <a:pt x="1821427" y="74"/>
                  </a:lnTo>
                  <a:lnTo>
                    <a:pt x="1815823" y="85"/>
                  </a:lnTo>
                  <a:lnTo>
                    <a:pt x="1810218" y="97"/>
                  </a:lnTo>
                  <a:lnTo>
                    <a:pt x="1804614" y="111"/>
                  </a:lnTo>
                  <a:lnTo>
                    <a:pt x="1799010" y="127"/>
                  </a:lnTo>
                  <a:lnTo>
                    <a:pt x="1793405" y="144"/>
                  </a:lnTo>
                  <a:lnTo>
                    <a:pt x="1787801" y="163"/>
                  </a:lnTo>
                  <a:lnTo>
                    <a:pt x="1782196" y="184"/>
                  </a:lnTo>
                  <a:lnTo>
                    <a:pt x="1776592" y="208"/>
                  </a:lnTo>
                  <a:lnTo>
                    <a:pt x="1770988" y="234"/>
                  </a:lnTo>
                  <a:lnTo>
                    <a:pt x="1765383" y="263"/>
                  </a:lnTo>
                  <a:lnTo>
                    <a:pt x="1759779" y="295"/>
                  </a:lnTo>
                  <a:lnTo>
                    <a:pt x="1754175" y="330"/>
                  </a:lnTo>
                  <a:lnTo>
                    <a:pt x="1748570" y="369"/>
                  </a:lnTo>
                  <a:lnTo>
                    <a:pt x="1742966" y="411"/>
                  </a:lnTo>
                  <a:lnTo>
                    <a:pt x="1737361" y="457"/>
                  </a:lnTo>
                  <a:lnTo>
                    <a:pt x="1731757" y="507"/>
                  </a:lnTo>
                  <a:lnTo>
                    <a:pt x="1726153" y="561"/>
                  </a:lnTo>
                  <a:lnTo>
                    <a:pt x="1720548" y="619"/>
                  </a:lnTo>
                  <a:lnTo>
                    <a:pt x="1714944" y="682"/>
                  </a:lnTo>
                  <a:lnTo>
                    <a:pt x="1709339" y="749"/>
                  </a:lnTo>
                  <a:lnTo>
                    <a:pt x="1703735" y="821"/>
                  </a:lnTo>
                  <a:lnTo>
                    <a:pt x="1698131" y="897"/>
                  </a:lnTo>
                  <a:lnTo>
                    <a:pt x="1692526" y="979"/>
                  </a:lnTo>
                  <a:lnTo>
                    <a:pt x="1686922" y="1064"/>
                  </a:lnTo>
                  <a:lnTo>
                    <a:pt x="1681317" y="1155"/>
                  </a:lnTo>
                  <a:lnTo>
                    <a:pt x="1675713" y="1250"/>
                  </a:lnTo>
                  <a:lnTo>
                    <a:pt x="1670109" y="1349"/>
                  </a:lnTo>
                  <a:lnTo>
                    <a:pt x="1664504" y="1453"/>
                  </a:lnTo>
                  <a:lnTo>
                    <a:pt x="1658900" y="1561"/>
                  </a:lnTo>
                  <a:lnTo>
                    <a:pt x="1653295" y="1673"/>
                  </a:lnTo>
                  <a:lnTo>
                    <a:pt x="1647691" y="1789"/>
                  </a:lnTo>
                  <a:lnTo>
                    <a:pt x="1642087" y="1909"/>
                  </a:lnTo>
                  <a:lnTo>
                    <a:pt x="1636482" y="2032"/>
                  </a:lnTo>
                  <a:lnTo>
                    <a:pt x="1630878" y="2158"/>
                  </a:lnTo>
                  <a:lnTo>
                    <a:pt x="1625273" y="2288"/>
                  </a:lnTo>
                  <a:lnTo>
                    <a:pt x="1619669" y="2421"/>
                  </a:lnTo>
                  <a:lnTo>
                    <a:pt x="1614065" y="2557"/>
                  </a:lnTo>
                  <a:lnTo>
                    <a:pt x="1608460" y="2696"/>
                  </a:lnTo>
                  <a:lnTo>
                    <a:pt x="1602856" y="2838"/>
                  </a:lnTo>
                  <a:lnTo>
                    <a:pt x="1597252" y="2982"/>
                  </a:lnTo>
                  <a:lnTo>
                    <a:pt x="1591647" y="3129"/>
                  </a:lnTo>
                  <a:lnTo>
                    <a:pt x="1586043" y="3279"/>
                  </a:lnTo>
                  <a:lnTo>
                    <a:pt x="1580438" y="3431"/>
                  </a:lnTo>
                  <a:lnTo>
                    <a:pt x="1574834" y="3586"/>
                  </a:lnTo>
                  <a:lnTo>
                    <a:pt x="1569230" y="3743"/>
                  </a:lnTo>
                  <a:lnTo>
                    <a:pt x="1563625" y="3903"/>
                  </a:lnTo>
                  <a:lnTo>
                    <a:pt x="1558021" y="4066"/>
                  </a:lnTo>
                  <a:lnTo>
                    <a:pt x="1552416" y="4231"/>
                  </a:lnTo>
                  <a:lnTo>
                    <a:pt x="1546812" y="4399"/>
                  </a:lnTo>
                  <a:lnTo>
                    <a:pt x="1541208" y="4570"/>
                  </a:lnTo>
                  <a:lnTo>
                    <a:pt x="1535603" y="4744"/>
                  </a:lnTo>
                  <a:lnTo>
                    <a:pt x="1529999" y="4921"/>
                  </a:lnTo>
                  <a:lnTo>
                    <a:pt x="1524394" y="5102"/>
                  </a:lnTo>
                  <a:lnTo>
                    <a:pt x="1518790" y="5285"/>
                  </a:lnTo>
                  <a:lnTo>
                    <a:pt x="1513186" y="5472"/>
                  </a:lnTo>
                  <a:lnTo>
                    <a:pt x="1507581" y="5662"/>
                  </a:lnTo>
                  <a:lnTo>
                    <a:pt x="1501977" y="5856"/>
                  </a:lnTo>
                  <a:lnTo>
                    <a:pt x="1496372" y="6053"/>
                  </a:lnTo>
                  <a:lnTo>
                    <a:pt x="1490768" y="6255"/>
                  </a:lnTo>
                  <a:lnTo>
                    <a:pt x="1485164" y="6460"/>
                  </a:lnTo>
                  <a:lnTo>
                    <a:pt x="1479559" y="6669"/>
                  </a:lnTo>
                  <a:lnTo>
                    <a:pt x="1473955" y="6883"/>
                  </a:lnTo>
                  <a:lnTo>
                    <a:pt x="1468350" y="7100"/>
                  </a:lnTo>
                  <a:lnTo>
                    <a:pt x="1462746" y="7323"/>
                  </a:lnTo>
                  <a:lnTo>
                    <a:pt x="1457142" y="7549"/>
                  </a:lnTo>
                  <a:lnTo>
                    <a:pt x="1451537" y="7781"/>
                  </a:lnTo>
                  <a:lnTo>
                    <a:pt x="1445933" y="8017"/>
                  </a:lnTo>
                  <a:lnTo>
                    <a:pt x="1440329" y="8258"/>
                  </a:lnTo>
                  <a:lnTo>
                    <a:pt x="1434724" y="8504"/>
                  </a:lnTo>
                  <a:lnTo>
                    <a:pt x="1429120" y="8755"/>
                  </a:lnTo>
                  <a:lnTo>
                    <a:pt x="1423515" y="9011"/>
                  </a:lnTo>
                  <a:lnTo>
                    <a:pt x="1417911" y="9273"/>
                  </a:lnTo>
                  <a:lnTo>
                    <a:pt x="1412307" y="9540"/>
                  </a:lnTo>
                  <a:lnTo>
                    <a:pt x="1406702" y="9812"/>
                  </a:lnTo>
                  <a:lnTo>
                    <a:pt x="1401098" y="10091"/>
                  </a:lnTo>
                  <a:lnTo>
                    <a:pt x="1395493" y="10375"/>
                  </a:lnTo>
                  <a:lnTo>
                    <a:pt x="1389889" y="10665"/>
                  </a:lnTo>
                  <a:lnTo>
                    <a:pt x="1384285" y="10960"/>
                  </a:lnTo>
                  <a:lnTo>
                    <a:pt x="1378680" y="11262"/>
                  </a:lnTo>
                  <a:lnTo>
                    <a:pt x="1373076" y="11570"/>
                  </a:lnTo>
                  <a:lnTo>
                    <a:pt x="1367471" y="11885"/>
                  </a:lnTo>
                  <a:lnTo>
                    <a:pt x="1361867" y="12205"/>
                  </a:lnTo>
                  <a:lnTo>
                    <a:pt x="1356263" y="12532"/>
                  </a:lnTo>
                  <a:lnTo>
                    <a:pt x="1350658" y="12866"/>
                  </a:lnTo>
                  <a:lnTo>
                    <a:pt x="1345054" y="13206"/>
                  </a:lnTo>
                  <a:lnTo>
                    <a:pt x="1339449" y="13553"/>
                  </a:lnTo>
                  <a:lnTo>
                    <a:pt x="1333845" y="13907"/>
                  </a:lnTo>
                  <a:lnTo>
                    <a:pt x="1328241" y="14268"/>
                  </a:lnTo>
                  <a:lnTo>
                    <a:pt x="1322636" y="14636"/>
                  </a:lnTo>
                  <a:lnTo>
                    <a:pt x="1317032" y="15011"/>
                  </a:lnTo>
                  <a:lnTo>
                    <a:pt x="1311427" y="15393"/>
                  </a:lnTo>
                  <a:lnTo>
                    <a:pt x="1305823" y="15782"/>
                  </a:lnTo>
                  <a:lnTo>
                    <a:pt x="1300219" y="16179"/>
                  </a:lnTo>
                  <a:lnTo>
                    <a:pt x="1294614" y="16583"/>
                  </a:lnTo>
                  <a:lnTo>
                    <a:pt x="1289010" y="16994"/>
                  </a:lnTo>
                  <a:lnTo>
                    <a:pt x="1283406" y="17413"/>
                  </a:lnTo>
                  <a:lnTo>
                    <a:pt x="1277801" y="17840"/>
                  </a:lnTo>
                  <a:lnTo>
                    <a:pt x="1272197" y="18275"/>
                  </a:lnTo>
                  <a:lnTo>
                    <a:pt x="1266592" y="18717"/>
                  </a:lnTo>
                  <a:lnTo>
                    <a:pt x="1260988" y="19168"/>
                  </a:lnTo>
                  <a:lnTo>
                    <a:pt x="1255384" y="19626"/>
                  </a:lnTo>
                  <a:lnTo>
                    <a:pt x="1249779" y="20092"/>
                  </a:lnTo>
                  <a:lnTo>
                    <a:pt x="1244175" y="20567"/>
                  </a:lnTo>
                  <a:lnTo>
                    <a:pt x="1238570" y="21050"/>
                  </a:lnTo>
                  <a:lnTo>
                    <a:pt x="1232966" y="21541"/>
                  </a:lnTo>
                  <a:lnTo>
                    <a:pt x="1227362" y="22040"/>
                  </a:lnTo>
                  <a:lnTo>
                    <a:pt x="1221757" y="22548"/>
                  </a:lnTo>
                  <a:lnTo>
                    <a:pt x="1216153" y="23065"/>
                  </a:lnTo>
                  <a:lnTo>
                    <a:pt x="1210548" y="23590"/>
                  </a:lnTo>
                  <a:lnTo>
                    <a:pt x="1204944" y="24124"/>
                  </a:lnTo>
                  <a:lnTo>
                    <a:pt x="1199340" y="24667"/>
                  </a:lnTo>
                  <a:lnTo>
                    <a:pt x="1193735" y="25219"/>
                  </a:lnTo>
                  <a:lnTo>
                    <a:pt x="1188131" y="25779"/>
                  </a:lnTo>
                  <a:lnTo>
                    <a:pt x="1182526" y="26349"/>
                  </a:lnTo>
                  <a:lnTo>
                    <a:pt x="1176922" y="26927"/>
                  </a:lnTo>
                  <a:lnTo>
                    <a:pt x="1171318" y="27515"/>
                  </a:lnTo>
                  <a:lnTo>
                    <a:pt x="1165713" y="28112"/>
                  </a:lnTo>
                  <a:lnTo>
                    <a:pt x="1160109" y="28719"/>
                  </a:lnTo>
                  <a:lnTo>
                    <a:pt x="1154504" y="29334"/>
                  </a:lnTo>
                  <a:lnTo>
                    <a:pt x="1148900" y="29960"/>
                  </a:lnTo>
                  <a:lnTo>
                    <a:pt x="1143296" y="30595"/>
                  </a:lnTo>
                  <a:lnTo>
                    <a:pt x="1137691" y="31239"/>
                  </a:lnTo>
                  <a:lnTo>
                    <a:pt x="1132087" y="31894"/>
                  </a:lnTo>
                  <a:lnTo>
                    <a:pt x="1126482" y="32558"/>
                  </a:lnTo>
                  <a:lnTo>
                    <a:pt x="1120878" y="33232"/>
                  </a:lnTo>
                  <a:lnTo>
                    <a:pt x="1115274" y="33916"/>
                  </a:lnTo>
                  <a:lnTo>
                    <a:pt x="1109669" y="34610"/>
                  </a:lnTo>
                  <a:lnTo>
                    <a:pt x="1104065" y="35315"/>
                  </a:lnTo>
                  <a:lnTo>
                    <a:pt x="1098461" y="36029"/>
                  </a:lnTo>
                  <a:lnTo>
                    <a:pt x="1092856" y="36754"/>
                  </a:lnTo>
                  <a:lnTo>
                    <a:pt x="1087252" y="37490"/>
                  </a:lnTo>
                  <a:lnTo>
                    <a:pt x="1081647" y="38236"/>
                  </a:lnTo>
                  <a:lnTo>
                    <a:pt x="1076043" y="38992"/>
                  </a:lnTo>
                  <a:lnTo>
                    <a:pt x="1070439" y="39759"/>
                  </a:lnTo>
                  <a:lnTo>
                    <a:pt x="1064834" y="40537"/>
                  </a:lnTo>
                  <a:lnTo>
                    <a:pt x="1059230" y="41326"/>
                  </a:lnTo>
                  <a:lnTo>
                    <a:pt x="1053625" y="42126"/>
                  </a:lnTo>
                  <a:lnTo>
                    <a:pt x="1048021" y="42937"/>
                  </a:lnTo>
                  <a:lnTo>
                    <a:pt x="1042417" y="43759"/>
                  </a:lnTo>
                  <a:lnTo>
                    <a:pt x="1036812" y="44593"/>
                  </a:lnTo>
                  <a:lnTo>
                    <a:pt x="1031208" y="45437"/>
                  </a:lnTo>
                  <a:lnTo>
                    <a:pt x="1025603" y="46294"/>
                  </a:lnTo>
                  <a:lnTo>
                    <a:pt x="1019999" y="47162"/>
                  </a:lnTo>
                  <a:lnTo>
                    <a:pt x="1014395" y="48041"/>
                  </a:lnTo>
                  <a:lnTo>
                    <a:pt x="1008790" y="48932"/>
                  </a:lnTo>
                  <a:lnTo>
                    <a:pt x="1003186" y="49836"/>
                  </a:lnTo>
                  <a:lnTo>
                    <a:pt x="997581" y="50751"/>
                  </a:lnTo>
                  <a:lnTo>
                    <a:pt x="991977" y="51678"/>
                  </a:lnTo>
                  <a:lnTo>
                    <a:pt x="986373" y="52618"/>
                  </a:lnTo>
                  <a:lnTo>
                    <a:pt x="980768" y="53569"/>
                  </a:lnTo>
                  <a:lnTo>
                    <a:pt x="975164" y="54534"/>
                  </a:lnTo>
                  <a:lnTo>
                    <a:pt x="969559" y="55510"/>
                  </a:lnTo>
                  <a:lnTo>
                    <a:pt x="963955" y="56500"/>
                  </a:lnTo>
                  <a:lnTo>
                    <a:pt x="958351" y="57502"/>
                  </a:lnTo>
                  <a:lnTo>
                    <a:pt x="952746" y="58517"/>
                  </a:lnTo>
                  <a:lnTo>
                    <a:pt x="947142" y="59545"/>
                  </a:lnTo>
                  <a:lnTo>
                    <a:pt x="941538" y="60586"/>
                  </a:lnTo>
                  <a:lnTo>
                    <a:pt x="935933" y="61641"/>
                  </a:lnTo>
                  <a:lnTo>
                    <a:pt x="930329" y="62709"/>
                  </a:lnTo>
                  <a:lnTo>
                    <a:pt x="924724" y="63790"/>
                  </a:lnTo>
                  <a:lnTo>
                    <a:pt x="919120" y="64885"/>
                  </a:lnTo>
                  <a:lnTo>
                    <a:pt x="913516" y="65993"/>
                  </a:lnTo>
                  <a:lnTo>
                    <a:pt x="907911" y="67116"/>
                  </a:lnTo>
                  <a:lnTo>
                    <a:pt x="902307" y="68252"/>
                  </a:lnTo>
                  <a:lnTo>
                    <a:pt x="896702" y="69403"/>
                  </a:lnTo>
                  <a:lnTo>
                    <a:pt x="891098" y="70568"/>
                  </a:lnTo>
                  <a:lnTo>
                    <a:pt x="885494" y="71747"/>
                  </a:lnTo>
                  <a:lnTo>
                    <a:pt x="879889" y="72941"/>
                  </a:lnTo>
                  <a:lnTo>
                    <a:pt x="874285" y="74149"/>
                  </a:lnTo>
                  <a:lnTo>
                    <a:pt x="868680" y="75372"/>
                  </a:lnTo>
                  <a:lnTo>
                    <a:pt x="863076" y="76610"/>
                  </a:lnTo>
                  <a:lnTo>
                    <a:pt x="857472" y="77864"/>
                  </a:lnTo>
                  <a:lnTo>
                    <a:pt x="851867" y="79132"/>
                  </a:lnTo>
                  <a:lnTo>
                    <a:pt x="846263" y="80415"/>
                  </a:lnTo>
                  <a:lnTo>
                    <a:pt x="840658" y="81715"/>
                  </a:lnTo>
                  <a:lnTo>
                    <a:pt x="835054" y="83029"/>
                  </a:lnTo>
                  <a:lnTo>
                    <a:pt x="829450" y="84360"/>
                  </a:lnTo>
                  <a:lnTo>
                    <a:pt x="823845" y="85706"/>
                  </a:lnTo>
                  <a:lnTo>
                    <a:pt x="818241" y="87068"/>
                  </a:lnTo>
                  <a:lnTo>
                    <a:pt x="812636" y="88447"/>
                  </a:lnTo>
                  <a:lnTo>
                    <a:pt x="807032" y="89842"/>
                  </a:lnTo>
                  <a:lnTo>
                    <a:pt x="801428" y="91253"/>
                  </a:lnTo>
                  <a:lnTo>
                    <a:pt x="795823" y="92681"/>
                  </a:lnTo>
                  <a:lnTo>
                    <a:pt x="790219" y="94126"/>
                  </a:lnTo>
                  <a:lnTo>
                    <a:pt x="784615" y="95587"/>
                  </a:lnTo>
                  <a:lnTo>
                    <a:pt x="779010" y="97066"/>
                  </a:lnTo>
                  <a:lnTo>
                    <a:pt x="773406" y="98562"/>
                  </a:lnTo>
                  <a:lnTo>
                    <a:pt x="767801" y="100075"/>
                  </a:lnTo>
                  <a:lnTo>
                    <a:pt x="762197" y="101606"/>
                  </a:lnTo>
                  <a:lnTo>
                    <a:pt x="756593" y="103154"/>
                  </a:lnTo>
                  <a:lnTo>
                    <a:pt x="750988" y="104720"/>
                  </a:lnTo>
                  <a:lnTo>
                    <a:pt x="745384" y="106305"/>
                  </a:lnTo>
                  <a:lnTo>
                    <a:pt x="739779" y="107907"/>
                  </a:lnTo>
                  <a:lnTo>
                    <a:pt x="734175" y="109528"/>
                  </a:lnTo>
                  <a:lnTo>
                    <a:pt x="728571" y="111167"/>
                  </a:lnTo>
                  <a:lnTo>
                    <a:pt x="722966" y="112825"/>
                  </a:lnTo>
                  <a:lnTo>
                    <a:pt x="717362" y="114501"/>
                  </a:lnTo>
                  <a:lnTo>
                    <a:pt x="711757" y="116197"/>
                  </a:lnTo>
                  <a:lnTo>
                    <a:pt x="706153" y="117911"/>
                  </a:lnTo>
                  <a:lnTo>
                    <a:pt x="700549" y="119645"/>
                  </a:lnTo>
                  <a:lnTo>
                    <a:pt x="694944" y="121398"/>
                  </a:lnTo>
                  <a:lnTo>
                    <a:pt x="689340" y="123171"/>
                  </a:lnTo>
                  <a:lnTo>
                    <a:pt x="683735" y="124963"/>
                  </a:lnTo>
                  <a:lnTo>
                    <a:pt x="678131" y="126776"/>
                  </a:lnTo>
                  <a:lnTo>
                    <a:pt x="672527" y="128608"/>
                  </a:lnTo>
                  <a:lnTo>
                    <a:pt x="666922" y="130461"/>
                  </a:lnTo>
                  <a:lnTo>
                    <a:pt x="661318" y="132334"/>
                  </a:lnTo>
                  <a:lnTo>
                    <a:pt x="655713" y="134228"/>
                  </a:lnTo>
                  <a:lnTo>
                    <a:pt x="650109" y="136142"/>
                  </a:lnTo>
                  <a:lnTo>
                    <a:pt x="644505" y="138078"/>
                  </a:lnTo>
                  <a:lnTo>
                    <a:pt x="638900" y="140034"/>
                  </a:lnTo>
                  <a:lnTo>
                    <a:pt x="633296" y="142012"/>
                  </a:lnTo>
                  <a:lnTo>
                    <a:pt x="627692" y="144011"/>
                  </a:lnTo>
                  <a:lnTo>
                    <a:pt x="622087" y="146032"/>
                  </a:lnTo>
                  <a:lnTo>
                    <a:pt x="616483" y="148075"/>
                  </a:lnTo>
                  <a:lnTo>
                    <a:pt x="610878" y="150140"/>
                  </a:lnTo>
                  <a:lnTo>
                    <a:pt x="605274" y="152226"/>
                  </a:lnTo>
                  <a:lnTo>
                    <a:pt x="599670" y="154336"/>
                  </a:lnTo>
                  <a:lnTo>
                    <a:pt x="594065" y="156467"/>
                  </a:lnTo>
                  <a:lnTo>
                    <a:pt x="588461" y="158622"/>
                  </a:lnTo>
                  <a:lnTo>
                    <a:pt x="582856" y="160799"/>
                  </a:lnTo>
                  <a:lnTo>
                    <a:pt x="577252" y="163000"/>
                  </a:lnTo>
                  <a:lnTo>
                    <a:pt x="571648" y="165223"/>
                  </a:lnTo>
                  <a:lnTo>
                    <a:pt x="566043" y="167471"/>
                  </a:lnTo>
                  <a:lnTo>
                    <a:pt x="560439" y="169742"/>
                  </a:lnTo>
                  <a:lnTo>
                    <a:pt x="554834" y="172036"/>
                  </a:lnTo>
                  <a:lnTo>
                    <a:pt x="549230" y="174355"/>
                  </a:lnTo>
                  <a:lnTo>
                    <a:pt x="543626" y="176699"/>
                  </a:lnTo>
                  <a:lnTo>
                    <a:pt x="538021" y="179066"/>
                  </a:lnTo>
                  <a:lnTo>
                    <a:pt x="532417" y="181459"/>
                  </a:lnTo>
                  <a:lnTo>
                    <a:pt x="526812" y="183876"/>
                  </a:lnTo>
                  <a:lnTo>
                    <a:pt x="521208" y="186319"/>
                  </a:lnTo>
                  <a:lnTo>
                    <a:pt x="515604" y="188787"/>
                  </a:lnTo>
                  <a:lnTo>
                    <a:pt x="509999" y="191281"/>
                  </a:lnTo>
                  <a:lnTo>
                    <a:pt x="504395" y="193800"/>
                  </a:lnTo>
                  <a:lnTo>
                    <a:pt x="498790" y="196346"/>
                  </a:lnTo>
                  <a:lnTo>
                    <a:pt x="493186" y="198917"/>
                  </a:lnTo>
                  <a:lnTo>
                    <a:pt x="487582" y="201516"/>
                  </a:lnTo>
                  <a:lnTo>
                    <a:pt x="481977" y="204141"/>
                  </a:lnTo>
                  <a:lnTo>
                    <a:pt x="476373" y="206793"/>
                  </a:lnTo>
                  <a:lnTo>
                    <a:pt x="470769" y="209473"/>
                  </a:lnTo>
                  <a:lnTo>
                    <a:pt x="465164" y="212180"/>
                  </a:lnTo>
                  <a:lnTo>
                    <a:pt x="459560" y="214915"/>
                  </a:lnTo>
                  <a:lnTo>
                    <a:pt x="453955" y="217678"/>
                  </a:lnTo>
                  <a:lnTo>
                    <a:pt x="448351" y="220470"/>
                  </a:lnTo>
                  <a:lnTo>
                    <a:pt x="442747" y="223290"/>
                  </a:lnTo>
                  <a:lnTo>
                    <a:pt x="437142" y="226140"/>
                  </a:lnTo>
                  <a:lnTo>
                    <a:pt x="431538" y="229018"/>
                  </a:lnTo>
                  <a:lnTo>
                    <a:pt x="425933" y="231926"/>
                  </a:lnTo>
                  <a:lnTo>
                    <a:pt x="420329" y="234864"/>
                  </a:lnTo>
                  <a:lnTo>
                    <a:pt x="414725" y="237833"/>
                  </a:lnTo>
                  <a:lnTo>
                    <a:pt x="409120" y="240832"/>
                  </a:lnTo>
                  <a:lnTo>
                    <a:pt x="403516" y="243861"/>
                  </a:lnTo>
                  <a:lnTo>
                    <a:pt x="397911" y="246922"/>
                  </a:lnTo>
                  <a:lnTo>
                    <a:pt x="392307" y="250015"/>
                  </a:lnTo>
                  <a:lnTo>
                    <a:pt x="386703" y="253139"/>
                  </a:lnTo>
                  <a:lnTo>
                    <a:pt x="381098" y="256296"/>
                  </a:lnTo>
                  <a:lnTo>
                    <a:pt x="375494" y="259485"/>
                  </a:lnTo>
                  <a:lnTo>
                    <a:pt x="369889" y="262707"/>
                  </a:lnTo>
                  <a:lnTo>
                    <a:pt x="364285" y="265963"/>
                  </a:lnTo>
                  <a:lnTo>
                    <a:pt x="358681" y="269252"/>
                  </a:lnTo>
                  <a:lnTo>
                    <a:pt x="353076" y="272576"/>
                  </a:lnTo>
                  <a:lnTo>
                    <a:pt x="347472" y="275934"/>
                  </a:lnTo>
                  <a:lnTo>
                    <a:pt x="341867" y="279327"/>
                  </a:lnTo>
                  <a:lnTo>
                    <a:pt x="336263" y="282755"/>
                  </a:lnTo>
                  <a:lnTo>
                    <a:pt x="330659" y="286219"/>
                  </a:lnTo>
                  <a:lnTo>
                    <a:pt x="325054" y="289719"/>
                  </a:lnTo>
                  <a:lnTo>
                    <a:pt x="319450" y="293256"/>
                  </a:lnTo>
                  <a:lnTo>
                    <a:pt x="313846" y="296830"/>
                  </a:lnTo>
                  <a:lnTo>
                    <a:pt x="308241" y="300441"/>
                  </a:lnTo>
                  <a:lnTo>
                    <a:pt x="302637" y="304089"/>
                  </a:lnTo>
                  <a:lnTo>
                    <a:pt x="297032" y="307776"/>
                  </a:lnTo>
                  <a:lnTo>
                    <a:pt x="291428" y="311502"/>
                  </a:lnTo>
                  <a:lnTo>
                    <a:pt x="285824" y="315267"/>
                  </a:lnTo>
                  <a:lnTo>
                    <a:pt x="280219" y="319071"/>
                  </a:lnTo>
                  <a:lnTo>
                    <a:pt x="274615" y="322915"/>
                  </a:lnTo>
                  <a:lnTo>
                    <a:pt x="269010" y="326799"/>
                  </a:lnTo>
                  <a:lnTo>
                    <a:pt x="263406" y="330724"/>
                  </a:lnTo>
                  <a:lnTo>
                    <a:pt x="257802" y="334690"/>
                  </a:lnTo>
                  <a:lnTo>
                    <a:pt x="252197" y="338697"/>
                  </a:lnTo>
                  <a:lnTo>
                    <a:pt x="246593" y="342746"/>
                  </a:lnTo>
                  <a:lnTo>
                    <a:pt x="240988" y="346836"/>
                  </a:lnTo>
                  <a:lnTo>
                    <a:pt x="235384" y="350969"/>
                  </a:lnTo>
                  <a:lnTo>
                    <a:pt x="229780" y="355145"/>
                  </a:lnTo>
                  <a:lnTo>
                    <a:pt x="224175" y="359363"/>
                  </a:lnTo>
                  <a:lnTo>
                    <a:pt x="218571" y="363624"/>
                  </a:lnTo>
                  <a:lnTo>
                    <a:pt x="212966" y="367929"/>
                  </a:lnTo>
                  <a:lnTo>
                    <a:pt x="207362" y="372277"/>
                  </a:lnTo>
                  <a:lnTo>
                    <a:pt x="201758" y="376668"/>
                  </a:lnTo>
                  <a:lnTo>
                    <a:pt x="196153" y="381103"/>
                  </a:lnTo>
                  <a:lnTo>
                    <a:pt x="190549" y="385581"/>
                  </a:lnTo>
                  <a:lnTo>
                    <a:pt x="184944" y="390102"/>
                  </a:lnTo>
                  <a:lnTo>
                    <a:pt x="179340" y="394667"/>
                  </a:lnTo>
                  <a:lnTo>
                    <a:pt x="173736" y="399275"/>
                  </a:lnTo>
                  <a:lnTo>
                    <a:pt x="168131" y="403926"/>
                  </a:lnTo>
                  <a:lnTo>
                    <a:pt x="162527" y="408620"/>
                  </a:lnTo>
                  <a:lnTo>
                    <a:pt x="156923" y="413356"/>
                  </a:lnTo>
                  <a:lnTo>
                    <a:pt x="151318" y="418134"/>
                  </a:lnTo>
                  <a:lnTo>
                    <a:pt x="145714" y="422953"/>
                  </a:lnTo>
                  <a:lnTo>
                    <a:pt x="140109" y="427812"/>
                  </a:lnTo>
                  <a:lnTo>
                    <a:pt x="134505" y="432712"/>
                  </a:lnTo>
                  <a:lnTo>
                    <a:pt x="128901" y="437650"/>
                  </a:lnTo>
                  <a:lnTo>
                    <a:pt x="123296" y="442627"/>
                  </a:lnTo>
                  <a:lnTo>
                    <a:pt x="117692" y="447640"/>
                  </a:lnTo>
                  <a:lnTo>
                    <a:pt x="112087" y="452690"/>
                  </a:lnTo>
                  <a:lnTo>
                    <a:pt x="106483" y="457774"/>
                  </a:lnTo>
                  <a:lnTo>
                    <a:pt x="100879" y="462892"/>
                  </a:lnTo>
                  <a:lnTo>
                    <a:pt x="95274" y="468041"/>
                  </a:lnTo>
                  <a:lnTo>
                    <a:pt x="89670" y="473220"/>
                  </a:lnTo>
                  <a:lnTo>
                    <a:pt x="84065" y="478428"/>
                  </a:lnTo>
                  <a:lnTo>
                    <a:pt x="78461" y="483662"/>
                  </a:lnTo>
                  <a:lnTo>
                    <a:pt x="72857" y="488920"/>
                  </a:lnTo>
                  <a:lnTo>
                    <a:pt x="67252" y="494200"/>
                  </a:lnTo>
                  <a:lnTo>
                    <a:pt x="61648" y="499501"/>
                  </a:lnTo>
                  <a:lnTo>
                    <a:pt x="56043" y="504819"/>
                  </a:lnTo>
                  <a:lnTo>
                    <a:pt x="50439" y="510151"/>
                  </a:lnTo>
                  <a:lnTo>
                    <a:pt x="44835" y="515496"/>
                  </a:lnTo>
                  <a:lnTo>
                    <a:pt x="39230" y="520851"/>
                  </a:lnTo>
                  <a:lnTo>
                    <a:pt x="33626" y="526211"/>
                  </a:lnTo>
                  <a:lnTo>
                    <a:pt x="28021" y="531575"/>
                  </a:lnTo>
                  <a:lnTo>
                    <a:pt x="22417" y="536939"/>
                  </a:lnTo>
                  <a:lnTo>
                    <a:pt x="16813" y="542301"/>
                  </a:lnTo>
                  <a:lnTo>
                    <a:pt x="11208" y="547655"/>
                  </a:lnTo>
                  <a:lnTo>
                    <a:pt x="5604" y="553000"/>
                  </a:lnTo>
                  <a:lnTo>
                    <a:pt x="0" y="558332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691486" y="3019743"/>
              <a:ext cx="1883076" cy="512909"/>
            </a:xfrm>
            <a:custGeom>
              <a:avLst/>
              <a:pathLst>
                <a:path w="1883076" h="512909">
                  <a:moveTo>
                    <a:pt x="0" y="512909"/>
                  </a:moveTo>
                  <a:lnTo>
                    <a:pt x="5604" y="506998"/>
                  </a:lnTo>
                  <a:lnTo>
                    <a:pt x="11208" y="501088"/>
                  </a:lnTo>
                  <a:lnTo>
                    <a:pt x="16813" y="495186"/>
                  </a:lnTo>
                  <a:lnTo>
                    <a:pt x="22417" y="489293"/>
                  </a:lnTo>
                  <a:lnTo>
                    <a:pt x="28021" y="483415"/>
                  </a:lnTo>
                  <a:lnTo>
                    <a:pt x="33626" y="477555"/>
                  </a:lnTo>
                  <a:lnTo>
                    <a:pt x="39230" y="471715"/>
                  </a:lnTo>
                  <a:lnTo>
                    <a:pt x="44835" y="465900"/>
                  </a:lnTo>
                  <a:lnTo>
                    <a:pt x="50439" y="460113"/>
                  </a:lnTo>
                  <a:lnTo>
                    <a:pt x="56043" y="454356"/>
                  </a:lnTo>
                  <a:lnTo>
                    <a:pt x="61648" y="448633"/>
                  </a:lnTo>
                  <a:lnTo>
                    <a:pt x="67252" y="442946"/>
                  </a:lnTo>
                  <a:lnTo>
                    <a:pt x="72857" y="437297"/>
                  </a:lnTo>
                  <a:lnTo>
                    <a:pt x="78461" y="431689"/>
                  </a:lnTo>
                  <a:lnTo>
                    <a:pt x="84065" y="426124"/>
                  </a:lnTo>
                  <a:lnTo>
                    <a:pt x="89670" y="420604"/>
                  </a:lnTo>
                  <a:lnTo>
                    <a:pt x="95274" y="415131"/>
                  </a:lnTo>
                  <a:lnTo>
                    <a:pt x="100879" y="409706"/>
                  </a:lnTo>
                  <a:lnTo>
                    <a:pt x="106483" y="404331"/>
                  </a:lnTo>
                  <a:lnTo>
                    <a:pt x="112087" y="399008"/>
                  </a:lnTo>
                  <a:lnTo>
                    <a:pt x="117692" y="393737"/>
                  </a:lnTo>
                  <a:lnTo>
                    <a:pt x="123296" y="388519"/>
                  </a:lnTo>
                  <a:lnTo>
                    <a:pt x="128901" y="383356"/>
                  </a:lnTo>
                  <a:lnTo>
                    <a:pt x="134505" y="378248"/>
                  </a:lnTo>
                  <a:lnTo>
                    <a:pt x="140109" y="373196"/>
                  </a:lnTo>
                  <a:lnTo>
                    <a:pt x="145714" y="368201"/>
                  </a:lnTo>
                  <a:lnTo>
                    <a:pt x="151318" y="363262"/>
                  </a:lnTo>
                  <a:lnTo>
                    <a:pt x="156923" y="358380"/>
                  </a:lnTo>
                  <a:lnTo>
                    <a:pt x="162527" y="353556"/>
                  </a:lnTo>
                  <a:lnTo>
                    <a:pt x="168131" y="348790"/>
                  </a:lnTo>
                  <a:lnTo>
                    <a:pt x="173736" y="344081"/>
                  </a:lnTo>
                  <a:lnTo>
                    <a:pt x="179340" y="339430"/>
                  </a:lnTo>
                  <a:lnTo>
                    <a:pt x="184944" y="334836"/>
                  </a:lnTo>
                  <a:lnTo>
                    <a:pt x="190549" y="330299"/>
                  </a:lnTo>
                  <a:lnTo>
                    <a:pt x="196153" y="325820"/>
                  </a:lnTo>
                  <a:lnTo>
                    <a:pt x="201758" y="321397"/>
                  </a:lnTo>
                  <a:lnTo>
                    <a:pt x="207362" y="317030"/>
                  </a:lnTo>
                  <a:lnTo>
                    <a:pt x="212966" y="312720"/>
                  </a:lnTo>
                  <a:lnTo>
                    <a:pt x="218571" y="308465"/>
                  </a:lnTo>
                  <a:lnTo>
                    <a:pt x="224175" y="304265"/>
                  </a:lnTo>
                  <a:lnTo>
                    <a:pt x="229780" y="300119"/>
                  </a:lnTo>
                  <a:lnTo>
                    <a:pt x="235384" y="296027"/>
                  </a:lnTo>
                  <a:lnTo>
                    <a:pt x="240988" y="291989"/>
                  </a:lnTo>
                  <a:lnTo>
                    <a:pt x="246593" y="288003"/>
                  </a:lnTo>
                  <a:lnTo>
                    <a:pt x="252197" y="284070"/>
                  </a:lnTo>
                  <a:lnTo>
                    <a:pt x="257802" y="280188"/>
                  </a:lnTo>
                  <a:lnTo>
                    <a:pt x="263406" y="276356"/>
                  </a:lnTo>
                  <a:lnTo>
                    <a:pt x="269010" y="272575"/>
                  </a:lnTo>
                  <a:lnTo>
                    <a:pt x="274615" y="268843"/>
                  </a:lnTo>
                  <a:lnTo>
                    <a:pt x="280219" y="265160"/>
                  </a:lnTo>
                  <a:lnTo>
                    <a:pt x="285824" y="261525"/>
                  </a:lnTo>
                  <a:lnTo>
                    <a:pt x="291428" y="257937"/>
                  </a:lnTo>
                  <a:lnTo>
                    <a:pt x="297032" y="254396"/>
                  </a:lnTo>
                  <a:lnTo>
                    <a:pt x="302637" y="250901"/>
                  </a:lnTo>
                  <a:lnTo>
                    <a:pt x="308241" y="247452"/>
                  </a:lnTo>
                  <a:lnTo>
                    <a:pt x="313846" y="244047"/>
                  </a:lnTo>
                  <a:lnTo>
                    <a:pt x="319450" y="240685"/>
                  </a:lnTo>
                  <a:lnTo>
                    <a:pt x="325054" y="237368"/>
                  </a:lnTo>
                  <a:lnTo>
                    <a:pt x="330659" y="234092"/>
                  </a:lnTo>
                  <a:lnTo>
                    <a:pt x="336263" y="230859"/>
                  </a:lnTo>
                  <a:lnTo>
                    <a:pt x="341867" y="227667"/>
                  </a:lnTo>
                  <a:lnTo>
                    <a:pt x="347472" y="224516"/>
                  </a:lnTo>
                  <a:lnTo>
                    <a:pt x="353076" y="221405"/>
                  </a:lnTo>
                  <a:lnTo>
                    <a:pt x="358681" y="218333"/>
                  </a:lnTo>
                  <a:lnTo>
                    <a:pt x="364285" y="215300"/>
                  </a:lnTo>
                  <a:lnTo>
                    <a:pt x="369889" y="212305"/>
                  </a:lnTo>
                  <a:lnTo>
                    <a:pt x="375494" y="209348"/>
                  </a:lnTo>
                  <a:lnTo>
                    <a:pt x="381098" y="206428"/>
                  </a:lnTo>
                  <a:lnTo>
                    <a:pt x="386703" y="203545"/>
                  </a:lnTo>
                  <a:lnTo>
                    <a:pt x="392307" y="200698"/>
                  </a:lnTo>
                  <a:lnTo>
                    <a:pt x="397911" y="197886"/>
                  </a:lnTo>
                  <a:lnTo>
                    <a:pt x="403516" y="195109"/>
                  </a:lnTo>
                  <a:lnTo>
                    <a:pt x="409120" y="192367"/>
                  </a:lnTo>
                  <a:lnTo>
                    <a:pt x="414725" y="189658"/>
                  </a:lnTo>
                  <a:lnTo>
                    <a:pt x="420329" y="186983"/>
                  </a:lnTo>
                  <a:lnTo>
                    <a:pt x="425933" y="184341"/>
                  </a:lnTo>
                  <a:lnTo>
                    <a:pt x="431538" y="181731"/>
                  </a:lnTo>
                  <a:lnTo>
                    <a:pt x="437142" y="179154"/>
                  </a:lnTo>
                  <a:lnTo>
                    <a:pt x="442747" y="176608"/>
                  </a:lnTo>
                  <a:lnTo>
                    <a:pt x="448351" y="174093"/>
                  </a:lnTo>
                  <a:lnTo>
                    <a:pt x="453955" y="171609"/>
                  </a:lnTo>
                  <a:lnTo>
                    <a:pt x="459560" y="169156"/>
                  </a:lnTo>
                  <a:lnTo>
                    <a:pt x="465164" y="166732"/>
                  </a:lnTo>
                  <a:lnTo>
                    <a:pt x="470769" y="164338"/>
                  </a:lnTo>
                  <a:lnTo>
                    <a:pt x="476373" y="161974"/>
                  </a:lnTo>
                  <a:lnTo>
                    <a:pt x="481977" y="159638"/>
                  </a:lnTo>
                  <a:lnTo>
                    <a:pt x="487582" y="157330"/>
                  </a:lnTo>
                  <a:lnTo>
                    <a:pt x="493186" y="155050"/>
                  </a:lnTo>
                  <a:lnTo>
                    <a:pt x="498790" y="152799"/>
                  </a:lnTo>
                  <a:lnTo>
                    <a:pt x="504395" y="150574"/>
                  </a:lnTo>
                  <a:lnTo>
                    <a:pt x="509999" y="148377"/>
                  </a:lnTo>
                  <a:lnTo>
                    <a:pt x="515604" y="146206"/>
                  </a:lnTo>
                  <a:lnTo>
                    <a:pt x="521208" y="144062"/>
                  </a:lnTo>
                  <a:lnTo>
                    <a:pt x="526812" y="141944"/>
                  </a:lnTo>
                  <a:lnTo>
                    <a:pt x="532417" y="139852"/>
                  </a:lnTo>
                  <a:lnTo>
                    <a:pt x="538021" y="137785"/>
                  </a:lnTo>
                  <a:lnTo>
                    <a:pt x="543626" y="135744"/>
                  </a:lnTo>
                  <a:lnTo>
                    <a:pt x="549230" y="133727"/>
                  </a:lnTo>
                  <a:lnTo>
                    <a:pt x="554834" y="131735"/>
                  </a:lnTo>
                  <a:lnTo>
                    <a:pt x="560439" y="129767"/>
                  </a:lnTo>
                  <a:lnTo>
                    <a:pt x="566043" y="127824"/>
                  </a:lnTo>
                  <a:lnTo>
                    <a:pt x="571648" y="125904"/>
                  </a:lnTo>
                  <a:lnTo>
                    <a:pt x="577252" y="124007"/>
                  </a:lnTo>
                  <a:lnTo>
                    <a:pt x="582856" y="122134"/>
                  </a:lnTo>
                  <a:lnTo>
                    <a:pt x="588461" y="120284"/>
                  </a:lnTo>
                  <a:lnTo>
                    <a:pt x="594065" y="118457"/>
                  </a:lnTo>
                  <a:lnTo>
                    <a:pt x="599670" y="116653"/>
                  </a:lnTo>
                  <a:lnTo>
                    <a:pt x="605274" y="114870"/>
                  </a:lnTo>
                  <a:lnTo>
                    <a:pt x="610878" y="113110"/>
                  </a:lnTo>
                  <a:lnTo>
                    <a:pt x="616483" y="111371"/>
                  </a:lnTo>
                  <a:lnTo>
                    <a:pt x="622087" y="109655"/>
                  </a:lnTo>
                  <a:lnTo>
                    <a:pt x="627692" y="107959"/>
                  </a:lnTo>
                  <a:lnTo>
                    <a:pt x="633296" y="106285"/>
                  </a:lnTo>
                  <a:lnTo>
                    <a:pt x="638900" y="104631"/>
                  </a:lnTo>
                  <a:lnTo>
                    <a:pt x="644505" y="102998"/>
                  </a:lnTo>
                  <a:lnTo>
                    <a:pt x="650109" y="101386"/>
                  </a:lnTo>
                  <a:lnTo>
                    <a:pt x="655713" y="99794"/>
                  </a:lnTo>
                  <a:lnTo>
                    <a:pt x="661318" y="98222"/>
                  </a:lnTo>
                  <a:lnTo>
                    <a:pt x="666922" y="96670"/>
                  </a:lnTo>
                  <a:lnTo>
                    <a:pt x="672527" y="95137"/>
                  </a:lnTo>
                  <a:lnTo>
                    <a:pt x="678131" y="93624"/>
                  </a:lnTo>
                  <a:lnTo>
                    <a:pt x="683735" y="92130"/>
                  </a:lnTo>
                  <a:lnTo>
                    <a:pt x="689340" y="90655"/>
                  </a:lnTo>
                  <a:lnTo>
                    <a:pt x="694944" y="89199"/>
                  </a:lnTo>
                  <a:lnTo>
                    <a:pt x="700549" y="87762"/>
                  </a:lnTo>
                  <a:lnTo>
                    <a:pt x="706153" y="86343"/>
                  </a:lnTo>
                  <a:lnTo>
                    <a:pt x="711757" y="84942"/>
                  </a:lnTo>
                  <a:lnTo>
                    <a:pt x="717362" y="83559"/>
                  </a:lnTo>
                  <a:lnTo>
                    <a:pt x="722966" y="82195"/>
                  </a:lnTo>
                  <a:lnTo>
                    <a:pt x="728571" y="80848"/>
                  </a:lnTo>
                  <a:lnTo>
                    <a:pt x="734175" y="79518"/>
                  </a:lnTo>
                  <a:lnTo>
                    <a:pt x="739779" y="78206"/>
                  </a:lnTo>
                  <a:lnTo>
                    <a:pt x="745384" y="76911"/>
                  </a:lnTo>
                  <a:lnTo>
                    <a:pt x="750988" y="75633"/>
                  </a:lnTo>
                  <a:lnTo>
                    <a:pt x="756593" y="74371"/>
                  </a:lnTo>
                  <a:lnTo>
                    <a:pt x="762197" y="73126"/>
                  </a:lnTo>
                  <a:lnTo>
                    <a:pt x="767801" y="71898"/>
                  </a:lnTo>
                  <a:lnTo>
                    <a:pt x="773406" y="70686"/>
                  </a:lnTo>
                  <a:lnTo>
                    <a:pt x="779010" y="69490"/>
                  </a:lnTo>
                  <a:lnTo>
                    <a:pt x="784615" y="68310"/>
                  </a:lnTo>
                  <a:lnTo>
                    <a:pt x="790219" y="67146"/>
                  </a:lnTo>
                  <a:lnTo>
                    <a:pt x="795823" y="65997"/>
                  </a:lnTo>
                  <a:lnTo>
                    <a:pt x="801428" y="64864"/>
                  </a:lnTo>
                  <a:lnTo>
                    <a:pt x="807032" y="63746"/>
                  </a:lnTo>
                  <a:lnTo>
                    <a:pt x="812636" y="62643"/>
                  </a:lnTo>
                  <a:lnTo>
                    <a:pt x="818241" y="61555"/>
                  </a:lnTo>
                  <a:lnTo>
                    <a:pt x="823845" y="60482"/>
                  </a:lnTo>
                  <a:lnTo>
                    <a:pt x="829450" y="59423"/>
                  </a:lnTo>
                  <a:lnTo>
                    <a:pt x="835054" y="58379"/>
                  </a:lnTo>
                  <a:lnTo>
                    <a:pt x="840658" y="57349"/>
                  </a:lnTo>
                  <a:lnTo>
                    <a:pt x="846263" y="56334"/>
                  </a:lnTo>
                  <a:lnTo>
                    <a:pt x="851867" y="55332"/>
                  </a:lnTo>
                  <a:lnTo>
                    <a:pt x="857472" y="54344"/>
                  </a:lnTo>
                  <a:lnTo>
                    <a:pt x="863076" y="53370"/>
                  </a:lnTo>
                  <a:lnTo>
                    <a:pt x="868680" y="52410"/>
                  </a:lnTo>
                  <a:lnTo>
                    <a:pt x="874285" y="51463"/>
                  </a:lnTo>
                  <a:lnTo>
                    <a:pt x="879889" y="50529"/>
                  </a:lnTo>
                  <a:lnTo>
                    <a:pt x="885494" y="49608"/>
                  </a:lnTo>
                  <a:lnTo>
                    <a:pt x="891098" y="48701"/>
                  </a:lnTo>
                  <a:lnTo>
                    <a:pt x="896702" y="47806"/>
                  </a:lnTo>
                  <a:lnTo>
                    <a:pt x="902307" y="46923"/>
                  </a:lnTo>
                  <a:lnTo>
                    <a:pt x="907911" y="46054"/>
                  </a:lnTo>
                  <a:lnTo>
                    <a:pt x="913516" y="45197"/>
                  </a:lnTo>
                  <a:lnTo>
                    <a:pt x="919120" y="44352"/>
                  </a:lnTo>
                  <a:lnTo>
                    <a:pt x="924724" y="43519"/>
                  </a:lnTo>
                  <a:lnTo>
                    <a:pt x="930329" y="42698"/>
                  </a:lnTo>
                  <a:lnTo>
                    <a:pt x="935933" y="41889"/>
                  </a:lnTo>
                  <a:lnTo>
                    <a:pt x="941538" y="41092"/>
                  </a:lnTo>
                  <a:lnTo>
                    <a:pt x="947142" y="40307"/>
                  </a:lnTo>
                  <a:lnTo>
                    <a:pt x="952746" y="39533"/>
                  </a:lnTo>
                  <a:lnTo>
                    <a:pt x="958351" y="38770"/>
                  </a:lnTo>
                  <a:lnTo>
                    <a:pt x="963955" y="38019"/>
                  </a:lnTo>
                  <a:lnTo>
                    <a:pt x="969559" y="37279"/>
                  </a:lnTo>
                  <a:lnTo>
                    <a:pt x="975164" y="36550"/>
                  </a:lnTo>
                  <a:lnTo>
                    <a:pt x="980768" y="35831"/>
                  </a:lnTo>
                  <a:lnTo>
                    <a:pt x="986373" y="35124"/>
                  </a:lnTo>
                  <a:lnTo>
                    <a:pt x="991977" y="34427"/>
                  </a:lnTo>
                  <a:lnTo>
                    <a:pt x="997581" y="33741"/>
                  </a:lnTo>
                  <a:lnTo>
                    <a:pt x="1003186" y="33065"/>
                  </a:lnTo>
                  <a:lnTo>
                    <a:pt x="1008790" y="32399"/>
                  </a:lnTo>
                  <a:lnTo>
                    <a:pt x="1014395" y="31744"/>
                  </a:lnTo>
                  <a:lnTo>
                    <a:pt x="1019999" y="31099"/>
                  </a:lnTo>
                  <a:lnTo>
                    <a:pt x="1025603" y="30463"/>
                  </a:lnTo>
                  <a:lnTo>
                    <a:pt x="1031208" y="29838"/>
                  </a:lnTo>
                  <a:lnTo>
                    <a:pt x="1036812" y="29222"/>
                  </a:lnTo>
                  <a:lnTo>
                    <a:pt x="1042417" y="28616"/>
                  </a:lnTo>
                  <a:lnTo>
                    <a:pt x="1048021" y="28020"/>
                  </a:lnTo>
                  <a:lnTo>
                    <a:pt x="1053625" y="27432"/>
                  </a:lnTo>
                  <a:lnTo>
                    <a:pt x="1059230" y="26855"/>
                  </a:lnTo>
                  <a:lnTo>
                    <a:pt x="1064834" y="26286"/>
                  </a:lnTo>
                  <a:lnTo>
                    <a:pt x="1070439" y="25727"/>
                  </a:lnTo>
                  <a:lnTo>
                    <a:pt x="1076043" y="25177"/>
                  </a:lnTo>
                  <a:lnTo>
                    <a:pt x="1081647" y="24635"/>
                  </a:lnTo>
                  <a:lnTo>
                    <a:pt x="1087252" y="24103"/>
                  </a:lnTo>
                  <a:lnTo>
                    <a:pt x="1092856" y="23579"/>
                  </a:lnTo>
                  <a:lnTo>
                    <a:pt x="1098461" y="23064"/>
                  </a:lnTo>
                  <a:lnTo>
                    <a:pt x="1104065" y="22557"/>
                  </a:lnTo>
                  <a:lnTo>
                    <a:pt x="1109669" y="22059"/>
                  </a:lnTo>
                  <a:lnTo>
                    <a:pt x="1115274" y="21569"/>
                  </a:lnTo>
                  <a:lnTo>
                    <a:pt x="1120878" y="21088"/>
                  </a:lnTo>
                  <a:lnTo>
                    <a:pt x="1126482" y="20614"/>
                  </a:lnTo>
                  <a:lnTo>
                    <a:pt x="1132087" y="20149"/>
                  </a:lnTo>
                  <a:lnTo>
                    <a:pt x="1137691" y="19692"/>
                  </a:lnTo>
                  <a:lnTo>
                    <a:pt x="1143296" y="19242"/>
                  </a:lnTo>
                  <a:lnTo>
                    <a:pt x="1148900" y="18801"/>
                  </a:lnTo>
                  <a:lnTo>
                    <a:pt x="1154504" y="18367"/>
                  </a:lnTo>
                  <a:lnTo>
                    <a:pt x="1160109" y="17941"/>
                  </a:lnTo>
                  <a:lnTo>
                    <a:pt x="1165713" y="17522"/>
                  </a:lnTo>
                  <a:lnTo>
                    <a:pt x="1171318" y="17111"/>
                  </a:lnTo>
                  <a:lnTo>
                    <a:pt x="1176922" y="16707"/>
                  </a:lnTo>
                  <a:lnTo>
                    <a:pt x="1182526" y="16311"/>
                  </a:lnTo>
                  <a:lnTo>
                    <a:pt x="1188131" y="15922"/>
                  </a:lnTo>
                  <a:lnTo>
                    <a:pt x="1193735" y="15540"/>
                  </a:lnTo>
                  <a:lnTo>
                    <a:pt x="1199340" y="15165"/>
                  </a:lnTo>
                  <a:lnTo>
                    <a:pt x="1204944" y="14796"/>
                  </a:lnTo>
                  <a:lnTo>
                    <a:pt x="1210548" y="14435"/>
                  </a:lnTo>
                  <a:lnTo>
                    <a:pt x="1216153" y="14081"/>
                  </a:lnTo>
                  <a:lnTo>
                    <a:pt x="1221757" y="13733"/>
                  </a:lnTo>
                  <a:lnTo>
                    <a:pt x="1227362" y="13392"/>
                  </a:lnTo>
                  <a:lnTo>
                    <a:pt x="1232966" y="13058"/>
                  </a:lnTo>
                  <a:lnTo>
                    <a:pt x="1238570" y="12730"/>
                  </a:lnTo>
                  <a:lnTo>
                    <a:pt x="1244175" y="12408"/>
                  </a:lnTo>
                  <a:lnTo>
                    <a:pt x="1249779" y="12093"/>
                  </a:lnTo>
                  <a:lnTo>
                    <a:pt x="1255384" y="11784"/>
                  </a:lnTo>
                  <a:lnTo>
                    <a:pt x="1260988" y="11481"/>
                  </a:lnTo>
                  <a:lnTo>
                    <a:pt x="1266592" y="11184"/>
                  </a:lnTo>
                  <a:lnTo>
                    <a:pt x="1272197" y="10893"/>
                  </a:lnTo>
                  <a:lnTo>
                    <a:pt x="1277801" y="10608"/>
                  </a:lnTo>
                  <a:lnTo>
                    <a:pt x="1283406" y="10329"/>
                  </a:lnTo>
                  <a:lnTo>
                    <a:pt x="1289010" y="10056"/>
                  </a:lnTo>
                  <a:lnTo>
                    <a:pt x="1294614" y="9788"/>
                  </a:lnTo>
                  <a:lnTo>
                    <a:pt x="1300219" y="9526"/>
                  </a:lnTo>
                  <a:lnTo>
                    <a:pt x="1305823" y="9269"/>
                  </a:lnTo>
                  <a:lnTo>
                    <a:pt x="1311427" y="9018"/>
                  </a:lnTo>
                  <a:lnTo>
                    <a:pt x="1317032" y="8773"/>
                  </a:lnTo>
                  <a:lnTo>
                    <a:pt x="1322636" y="8532"/>
                  </a:lnTo>
                  <a:lnTo>
                    <a:pt x="1328241" y="8297"/>
                  </a:lnTo>
                  <a:lnTo>
                    <a:pt x="1333845" y="8067"/>
                  </a:lnTo>
                  <a:lnTo>
                    <a:pt x="1339449" y="7841"/>
                  </a:lnTo>
                  <a:lnTo>
                    <a:pt x="1345054" y="7621"/>
                  </a:lnTo>
                  <a:lnTo>
                    <a:pt x="1350658" y="7406"/>
                  </a:lnTo>
                  <a:lnTo>
                    <a:pt x="1356263" y="7195"/>
                  </a:lnTo>
                  <a:lnTo>
                    <a:pt x="1361867" y="6990"/>
                  </a:lnTo>
                  <a:lnTo>
                    <a:pt x="1367471" y="6788"/>
                  </a:lnTo>
                  <a:lnTo>
                    <a:pt x="1373076" y="6592"/>
                  </a:lnTo>
                  <a:lnTo>
                    <a:pt x="1378680" y="6400"/>
                  </a:lnTo>
                  <a:lnTo>
                    <a:pt x="1384285" y="6212"/>
                  </a:lnTo>
                  <a:lnTo>
                    <a:pt x="1389889" y="6028"/>
                  </a:lnTo>
                  <a:lnTo>
                    <a:pt x="1395493" y="5849"/>
                  </a:lnTo>
                  <a:lnTo>
                    <a:pt x="1401098" y="5674"/>
                  </a:lnTo>
                  <a:lnTo>
                    <a:pt x="1406702" y="5503"/>
                  </a:lnTo>
                  <a:lnTo>
                    <a:pt x="1412307" y="5336"/>
                  </a:lnTo>
                  <a:lnTo>
                    <a:pt x="1417911" y="5173"/>
                  </a:lnTo>
                  <a:lnTo>
                    <a:pt x="1423515" y="5013"/>
                  </a:lnTo>
                  <a:lnTo>
                    <a:pt x="1429120" y="4858"/>
                  </a:lnTo>
                  <a:lnTo>
                    <a:pt x="1434724" y="4706"/>
                  </a:lnTo>
                  <a:lnTo>
                    <a:pt x="1440329" y="4557"/>
                  </a:lnTo>
                  <a:lnTo>
                    <a:pt x="1445933" y="4412"/>
                  </a:lnTo>
                  <a:lnTo>
                    <a:pt x="1451537" y="4271"/>
                  </a:lnTo>
                  <a:lnTo>
                    <a:pt x="1457142" y="4132"/>
                  </a:lnTo>
                  <a:lnTo>
                    <a:pt x="1462746" y="3997"/>
                  </a:lnTo>
                  <a:lnTo>
                    <a:pt x="1468350" y="3865"/>
                  </a:lnTo>
                  <a:lnTo>
                    <a:pt x="1473955" y="3736"/>
                  </a:lnTo>
                  <a:lnTo>
                    <a:pt x="1479559" y="3611"/>
                  </a:lnTo>
                  <a:lnTo>
                    <a:pt x="1485164" y="3487"/>
                  </a:lnTo>
                  <a:lnTo>
                    <a:pt x="1490768" y="3367"/>
                  </a:lnTo>
                  <a:lnTo>
                    <a:pt x="1496372" y="3250"/>
                  </a:lnTo>
                  <a:lnTo>
                    <a:pt x="1501977" y="3135"/>
                  </a:lnTo>
                  <a:lnTo>
                    <a:pt x="1507581" y="3022"/>
                  </a:lnTo>
                  <a:lnTo>
                    <a:pt x="1513186" y="2913"/>
                  </a:lnTo>
                  <a:lnTo>
                    <a:pt x="1518790" y="2805"/>
                  </a:lnTo>
                  <a:lnTo>
                    <a:pt x="1524394" y="2700"/>
                  </a:lnTo>
                  <a:lnTo>
                    <a:pt x="1529999" y="2597"/>
                  </a:lnTo>
                  <a:lnTo>
                    <a:pt x="1535603" y="2497"/>
                  </a:lnTo>
                  <a:lnTo>
                    <a:pt x="1541208" y="2398"/>
                  </a:lnTo>
                  <a:lnTo>
                    <a:pt x="1546812" y="2302"/>
                  </a:lnTo>
                  <a:lnTo>
                    <a:pt x="1552416" y="2207"/>
                  </a:lnTo>
                  <a:lnTo>
                    <a:pt x="1558021" y="2115"/>
                  </a:lnTo>
                  <a:lnTo>
                    <a:pt x="1563625" y="2024"/>
                  </a:lnTo>
                  <a:lnTo>
                    <a:pt x="1569230" y="1935"/>
                  </a:lnTo>
                  <a:lnTo>
                    <a:pt x="1574834" y="1848"/>
                  </a:lnTo>
                  <a:lnTo>
                    <a:pt x="1580438" y="1763"/>
                  </a:lnTo>
                  <a:lnTo>
                    <a:pt x="1586043" y="1680"/>
                  </a:lnTo>
                  <a:lnTo>
                    <a:pt x="1591647" y="1598"/>
                  </a:lnTo>
                  <a:lnTo>
                    <a:pt x="1597252" y="1519"/>
                  </a:lnTo>
                  <a:lnTo>
                    <a:pt x="1602856" y="1441"/>
                  </a:lnTo>
                  <a:lnTo>
                    <a:pt x="1608460" y="1364"/>
                  </a:lnTo>
                  <a:lnTo>
                    <a:pt x="1614065" y="1290"/>
                  </a:lnTo>
                  <a:lnTo>
                    <a:pt x="1619669" y="1218"/>
                  </a:lnTo>
                  <a:lnTo>
                    <a:pt x="1625273" y="1147"/>
                  </a:lnTo>
                  <a:lnTo>
                    <a:pt x="1630878" y="1079"/>
                  </a:lnTo>
                  <a:lnTo>
                    <a:pt x="1636482" y="1012"/>
                  </a:lnTo>
                  <a:lnTo>
                    <a:pt x="1642087" y="947"/>
                  </a:lnTo>
                  <a:lnTo>
                    <a:pt x="1647691" y="885"/>
                  </a:lnTo>
                  <a:lnTo>
                    <a:pt x="1653295" y="825"/>
                  </a:lnTo>
                  <a:lnTo>
                    <a:pt x="1658900" y="767"/>
                  </a:lnTo>
                  <a:lnTo>
                    <a:pt x="1664504" y="712"/>
                  </a:lnTo>
                  <a:lnTo>
                    <a:pt x="1670109" y="658"/>
                  </a:lnTo>
                  <a:lnTo>
                    <a:pt x="1675713" y="608"/>
                  </a:lnTo>
                  <a:lnTo>
                    <a:pt x="1681317" y="559"/>
                  </a:lnTo>
                  <a:lnTo>
                    <a:pt x="1686922" y="514"/>
                  </a:lnTo>
                  <a:lnTo>
                    <a:pt x="1692526" y="470"/>
                  </a:lnTo>
                  <a:lnTo>
                    <a:pt x="1698131" y="430"/>
                  </a:lnTo>
                  <a:lnTo>
                    <a:pt x="1703735" y="391"/>
                  </a:lnTo>
                  <a:lnTo>
                    <a:pt x="1709339" y="356"/>
                  </a:lnTo>
                  <a:lnTo>
                    <a:pt x="1714944" y="322"/>
                  </a:lnTo>
                  <a:lnTo>
                    <a:pt x="1720548" y="291"/>
                  </a:lnTo>
                  <a:lnTo>
                    <a:pt x="1726153" y="263"/>
                  </a:lnTo>
                  <a:lnTo>
                    <a:pt x="1731757" y="236"/>
                  </a:lnTo>
                  <a:lnTo>
                    <a:pt x="1737361" y="212"/>
                  </a:lnTo>
                  <a:lnTo>
                    <a:pt x="1742966" y="189"/>
                  </a:lnTo>
                  <a:lnTo>
                    <a:pt x="1748570" y="169"/>
                  </a:lnTo>
                  <a:lnTo>
                    <a:pt x="1754175" y="150"/>
                  </a:lnTo>
                  <a:lnTo>
                    <a:pt x="1759779" y="133"/>
                  </a:lnTo>
                  <a:lnTo>
                    <a:pt x="1765383" y="118"/>
                  </a:lnTo>
                  <a:lnTo>
                    <a:pt x="1770988" y="104"/>
                  </a:lnTo>
                  <a:lnTo>
                    <a:pt x="1776592" y="92"/>
                  </a:lnTo>
                  <a:lnTo>
                    <a:pt x="1782196" y="80"/>
                  </a:lnTo>
                  <a:lnTo>
                    <a:pt x="1787801" y="70"/>
                  </a:lnTo>
                  <a:lnTo>
                    <a:pt x="1793405" y="61"/>
                  </a:lnTo>
                  <a:lnTo>
                    <a:pt x="1799010" y="53"/>
                  </a:lnTo>
                  <a:lnTo>
                    <a:pt x="1804614" y="46"/>
                  </a:lnTo>
                  <a:lnTo>
                    <a:pt x="1810218" y="39"/>
                  </a:lnTo>
                  <a:lnTo>
                    <a:pt x="1815823" y="34"/>
                  </a:lnTo>
                  <a:lnTo>
                    <a:pt x="1821427" y="29"/>
                  </a:lnTo>
                  <a:lnTo>
                    <a:pt x="1827032" y="24"/>
                  </a:lnTo>
                  <a:lnTo>
                    <a:pt x="1832636" y="20"/>
                  </a:lnTo>
                  <a:lnTo>
                    <a:pt x="1838240" y="16"/>
                  </a:lnTo>
                  <a:lnTo>
                    <a:pt x="1843845" y="13"/>
                  </a:lnTo>
                  <a:lnTo>
                    <a:pt x="1849449" y="10"/>
                  </a:lnTo>
                  <a:lnTo>
                    <a:pt x="1855054" y="8"/>
                  </a:lnTo>
                  <a:lnTo>
                    <a:pt x="1860658" y="6"/>
                  </a:lnTo>
                  <a:lnTo>
                    <a:pt x="1866262" y="4"/>
                  </a:lnTo>
                  <a:lnTo>
                    <a:pt x="1871867" y="2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691486" y="3019755"/>
              <a:ext cx="1883076" cy="559301"/>
            </a:xfrm>
            <a:custGeom>
              <a:avLst/>
              <a:pathLst>
                <a:path w="1883076" h="559301">
                  <a:moveTo>
                    <a:pt x="0" y="558321"/>
                  </a:moveTo>
                  <a:lnTo>
                    <a:pt x="5604" y="552989"/>
                  </a:lnTo>
                  <a:lnTo>
                    <a:pt x="11208" y="547645"/>
                  </a:lnTo>
                  <a:lnTo>
                    <a:pt x="16813" y="542290"/>
                  </a:lnTo>
                  <a:lnTo>
                    <a:pt x="22417" y="536929"/>
                  </a:lnTo>
                  <a:lnTo>
                    <a:pt x="28021" y="531564"/>
                  </a:lnTo>
                  <a:lnTo>
                    <a:pt x="33626" y="526200"/>
                  </a:lnTo>
                  <a:lnTo>
                    <a:pt x="39230" y="520840"/>
                  </a:lnTo>
                  <a:lnTo>
                    <a:pt x="44835" y="515485"/>
                  </a:lnTo>
                  <a:lnTo>
                    <a:pt x="50439" y="510141"/>
                  </a:lnTo>
                  <a:lnTo>
                    <a:pt x="56043" y="504808"/>
                  </a:lnTo>
                  <a:lnTo>
                    <a:pt x="61648" y="499490"/>
                  </a:lnTo>
                  <a:lnTo>
                    <a:pt x="67252" y="494190"/>
                  </a:lnTo>
                  <a:lnTo>
                    <a:pt x="72857" y="488909"/>
                  </a:lnTo>
                  <a:lnTo>
                    <a:pt x="78461" y="483651"/>
                  </a:lnTo>
                  <a:lnTo>
                    <a:pt x="84065" y="478417"/>
                  </a:lnTo>
                  <a:lnTo>
                    <a:pt x="89670" y="473209"/>
                  </a:lnTo>
                  <a:lnTo>
                    <a:pt x="95274" y="468030"/>
                  </a:lnTo>
                  <a:lnTo>
                    <a:pt x="100879" y="462881"/>
                  </a:lnTo>
                  <a:lnTo>
                    <a:pt x="106483" y="457763"/>
                  </a:lnTo>
                  <a:lnTo>
                    <a:pt x="112087" y="452679"/>
                  </a:lnTo>
                  <a:lnTo>
                    <a:pt x="117692" y="447630"/>
                  </a:lnTo>
                  <a:lnTo>
                    <a:pt x="123296" y="442616"/>
                  </a:lnTo>
                  <a:lnTo>
                    <a:pt x="128901" y="437639"/>
                  </a:lnTo>
                  <a:lnTo>
                    <a:pt x="134505" y="432701"/>
                  </a:lnTo>
                  <a:lnTo>
                    <a:pt x="140109" y="427801"/>
                  </a:lnTo>
                  <a:lnTo>
                    <a:pt x="145714" y="422942"/>
                  </a:lnTo>
                  <a:lnTo>
                    <a:pt x="151318" y="418123"/>
                  </a:lnTo>
                  <a:lnTo>
                    <a:pt x="156923" y="413345"/>
                  </a:lnTo>
                  <a:lnTo>
                    <a:pt x="162527" y="408609"/>
                  </a:lnTo>
                  <a:lnTo>
                    <a:pt x="168131" y="403916"/>
                  </a:lnTo>
                  <a:lnTo>
                    <a:pt x="173736" y="399265"/>
                  </a:lnTo>
                  <a:lnTo>
                    <a:pt x="179340" y="394656"/>
                  </a:lnTo>
                  <a:lnTo>
                    <a:pt x="184944" y="390092"/>
                  </a:lnTo>
                  <a:lnTo>
                    <a:pt x="190549" y="385570"/>
                  </a:lnTo>
                  <a:lnTo>
                    <a:pt x="196153" y="381092"/>
                  </a:lnTo>
                  <a:lnTo>
                    <a:pt x="201758" y="376657"/>
                  </a:lnTo>
                  <a:lnTo>
                    <a:pt x="207362" y="372266"/>
                  </a:lnTo>
                  <a:lnTo>
                    <a:pt x="212966" y="367918"/>
                  </a:lnTo>
                  <a:lnTo>
                    <a:pt x="218571" y="363614"/>
                  </a:lnTo>
                  <a:lnTo>
                    <a:pt x="224175" y="359352"/>
                  </a:lnTo>
                  <a:lnTo>
                    <a:pt x="229780" y="355134"/>
                  </a:lnTo>
                  <a:lnTo>
                    <a:pt x="235384" y="350958"/>
                  </a:lnTo>
                  <a:lnTo>
                    <a:pt x="240988" y="346825"/>
                  </a:lnTo>
                  <a:lnTo>
                    <a:pt x="246593" y="342735"/>
                  </a:lnTo>
                  <a:lnTo>
                    <a:pt x="252197" y="338686"/>
                  </a:lnTo>
                  <a:lnTo>
                    <a:pt x="257802" y="334679"/>
                  </a:lnTo>
                  <a:lnTo>
                    <a:pt x="263406" y="330713"/>
                  </a:lnTo>
                  <a:lnTo>
                    <a:pt x="269010" y="326788"/>
                  </a:lnTo>
                  <a:lnTo>
                    <a:pt x="274615" y="322904"/>
                  </a:lnTo>
                  <a:lnTo>
                    <a:pt x="280219" y="319060"/>
                  </a:lnTo>
                  <a:lnTo>
                    <a:pt x="285824" y="315256"/>
                  </a:lnTo>
                  <a:lnTo>
                    <a:pt x="291428" y="311491"/>
                  </a:lnTo>
                  <a:lnTo>
                    <a:pt x="297032" y="307766"/>
                  </a:lnTo>
                  <a:lnTo>
                    <a:pt x="302637" y="304079"/>
                  </a:lnTo>
                  <a:lnTo>
                    <a:pt x="308241" y="300430"/>
                  </a:lnTo>
                  <a:lnTo>
                    <a:pt x="313846" y="296819"/>
                  </a:lnTo>
                  <a:lnTo>
                    <a:pt x="319450" y="293245"/>
                  </a:lnTo>
                  <a:lnTo>
                    <a:pt x="325054" y="289708"/>
                  </a:lnTo>
                  <a:lnTo>
                    <a:pt x="330659" y="286208"/>
                  </a:lnTo>
                  <a:lnTo>
                    <a:pt x="336263" y="282744"/>
                  </a:lnTo>
                  <a:lnTo>
                    <a:pt x="341867" y="279316"/>
                  </a:lnTo>
                  <a:lnTo>
                    <a:pt x="347472" y="275923"/>
                  </a:lnTo>
                  <a:lnTo>
                    <a:pt x="353076" y="272565"/>
                  </a:lnTo>
                  <a:lnTo>
                    <a:pt x="358681" y="269241"/>
                  </a:lnTo>
                  <a:lnTo>
                    <a:pt x="364285" y="265952"/>
                  </a:lnTo>
                  <a:lnTo>
                    <a:pt x="369889" y="262696"/>
                  </a:lnTo>
                  <a:lnTo>
                    <a:pt x="375494" y="259474"/>
                  </a:lnTo>
                  <a:lnTo>
                    <a:pt x="381098" y="256285"/>
                  </a:lnTo>
                  <a:lnTo>
                    <a:pt x="386703" y="253128"/>
                  </a:lnTo>
                  <a:lnTo>
                    <a:pt x="392307" y="250004"/>
                  </a:lnTo>
                  <a:lnTo>
                    <a:pt x="397911" y="246911"/>
                  </a:lnTo>
                  <a:lnTo>
                    <a:pt x="403516" y="243850"/>
                  </a:lnTo>
                  <a:lnTo>
                    <a:pt x="409120" y="240821"/>
                  </a:lnTo>
                  <a:lnTo>
                    <a:pt x="414725" y="237822"/>
                  </a:lnTo>
                  <a:lnTo>
                    <a:pt x="420329" y="234854"/>
                  </a:lnTo>
                  <a:lnTo>
                    <a:pt x="425933" y="231916"/>
                  </a:lnTo>
                  <a:lnTo>
                    <a:pt x="431538" y="229007"/>
                  </a:lnTo>
                  <a:lnTo>
                    <a:pt x="437142" y="226129"/>
                  </a:lnTo>
                  <a:lnTo>
                    <a:pt x="442747" y="223279"/>
                  </a:lnTo>
                  <a:lnTo>
                    <a:pt x="448351" y="220459"/>
                  </a:lnTo>
                  <a:lnTo>
                    <a:pt x="453955" y="217668"/>
                  </a:lnTo>
                  <a:lnTo>
                    <a:pt x="459560" y="214904"/>
                  </a:lnTo>
                  <a:lnTo>
                    <a:pt x="465164" y="212169"/>
                  </a:lnTo>
                  <a:lnTo>
                    <a:pt x="470769" y="209462"/>
                  </a:lnTo>
                  <a:lnTo>
                    <a:pt x="476373" y="206782"/>
                  </a:lnTo>
                  <a:lnTo>
                    <a:pt x="481977" y="204130"/>
                  </a:lnTo>
                  <a:lnTo>
                    <a:pt x="487582" y="201505"/>
                  </a:lnTo>
                  <a:lnTo>
                    <a:pt x="493186" y="198907"/>
                  </a:lnTo>
                  <a:lnTo>
                    <a:pt x="498790" y="196335"/>
                  </a:lnTo>
                  <a:lnTo>
                    <a:pt x="504395" y="193789"/>
                  </a:lnTo>
                  <a:lnTo>
                    <a:pt x="509999" y="191270"/>
                  </a:lnTo>
                  <a:lnTo>
                    <a:pt x="515604" y="188776"/>
                  </a:lnTo>
                  <a:lnTo>
                    <a:pt x="521208" y="186308"/>
                  </a:lnTo>
                  <a:lnTo>
                    <a:pt x="526812" y="183866"/>
                  </a:lnTo>
                  <a:lnTo>
                    <a:pt x="532417" y="181448"/>
                  </a:lnTo>
                  <a:lnTo>
                    <a:pt x="538021" y="179056"/>
                  </a:lnTo>
                  <a:lnTo>
                    <a:pt x="543626" y="176688"/>
                  </a:lnTo>
                  <a:lnTo>
                    <a:pt x="549230" y="174345"/>
                  </a:lnTo>
                  <a:lnTo>
                    <a:pt x="554834" y="172026"/>
                  </a:lnTo>
                  <a:lnTo>
                    <a:pt x="560439" y="169731"/>
                  </a:lnTo>
                  <a:lnTo>
                    <a:pt x="566043" y="167460"/>
                  </a:lnTo>
                  <a:lnTo>
                    <a:pt x="571648" y="165213"/>
                  </a:lnTo>
                  <a:lnTo>
                    <a:pt x="577252" y="162989"/>
                  </a:lnTo>
                  <a:lnTo>
                    <a:pt x="582856" y="160788"/>
                  </a:lnTo>
                  <a:lnTo>
                    <a:pt x="588461" y="158611"/>
                  </a:lnTo>
                  <a:lnTo>
                    <a:pt x="594065" y="156457"/>
                  </a:lnTo>
                  <a:lnTo>
                    <a:pt x="599670" y="154325"/>
                  </a:lnTo>
                  <a:lnTo>
                    <a:pt x="605274" y="152216"/>
                  </a:lnTo>
                  <a:lnTo>
                    <a:pt x="610878" y="150129"/>
                  </a:lnTo>
                  <a:lnTo>
                    <a:pt x="616483" y="148064"/>
                  </a:lnTo>
                  <a:lnTo>
                    <a:pt x="622087" y="146021"/>
                  </a:lnTo>
                  <a:lnTo>
                    <a:pt x="627692" y="144001"/>
                  </a:lnTo>
                  <a:lnTo>
                    <a:pt x="633296" y="142001"/>
                  </a:lnTo>
                  <a:lnTo>
                    <a:pt x="638900" y="140024"/>
                  </a:lnTo>
                  <a:lnTo>
                    <a:pt x="644505" y="138067"/>
                  </a:lnTo>
                  <a:lnTo>
                    <a:pt x="650109" y="136132"/>
                  </a:lnTo>
                  <a:lnTo>
                    <a:pt x="655713" y="134217"/>
                  </a:lnTo>
                  <a:lnTo>
                    <a:pt x="661318" y="132323"/>
                  </a:lnTo>
                  <a:lnTo>
                    <a:pt x="666922" y="130450"/>
                  </a:lnTo>
                  <a:lnTo>
                    <a:pt x="672527" y="128597"/>
                  </a:lnTo>
                  <a:lnTo>
                    <a:pt x="678131" y="126765"/>
                  </a:lnTo>
                  <a:lnTo>
                    <a:pt x="683735" y="124952"/>
                  </a:lnTo>
                  <a:lnTo>
                    <a:pt x="689340" y="123160"/>
                  </a:lnTo>
                  <a:lnTo>
                    <a:pt x="694944" y="121387"/>
                  </a:lnTo>
                  <a:lnTo>
                    <a:pt x="700549" y="119634"/>
                  </a:lnTo>
                  <a:lnTo>
                    <a:pt x="706153" y="117900"/>
                  </a:lnTo>
                  <a:lnTo>
                    <a:pt x="711757" y="116186"/>
                  </a:lnTo>
                  <a:lnTo>
                    <a:pt x="717362" y="114490"/>
                  </a:lnTo>
                  <a:lnTo>
                    <a:pt x="722966" y="112814"/>
                  </a:lnTo>
                  <a:lnTo>
                    <a:pt x="728571" y="111156"/>
                  </a:lnTo>
                  <a:lnTo>
                    <a:pt x="734175" y="109517"/>
                  </a:lnTo>
                  <a:lnTo>
                    <a:pt x="739779" y="107896"/>
                  </a:lnTo>
                  <a:lnTo>
                    <a:pt x="745384" y="106294"/>
                  </a:lnTo>
                  <a:lnTo>
                    <a:pt x="750988" y="104710"/>
                  </a:lnTo>
                  <a:lnTo>
                    <a:pt x="756593" y="103143"/>
                  </a:lnTo>
                  <a:lnTo>
                    <a:pt x="762197" y="101595"/>
                  </a:lnTo>
                  <a:lnTo>
                    <a:pt x="767801" y="100064"/>
                  </a:lnTo>
                  <a:lnTo>
                    <a:pt x="773406" y="98551"/>
                  </a:lnTo>
                  <a:lnTo>
                    <a:pt x="779010" y="97055"/>
                  </a:lnTo>
                  <a:lnTo>
                    <a:pt x="784615" y="95576"/>
                  </a:lnTo>
                  <a:lnTo>
                    <a:pt x="790219" y="94115"/>
                  </a:lnTo>
                  <a:lnTo>
                    <a:pt x="795823" y="92670"/>
                  </a:lnTo>
                  <a:lnTo>
                    <a:pt x="801428" y="91242"/>
                  </a:lnTo>
                  <a:lnTo>
                    <a:pt x="807032" y="89831"/>
                  </a:lnTo>
                  <a:lnTo>
                    <a:pt x="812636" y="88436"/>
                  </a:lnTo>
                  <a:lnTo>
                    <a:pt x="818241" y="87057"/>
                  </a:lnTo>
                  <a:lnTo>
                    <a:pt x="823845" y="85695"/>
                  </a:lnTo>
                  <a:lnTo>
                    <a:pt x="829450" y="84349"/>
                  </a:lnTo>
                  <a:lnTo>
                    <a:pt x="835054" y="83018"/>
                  </a:lnTo>
                  <a:lnTo>
                    <a:pt x="840658" y="81704"/>
                  </a:lnTo>
                  <a:lnTo>
                    <a:pt x="846263" y="80405"/>
                  </a:lnTo>
                  <a:lnTo>
                    <a:pt x="851867" y="79121"/>
                  </a:lnTo>
                  <a:lnTo>
                    <a:pt x="857472" y="77853"/>
                  </a:lnTo>
                  <a:lnTo>
                    <a:pt x="863076" y="76600"/>
                  </a:lnTo>
                  <a:lnTo>
                    <a:pt x="868680" y="75362"/>
                  </a:lnTo>
                  <a:lnTo>
                    <a:pt x="874285" y="74138"/>
                  </a:lnTo>
                  <a:lnTo>
                    <a:pt x="879889" y="72930"/>
                  </a:lnTo>
                  <a:lnTo>
                    <a:pt x="885494" y="71736"/>
                  </a:lnTo>
                  <a:lnTo>
                    <a:pt x="891098" y="70557"/>
                  </a:lnTo>
                  <a:lnTo>
                    <a:pt x="896702" y="69392"/>
                  </a:lnTo>
                  <a:lnTo>
                    <a:pt x="902307" y="68242"/>
                  </a:lnTo>
                  <a:lnTo>
                    <a:pt x="907911" y="67105"/>
                  </a:lnTo>
                  <a:lnTo>
                    <a:pt x="913516" y="65983"/>
                  </a:lnTo>
                  <a:lnTo>
                    <a:pt x="919120" y="64874"/>
                  </a:lnTo>
                  <a:lnTo>
                    <a:pt x="924724" y="63779"/>
                  </a:lnTo>
                  <a:lnTo>
                    <a:pt x="930329" y="62698"/>
                  </a:lnTo>
                  <a:lnTo>
                    <a:pt x="935933" y="61630"/>
                  </a:lnTo>
                  <a:lnTo>
                    <a:pt x="941538" y="60576"/>
                  </a:lnTo>
                  <a:lnTo>
                    <a:pt x="947142" y="59534"/>
                  </a:lnTo>
                  <a:lnTo>
                    <a:pt x="952746" y="58506"/>
                  </a:lnTo>
                  <a:lnTo>
                    <a:pt x="958351" y="57491"/>
                  </a:lnTo>
                  <a:lnTo>
                    <a:pt x="963955" y="56489"/>
                  </a:lnTo>
                  <a:lnTo>
                    <a:pt x="969559" y="55500"/>
                  </a:lnTo>
                  <a:lnTo>
                    <a:pt x="975164" y="54523"/>
                  </a:lnTo>
                  <a:lnTo>
                    <a:pt x="980768" y="53559"/>
                  </a:lnTo>
                  <a:lnTo>
                    <a:pt x="986373" y="52607"/>
                  </a:lnTo>
                  <a:lnTo>
                    <a:pt x="991977" y="51667"/>
                  </a:lnTo>
                  <a:lnTo>
                    <a:pt x="997581" y="50740"/>
                  </a:lnTo>
                  <a:lnTo>
                    <a:pt x="1003186" y="49825"/>
                  </a:lnTo>
                  <a:lnTo>
                    <a:pt x="1008790" y="48922"/>
                  </a:lnTo>
                  <a:lnTo>
                    <a:pt x="1014395" y="48030"/>
                  </a:lnTo>
                  <a:lnTo>
                    <a:pt x="1019999" y="47151"/>
                  </a:lnTo>
                  <a:lnTo>
                    <a:pt x="1025603" y="46283"/>
                  </a:lnTo>
                  <a:lnTo>
                    <a:pt x="1031208" y="45427"/>
                  </a:lnTo>
                  <a:lnTo>
                    <a:pt x="1036812" y="44582"/>
                  </a:lnTo>
                  <a:lnTo>
                    <a:pt x="1042417" y="43748"/>
                  </a:lnTo>
                  <a:lnTo>
                    <a:pt x="1048021" y="42926"/>
                  </a:lnTo>
                  <a:lnTo>
                    <a:pt x="1053625" y="42115"/>
                  </a:lnTo>
                  <a:lnTo>
                    <a:pt x="1059230" y="41315"/>
                  </a:lnTo>
                  <a:lnTo>
                    <a:pt x="1064834" y="40526"/>
                  </a:lnTo>
                  <a:lnTo>
                    <a:pt x="1070439" y="39748"/>
                  </a:lnTo>
                  <a:lnTo>
                    <a:pt x="1076043" y="38981"/>
                  </a:lnTo>
                  <a:lnTo>
                    <a:pt x="1081647" y="38225"/>
                  </a:lnTo>
                  <a:lnTo>
                    <a:pt x="1087252" y="37479"/>
                  </a:lnTo>
                  <a:lnTo>
                    <a:pt x="1092856" y="36743"/>
                  </a:lnTo>
                  <a:lnTo>
                    <a:pt x="1098461" y="36018"/>
                  </a:lnTo>
                  <a:lnTo>
                    <a:pt x="1104065" y="35304"/>
                  </a:lnTo>
                  <a:lnTo>
                    <a:pt x="1109669" y="34599"/>
                  </a:lnTo>
                  <a:lnTo>
                    <a:pt x="1115274" y="33905"/>
                  </a:lnTo>
                  <a:lnTo>
                    <a:pt x="1120878" y="33221"/>
                  </a:lnTo>
                  <a:lnTo>
                    <a:pt x="1126482" y="32547"/>
                  </a:lnTo>
                  <a:lnTo>
                    <a:pt x="1132087" y="31883"/>
                  </a:lnTo>
                  <a:lnTo>
                    <a:pt x="1137691" y="31229"/>
                  </a:lnTo>
                  <a:lnTo>
                    <a:pt x="1143296" y="30584"/>
                  </a:lnTo>
                  <a:lnTo>
                    <a:pt x="1148900" y="29949"/>
                  </a:lnTo>
                  <a:lnTo>
                    <a:pt x="1154504" y="29324"/>
                  </a:lnTo>
                  <a:lnTo>
                    <a:pt x="1160109" y="28708"/>
                  </a:lnTo>
                  <a:lnTo>
                    <a:pt x="1165713" y="28101"/>
                  </a:lnTo>
                  <a:lnTo>
                    <a:pt x="1171318" y="27504"/>
                  </a:lnTo>
                  <a:lnTo>
                    <a:pt x="1176922" y="26916"/>
                  </a:lnTo>
                  <a:lnTo>
                    <a:pt x="1182526" y="26338"/>
                  </a:lnTo>
                  <a:lnTo>
                    <a:pt x="1188131" y="25768"/>
                  </a:lnTo>
                  <a:lnTo>
                    <a:pt x="1193735" y="25208"/>
                  </a:lnTo>
                  <a:lnTo>
                    <a:pt x="1199340" y="24656"/>
                  </a:lnTo>
                  <a:lnTo>
                    <a:pt x="1204944" y="24113"/>
                  </a:lnTo>
                  <a:lnTo>
                    <a:pt x="1210548" y="23579"/>
                  </a:lnTo>
                  <a:lnTo>
                    <a:pt x="1216153" y="23054"/>
                  </a:lnTo>
                  <a:lnTo>
                    <a:pt x="1221757" y="22538"/>
                  </a:lnTo>
                  <a:lnTo>
                    <a:pt x="1227362" y="22030"/>
                  </a:lnTo>
                  <a:lnTo>
                    <a:pt x="1232966" y="21530"/>
                  </a:lnTo>
                  <a:lnTo>
                    <a:pt x="1238570" y="21039"/>
                  </a:lnTo>
                  <a:lnTo>
                    <a:pt x="1244175" y="20556"/>
                  </a:lnTo>
                  <a:lnTo>
                    <a:pt x="1249779" y="20082"/>
                  </a:lnTo>
                  <a:lnTo>
                    <a:pt x="1255384" y="19615"/>
                  </a:lnTo>
                  <a:lnTo>
                    <a:pt x="1260988" y="19157"/>
                  </a:lnTo>
                  <a:lnTo>
                    <a:pt x="1266592" y="18706"/>
                  </a:lnTo>
                  <a:lnTo>
                    <a:pt x="1272197" y="18264"/>
                  </a:lnTo>
                  <a:lnTo>
                    <a:pt x="1277801" y="17829"/>
                  </a:lnTo>
                  <a:lnTo>
                    <a:pt x="1283406" y="17403"/>
                  </a:lnTo>
                  <a:lnTo>
                    <a:pt x="1289010" y="16983"/>
                  </a:lnTo>
                  <a:lnTo>
                    <a:pt x="1294614" y="16572"/>
                  </a:lnTo>
                  <a:lnTo>
                    <a:pt x="1300219" y="16168"/>
                  </a:lnTo>
                  <a:lnTo>
                    <a:pt x="1305823" y="15771"/>
                  </a:lnTo>
                  <a:lnTo>
                    <a:pt x="1311427" y="15382"/>
                  </a:lnTo>
                  <a:lnTo>
                    <a:pt x="1317032" y="15000"/>
                  </a:lnTo>
                  <a:lnTo>
                    <a:pt x="1322636" y="14625"/>
                  </a:lnTo>
                  <a:lnTo>
                    <a:pt x="1328241" y="14257"/>
                  </a:lnTo>
                  <a:lnTo>
                    <a:pt x="1333845" y="13896"/>
                  </a:lnTo>
                  <a:lnTo>
                    <a:pt x="1339449" y="13543"/>
                  </a:lnTo>
                  <a:lnTo>
                    <a:pt x="1345054" y="13196"/>
                  </a:lnTo>
                  <a:lnTo>
                    <a:pt x="1350658" y="12855"/>
                  </a:lnTo>
                  <a:lnTo>
                    <a:pt x="1356263" y="12522"/>
                  </a:lnTo>
                  <a:lnTo>
                    <a:pt x="1361867" y="12195"/>
                  </a:lnTo>
                  <a:lnTo>
                    <a:pt x="1367471" y="11874"/>
                  </a:lnTo>
                  <a:lnTo>
                    <a:pt x="1373076" y="11560"/>
                  </a:lnTo>
                  <a:lnTo>
                    <a:pt x="1378680" y="11251"/>
                  </a:lnTo>
                  <a:lnTo>
                    <a:pt x="1384285" y="10950"/>
                  </a:lnTo>
                  <a:lnTo>
                    <a:pt x="1389889" y="10654"/>
                  </a:lnTo>
                  <a:lnTo>
                    <a:pt x="1395493" y="10364"/>
                  </a:lnTo>
                  <a:lnTo>
                    <a:pt x="1401098" y="10080"/>
                  </a:lnTo>
                  <a:lnTo>
                    <a:pt x="1406702" y="9802"/>
                  </a:lnTo>
                  <a:lnTo>
                    <a:pt x="1412307" y="9529"/>
                  </a:lnTo>
                  <a:lnTo>
                    <a:pt x="1417911" y="9262"/>
                  </a:lnTo>
                  <a:lnTo>
                    <a:pt x="1423515" y="9000"/>
                  </a:lnTo>
                  <a:lnTo>
                    <a:pt x="1429120" y="8744"/>
                  </a:lnTo>
                  <a:lnTo>
                    <a:pt x="1434724" y="8493"/>
                  </a:lnTo>
                  <a:lnTo>
                    <a:pt x="1440329" y="8247"/>
                  </a:lnTo>
                  <a:lnTo>
                    <a:pt x="1445933" y="8006"/>
                  </a:lnTo>
                  <a:lnTo>
                    <a:pt x="1451537" y="7770"/>
                  </a:lnTo>
                  <a:lnTo>
                    <a:pt x="1457142" y="7538"/>
                  </a:lnTo>
                  <a:lnTo>
                    <a:pt x="1462746" y="7312"/>
                  </a:lnTo>
                  <a:lnTo>
                    <a:pt x="1468350" y="7090"/>
                  </a:lnTo>
                  <a:lnTo>
                    <a:pt x="1473955" y="6872"/>
                  </a:lnTo>
                  <a:lnTo>
                    <a:pt x="1479559" y="6658"/>
                  </a:lnTo>
                  <a:lnTo>
                    <a:pt x="1485164" y="6449"/>
                  </a:lnTo>
                  <a:lnTo>
                    <a:pt x="1490768" y="6244"/>
                  </a:lnTo>
                  <a:lnTo>
                    <a:pt x="1496372" y="6043"/>
                  </a:lnTo>
                  <a:lnTo>
                    <a:pt x="1501977" y="5845"/>
                  </a:lnTo>
                  <a:lnTo>
                    <a:pt x="1507581" y="5651"/>
                  </a:lnTo>
                  <a:lnTo>
                    <a:pt x="1513186" y="5461"/>
                  </a:lnTo>
                  <a:lnTo>
                    <a:pt x="1518790" y="5274"/>
                  </a:lnTo>
                  <a:lnTo>
                    <a:pt x="1524394" y="5091"/>
                  </a:lnTo>
                  <a:lnTo>
                    <a:pt x="1529999" y="4911"/>
                  </a:lnTo>
                  <a:lnTo>
                    <a:pt x="1535603" y="4734"/>
                  </a:lnTo>
                  <a:lnTo>
                    <a:pt x="1541208" y="4560"/>
                  </a:lnTo>
                  <a:lnTo>
                    <a:pt x="1546812" y="4389"/>
                  </a:lnTo>
                  <a:lnTo>
                    <a:pt x="1552416" y="4220"/>
                  </a:lnTo>
                  <a:lnTo>
                    <a:pt x="1558021" y="4055"/>
                  </a:lnTo>
                  <a:lnTo>
                    <a:pt x="1563625" y="3892"/>
                  </a:lnTo>
                  <a:lnTo>
                    <a:pt x="1569230" y="3732"/>
                  </a:lnTo>
                  <a:lnTo>
                    <a:pt x="1574834" y="3575"/>
                  </a:lnTo>
                  <a:lnTo>
                    <a:pt x="1580438" y="3420"/>
                  </a:lnTo>
                  <a:lnTo>
                    <a:pt x="1586043" y="3268"/>
                  </a:lnTo>
                  <a:lnTo>
                    <a:pt x="1591647" y="3118"/>
                  </a:lnTo>
                  <a:lnTo>
                    <a:pt x="1597252" y="2971"/>
                  </a:lnTo>
                  <a:lnTo>
                    <a:pt x="1602856" y="2827"/>
                  </a:lnTo>
                  <a:lnTo>
                    <a:pt x="1608460" y="2685"/>
                  </a:lnTo>
                  <a:lnTo>
                    <a:pt x="1614065" y="2546"/>
                  </a:lnTo>
                  <a:lnTo>
                    <a:pt x="1619669" y="2410"/>
                  </a:lnTo>
                  <a:lnTo>
                    <a:pt x="1625273" y="2277"/>
                  </a:lnTo>
                  <a:lnTo>
                    <a:pt x="1630878" y="2148"/>
                  </a:lnTo>
                  <a:lnTo>
                    <a:pt x="1636482" y="2021"/>
                  </a:lnTo>
                  <a:lnTo>
                    <a:pt x="1642087" y="1898"/>
                  </a:lnTo>
                  <a:lnTo>
                    <a:pt x="1647691" y="1778"/>
                  </a:lnTo>
                  <a:lnTo>
                    <a:pt x="1653295" y="1662"/>
                  </a:lnTo>
                  <a:lnTo>
                    <a:pt x="1658900" y="1550"/>
                  </a:lnTo>
                  <a:lnTo>
                    <a:pt x="1664504" y="1442"/>
                  </a:lnTo>
                  <a:lnTo>
                    <a:pt x="1670109" y="1338"/>
                  </a:lnTo>
                  <a:lnTo>
                    <a:pt x="1675713" y="1239"/>
                  </a:lnTo>
                  <a:lnTo>
                    <a:pt x="1681317" y="1144"/>
                  </a:lnTo>
                  <a:lnTo>
                    <a:pt x="1686922" y="1054"/>
                  </a:lnTo>
                  <a:lnTo>
                    <a:pt x="1692526" y="968"/>
                  </a:lnTo>
                  <a:lnTo>
                    <a:pt x="1698131" y="887"/>
                  </a:lnTo>
                  <a:lnTo>
                    <a:pt x="1703735" y="810"/>
                  </a:lnTo>
                  <a:lnTo>
                    <a:pt x="1709339" y="738"/>
                  </a:lnTo>
                  <a:lnTo>
                    <a:pt x="1714944" y="671"/>
                  </a:lnTo>
                  <a:lnTo>
                    <a:pt x="1720548" y="608"/>
                  </a:lnTo>
                  <a:lnTo>
                    <a:pt x="1726153" y="550"/>
                  </a:lnTo>
                  <a:lnTo>
                    <a:pt x="1731757" y="496"/>
                  </a:lnTo>
                  <a:lnTo>
                    <a:pt x="1737361" y="446"/>
                  </a:lnTo>
                  <a:lnTo>
                    <a:pt x="1742966" y="400"/>
                  </a:lnTo>
                  <a:lnTo>
                    <a:pt x="1748570" y="358"/>
                  </a:lnTo>
                  <a:lnTo>
                    <a:pt x="1754175" y="320"/>
                  </a:lnTo>
                  <a:lnTo>
                    <a:pt x="1759779" y="284"/>
                  </a:lnTo>
                  <a:lnTo>
                    <a:pt x="1765383" y="252"/>
                  </a:lnTo>
                  <a:lnTo>
                    <a:pt x="1770988" y="223"/>
                  </a:lnTo>
                  <a:lnTo>
                    <a:pt x="1776592" y="197"/>
                  </a:lnTo>
                  <a:lnTo>
                    <a:pt x="1782196" y="174"/>
                  </a:lnTo>
                  <a:lnTo>
                    <a:pt x="1787801" y="152"/>
                  </a:lnTo>
                  <a:lnTo>
                    <a:pt x="1793405" y="133"/>
                  </a:lnTo>
                  <a:lnTo>
                    <a:pt x="1799010" y="116"/>
                  </a:lnTo>
                  <a:lnTo>
                    <a:pt x="1804614" y="100"/>
                  </a:lnTo>
                  <a:lnTo>
                    <a:pt x="1810218" y="86"/>
                  </a:lnTo>
                  <a:lnTo>
                    <a:pt x="1815823" y="74"/>
                  </a:lnTo>
                  <a:lnTo>
                    <a:pt x="1821427" y="63"/>
                  </a:lnTo>
                  <a:lnTo>
                    <a:pt x="1827032" y="53"/>
                  </a:lnTo>
                  <a:lnTo>
                    <a:pt x="1832636" y="45"/>
                  </a:lnTo>
                  <a:lnTo>
                    <a:pt x="1838240" y="37"/>
                  </a:lnTo>
                  <a:lnTo>
                    <a:pt x="1843845" y="30"/>
                  </a:lnTo>
                  <a:lnTo>
                    <a:pt x="1849449" y="24"/>
                  </a:lnTo>
                  <a:lnTo>
                    <a:pt x="1855054" y="18"/>
                  </a:lnTo>
                  <a:lnTo>
                    <a:pt x="1860658" y="14"/>
                  </a:lnTo>
                  <a:lnTo>
                    <a:pt x="1866262" y="9"/>
                  </a:lnTo>
                  <a:lnTo>
                    <a:pt x="1871867" y="6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83076" y="656"/>
                  </a:lnTo>
                  <a:lnTo>
                    <a:pt x="1877471" y="729"/>
                  </a:lnTo>
                  <a:lnTo>
                    <a:pt x="1871867" y="809"/>
                  </a:lnTo>
                  <a:lnTo>
                    <a:pt x="1866262" y="898"/>
                  </a:lnTo>
                  <a:lnTo>
                    <a:pt x="1860658" y="996"/>
                  </a:lnTo>
                  <a:lnTo>
                    <a:pt x="1855054" y="1104"/>
                  </a:lnTo>
                  <a:lnTo>
                    <a:pt x="1849449" y="1223"/>
                  </a:lnTo>
                  <a:lnTo>
                    <a:pt x="1843845" y="1354"/>
                  </a:lnTo>
                  <a:lnTo>
                    <a:pt x="1838240" y="1498"/>
                  </a:lnTo>
                  <a:lnTo>
                    <a:pt x="1832636" y="1656"/>
                  </a:lnTo>
                  <a:lnTo>
                    <a:pt x="1827032" y="1829"/>
                  </a:lnTo>
                  <a:lnTo>
                    <a:pt x="1821427" y="2018"/>
                  </a:lnTo>
                  <a:lnTo>
                    <a:pt x="1815823" y="2226"/>
                  </a:lnTo>
                  <a:lnTo>
                    <a:pt x="1810218" y="2452"/>
                  </a:lnTo>
                  <a:lnTo>
                    <a:pt x="1804614" y="2699"/>
                  </a:lnTo>
                  <a:lnTo>
                    <a:pt x="1799010" y="2968"/>
                  </a:lnTo>
                  <a:lnTo>
                    <a:pt x="1793405" y="3260"/>
                  </a:lnTo>
                  <a:lnTo>
                    <a:pt x="1787801" y="3577"/>
                  </a:lnTo>
                  <a:lnTo>
                    <a:pt x="1782196" y="3920"/>
                  </a:lnTo>
                  <a:lnTo>
                    <a:pt x="1776592" y="4290"/>
                  </a:lnTo>
                  <a:lnTo>
                    <a:pt x="1770988" y="4689"/>
                  </a:lnTo>
                  <a:lnTo>
                    <a:pt x="1765383" y="5117"/>
                  </a:lnTo>
                  <a:lnTo>
                    <a:pt x="1759779" y="5576"/>
                  </a:lnTo>
                  <a:lnTo>
                    <a:pt x="1754175" y="6066"/>
                  </a:lnTo>
                  <a:lnTo>
                    <a:pt x="1748570" y="6588"/>
                  </a:lnTo>
                  <a:lnTo>
                    <a:pt x="1742966" y="7142"/>
                  </a:lnTo>
                  <a:lnTo>
                    <a:pt x="1737361" y="7729"/>
                  </a:lnTo>
                  <a:lnTo>
                    <a:pt x="1731757" y="8346"/>
                  </a:lnTo>
                  <a:lnTo>
                    <a:pt x="1726153" y="8995"/>
                  </a:lnTo>
                  <a:lnTo>
                    <a:pt x="1720548" y="9674"/>
                  </a:lnTo>
                  <a:lnTo>
                    <a:pt x="1714944" y="10382"/>
                  </a:lnTo>
                  <a:lnTo>
                    <a:pt x="1709339" y="11116"/>
                  </a:lnTo>
                  <a:lnTo>
                    <a:pt x="1703735" y="11875"/>
                  </a:lnTo>
                  <a:lnTo>
                    <a:pt x="1698131" y="12656"/>
                  </a:lnTo>
                  <a:lnTo>
                    <a:pt x="1692526" y="13458"/>
                  </a:lnTo>
                  <a:lnTo>
                    <a:pt x="1686922" y="14275"/>
                  </a:lnTo>
                  <a:lnTo>
                    <a:pt x="1681317" y="15107"/>
                  </a:lnTo>
                  <a:lnTo>
                    <a:pt x="1675713" y="15948"/>
                  </a:lnTo>
                  <a:lnTo>
                    <a:pt x="1670109" y="16797"/>
                  </a:lnTo>
                  <a:lnTo>
                    <a:pt x="1664504" y="17649"/>
                  </a:lnTo>
                  <a:lnTo>
                    <a:pt x="1658900" y="18501"/>
                  </a:lnTo>
                  <a:lnTo>
                    <a:pt x="1653295" y="19351"/>
                  </a:lnTo>
                  <a:lnTo>
                    <a:pt x="1647691" y="20194"/>
                  </a:lnTo>
                  <a:lnTo>
                    <a:pt x="1642087" y="21028"/>
                  </a:lnTo>
                  <a:lnTo>
                    <a:pt x="1636482" y="21851"/>
                  </a:lnTo>
                  <a:lnTo>
                    <a:pt x="1630878" y="22661"/>
                  </a:lnTo>
                  <a:lnTo>
                    <a:pt x="1625273" y="23454"/>
                  </a:lnTo>
                  <a:lnTo>
                    <a:pt x="1619669" y="24231"/>
                  </a:lnTo>
                  <a:lnTo>
                    <a:pt x="1614065" y="24988"/>
                  </a:lnTo>
                  <a:lnTo>
                    <a:pt x="1608460" y="25726"/>
                  </a:lnTo>
                  <a:lnTo>
                    <a:pt x="1602856" y="26443"/>
                  </a:lnTo>
                  <a:lnTo>
                    <a:pt x="1597252" y="27138"/>
                  </a:lnTo>
                  <a:lnTo>
                    <a:pt x="1591647" y="27813"/>
                  </a:lnTo>
                  <a:lnTo>
                    <a:pt x="1586043" y="28466"/>
                  </a:lnTo>
                  <a:lnTo>
                    <a:pt x="1580438" y="29098"/>
                  </a:lnTo>
                  <a:lnTo>
                    <a:pt x="1574834" y="29709"/>
                  </a:lnTo>
                  <a:lnTo>
                    <a:pt x="1569230" y="30299"/>
                  </a:lnTo>
                  <a:lnTo>
                    <a:pt x="1563625" y="30870"/>
                  </a:lnTo>
                  <a:lnTo>
                    <a:pt x="1558021" y="31421"/>
                  </a:lnTo>
                  <a:lnTo>
                    <a:pt x="1552416" y="31955"/>
                  </a:lnTo>
                  <a:lnTo>
                    <a:pt x="1546812" y="32470"/>
                  </a:lnTo>
                  <a:lnTo>
                    <a:pt x="1541208" y="32969"/>
                  </a:lnTo>
                  <a:lnTo>
                    <a:pt x="1535603" y="33453"/>
                  </a:lnTo>
                  <a:lnTo>
                    <a:pt x="1529999" y="33921"/>
                  </a:lnTo>
                  <a:lnTo>
                    <a:pt x="1524394" y="34376"/>
                  </a:lnTo>
                  <a:lnTo>
                    <a:pt x="1518790" y="34817"/>
                  </a:lnTo>
                  <a:lnTo>
                    <a:pt x="1513186" y="35247"/>
                  </a:lnTo>
                  <a:lnTo>
                    <a:pt x="1507581" y="35665"/>
                  </a:lnTo>
                  <a:lnTo>
                    <a:pt x="1501977" y="36072"/>
                  </a:lnTo>
                  <a:lnTo>
                    <a:pt x="1496372" y="36470"/>
                  </a:lnTo>
                  <a:lnTo>
                    <a:pt x="1490768" y="36859"/>
                  </a:lnTo>
                  <a:lnTo>
                    <a:pt x="1485164" y="37239"/>
                  </a:lnTo>
                  <a:lnTo>
                    <a:pt x="1479559" y="37612"/>
                  </a:lnTo>
                  <a:lnTo>
                    <a:pt x="1473955" y="37978"/>
                  </a:lnTo>
                  <a:lnTo>
                    <a:pt x="1468350" y="38337"/>
                  </a:lnTo>
                  <a:lnTo>
                    <a:pt x="1462746" y="38691"/>
                  </a:lnTo>
                  <a:lnTo>
                    <a:pt x="1457142" y="39039"/>
                  </a:lnTo>
                  <a:lnTo>
                    <a:pt x="1451537" y="39383"/>
                  </a:lnTo>
                  <a:lnTo>
                    <a:pt x="1445933" y="39722"/>
                  </a:lnTo>
                  <a:lnTo>
                    <a:pt x="1440329" y="40058"/>
                  </a:lnTo>
                  <a:lnTo>
                    <a:pt x="1434724" y="40390"/>
                  </a:lnTo>
                  <a:lnTo>
                    <a:pt x="1429120" y="40719"/>
                  </a:lnTo>
                  <a:lnTo>
                    <a:pt x="1423515" y="41046"/>
                  </a:lnTo>
                  <a:lnTo>
                    <a:pt x="1417911" y="41370"/>
                  </a:lnTo>
                  <a:lnTo>
                    <a:pt x="1412307" y="41692"/>
                  </a:lnTo>
                  <a:lnTo>
                    <a:pt x="1406702" y="42013"/>
                  </a:lnTo>
                  <a:lnTo>
                    <a:pt x="1401098" y="42332"/>
                  </a:lnTo>
                  <a:lnTo>
                    <a:pt x="1395493" y="42650"/>
                  </a:lnTo>
                  <a:lnTo>
                    <a:pt x="1389889" y="42967"/>
                  </a:lnTo>
                  <a:lnTo>
                    <a:pt x="1384285" y="43284"/>
                  </a:lnTo>
                  <a:lnTo>
                    <a:pt x="1378680" y="43600"/>
                  </a:lnTo>
                  <a:lnTo>
                    <a:pt x="1373076" y="43917"/>
                  </a:lnTo>
                  <a:lnTo>
                    <a:pt x="1367471" y="44233"/>
                  </a:lnTo>
                  <a:lnTo>
                    <a:pt x="1361867" y="44549"/>
                  </a:lnTo>
                  <a:lnTo>
                    <a:pt x="1356263" y="44867"/>
                  </a:lnTo>
                  <a:lnTo>
                    <a:pt x="1350658" y="45184"/>
                  </a:lnTo>
                  <a:lnTo>
                    <a:pt x="1345054" y="45503"/>
                  </a:lnTo>
                  <a:lnTo>
                    <a:pt x="1339449" y="45823"/>
                  </a:lnTo>
                  <a:lnTo>
                    <a:pt x="1333845" y="46144"/>
                  </a:lnTo>
                  <a:lnTo>
                    <a:pt x="1328241" y="46466"/>
                  </a:lnTo>
                  <a:lnTo>
                    <a:pt x="1322636" y="46790"/>
                  </a:lnTo>
                  <a:lnTo>
                    <a:pt x="1317032" y="47116"/>
                  </a:lnTo>
                  <a:lnTo>
                    <a:pt x="1311427" y="47444"/>
                  </a:lnTo>
                  <a:lnTo>
                    <a:pt x="1305823" y="47773"/>
                  </a:lnTo>
                  <a:lnTo>
                    <a:pt x="1300219" y="48105"/>
                  </a:lnTo>
                  <a:lnTo>
                    <a:pt x="1294614" y="48440"/>
                  </a:lnTo>
                  <a:lnTo>
                    <a:pt x="1289010" y="48777"/>
                  </a:lnTo>
                  <a:lnTo>
                    <a:pt x="1283406" y="49116"/>
                  </a:lnTo>
                  <a:lnTo>
                    <a:pt x="1277801" y="49459"/>
                  </a:lnTo>
                  <a:lnTo>
                    <a:pt x="1272197" y="49805"/>
                  </a:lnTo>
                  <a:lnTo>
                    <a:pt x="1266592" y="50153"/>
                  </a:lnTo>
                  <a:lnTo>
                    <a:pt x="1260988" y="50506"/>
                  </a:lnTo>
                  <a:lnTo>
                    <a:pt x="1255384" y="50861"/>
                  </a:lnTo>
                  <a:lnTo>
                    <a:pt x="1249779" y="51221"/>
                  </a:lnTo>
                  <a:lnTo>
                    <a:pt x="1244175" y="51584"/>
                  </a:lnTo>
                  <a:lnTo>
                    <a:pt x="1238570" y="51951"/>
                  </a:lnTo>
                  <a:lnTo>
                    <a:pt x="1232966" y="52323"/>
                  </a:lnTo>
                  <a:lnTo>
                    <a:pt x="1227362" y="52698"/>
                  </a:lnTo>
                  <a:lnTo>
                    <a:pt x="1221757" y="53079"/>
                  </a:lnTo>
                  <a:lnTo>
                    <a:pt x="1216153" y="53464"/>
                  </a:lnTo>
                  <a:lnTo>
                    <a:pt x="1210548" y="53853"/>
                  </a:lnTo>
                  <a:lnTo>
                    <a:pt x="1204944" y="54248"/>
                  </a:lnTo>
                  <a:lnTo>
                    <a:pt x="1199340" y="54648"/>
                  </a:lnTo>
                  <a:lnTo>
                    <a:pt x="1193735" y="55053"/>
                  </a:lnTo>
                  <a:lnTo>
                    <a:pt x="1188131" y="55464"/>
                  </a:lnTo>
                  <a:lnTo>
                    <a:pt x="1182526" y="55880"/>
                  </a:lnTo>
                  <a:lnTo>
                    <a:pt x="1176922" y="56303"/>
                  </a:lnTo>
                  <a:lnTo>
                    <a:pt x="1171318" y="56731"/>
                  </a:lnTo>
                  <a:lnTo>
                    <a:pt x="1165713" y="57165"/>
                  </a:lnTo>
                  <a:lnTo>
                    <a:pt x="1160109" y="57606"/>
                  </a:lnTo>
                  <a:lnTo>
                    <a:pt x="1154504" y="58053"/>
                  </a:lnTo>
                  <a:lnTo>
                    <a:pt x="1148900" y="58507"/>
                  </a:lnTo>
                  <a:lnTo>
                    <a:pt x="1143296" y="58968"/>
                  </a:lnTo>
                  <a:lnTo>
                    <a:pt x="1137691" y="59436"/>
                  </a:lnTo>
                  <a:lnTo>
                    <a:pt x="1132087" y="59911"/>
                  </a:lnTo>
                  <a:lnTo>
                    <a:pt x="1126482" y="60393"/>
                  </a:lnTo>
                  <a:lnTo>
                    <a:pt x="1120878" y="60884"/>
                  </a:lnTo>
                  <a:lnTo>
                    <a:pt x="1115274" y="61381"/>
                  </a:lnTo>
                  <a:lnTo>
                    <a:pt x="1109669" y="61887"/>
                  </a:lnTo>
                  <a:lnTo>
                    <a:pt x="1104065" y="62401"/>
                  </a:lnTo>
                  <a:lnTo>
                    <a:pt x="1098461" y="62923"/>
                  </a:lnTo>
                  <a:lnTo>
                    <a:pt x="1092856" y="63454"/>
                  </a:lnTo>
                  <a:lnTo>
                    <a:pt x="1087252" y="63993"/>
                  </a:lnTo>
                  <a:lnTo>
                    <a:pt x="1081647" y="64542"/>
                  </a:lnTo>
                  <a:lnTo>
                    <a:pt x="1076043" y="65099"/>
                  </a:lnTo>
                  <a:lnTo>
                    <a:pt x="1070439" y="65665"/>
                  </a:lnTo>
                  <a:lnTo>
                    <a:pt x="1064834" y="66241"/>
                  </a:lnTo>
                  <a:lnTo>
                    <a:pt x="1059230" y="66826"/>
                  </a:lnTo>
                  <a:lnTo>
                    <a:pt x="1053625" y="67421"/>
                  </a:lnTo>
                  <a:lnTo>
                    <a:pt x="1048021" y="68026"/>
                  </a:lnTo>
                  <a:lnTo>
                    <a:pt x="1042417" y="68641"/>
                  </a:lnTo>
                  <a:lnTo>
                    <a:pt x="1036812" y="69267"/>
                  </a:lnTo>
                  <a:lnTo>
                    <a:pt x="1031208" y="69902"/>
                  </a:lnTo>
                  <a:lnTo>
                    <a:pt x="1025603" y="70549"/>
                  </a:lnTo>
                  <a:lnTo>
                    <a:pt x="1019999" y="71206"/>
                  </a:lnTo>
                  <a:lnTo>
                    <a:pt x="1014395" y="71874"/>
                  </a:lnTo>
                  <a:lnTo>
                    <a:pt x="1008790" y="72554"/>
                  </a:lnTo>
                  <a:lnTo>
                    <a:pt x="1003186" y="73245"/>
                  </a:lnTo>
                  <a:lnTo>
                    <a:pt x="997581" y="73947"/>
                  </a:lnTo>
                  <a:lnTo>
                    <a:pt x="991977" y="74661"/>
                  </a:lnTo>
                  <a:lnTo>
                    <a:pt x="986373" y="75387"/>
                  </a:lnTo>
                  <a:lnTo>
                    <a:pt x="980768" y="76125"/>
                  </a:lnTo>
                  <a:lnTo>
                    <a:pt x="975164" y="76875"/>
                  </a:lnTo>
                  <a:lnTo>
                    <a:pt x="969559" y="77638"/>
                  </a:lnTo>
                  <a:lnTo>
                    <a:pt x="963955" y="78413"/>
                  </a:lnTo>
                  <a:lnTo>
                    <a:pt x="958351" y="79201"/>
                  </a:lnTo>
                  <a:lnTo>
                    <a:pt x="952746" y="80003"/>
                  </a:lnTo>
                  <a:lnTo>
                    <a:pt x="947142" y="80817"/>
                  </a:lnTo>
                  <a:lnTo>
                    <a:pt x="941538" y="81644"/>
                  </a:lnTo>
                  <a:lnTo>
                    <a:pt x="935933" y="82485"/>
                  </a:lnTo>
                  <a:lnTo>
                    <a:pt x="930329" y="83340"/>
                  </a:lnTo>
                  <a:lnTo>
                    <a:pt x="924724" y="84209"/>
                  </a:lnTo>
                  <a:lnTo>
                    <a:pt x="919120" y="85091"/>
                  </a:lnTo>
                  <a:lnTo>
                    <a:pt x="913516" y="85988"/>
                  </a:lnTo>
                  <a:lnTo>
                    <a:pt x="907911" y="86899"/>
                  </a:lnTo>
                  <a:lnTo>
                    <a:pt x="902307" y="87825"/>
                  </a:lnTo>
                  <a:lnTo>
                    <a:pt x="896702" y="88765"/>
                  </a:lnTo>
                  <a:lnTo>
                    <a:pt x="891098" y="89720"/>
                  </a:lnTo>
                  <a:lnTo>
                    <a:pt x="885494" y="90691"/>
                  </a:lnTo>
                  <a:lnTo>
                    <a:pt x="879889" y="91676"/>
                  </a:lnTo>
                  <a:lnTo>
                    <a:pt x="874285" y="92677"/>
                  </a:lnTo>
                  <a:lnTo>
                    <a:pt x="868680" y="93694"/>
                  </a:lnTo>
                  <a:lnTo>
                    <a:pt x="863076" y="94726"/>
                  </a:lnTo>
                  <a:lnTo>
                    <a:pt x="857472" y="95775"/>
                  </a:lnTo>
                  <a:lnTo>
                    <a:pt x="851867" y="96839"/>
                  </a:lnTo>
                  <a:lnTo>
                    <a:pt x="846263" y="97920"/>
                  </a:lnTo>
                  <a:lnTo>
                    <a:pt x="840658" y="99017"/>
                  </a:lnTo>
                  <a:lnTo>
                    <a:pt x="835054" y="100131"/>
                  </a:lnTo>
                  <a:lnTo>
                    <a:pt x="829450" y="101261"/>
                  </a:lnTo>
                  <a:lnTo>
                    <a:pt x="823845" y="102409"/>
                  </a:lnTo>
                  <a:lnTo>
                    <a:pt x="818241" y="103574"/>
                  </a:lnTo>
                  <a:lnTo>
                    <a:pt x="812636" y="104755"/>
                  </a:lnTo>
                  <a:lnTo>
                    <a:pt x="807032" y="105955"/>
                  </a:lnTo>
                  <a:lnTo>
                    <a:pt x="801428" y="107172"/>
                  </a:lnTo>
                  <a:lnTo>
                    <a:pt x="795823" y="108407"/>
                  </a:lnTo>
                  <a:lnTo>
                    <a:pt x="790219" y="109660"/>
                  </a:lnTo>
                  <a:lnTo>
                    <a:pt x="784615" y="110931"/>
                  </a:lnTo>
                  <a:lnTo>
                    <a:pt x="779010" y="112220"/>
                  </a:lnTo>
                  <a:lnTo>
                    <a:pt x="773406" y="113528"/>
                  </a:lnTo>
                  <a:lnTo>
                    <a:pt x="767801" y="114854"/>
                  </a:lnTo>
                  <a:lnTo>
                    <a:pt x="762197" y="116200"/>
                  </a:lnTo>
                  <a:lnTo>
                    <a:pt x="756593" y="117564"/>
                  </a:lnTo>
                  <a:lnTo>
                    <a:pt x="750988" y="118947"/>
                  </a:lnTo>
                  <a:lnTo>
                    <a:pt x="745384" y="120350"/>
                  </a:lnTo>
                  <a:lnTo>
                    <a:pt x="739779" y="121772"/>
                  </a:lnTo>
                  <a:lnTo>
                    <a:pt x="734175" y="123214"/>
                  </a:lnTo>
                  <a:lnTo>
                    <a:pt x="728571" y="124676"/>
                  </a:lnTo>
                  <a:lnTo>
                    <a:pt x="722966" y="126158"/>
                  </a:lnTo>
                  <a:lnTo>
                    <a:pt x="717362" y="127660"/>
                  </a:lnTo>
                  <a:lnTo>
                    <a:pt x="711757" y="129182"/>
                  </a:lnTo>
                  <a:lnTo>
                    <a:pt x="706153" y="130725"/>
                  </a:lnTo>
                  <a:lnTo>
                    <a:pt x="700549" y="132288"/>
                  </a:lnTo>
                  <a:lnTo>
                    <a:pt x="694944" y="133872"/>
                  </a:lnTo>
                  <a:lnTo>
                    <a:pt x="689340" y="135478"/>
                  </a:lnTo>
                  <a:lnTo>
                    <a:pt x="683735" y="137104"/>
                  </a:lnTo>
                  <a:lnTo>
                    <a:pt x="678131" y="138752"/>
                  </a:lnTo>
                  <a:lnTo>
                    <a:pt x="672527" y="140421"/>
                  </a:lnTo>
                  <a:lnTo>
                    <a:pt x="666922" y="142112"/>
                  </a:lnTo>
                  <a:lnTo>
                    <a:pt x="661318" y="143825"/>
                  </a:lnTo>
                  <a:lnTo>
                    <a:pt x="655713" y="145560"/>
                  </a:lnTo>
                  <a:lnTo>
                    <a:pt x="650109" y="147317"/>
                  </a:lnTo>
                  <a:lnTo>
                    <a:pt x="644505" y="149096"/>
                  </a:lnTo>
                  <a:lnTo>
                    <a:pt x="638900" y="150898"/>
                  </a:lnTo>
                  <a:lnTo>
                    <a:pt x="633296" y="152723"/>
                  </a:lnTo>
                  <a:lnTo>
                    <a:pt x="627692" y="154571"/>
                  </a:lnTo>
                  <a:lnTo>
                    <a:pt x="622087" y="156441"/>
                  </a:lnTo>
                  <a:lnTo>
                    <a:pt x="616483" y="158335"/>
                  </a:lnTo>
                  <a:lnTo>
                    <a:pt x="610878" y="160252"/>
                  </a:lnTo>
                  <a:lnTo>
                    <a:pt x="605274" y="162193"/>
                  </a:lnTo>
                  <a:lnTo>
                    <a:pt x="599670" y="164158"/>
                  </a:lnTo>
                  <a:lnTo>
                    <a:pt x="594065" y="166147"/>
                  </a:lnTo>
                  <a:lnTo>
                    <a:pt x="588461" y="168160"/>
                  </a:lnTo>
                  <a:lnTo>
                    <a:pt x="582856" y="170197"/>
                  </a:lnTo>
                  <a:lnTo>
                    <a:pt x="577252" y="172258"/>
                  </a:lnTo>
                  <a:lnTo>
                    <a:pt x="571648" y="174345"/>
                  </a:lnTo>
                  <a:lnTo>
                    <a:pt x="566043" y="176456"/>
                  </a:lnTo>
                  <a:lnTo>
                    <a:pt x="560439" y="178592"/>
                  </a:lnTo>
                  <a:lnTo>
                    <a:pt x="554834" y="180754"/>
                  </a:lnTo>
                  <a:lnTo>
                    <a:pt x="549230" y="182941"/>
                  </a:lnTo>
                  <a:lnTo>
                    <a:pt x="543626" y="185154"/>
                  </a:lnTo>
                  <a:lnTo>
                    <a:pt x="538021" y="187393"/>
                  </a:lnTo>
                  <a:lnTo>
                    <a:pt x="532417" y="189657"/>
                  </a:lnTo>
                  <a:lnTo>
                    <a:pt x="526812" y="191948"/>
                  </a:lnTo>
                  <a:lnTo>
                    <a:pt x="521208" y="194266"/>
                  </a:lnTo>
                  <a:lnTo>
                    <a:pt x="515604" y="196610"/>
                  </a:lnTo>
                  <a:lnTo>
                    <a:pt x="509999" y="198982"/>
                  </a:lnTo>
                  <a:lnTo>
                    <a:pt x="504395" y="201380"/>
                  </a:lnTo>
                  <a:lnTo>
                    <a:pt x="498790" y="203806"/>
                  </a:lnTo>
                  <a:lnTo>
                    <a:pt x="493186" y="206259"/>
                  </a:lnTo>
                  <a:lnTo>
                    <a:pt x="487582" y="208741"/>
                  </a:lnTo>
                  <a:lnTo>
                    <a:pt x="481977" y="211250"/>
                  </a:lnTo>
                  <a:lnTo>
                    <a:pt x="476373" y="213788"/>
                  </a:lnTo>
                  <a:lnTo>
                    <a:pt x="470769" y="216354"/>
                  </a:lnTo>
                  <a:lnTo>
                    <a:pt x="465164" y="218950"/>
                  </a:lnTo>
                  <a:lnTo>
                    <a:pt x="459560" y="221574"/>
                  </a:lnTo>
                  <a:lnTo>
                    <a:pt x="453955" y="224228"/>
                  </a:lnTo>
                  <a:lnTo>
                    <a:pt x="448351" y="226911"/>
                  </a:lnTo>
                  <a:lnTo>
                    <a:pt x="442747" y="229624"/>
                  </a:lnTo>
                  <a:lnTo>
                    <a:pt x="437142" y="232368"/>
                  </a:lnTo>
                  <a:lnTo>
                    <a:pt x="431538" y="235142"/>
                  </a:lnTo>
                  <a:lnTo>
                    <a:pt x="425933" y="237946"/>
                  </a:lnTo>
                  <a:lnTo>
                    <a:pt x="420329" y="240782"/>
                  </a:lnTo>
                  <a:lnTo>
                    <a:pt x="414725" y="243650"/>
                  </a:lnTo>
                  <a:lnTo>
                    <a:pt x="409120" y="246549"/>
                  </a:lnTo>
                  <a:lnTo>
                    <a:pt x="403516" y="249479"/>
                  </a:lnTo>
                  <a:lnTo>
                    <a:pt x="397911" y="252443"/>
                  </a:lnTo>
                  <a:lnTo>
                    <a:pt x="392307" y="255439"/>
                  </a:lnTo>
                  <a:lnTo>
                    <a:pt x="386703" y="258468"/>
                  </a:lnTo>
                  <a:lnTo>
                    <a:pt x="381098" y="261530"/>
                  </a:lnTo>
                  <a:lnTo>
                    <a:pt x="375494" y="264627"/>
                  </a:lnTo>
                  <a:lnTo>
                    <a:pt x="369889" y="267757"/>
                  </a:lnTo>
                  <a:lnTo>
                    <a:pt x="364285" y="270921"/>
                  </a:lnTo>
                  <a:lnTo>
                    <a:pt x="358681" y="274121"/>
                  </a:lnTo>
                  <a:lnTo>
                    <a:pt x="353076" y="277356"/>
                  </a:lnTo>
                  <a:lnTo>
                    <a:pt x="347472" y="280626"/>
                  </a:lnTo>
                  <a:lnTo>
                    <a:pt x="341867" y="283932"/>
                  </a:lnTo>
                  <a:lnTo>
                    <a:pt x="336263" y="287275"/>
                  </a:lnTo>
                  <a:lnTo>
                    <a:pt x="330659" y="290654"/>
                  </a:lnTo>
                  <a:lnTo>
                    <a:pt x="325054" y="294071"/>
                  </a:lnTo>
                  <a:lnTo>
                    <a:pt x="319450" y="297525"/>
                  </a:lnTo>
                  <a:lnTo>
                    <a:pt x="313846" y="301017"/>
                  </a:lnTo>
                  <a:lnTo>
                    <a:pt x="308241" y="304547"/>
                  </a:lnTo>
                  <a:lnTo>
                    <a:pt x="302637" y="308116"/>
                  </a:lnTo>
                  <a:lnTo>
                    <a:pt x="297032" y="311725"/>
                  </a:lnTo>
                  <a:lnTo>
                    <a:pt x="291428" y="315373"/>
                  </a:lnTo>
                  <a:lnTo>
                    <a:pt x="285824" y="319060"/>
                  </a:lnTo>
                  <a:lnTo>
                    <a:pt x="280219" y="322789"/>
                  </a:lnTo>
                  <a:lnTo>
                    <a:pt x="274615" y="326558"/>
                  </a:lnTo>
                  <a:lnTo>
                    <a:pt x="269010" y="330368"/>
                  </a:lnTo>
                  <a:lnTo>
                    <a:pt x="263406" y="334219"/>
                  </a:lnTo>
                  <a:lnTo>
                    <a:pt x="257802" y="338113"/>
                  </a:lnTo>
                  <a:lnTo>
                    <a:pt x="252197" y="342049"/>
                  </a:lnTo>
                  <a:lnTo>
                    <a:pt x="246593" y="346027"/>
                  </a:lnTo>
                  <a:lnTo>
                    <a:pt x="240988" y="350048"/>
                  </a:lnTo>
                  <a:lnTo>
                    <a:pt x="235384" y="354112"/>
                  </a:lnTo>
                  <a:lnTo>
                    <a:pt x="229780" y="358220"/>
                  </a:lnTo>
                  <a:lnTo>
                    <a:pt x="224175" y="362371"/>
                  </a:lnTo>
                  <a:lnTo>
                    <a:pt x="218571" y="366566"/>
                  </a:lnTo>
                  <a:lnTo>
                    <a:pt x="212966" y="370805"/>
                  </a:lnTo>
                  <a:lnTo>
                    <a:pt x="207362" y="375088"/>
                  </a:lnTo>
                  <a:lnTo>
                    <a:pt x="201758" y="379416"/>
                  </a:lnTo>
                  <a:lnTo>
                    <a:pt x="196153" y="383787"/>
                  </a:lnTo>
                  <a:lnTo>
                    <a:pt x="190549" y="388203"/>
                  </a:lnTo>
                  <a:lnTo>
                    <a:pt x="184944" y="392664"/>
                  </a:lnTo>
                  <a:lnTo>
                    <a:pt x="179340" y="397168"/>
                  </a:lnTo>
                  <a:lnTo>
                    <a:pt x="173736" y="401717"/>
                  </a:lnTo>
                  <a:lnTo>
                    <a:pt x="168131" y="406309"/>
                  </a:lnTo>
                  <a:lnTo>
                    <a:pt x="162527" y="410944"/>
                  </a:lnTo>
                  <a:lnTo>
                    <a:pt x="156923" y="415623"/>
                  </a:lnTo>
                  <a:lnTo>
                    <a:pt x="151318" y="420344"/>
                  </a:lnTo>
                  <a:lnTo>
                    <a:pt x="145714" y="425107"/>
                  </a:lnTo>
                  <a:lnTo>
                    <a:pt x="140109" y="429911"/>
                  </a:lnTo>
                  <a:lnTo>
                    <a:pt x="134505" y="434756"/>
                  </a:lnTo>
                  <a:lnTo>
                    <a:pt x="128901" y="439641"/>
                  </a:lnTo>
                  <a:lnTo>
                    <a:pt x="123296" y="444565"/>
                  </a:lnTo>
                  <a:lnTo>
                    <a:pt x="117692" y="449527"/>
                  </a:lnTo>
                  <a:lnTo>
                    <a:pt x="112087" y="454525"/>
                  </a:lnTo>
                  <a:lnTo>
                    <a:pt x="106483" y="459559"/>
                  </a:lnTo>
                  <a:lnTo>
                    <a:pt x="100879" y="464626"/>
                  </a:lnTo>
                  <a:lnTo>
                    <a:pt x="95274" y="469726"/>
                  </a:lnTo>
                  <a:lnTo>
                    <a:pt x="89670" y="474857"/>
                  </a:lnTo>
                  <a:lnTo>
                    <a:pt x="84065" y="480017"/>
                  </a:lnTo>
                  <a:lnTo>
                    <a:pt x="78461" y="485205"/>
                  </a:lnTo>
                  <a:lnTo>
                    <a:pt x="72857" y="490417"/>
                  </a:lnTo>
                  <a:lnTo>
                    <a:pt x="67252" y="495652"/>
                  </a:lnTo>
                  <a:lnTo>
                    <a:pt x="61648" y="500908"/>
                  </a:lnTo>
                  <a:lnTo>
                    <a:pt x="56043" y="506182"/>
                  </a:lnTo>
                  <a:lnTo>
                    <a:pt x="50439" y="511472"/>
                  </a:lnTo>
                  <a:lnTo>
                    <a:pt x="44835" y="516775"/>
                  </a:lnTo>
                  <a:lnTo>
                    <a:pt x="39230" y="522088"/>
                  </a:lnTo>
                  <a:lnTo>
                    <a:pt x="33626" y="527408"/>
                  </a:lnTo>
                  <a:lnTo>
                    <a:pt x="28021" y="532732"/>
                  </a:lnTo>
                  <a:lnTo>
                    <a:pt x="22417" y="538057"/>
                  </a:lnTo>
                  <a:lnTo>
                    <a:pt x="16813" y="543380"/>
                  </a:lnTo>
                  <a:lnTo>
                    <a:pt x="11208" y="548697"/>
                  </a:lnTo>
                  <a:lnTo>
                    <a:pt x="5604" y="554005"/>
                  </a:lnTo>
                  <a:lnTo>
                    <a:pt x="0" y="559301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91486" y="3019755"/>
              <a:ext cx="1883076" cy="558321"/>
            </a:xfrm>
            <a:custGeom>
              <a:avLst/>
              <a:pathLst>
                <a:path w="1883076" h="558321">
                  <a:moveTo>
                    <a:pt x="0" y="558321"/>
                  </a:moveTo>
                  <a:lnTo>
                    <a:pt x="5604" y="552989"/>
                  </a:lnTo>
                  <a:lnTo>
                    <a:pt x="11208" y="547645"/>
                  </a:lnTo>
                  <a:lnTo>
                    <a:pt x="16813" y="542290"/>
                  </a:lnTo>
                  <a:lnTo>
                    <a:pt x="22417" y="536929"/>
                  </a:lnTo>
                  <a:lnTo>
                    <a:pt x="28021" y="531564"/>
                  </a:lnTo>
                  <a:lnTo>
                    <a:pt x="33626" y="526200"/>
                  </a:lnTo>
                  <a:lnTo>
                    <a:pt x="39230" y="520840"/>
                  </a:lnTo>
                  <a:lnTo>
                    <a:pt x="44835" y="515485"/>
                  </a:lnTo>
                  <a:lnTo>
                    <a:pt x="50439" y="510141"/>
                  </a:lnTo>
                  <a:lnTo>
                    <a:pt x="56043" y="504808"/>
                  </a:lnTo>
                  <a:lnTo>
                    <a:pt x="61648" y="499490"/>
                  </a:lnTo>
                  <a:lnTo>
                    <a:pt x="67252" y="494190"/>
                  </a:lnTo>
                  <a:lnTo>
                    <a:pt x="72857" y="488909"/>
                  </a:lnTo>
                  <a:lnTo>
                    <a:pt x="78461" y="483651"/>
                  </a:lnTo>
                  <a:lnTo>
                    <a:pt x="84065" y="478417"/>
                  </a:lnTo>
                  <a:lnTo>
                    <a:pt x="89670" y="473209"/>
                  </a:lnTo>
                  <a:lnTo>
                    <a:pt x="95274" y="468030"/>
                  </a:lnTo>
                  <a:lnTo>
                    <a:pt x="100879" y="462881"/>
                  </a:lnTo>
                  <a:lnTo>
                    <a:pt x="106483" y="457763"/>
                  </a:lnTo>
                  <a:lnTo>
                    <a:pt x="112087" y="452679"/>
                  </a:lnTo>
                  <a:lnTo>
                    <a:pt x="117692" y="447630"/>
                  </a:lnTo>
                  <a:lnTo>
                    <a:pt x="123296" y="442616"/>
                  </a:lnTo>
                  <a:lnTo>
                    <a:pt x="128901" y="437639"/>
                  </a:lnTo>
                  <a:lnTo>
                    <a:pt x="134505" y="432701"/>
                  </a:lnTo>
                  <a:lnTo>
                    <a:pt x="140109" y="427801"/>
                  </a:lnTo>
                  <a:lnTo>
                    <a:pt x="145714" y="422942"/>
                  </a:lnTo>
                  <a:lnTo>
                    <a:pt x="151318" y="418123"/>
                  </a:lnTo>
                  <a:lnTo>
                    <a:pt x="156923" y="413345"/>
                  </a:lnTo>
                  <a:lnTo>
                    <a:pt x="162527" y="408609"/>
                  </a:lnTo>
                  <a:lnTo>
                    <a:pt x="168131" y="403916"/>
                  </a:lnTo>
                  <a:lnTo>
                    <a:pt x="173736" y="399265"/>
                  </a:lnTo>
                  <a:lnTo>
                    <a:pt x="179340" y="394656"/>
                  </a:lnTo>
                  <a:lnTo>
                    <a:pt x="184944" y="390092"/>
                  </a:lnTo>
                  <a:lnTo>
                    <a:pt x="190549" y="385570"/>
                  </a:lnTo>
                  <a:lnTo>
                    <a:pt x="196153" y="381092"/>
                  </a:lnTo>
                  <a:lnTo>
                    <a:pt x="201758" y="376657"/>
                  </a:lnTo>
                  <a:lnTo>
                    <a:pt x="207362" y="372266"/>
                  </a:lnTo>
                  <a:lnTo>
                    <a:pt x="212966" y="367918"/>
                  </a:lnTo>
                  <a:lnTo>
                    <a:pt x="218571" y="363614"/>
                  </a:lnTo>
                  <a:lnTo>
                    <a:pt x="224175" y="359352"/>
                  </a:lnTo>
                  <a:lnTo>
                    <a:pt x="229780" y="355134"/>
                  </a:lnTo>
                  <a:lnTo>
                    <a:pt x="235384" y="350958"/>
                  </a:lnTo>
                  <a:lnTo>
                    <a:pt x="240988" y="346825"/>
                  </a:lnTo>
                  <a:lnTo>
                    <a:pt x="246593" y="342735"/>
                  </a:lnTo>
                  <a:lnTo>
                    <a:pt x="252197" y="338686"/>
                  </a:lnTo>
                  <a:lnTo>
                    <a:pt x="257802" y="334679"/>
                  </a:lnTo>
                  <a:lnTo>
                    <a:pt x="263406" y="330713"/>
                  </a:lnTo>
                  <a:lnTo>
                    <a:pt x="269010" y="326788"/>
                  </a:lnTo>
                  <a:lnTo>
                    <a:pt x="274615" y="322904"/>
                  </a:lnTo>
                  <a:lnTo>
                    <a:pt x="280219" y="319060"/>
                  </a:lnTo>
                  <a:lnTo>
                    <a:pt x="285824" y="315256"/>
                  </a:lnTo>
                  <a:lnTo>
                    <a:pt x="291428" y="311491"/>
                  </a:lnTo>
                  <a:lnTo>
                    <a:pt x="297032" y="307766"/>
                  </a:lnTo>
                  <a:lnTo>
                    <a:pt x="302637" y="304079"/>
                  </a:lnTo>
                  <a:lnTo>
                    <a:pt x="308241" y="300430"/>
                  </a:lnTo>
                  <a:lnTo>
                    <a:pt x="313846" y="296819"/>
                  </a:lnTo>
                  <a:lnTo>
                    <a:pt x="319450" y="293245"/>
                  </a:lnTo>
                  <a:lnTo>
                    <a:pt x="325054" y="289708"/>
                  </a:lnTo>
                  <a:lnTo>
                    <a:pt x="330659" y="286208"/>
                  </a:lnTo>
                  <a:lnTo>
                    <a:pt x="336263" y="282744"/>
                  </a:lnTo>
                  <a:lnTo>
                    <a:pt x="341867" y="279316"/>
                  </a:lnTo>
                  <a:lnTo>
                    <a:pt x="347472" y="275923"/>
                  </a:lnTo>
                  <a:lnTo>
                    <a:pt x="353076" y="272565"/>
                  </a:lnTo>
                  <a:lnTo>
                    <a:pt x="358681" y="269241"/>
                  </a:lnTo>
                  <a:lnTo>
                    <a:pt x="364285" y="265952"/>
                  </a:lnTo>
                  <a:lnTo>
                    <a:pt x="369889" y="262696"/>
                  </a:lnTo>
                  <a:lnTo>
                    <a:pt x="375494" y="259474"/>
                  </a:lnTo>
                  <a:lnTo>
                    <a:pt x="381098" y="256285"/>
                  </a:lnTo>
                  <a:lnTo>
                    <a:pt x="386703" y="253128"/>
                  </a:lnTo>
                  <a:lnTo>
                    <a:pt x="392307" y="250004"/>
                  </a:lnTo>
                  <a:lnTo>
                    <a:pt x="397911" y="246911"/>
                  </a:lnTo>
                  <a:lnTo>
                    <a:pt x="403516" y="243850"/>
                  </a:lnTo>
                  <a:lnTo>
                    <a:pt x="409120" y="240821"/>
                  </a:lnTo>
                  <a:lnTo>
                    <a:pt x="414725" y="237822"/>
                  </a:lnTo>
                  <a:lnTo>
                    <a:pt x="420329" y="234854"/>
                  </a:lnTo>
                  <a:lnTo>
                    <a:pt x="425933" y="231916"/>
                  </a:lnTo>
                  <a:lnTo>
                    <a:pt x="431538" y="229007"/>
                  </a:lnTo>
                  <a:lnTo>
                    <a:pt x="437142" y="226129"/>
                  </a:lnTo>
                  <a:lnTo>
                    <a:pt x="442747" y="223279"/>
                  </a:lnTo>
                  <a:lnTo>
                    <a:pt x="448351" y="220459"/>
                  </a:lnTo>
                  <a:lnTo>
                    <a:pt x="453955" y="217668"/>
                  </a:lnTo>
                  <a:lnTo>
                    <a:pt x="459560" y="214904"/>
                  </a:lnTo>
                  <a:lnTo>
                    <a:pt x="465164" y="212169"/>
                  </a:lnTo>
                  <a:lnTo>
                    <a:pt x="470769" y="209462"/>
                  </a:lnTo>
                  <a:lnTo>
                    <a:pt x="476373" y="206782"/>
                  </a:lnTo>
                  <a:lnTo>
                    <a:pt x="481977" y="204130"/>
                  </a:lnTo>
                  <a:lnTo>
                    <a:pt x="487582" y="201505"/>
                  </a:lnTo>
                  <a:lnTo>
                    <a:pt x="493186" y="198907"/>
                  </a:lnTo>
                  <a:lnTo>
                    <a:pt x="498790" y="196335"/>
                  </a:lnTo>
                  <a:lnTo>
                    <a:pt x="504395" y="193789"/>
                  </a:lnTo>
                  <a:lnTo>
                    <a:pt x="509999" y="191270"/>
                  </a:lnTo>
                  <a:lnTo>
                    <a:pt x="515604" y="188776"/>
                  </a:lnTo>
                  <a:lnTo>
                    <a:pt x="521208" y="186308"/>
                  </a:lnTo>
                  <a:lnTo>
                    <a:pt x="526812" y="183866"/>
                  </a:lnTo>
                  <a:lnTo>
                    <a:pt x="532417" y="181448"/>
                  </a:lnTo>
                  <a:lnTo>
                    <a:pt x="538021" y="179056"/>
                  </a:lnTo>
                  <a:lnTo>
                    <a:pt x="543626" y="176688"/>
                  </a:lnTo>
                  <a:lnTo>
                    <a:pt x="549230" y="174345"/>
                  </a:lnTo>
                  <a:lnTo>
                    <a:pt x="554834" y="172026"/>
                  </a:lnTo>
                  <a:lnTo>
                    <a:pt x="560439" y="169731"/>
                  </a:lnTo>
                  <a:lnTo>
                    <a:pt x="566043" y="167460"/>
                  </a:lnTo>
                  <a:lnTo>
                    <a:pt x="571648" y="165213"/>
                  </a:lnTo>
                  <a:lnTo>
                    <a:pt x="577252" y="162989"/>
                  </a:lnTo>
                  <a:lnTo>
                    <a:pt x="582856" y="160788"/>
                  </a:lnTo>
                  <a:lnTo>
                    <a:pt x="588461" y="158611"/>
                  </a:lnTo>
                  <a:lnTo>
                    <a:pt x="594065" y="156457"/>
                  </a:lnTo>
                  <a:lnTo>
                    <a:pt x="599670" y="154325"/>
                  </a:lnTo>
                  <a:lnTo>
                    <a:pt x="605274" y="152216"/>
                  </a:lnTo>
                  <a:lnTo>
                    <a:pt x="610878" y="150129"/>
                  </a:lnTo>
                  <a:lnTo>
                    <a:pt x="616483" y="148064"/>
                  </a:lnTo>
                  <a:lnTo>
                    <a:pt x="622087" y="146021"/>
                  </a:lnTo>
                  <a:lnTo>
                    <a:pt x="627692" y="144001"/>
                  </a:lnTo>
                  <a:lnTo>
                    <a:pt x="633296" y="142001"/>
                  </a:lnTo>
                  <a:lnTo>
                    <a:pt x="638900" y="140024"/>
                  </a:lnTo>
                  <a:lnTo>
                    <a:pt x="644505" y="138067"/>
                  </a:lnTo>
                  <a:lnTo>
                    <a:pt x="650109" y="136132"/>
                  </a:lnTo>
                  <a:lnTo>
                    <a:pt x="655713" y="134217"/>
                  </a:lnTo>
                  <a:lnTo>
                    <a:pt x="661318" y="132323"/>
                  </a:lnTo>
                  <a:lnTo>
                    <a:pt x="666922" y="130450"/>
                  </a:lnTo>
                  <a:lnTo>
                    <a:pt x="672527" y="128597"/>
                  </a:lnTo>
                  <a:lnTo>
                    <a:pt x="678131" y="126765"/>
                  </a:lnTo>
                  <a:lnTo>
                    <a:pt x="683735" y="124952"/>
                  </a:lnTo>
                  <a:lnTo>
                    <a:pt x="689340" y="123160"/>
                  </a:lnTo>
                  <a:lnTo>
                    <a:pt x="694944" y="121387"/>
                  </a:lnTo>
                  <a:lnTo>
                    <a:pt x="700549" y="119634"/>
                  </a:lnTo>
                  <a:lnTo>
                    <a:pt x="706153" y="117900"/>
                  </a:lnTo>
                  <a:lnTo>
                    <a:pt x="711757" y="116186"/>
                  </a:lnTo>
                  <a:lnTo>
                    <a:pt x="717362" y="114490"/>
                  </a:lnTo>
                  <a:lnTo>
                    <a:pt x="722966" y="112814"/>
                  </a:lnTo>
                  <a:lnTo>
                    <a:pt x="728571" y="111156"/>
                  </a:lnTo>
                  <a:lnTo>
                    <a:pt x="734175" y="109517"/>
                  </a:lnTo>
                  <a:lnTo>
                    <a:pt x="739779" y="107896"/>
                  </a:lnTo>
                  <a:lnTo>
                    <a:pt x="745384" y="106294"/>
                  </a:lnTo>
                  <a:lnTo>
                    <a:pt x="750988" y="104710"/>
                  </a:lnTo>
                  <a:lnTo>
                    <a:pt x="756593" y="103143"/>
                  </a:lnTo>
                  <a:lnTo>
                    <a:pt x="762197" y="101595"/>
                  </a:lnTo>
                  <a:lnTo>
                    <a:pt x="767801" y="100064"/>
                  </a:lnTo>
                  <a:lnTo>
                    <a:pt x="773406" y="98551"/>
                  </a:lnTo>
                  <a:lnTo>
                    <a:pt x="779010" y="97055"/>
                  </a:lnTo>
                  <a:lnTo>
                    <a:pt x="784615" y="95576"/>
                  </a:lnTo>
                  <a:lnTo>
                    <a:pt x="790219" y="94115"/>
                  </a:lnTo>
                  <a:lnTo>
                    <a:pt x="795823" y="92670"/>
                  </a:lnTo>
                  <a:lnTo>
                    <a:pt x="801428" y="91242"/>
                  </a:lnTo>
                  <a:lnTo>
                    <a:pt x="807032" y="89831"/>
                  </a:lnTo>
                  <a:lnTo>
                    <a:pt x="812636" y="88436"/>
                  </a:lnTo>
                  <a:lnTo>
                    <a:pt x="818241" y="87057"/>
                  </a:lnTo>
                  <a:lnTo>
                    <a:pt x="823845" y="85695"/>
                  </a:lnTo>
                  <a:lnTo>
                    <a:pt x="829450" y="84349"/>
                  </a:lnTo>
                  <a:lnTo>
                    <a:pt x="835054" y="83018"/>
                  </a:lnTo>
                  <a:lnTo>
                    <a:pt x="840658" y="81704"/>
                  </a:lnTo>
                  <a:lnTo>
                    <a:pt x="846263" y="80405"/>
                  </a:lnTo>
                  <a:lnTo>
                    <a:pt x="851867" y="79121"/>
                  </a:lnTo>
                  <a:lnTo>
                    <a:pt x="857472" y="77853"/>
                  </a:lnTo>
                  <a:lnTo>
                    <a:pt x="863076" y="76600"/>
                  </a:lnTo>
                  <a:lnTo>
                    <a:pt x="868680" y="75362"/>
                  </a:lnTo>
                  <a:lnTo>
                    <a:pt x="874285" y="74138"/>
                  </a:lnTo>
                  <a:lnTo>
                    <a:pt x="879889" y="72930"/>
                  </a:lnTo>
                  <a:lnTo>
                    <a:pt x="885494" y="71736"/>
                  </a:lnTo>
                  <a:lnTo>
                    <a:pt x="891098" y="70557"/>
                  </a:lnTo>
                  <a:lnTo>
                    <a:pt x="896702" y="69392"/>
                  </a:lnTo>
                  <a:lnTo>
                    <a:pt x="902307" y="68242"/>
                  </a:lnTo>
                  <a:lnTo>
                    <a:pt x="907911" y="67105"/>
                  </a:lnTo>
                  <a:lnTo>
                    <a:pt x="913516" y="65983"/>
                  </a:lnTo>
                  <a:lnTo>
                    <a:pt x="919120" y="64874"/>
                  </a:lnTo>
                  <a:lnTo>
                    <a:pt x="924724" y="63779"/>
                  </a:lnTo>
                  <a:lnTo>
                    <a:pt x="930329" y="62698"/>
                  </a:lnTo>
                  <a:lnTo>
                    <a:pt x="935933" y="61630"/>
                  </a:lnTo>
                  <a:lnTo>
                    <a:pt x="941538" y="60576"/>
                  </a:lnTo>
                  <a:lnTo>
                    <a:pt x="947142" y="59534"/>
                  </a:lnTo>
                  <a:lnTo>
                    <a:pt x="952746" y="58506"/>
                  </a:lnTo>
                  <a:lnTo>
                    <a:pt x="958351" y="57491"/>
                  </a:lnTo>
                  <a:lnTo>
                    <a:pt x="963955" y="56489"/>
                  </a:lnTo>
                  <a:lnTo>
                    <a:pt x="969559" y="55500"/>
                  </a:lnTo>
                  <a:lnTo>
                    <a:pt x="975164" y="54523"/>
                  </a:lnTo>
                  <a:lnTo>
                    <a:pt x="980768" y="53559"/>
                  </a:lnTo>
                  <a:lnTo>
                    <a:pt x="986373" y="52607"/>
                  </a:lnTo>
                  <a:lnTo>
                    <a:pt x="991977" y="51667"/>
                  </a:lnTo>
                  <a:lnTo>
                    <a:pt x="997581" y="50740"/>
                  </a:lnTo>
                  <a:lnTo>
                    <a:pt x="1003186" y="49825"/>
                  </a:lnTo>
                  <a:lnTo>
                    <a:pt x="1008790" y="48922"/>
                  </a:lnTo>
                  <a:lnTo>
                    <a:pt x="1014395" y="48030"/>
                  </a:lnTo>
                  <a:lnTo>
                    <a:pt x="1019999" y="47151"/>
                  </a:lnTo>
                  <a:lnTo>
                    <a:pt x="1025603" y="46283"/>
                  </a:lnTo>
                  <a:lnTo>
                    <a:pt x="1031208" y="45427"/>
                  </a:lnTo>
                  <a:lnTo>
                    <a:pt x="1036812" y="44582"/>
                  </a:lnTo>
                  <a:lnTo>
                    <a:pt x="1042417" y="43748"/>
                  </a:lnTo>
                  <a:lnTo>
                    <a:pt x="1048021" y="42926"/>
                  </a:lnTo>
                  <a:lnTo>
                    <a:pt x="1053625" y="42115"/>
                  </a:lnTo>
                  <a:lnTo>
                    <a:pt x="1059230" y="41315"/>
                  </a:lnTo>
                  <a:lnTo>
                    <a:pt x="1064834" y="40526"/>
                  </a:lnTo>
                  <a:lnTo>
                    <a:pt x="1070439" y="39748"/>
                  </a:lnTo>
                  <a:lnTo>
                    <a:pt x="1076043" y="38981"/>
                  </a:lnTo>
                  <a:lnTo>
                    <a:pt x="1081647" y="38225"/>
                  </a:lnTo>
                  <a:lnTo>
                    <a:pt x="1087252" y="37479"/>
                  </a:lnTo>
                  <a:lnTo>
                    <a:pt x="1092856" y="36743"/>
                  </a:lnTo>
                  <a:lnTo>
                    <a:pt x="1098461" y="36018"/>
                  </a:lnTo>
                  <a:lnTo>
                    <a:pt x="1104065" y="35304"/>
                  </a:lnTo>
                  <a:lnTo>
                    <a:pt x="1109669" y="34599"/>
                  </a:lnTo>
                  <a:lnTo>
                    <a:pt x="1115274" y="33905"/>
                  </a:lnTo>
                  <a:lnTo>
                    <a:pt x="1120878" y="33221"/>
                  </a:lnTo>
                  <a:lnTo>
                    <a:pt x="1126482" y="32547"/>
                  </a:lnTo>
                  <a:lnTo>
                    <a:pt x="1132087" y="31883"/>
                  </a:lnTo>
                  <a:lnTo>
                    <a:pt x="1137691" y="31229"/>
                  </a:lnTo>
                  <a:lnTo>
                    <a:pt x="1143296" y="30584"/>
                  </a:lnTo>
                  <a:lnTo>
                    <a:pt x="1148900" y="29949"/>
                  </a:lnTo>
                  <a:lnTo>
                    <a:pt x="1154504" y="29324"/>
                  </a:lnTo>
                  <a:lnTo>
                    <a:pt x="1160109" y="28708"/>
                  </a:lnTo>
                  <a:lnTo>
                    <a:pt x="1165713" y="28101"/>
                  </a:lnTo>
                  <a:lnTo>
                    <a:pt x="1171318" y="27504"/>
                  </a:lnTo>
                  <a:lnTo>
                    <a:pt x="1176922" y="26916"/>
                  </a:lnTo>
                  <a:lnTo>
                    <a:pt x="1182526" y="26338"/>
                  </a:lnTo>
                  <a:lnTo>
                    <a:pt x="1188131" y="25768"/>
                  </a:lnTo>
                  <a:lnTo>
                    <a:pt x="1193735" y="25208"/>
                  </a:lnTo>
                  <a:lnTo>
                    <a:pt x="1199340" y="24656"/>
                  </a:lnTo>
                  <a:lnTo>
                    <a:pt x="1204944" y="24113"/>
                  </a:lnTo>
                  <a:lnTo>
                    <a:pt x="1210548" y="23579"/>
                  </a:lnTo>
                  <a:lnTo>
                    <a:pt x="1216153" y="23054"/>
                  </a:lnTo>
                  <a:lnTo>
                    <a:pt x="1221757" y="22538"/>
                  </a:lnTo>
                  <a:lnTo>
                    <a:pt x="1227362" y="22030"/>
                  </a:lnTo>
                  <a:lnTo>
                    <a:pt x="1232966" y="21530"/>
                  </a:lnTo>
                  <a:lnTo>
                    <a:pt x="1238570" y="21039"/>
                  </a:lnTo>
                  <a:lnTo>
                    <a:pt x="1244175" y="20556"/>
                  </a:lnTo>
                  <a:lnTo>
                    <a:pt x="1249779" y="20082"/>
                  </a:lnTo>
                  <a:lnTo>
                    <a:pt x="1255384" y="19615"/>
                  </a:lnTo>
                  <a:lnTo>
                    <a:pt x="1260988" y="19157"/>
                  </a:lnTo>
                  <a:lnTo>
                    <a:pt x="1266592" y="18706"/>
                  </a:lnTo>
                  <a:lnTo>
                    <a:pt x="1272197" y="18264"/>
                  </a:lnTo>
                  <a:lnTo>
                    <a:pt x="1277801" y="17829"/>
                  </a:lnTo>
                  <a:lnTo>
                    <a:pt x="1283406" y="17403"/>
                  </a:lnTo>
                  <a:lnTo>
                    <a:pt x="1289010" y="16983"/>
                  </a:lnTo>
                  <a:lnTo>
                    <a:pt x="1294614" y="16572"/>
                  </a:lnTo>
                  <a:lnTo>
                    <a:pt x="1300219" y="16168"/>
                  </a:lnTo>
                  <a:lnTo>
                    <a:pt x="1305823" y="15771"/>
                  </a:lnTo>
                  <a:lnTo>
                    <a:pt x="1311427" y="15382"/>
                  </a:lnTo>
                  <a:lnTo>
                    <a:pt x="1317032" y="15000"/>
                  </a:lnTo>
                  <a:lnTo>
                    <a:pt x="1322636" y="14625"/>
                  </a:lnTo>
                  <a:lnTo>
                    <a:pt x="1328241" y="14257"/>
                  </a:lnTo>
                  <a:lnTo>
                    <a:pt x="1333845" y="13896"/>
                  </a:lnTo>
                  <a:lnTo>
                    <a:pt x="1339449" y="13543"/>
                  </a:lnTo>
                  <a:lnTo>
                    <a:pt x="1345054" y="13196"/>
                  </a:lnTo>
                  <a:lnTo>
                    <a:pt x="1350658" y="12855"/>
                  </a:lnTo>
                  <a:lnTo>
                    <a:pt x="1356263" y="12522"/>
                  </a:lnTo>
                  <a:lnTo>
                    <a:pt x="1361867" y="12195"/>
                  </a:lnTo>
                  <a:lnTo>
                    <a:pt x="1367471" y="11874"/>
                  </a:lnTo>
                  <a:lnTo>
                    <a:pt x="1373076" y="11560"/>
                  </a:lnTo>
                  <a:lnTo>
                    <a:pt x="1378680" y="11251"/>
                  </a:lnTo>
                  <a:lnTo>
                    <a:pt x="1384285" y="10950"/>
                  </a:lnTo>
                  <a:lnTo>
                    <a:pt x="1389889" y="10654"/>
                  </a:lnTo>
                  <a:lnTo>
                    <a:pt x="1395493" y="10364"/>
                  </a:lnTo>
                  <a:lnTo>
                    <a:pt x="1401098" y="10080"/>
                  </a:lnTo>
                  <a:lnTo>
                    <a:pt x="1406702" y="9802"/>
                  </a:lnTo>
                  <a:lnTo>
                    <a:pt x="1412307" y="9529"/>
                  </a:lnTo>
                  <a:lnTo>
                    <a:pt x="1417911" y="9262"/>
                  </a:lnTo>
                  <a:lnTo>
                    <a:pt x="1423515" y="9000"/>
                  </a:lnTo>
                  <a:lnTo>
                    <a:pt x="1429120" y="8744"/>
                  </a:lnTo>
                  <a:lnTo>
                    <a:pt x="1434724" y="8493"/>
                  </a:lnTo>
                  <a:lnTo>
                    <a:pt x="1440329" y="8247"/>
                  </a:lnTo>
                  <a:lnTo>
                    <a:pt x="1445933" y="8006"/>
                  </a:lnTo>
                  <a:lnTo>
                    <a:pt x="1451537" y="7770"/>
                  </a:lnTo>
                  <a:lnTo>
                    <a:pt x="1457142" y="7538"/>
                  </a:lnTo>
                  <a:lnTo>
                    <a:pt x="1462746" y="7312"/>
                  </a:lnTo>
                  <a:lnTo>
                    <a:pt x="1468350" y="7090"/>
                  </a:lnTo>
                  <a:lnTo>
                    <a:pt x="1473955" y="6872"/>
                  </a:lnTo>
                  <a:lnTo>
                    <a:pt x="1479559" y="6658"/>
                  </a:lnTo>
                  <a:lnTo>
                    <a:pt x="1485164" y="6449"/>
                  </a:lnTo>
                  <a:lnTo>
                    <a:pt x="1490768" y="6244"/>
                  </a:lnTo>
                  <a:lnTo>
                    <a:pt x="1496372" y="6043"/>
                  </a:lnTo>
                  <a:lnTo>
                    <a:pt x="1501977" y="5845"/>
                  </a:lnTo>
                  <a:lnTo>
                    <a:pt x="1507581" y="5651"/>
                  </a:lnTo>
                  <a:lnTo>
                    <a:pt x="1513186" y="5461"/>
                  </a:lnTo>
                  <a:lnTo>
                    <a:pt x="1518790" y="5274"/>
                  </a:lnTo>
                  <a:lnTo>
                    <a:pt x="1524394" y="5091"/>
                  </a:lnTo>
                  <a:lnTo>
                    <a:pt x="1529999" y="4911"/>
                  </a:lnTo>
                  <a:lnTo>
                    <a:pt x="1535603" y="4734"/>
                  </a:lnTo>
                  <a:lnTo>
                    <a:pt x="1541208" y="4560"/>
                  </a:lnTo>
                  <a:lnTo>
                    <a:pt x="1546812" y="4389"/>
                  </a:lnTo>
                  <a:lnTo>
                    <a:pt x="1552416" y="4220"/>
                  </a:lnTo>
                  <a:lnTo>
                    <a:pt x="1558021" y="4055"/>
                  </a:lnTo>
                  <a:lnTo>
                    <a:pt x="1563625" y="3892"/>
                  </a:lnTo>
                  <a:lnTo>
                    <a:pt x="1569230" y="3732"/>
                  </a:lnTo>
                  <a:lnTo>
                    <a:pt x="1574834" y="3575"/>
                  </a:lnTo>
                  <a:lnTo>
                    <a:pt x="1580438" y="3420"/>
                  </a:lnTo>
                  <a:lnTo>
                    <a:pt x="1586043" y="3268"/>
                  </a:lnTo>
                  <a:lnTo>
                    <a:pt x="1591647" y="3118"/>
                  </a:lnTo>
                  <a:lnTo>
                    <a:pt x="1597252" y="2971"/>
                  </a:lnTo>
                  <a:lnTo>
                    <a:pt x="1602856" y="2827"/>
                  </a:lnTo>
                  <a:lnTo>
                    <a:pt x="1608460" y="2685"/>
                  </a:lnTo>
                  <a:lnTo>
                    <a:pt x="1614065" y="2546"/>
                  </a:lnTo>
                  <a:lnTo>
                    <a:pt x="1619669" y="2410"/>
                  </a:lnTo>
                  <a:lnTo>
                    <a:pt x="1625273" y="2277"/>
                  </a:lnTo>
                  <a:lnTo>
                    <a:pt x="1630878" y="2148"/>
                  </a:lnTo>
                  <a:lnTo>
                    <a:pt x="1636482" y="2021"/>
                  </a:lnTo>
                  <a:lnTo>
                    <a:pt x="1642087" y="1898"/>
                  </a:lnTo>
                  <a:lnTo>
                    <a:pt x="1647691" y="1778"/>
                  </a:lnTo>
                  <a:lnTo>
                    <a:pt x="1653295" y="1662"/>
                  </a:lnTo>
                  <a:lnTo>
                    <a:pt x="1658900" y="1550"/>
                  </a:lnTo>
                  <a:lnTo>
                    <a:pt x="1664504" y="1442"/>
                  </a:lnTo>
                  <a:lnTo>
                    <a:pt x="1670109" y="1338"/>
                  </a:lnTo>
                  <a:lnTo>
                    <a:pt x="1675713" y="1239"/>
                  </a:lnTo>
                  <a:lnTo>
                    <a:pt x="1681317" y="1144"/>
                  </a:lnTo>
                  <a:lnTo>
                    <a:pt x="1686922" y="1054"/>
                  </a:lnTo>
                  <a:lnTo>
                    <a:pt x="1692526" y="968"/>
                  </a:lnTo>
                  <a:lnTo>
                    <a:pt x="1698131" y="887"/>
                  </a:lnTo>
                  <a:lnTo>
                    <a:pt x="1703735" y="810"/>
                  </a:lnTo>
                  <a:lnTo>
                    <a:pt x="1709339" y="738"/>
                  </a:lnTo>
                  <a:lnTo>
                    <a:pt x="1714944" y="671"/>
                  </a:lnTo>
                  <a:lnTo>
                    <a:pt x="1720548" y="608"/>
                  </a:lnTo>
                  <a:lnTo>
                    <a:pt x="1726153" y="550"/>
                  </a:lnTo>
                  <a:lnTo>
                    <a:pt x="1731757" y="496"/>
                  </a:lnTo>
                  <a:lnTo>
                    <a:pt x="1737361" y="446"/>
                  </a:lnTo>
                  <a:lnTo>
                    <a:pt x="1742966" y="400"/>
                  </a:lnTo>
                  <a:lnTo>
                    <a:pt x="1748570" y="358"/>
                  </a:lnTo>
                  <a:lnTo>
                    <a:pt x="1754175" y="320"/>
                  </a:lnTo>
                  <a:lnTo>
                    <a:pt x="1759779" y="284"/>
                  </a:lnTo>
                  <a:lnTo>
                    <a:pt x="1765383" y="252"/>
                  </a:lnTo>
                  <a:lnTo>
                    <a:pt x="1770988" y="223"/>
                  </a:lnTo>
                  <a:lnTo>
                    <a:pt x="1776592" y="197"/>
                  </a:lnTo>
                  <a:lnTo>
                    <a:pt x="1782196" y="174"/>
                  </a:lnTo>
                  <a:lnTo>
                    <a:pt x="1787801" y="152"/>
                  </a:lnTo>
                  <a:lnTo>
                    <a:pt x="1793405" y="133"/>
                  </a:lnTo>
                  <a:lnTo>
                    <a:pt x="1799010" y="116"/>
                  </a:lnTo>
                  <a:lnTo>
                    <a:pt x="1804614" y="100"/>
                  </a:lnTo>
                  <a:lnTo>
                    <a:pt x="1810218" y="86"/>
                  </a:lnTo>
                  <a:lnTo>
                    <a:pt x="1815823" y="74"/>
                  </a:lnTo>
                  <a:lnTo>
                    <a:pt x="1821427" y="63"/>
                  </a:lnTo>
                  <a:lnTo>
                    <a:pt x="1827032" y="53"/>
                  </a:lnTo>
                  <a:lnTo>
                    <a:pt x="1832636" y="45"/>
                  </a:lnTo>
                  <a:lnTo>
                    <a:pt x="1838240" y="37"/>
                  </a:lnTo>
                  <a:lnTo>
                    <a:pt x="1843845" y="30"/>
                  </a:lnTo>
                  <a:lnTo>
                    <a:pt x="1849449" y="24"/>
                  </a:lnTo>
                  <a:lnTo>
                    <a:pt x="1855054" y="18"/>
                  </a:lnTo>
                  <a:lnTo>
                    <a:pt x="1860658" y="14"/>
                  </a:lnTo>
                  <a:lnTo>
                    <a:pt x="1866262" y="9"/>
                  </a:lnTo>
                  <a:lnTo>
                    <a:pt x="1871867" y="6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691486" y="3020412"/>
              <a:ext cx="1883076" cy="559189"/>
            </a:xfrm>
            <a:custGeom>
              <a:avLst/>
              <a:pathLst>
                <a:path w="1883076" h="559189">
                  <a:moveTo>
                    <a:pt x="0" y="558644"/>
                  </a:moveTo>
                  <a:lnTo>
                    <a:pt x="5604" y="553349"/>
                  </a:lnTo>
                  <a:lnTo>
                    <a:pt x="11208" y="548041"/>
                  </a:lnTo>
                  <a:lnTo>
                    <a:pt x="16813" y="542724"/>
                  </a:lnTo>
                  <a:lnTo>
                    <a:pt x="22417" y="537401"/>
                  </a:lnTo>
                  <a:lnTo>
                    <a:pt x="28021" y="532076"/>
                  </a:lnTo>
                  <a:lnTo>
                    <a:pt x="33626" y="526751"/>
                  </a:lnTo>
                  <a:lnTo>
                    <a:pt x="39230" y="521431"/>
                  </a:lnTo>
                  <a:lnTo>
                    <a:pt x="44835" y="516119"/>
                  </a:lnTo>
                  <a:lnTo>
                    <a:pt x="50439" y="510816"/>
                  </a:lnTo>
                  <a:lnTo>
                    <a:pt x="56043" y="505526"/>
                  </a:lnTo>
                  <a:lnTo>
                    <a:pt x="61648" y="500252"/>
                  </a:lnTo>
                  <a:lnTo>
                    <a:pt x="67252" y="494996"/>
                  </a:lnTo>
                  <a:lnTo>
                    <a:pt x="72857" y="489761"/>
                  </a:lnTo>
                  <a:lnTo>
                    <a:pt x="78461" y="484548"/>
                  </a:lnTo>
                  <a:lnTo>
                    <a:pt x="84065" y="479361"/>
                  </a:lnTo>
                  <a:lnTo>
                    <a:pt x="89670" y="474201"/>
                  </a:lnTo>
                  <a:lnTo>
                    <a:pt x="95274" y="469070"/>
                  </a:lnTo>
                  <a:lnTo>
                    <a:pt x="100879" y="463970"/>
                  </a:lnTo>
                  <a:lnTo>
                    <a:pt x="106483" y="458902"/>
                  </a:lnTo>
                  <a:lnTo>
                    <a:pt x="112087" y="453869"/>
                  </a:lnTo>
                  <a:lnTo>
                    <a:pt x="117692" y="448870"/>
                  </a:lnTo>
                  <a:lnTo>
                    <a:pt x="123296" y="443909"/>
                  </a:lnTo>
                  <a:lnTo>
                    <a:pt x="128901" y="438985"/>
                  </a:lnTo>
                  <a:lnTo>
                    <a:pt x="134505" y="434100"/>
                  </a:lnTo>
                  <a:lnTo>
                    <a:pt x="140109" y="429255"/>
                  </a:lnTo>
                  <a:lnTo>
                    <a:pt x="145714" y="424450"/>
                  </a:lnTo>
                  <a:lnTo>
                    <a:pt x="151318" y="419687"/>
                  </a:lnTo>
                  <a:lnTo>
                    <a:pt x="156923" y="414966"/>
                  </a:lnTo>
                  <a:lnTo>
                    <a:pt x="162527" y="410288"/>
                  </a:lnTo>
                  <a:lnTo>
                    <a:pt x="168131" y="405652"/>
                  </a:lnTo>
                  <a:lnTo>
                    <a:pt x="173736" y="401060"/>
                  </a:lnTo>
                  <a:lnTo>
                    <a:pt x="179340" y="396512"/>
                  </a:lnTo>
                  <a:lnTo>
                    <a:pt x="184944" y="392008"/>
                  </a:lnTo>
                  <a:lnTo>
                    <a:pt x="190549" y="387547"/>
                  </a:lnTo>
                  <a:lnTo>
                    <a:pt x="196153" y="383131"/>
                  </a:lnTo>
                  <a:lnTo>
                    <a:pt x="201758" y="378759"/>
                  </a:lnTo>
                  <a:lnTo>
                    <a:pt x="207362" y="374432"/>
                  </a:lnTo>
                  <a:lnTo>
                    <a:pt x="212966" y="370149"/>
                  </a:lnTo>
                  <a:lnTo>
                    <a:pt x="218571" y="365910"/>
                  </a:lnTo>
                  <a:lnTo>
                    <a:pt x="224175" y="361715"/>
                  </a:lnTo>
                  <a:lnTo>
                    <a:pt x="229780" y="357563"/>
                  </a:lnTo>
                  <a:lnTo>
                    <a:pt x="235384" y="353456"/>
                  </a:lnTo>
                  <a:lnTo>
                    <a:pt x="240988" y="349392"/>
                  </a:lnTo>
                  <a:lnTo>
                    <a:pt x="246593" y="345371"/>
                  </a:lnTo>
                  <a:lnTo>
                    <a:pt x="252197" y="341392"/>
                  </a:lnTo>
                  <a:lnTo>
                    <a:pt x="257802" y="337457"/>
                  </a:lnTo>
                  <a:lnTo>
                    <a:pt x="263406" y="333563"/>
                  </a:lnTo>
                  <a:lnTo>
                    <a:pt x="269010" y="329711"/>
                  </a:lnTo>
                  <a:lnTo>
                    <a:pt x="274615" y="325901"/>
                  </a:lnTo>
                  <a:lnTo>
                    <a:pt x="280219" y="322132"/>
                  </a:lnTo>
                  <a:lnTo>
                    <a:pt x="285824" y="318404"/>
                  </a:lnTo>
                  <a:lnTo>
                    <a:pt x="291428" y="314716"/>
                  </a:lnTo>
                  <a:lnTo>
                    <a:pt x="297032" y="311068"/>
                  </a:lnTo>
                  <a:lnTo>
                    <a:pt x="302637" y="307460"/>
                  </a:lnTo>
                  <a:lnTo>
                    <a:pt x="308241" y="303891"/>
                  </a:lnTo>
                  <a:lnTo>
                    <a:pt x="313846" y="300361"/>
                  </a:lnTo>
                  <a:lnTo>
                    <a:pt x="319450" y="296868"/>
                  </a:lnTo>
                  <a:lnTo>
                    <a:pt x="325054" y="293414"/>
                  </a:lnTo>
                  <a:lnTo>
                    <a:pt x="330659" y="289998"/>
                  </a:lnTo>
                  <a:lnTo>
                    <a:pt x="336263" y="286619"/>
                  </a:lnTo>
                  <a:lnTo>
                    <a:pt x="341867" y="283276"/>
                  </a:lnTo>
                  <a:lnTo>
                    <a:pt x="347472" y="279970"/>
                  </a:lnTo>
                  <a:lnTo>
                    <a:pt x="353076" y="276699"/>
                  </a:lnTo>
                  <a:lnTo>
                    <a:pt x="358681" y="273465"/>
                  </a:lnTo>
                  <a:lnTo>
                    <a:pt x="364285" y="270265"/>
                  </a:lnTo>
                  <a:lnTo>
                    <a:pt x="369889" y="267101"/>
                  </a:lnTo>
                  <a:lnTo>
                    <a:pt x="375494" y="263970"/>
                  </a:lnTo>
                  <a:lnTo>
                    <a:pt x="381098" y="260874"/>
                  </a:lnTo>
                  <a:lnTo>
                    <a:pt x="386703" y="257812"/>
                  </a:lnTo>
                  <a:lnTo>
                    <a:pt x="392307" y="254783"/>
                  </a:lnTo>
                  <a:lnTo>
                    <a:pt x="397911" y="251787"/>
                  </a:lnTo>
                  <a:lnTo>
                    <a:pt x="403516" y="248823"/>
                  </a:lnTo>
                  <a:lnTo>
                    <a:pt x="409120" y="245892"/>
                  </a:lnTo>
                  <a:lnTo>
                    <a:pt x="414725" y="242993"/>
                  </a:lnTo>
                  <a:lnTo>
                    <a:pt x="420329" y="240126"/>
                  </a:lnTo>
                  <a:lnTo>
                    <a:pt x="425933" y="237290"/>
                  </a:lnTo>
                  <a:lnTo>
                    <a:pt x="431538" y="234485"/>
                  </a:lnTo>
                  <a:lnTo>
                    <a:pt x="437142" y="231711"/>
                  </a:lnTo>
                  <a:lnTo>
                    <a:pt x="442747" y="228968"/>
                  </a:lnTo>
                  <a:lnTo>
                    <a:pt x="448351" y="226255"/>
                  </a:lnTo>
                  <a:lnTo>
                    <a:pt x="453955" y="223571"/>
                  </a:lnTo>
                  <a:lnTo>
                    <a:pt x="459560" y="220918"/>
                  </a:lnTo>
                  <a:lnTo>
                    <a:pt x="465164" y="218293"/>
                  </a:lnTo>
                  <a:lnTo>
                    <a:pt x="470769" y="215698"/>
                  </a:lnTo>
                  <a:lnTo>
                    <a:pt x="476373" y="213132"/>
                  </a:lnTo>
                  <a:lnTo>
                    <a:pt x="481977" y="210594"/>
                  </a:lnTo>
                  <a:lnTo>
                    <a:pt x="487582" y="208084"/>
                  </a:lnTo>
                  <a:lnTo>
                    <a:pt x="493186" y="205603"/>
                  </a:lnTo>
                  <a:lnTo>
                    <a:pt x="498790" y="203150"/>
                  </a:lnTo>
                  <a:lnTo>
                    <a:pt x="504395" y="200724"/>
                  </a:lnTo>
                  <a:lnTo>
                    <a:pt x="509999" y="198325"/>
                  </a:lnTo>
                  <a:lnTo>
                    <a:pt x="515604" y="195954"/>
                  </a:lnTo>
                  <a:lnTo>
                    <a:pt x="521208" y="193610"/>
                  </a:lnTo>
                  <a:lnTo>
                    <a:pt x="526812" y="191292"/>
                  </a:lnTo>
                  <a:lnTo>
                    <a:pt x="532417" y="189001"/>
                  </a:lnTo>
                  <a:lnTo>
                    <a:pt x="538021" y="186736"/>
                  </a:lnTo>
                  <a:lnTo>
                    <a:pt x="543626" y="184498"/>
                  </a:lnTo>
                  <a:lnTo>
                    <a:pt x="549230" y="182285"/>
                  </a:lnTo>
                  <a:lnTo>
                    <a:pt x="554834" y="180098"/>
                  </a:lnTo>
                  <a:lnTo>
                    <a:pt x="560439" y="177936"/>
                  </a:lnTo>
                  <a:lnTo>
                    <a:pt x="566043" y="175800"/>
                  </a:lnTo>
                  <a:lnTo>
                    <a:pt x="571648" y="173688"/>
                  </a:lnTo>
                  <a:lnTo>
                    <a:pt x="577252" y="171602"/>
                  </a:lnTo>
                  <a:lnTo>
                    <a:pt x="582856" y="169540"/>
                  </a:lnTo>
                  <a:lnTo>
                    <a:pt x="588461" y="167503"/>
                  </a:lnTo>
                  <a:lnTo>
                    <a:pt x="594065" y="165491"/>
                  </a:lnTo>
                  <a:lnTo>
                    <a:pt x="599670" y="163502"/>
                  </a:lnTo>
                  <a:lnTo>
                    <a:pt x="605274" y="161537"/>
                  </a:lnTo>
                  <a:lnTo>
                    <a:pt x="610878" y="159596"/>
                  </a:lnTo>
                  <a:lnTo>
                    <a:pt x="616483" y="157679"/>
                  </a:lnTo>
                  <a:lnTo>
                    <a:pt x="622087" y="155785"/>
                  </a:lnTo>
                  <a:lnTo>
                    <a:pt x="627692" y="153914"/>
                  </a:lnTo>
                  <a:lnTo>
                    <a:pt x="633296" y="152067"/>
                  </a:lnTo>
                  <a:lnTo>
                    <a:pt x="638900" y="150242"/>
                  </a:lnTo>
                  <a:lnTo>
                    <a:pt x="644505" y="148440"/>
                  </a:lnTo>
                  <a:lnTo>
                    <a:pt x="650109" y="146661"/>
                  </a:lnTo>
                  <a:lnTo>
                    <a:pt x="655713" y="144904"/>
                  </a:lnTo>
                  <a:lnTo>
                    <a:pt x="661318" y="143169"/>
                  </a:lnTo>
                  <a:lnTo>
                    <a:pt x="666922" y="141456"/>
                  </a:lnTo>
                  <a:lnTo>
                    <a:pt x="672527" y="139765"/>
                  </a:lnTo>
                  <a:lnTo>
                    <a:pt x="678131" y="138096"/>
                  </a:lnTo>
                  <a:lnTo>
                    <a:pt x="683735" y="136448"/>
                  </a:lnTo>
                  <a:lnTo>
                    <a:pt x="689340" y="134821"/>
                  </a:lnTo>
                  <a:lnTo>
                    <a:pt x="694944" y="133216"/>
                  </a:lnTo>
                  <a:lnTo>
                    <a:pt x="700549" y="131632"/>
                  </a:lnTo>
                  <a:lnTo>
                    <a:pt x="706153" y="130068"/>
                  </a:lnTo>
                  <a:lnTo>
                    <a:pt x="711757" y="128526"/>
                  </a:lnTo>
                  <a:lnTo>
                    <a:pt x="717362" y="127003"/>
                  </a:lnTo>
                  <a:lnTo>
                    <a:pt x="722966" y="125502"/>
                  </a:lnTo>
                  <a:lnTo>
                    <a:pt x="728571" y="124020"/>
                  </a:lnTo>
                  <a:lnTo>
                    <a:pt x="734175" y="122558"/>
                  </a:lnTo>
                  <a:lnTo>
                    <a:pt x="739779" y="121116"/>
                  </a:lnTo>
                  <a:lnTo>
                    <a:pt x="745384" y="119694"/>
                  </a:lnTo>
                  <a:lnTo>
                    <a:pt x="750988" y="118291"/>
                  </a:lnTo>
                  <a:lnTo>
                    <a:pt x="756593" y="116908"/>
                  </a:lnTo>
                  <a:lnTo>
                    <a:pt x="762197" y="115543"/>
                  </a:lnTo>
                  <a:lnTo>
                    <a:pt x="767801" y="114198"/>
                  </a:lnTo>
                  <a:lnTo>
                    <a:pt x="773406" y="112872"/>
                  </a:lnTo>
                  <a:lnTo>
                    <a:pt x="779010" y="111564"/>
                  </a:lnTo>
                  <a:lnTo>
                    <a:pt x="784615" y="110274"/>
                  </a:lnTo>
                  <a:lnTo>
                    <a:pt x="790219" y="109003"/>
                  </a:lnTo>
                  <a:lnTo>
                    <a:pt x="795823" y="107751"/>
                  </a:lnTo>
                  <a:lnTo>
                    <a:pt x="801428" y="106516"/>
                  </a:lnTo>
                  <a:lnTo>
                    <a:pt x="807032" y="105299"/>
                  </a:lnTo>
                  <a:lnTo>
                    <a:pt x="812636" y="104099"/>
                  </a:lnTo>
                  <a:lnTo>
                    <a:pt x="818241" y="102917"/>
                  </a:lnTo>
                  <a:lnTo>
                    <a:pt x="823845" y="101753"/>
                  </a:lnTo>
                  <a:lnTo>
                    <a:pt x="829450" y="100605"/>
                  </a:lnTo>
                  <a:lnTo>
                    <a:pt x="835054" y="99475"/>
                  </a:lnTo>
                  <a:lnTo>
                    <a:pt x="840658" y="98361"/>
                  </a:lnTo>
                  <a:lnTo>
                    <a:pt x="846263" y="97264"/>
                  </a:lnTo>
                  <a:lnTo>
                    <a:pt x="851867" y="96183"/>
                  </a:lnTo>
                  <a:lnTo>
                    <a:pt x="857472" y="95118"/>
                  </a:lnTo>
                  <a:lnTo>
                    <a:pt x="863076" y="94070"/>
                  </a:lnTo>
                  <a:lnTo>
                    <a:pt x="868680" y="93038"/>
                  </a:lnTo>
                  <a:lnTo>
                    <a:pt x="874285" y="92021"/>
                  </a:lnTo>
                  <a:lnTo>
                    <a:pt x="879889" y="91020"/>
                  </a:lnTo>
                  <a:lnTo>
                    <a:pt x="885494" y="90035"/>
                  </a:lnTo>
                  <a:lnTo>
                    <a:pt x="891098" y="89064"/>
                  </a:lnTo>
                  <a:lnTo>
                    <a:pt x="896702" y="88109"/>
                  </a:lnTo>
                  <a:lnTo>
                    <a:pt x="902307" y="87168"/>
                  </a:lnTo>
                  <a:lnTo>
                    <a:pt x="907911" y="86243"/>
                  </a:lnTo>
                  <a:lnTo>
                    <a:pt x="913516" y="85332"/>
                  </a:lnTo>
                  <a:lnTo>
                    <a:pt x="919120" y="84435"/>
                  </a:lnTo>
                  <a:lnTo>
                    <a:pt x="924724" y="83552"/>
                  </a:lnTo>
                  <a:lnTo>
                    <a:pt x="930329" y="82684"/>
                  </a:lnTo>
                  <a:lnTo>
                    <a:pt x="935933" y="81829"/>
                  </a:lnTo>
                  <a:lnTo>
                    <a:pt x="941538" y="80988"/>
                  </a:lnTo>
                  <a:lnTo>
                    <a:pt x="947142" y="80160"/>
                  </a:lnTo>
                  <a:lnTo>
                    <a:pt x="952746" y="79346"/>
                  </a:lnTo>
                  <a:lnTo>
                    <a:pt x="958351" y="78545"/>
                  </a:lnTo>
                  <a:lnTo>
                    <a:pt x="963955" y="77757"/>
                  </a:lnTo>
                  <a:lnTo>
                    <a:pt x="969559" y="76982"/>
                  </a:lnTo>
                  <a:lnTo>
                    <a:pt x="975164" y="76219"/>
                  </a:lnTo>
                  <a:lnTo>
                    <a:pt x="980768" y="75469"/>
                  </a:lnTo>
                  <a:lnTo>
                    <a:pt x="986373" y="74731"/>
                  </a:lnTo>
                  <a:lnTo>
                    <a:pt x="991977" y="74005"/>
                  </a:lnTo>
                  <a:lnTo>
                    <a:pt x="997581" y="73291"/>
                  </a:lnTo>
                  <a:lnTo>
                    <a:pt x="1003186" y="72588"/>
                  </a:lnTo>
                  <a:lnTo>
                    <a:pt x="1008790" y="71898"/>
                  </a:lnTo>
                  <a:lnTo>
                    <a:pt x="1014395" y="71218"/>
                  </a:lnTo>
                  <a:lnTo>
                    <a:pt x="1019999" y="70550"/>
                  </a:lnTo>
                  <a:lnTo>
                    <a:pt x="1025603" y="69893"/>
                  </a:lnTo>
                  <a:lnTo>
                    <a:pt x="1031208" y="69246"/>
                  </a:lnTo>
                  <a:lnTo>
                    <a:pt x="1036812" y="68610"/>
                  </a:lnTo>
                  <a:lnTo>
                    <a:pt x="1042417" y="67985"/>
                  </a:lnTo>
                  <a:lnTo>
                    <a:pt x="1048021" y="67370"/>
                  </a:lnTo>
                  <a:lnTo>
                    <a:pt x="1053625" y="66765"/>
                  </a:lnTo>
                  <a:lnTo>
                    <a:pt x="1059230" y="66170"/>
                  </a:lnTo>
                  <a:lnTo>
                    <a:pt x="1064834" y="65585"/>
                  </a:lnTo>
                  <a:lnTo>
                    <a:pt x="1070439" y="65009"/>
                  </a:lnTo>
                  <a:lnTo>
                    <a:pt x="1076043" y="64443"/>
                  </a:lnTo>
                  <a:lnTo>
                    <a:pt x="1081647" y="63885"/>
                  </a:lnTo>
                  <a:lnTo>
                    <a:pt x="1087252" y="63337"/>
                  </a:lnTo>
                  <a:lnTo>
                    <a:pt x="1092856" y="62798"/>
                  </a:lnTo>
                  <a:lnTo>
                    <a:pt x="1098461" y="62267"/>
                  </a:lnTo>
                  <a:lnTo>
                    <a:pt x="1104065" y="61745"/>
                  </a:lnTo>
                  <a:lnTo>
                    <a:pt x="1109669" y="61231"/>
                  </a:lnTo>
                  <a:lnTo>
                    <a:pt x="1115274" y="60725"/>
                  </a:lnTo>
                  <a:lnTo>
                    <a:pt x="1120878" y="60227"/>
                  </a:lnTo>
                  <a:lnTo>
                    <a:pt x="1126482" y="59737"/>
                  </a:lnTo>
                  <a:lnTo>
                    <a:pt x="1132087" y="59255"/>
                  </a:lnTo>
                  <a:lnTo>
                    <a:pt x="1137691" y="58780"/>
                  </a:lnTo>
                  <a:lnTo>
                    <a:pt x="1143296" y="58312"/>
                  </a:lnTo>
                  <a:lnTo>
                    <a:pt x="1148900" y="57851"/>
                  </a:lnTo>
                  <a:lnTo>
                    <a:pt x="1154504" y="57397"/>
                  </a:lnTo>
                  <a:lnTo>
                    <a:pt x="1160109" y="56950"/>
                  </a:lnTo>
                  <a:lnTo>
                    <a:pt x="1165713" y="56509"/>
                  </a:lnTo>
                  <a:lnTo>
                    <a:pt x="1171318" y="56074"/>
                  </a:lnTo>
                  <a:lnTo>
                    <a:pt x="1176922" y="55646"/>
                  </a:lnTo>
                  <a:lnTo>
                    <a:pt x="1182526" y="55224"/>
                  </a:lnTo>
                  <a:lnTo>
                    <a:pt x="1188131" y="54808"/>
                  </a:lnTo>
                  <a:lnTo>
                    <a:pt x="1193735" y="54397"/>
                  </a:lnTo>
                  <a:lnTo>
                    <a:pt x="1199340" y="53992"/>
                  </a:lnTo>
                  <a:lnTo>
                    <a:pt x="1204944" y="53592"/>
                  </a:lnTo>
                  <a:lnTo>
                    <a:pt x="1210548" y="53197"/>
                  </a:lnTo>
                  <a:lnTo>
                    <a:pt x="1216153" y="52807"/>
                  </a:lnTo>
                  <a:lnTo>
                    <a:pt x="1221757" y="52423"/>
                  </a:lnTo>
                  <a:lnTo>
                    <a:pt x="1227362" y="52042"/>
                  </a:lnTo>
                  <a:lnTo>
                    <a:pt x="1232966" y="51666"/>
                  </a:lnTo>
                  <a:lnTo>
                    <a:pt x="1238570" y="51295"/>
                  </a:lnTo>
                  <a:lnTo>
                    <a:pt x="1244175" y="50928"/>
                  </a:lnTo>
                  <a:lnTo>
                    <a:pt x="1249779" y="50565"/>
                  </a:lnTo>
                  <a:lnTo>
                    <a:pt x="1255384" y="50205"/>
                  </a:lnTo>
                  <a:lnTo>
                    <a:pt x="1260988" y="49849"/>
                  </a:lnTo>
                  <a:lnTo>
                    <a:pt x="1266592" y="49497"/>
                  </a:lnTo>
                  <a:lnTo>
                    <a:pt x="1272197" y="49148"/>
                  </a:lnTo>
                  <a:lnTo>
                    <a:pt x="1277801" y="48803"/>
                  </a:lnTo>
                  <a:lnTo>
                    <a:pt x="1283406" y="48460"/>
                  </a:lnTo>
                  <a:lnTo>
                    <a:pt x="1289010" y="48120"/>
                  </a:lnTo>
                  <a:lnTo>
                    <a:pt x="1294614" y="47783"/>
                  </a:lnTo>
                  <a:lnTo>
                    <a:pt x="1300219" y="47449"/>
                  </a:lnTo>
                  <a:lnTo>
                    <a:pt x="1305823" y="47117"/>
                  </a:lnTo>
                  <a:lnTo>
                    <a:pt x="1311427" y="46787"/>
                  </a:lnTo>
                  <a:lnTo>
                    <a:pt x="1317032" y="46460"/>
                  </a:lnTo>
                  <a:lnTo>
                    <a:pt x="1322636" y="46134"/>
                  </a:lnTo>
                  <a:lnTo>
                    <a:pt x="1328241" y="45810"/>
                  </a:lnTo>
                  <a:lnTo>
                    <a:pt x="1333845" y="45488"/>
                  </a:lnTo>
                  <a:lnTo>
                    <a:pt x="1339449" y="45167"/>
                  </a:lnTo>
                  <a:lnTo>
                    <a:pt x="1345054" y="44847"/>
                  </a:lnTo>
                  <a:lnTo>
                    <a:pt x="1350658" y="44528"/>
                  </a:lnTo>
                  <a:lnTo>
                    <a:pt x="1356263" y="44210"/>
                  </a:lnTo>
                  <a:lnTo>
                    <a:pt x="1361867" y="43893"/>
                  </a:lnTo>
                  <a:lnTo>
                    <a:pt x="1367471" y="43577"/>
                  </a:lnTo>
                  <a:lnTo>
                    <a:pt x="1373076" y="43260"/>
                  </a:lnTo>
                  <a:lnTo>
                    <a:pt x="1378680" y="42944"/>
                  </a:lnTo>
                  <a:lnTo>
                    <a:pt x="1384285" y="42628"/>
                  </a:lnTo>
                  <a:lnTo>
                    <a:pt x="1389889" y="42311"/>
                  </a:lnTo>
                  <a:lnTo>
                    <a:pt x="1395493" y="41994"/>
                  </a:lnTo>
                  <a:lnTo>
                    <a:pt x="1401098" y="41676"/>
                  </a:lnTo>
                  <a:lnTo>
                    <a:pt x="1406702" y="41357"/>
                  </a:lnTo>
                  <a:lnTo>
                    <a:pt x="1412307" y="41036"/>
                  </a:lnTo>
                  <a:lnTo>
                    <a:pt x="1417911" y="40714"/>
                  </a:lnTo>
                  <a:lnTo>
                    <a:pt x="1423515" y="40389"/>
                  </a:lnTo>
                  <a:lnTo>
                    <a:pt x="1429120" y="40063"/>
                  </a:lnTo>
                  <a:lnTo>
                    <a:pt x="1434724" y="39734"/>
                  </a:lnTo>
                  <a:lnTo>
                    <a:pt x="1440329" y="39402"/>
                  </a:lnTo>
                  <a:lnTo>
                    <a:pt x="1445933" y="39066"/>
                  </a:lnTo>
                  <a:lnTo>
                    <a:pt x="1451537" y="38727"/>
                  </a:lnTo>
                  <a:lnTo>
                    <a:pt x="1457142" y="38383"/>
                  </a:lnTo>
                  <a:lnTo>
                    <a:pt x="1462746" y="38035"/>
                  </a:lnTo>
                  <a:lnTo>
                    <a:pt x="1468350" y="37681"/>
                  </a:lnTo>
                  <a:lnTo>
                    <a:pt x="1473955" y="37321"/>
                  </a:lnTo>
                  <a:lnTo>
                    <a:pt x="1479559" y="36956"/>
                  </a:lnTo>
                  <a:lnTo>
                    <a:pt x="1485164" y="36583"/>
                  </a:lnTo>
                  <a:lnTo>
                    <a:pt x="1490768" y="36202"/>
                  </a:lnTo>
                  <a:lnTo>
                    <a:pt x="1496372" y="35814"/>
                  </a:lnTo>
                  <a:lnTo>
                    <a:pt x="1501977" y="35416"/>
                  </a:lnTo>
                  <a:lnTo>
                    <a:pt x="1507581" y="35008"/>
                  </a:lnTo>
                  <a:lnTo>
                    <a:pt x="1513186" y="34590"/>
                  </a:lnTo>
                  <a:lnTo>
                    <a:pt x="1518790" y="34161"/>
                  </a:lnTo>
                  <a:lnTo>
                    <a:pt x="1524394" y="33720"/>
                  </a:lnTo>
                  <a:lnTo>
                    <a:pt x="1529999" y="33265"/>
                  </a:lnTo>
                  <a:lnTo>
                    <a:pt x="1535603" y="32797"/>
                  </a:lnTo>
                  <a:lnTo>
                    <a:pt x="1541208" y="32313"/>
                  </a:lnTo>
                  <a:lnTo>
                    <a:pt x="1546812" y="31814"/>
                  </a:lnTo>
                  <a:lnTo>
                    <a:pt x="1552416" y="31298"/>
                  </a:lnTo>
                  <a:lnTo>
                    <a:pt x="1558021" y="30765"/>
                  </a:lnTo>
                  <a:lnTo>
                    <a:pt x="1563625" y="30214"/>
                  </a:lnTo>
                  <a:lnTo>
                    <a:pt x="1569230" y="29643"/>
                  </a:lnTo>
                  <a:lnTo>
                    <a:pt x="1574834" y="29052"/>
                  </a:lnTo>
                  <a:lnTo>
                    <a:pt x="1580438" y="28442"/>
                  </a:lnTo>
                  <a:lnTo>
                    <a:pt x="1586043" y="27810"/>
                  </a:lnTo>
                  <a:lnTo>
                    <a:pt x="1591647" y="27157"/>
                  </a:lnTo>
                  <a:lnTo>
                    <a:pt x="1597252" y="26482"/>
                  </a:lnTo>
                  <a:lnTo>
                    <a:pt x="1602856" y="25786"/>
                  </a:lnTo>
                  <a:lnTo>
                    <a:pt x="1608460" y="25069"/>
                  </a:lnTo>
                  <a:lnTo>
                    <a:pt x="1614065" y="24332"/>
                  </a:lnTo>
                  <a:lnTo>
                    <a:pt x="1619669" y="23574"/>
                  </a:lnTo>
                  <a:lnTo>
                    <a:pt x="1625273" y="22798"/>
                  </a:lnTo>
                  <a:lnTo>
                    <a:pt x="1630878" y="22004"/>
                  </a:lnTo>
                  <a:lnTo>
                    <a:pt x="1636482" y="21195"/>
                  </a:lnTo>
                  <a:lnTo>
                    <a:pt x="1642087" y="20372"/>
                  </a:lnTo>
                  <a:lnTo>
                    <a:pt x="1647691" y="19538"/>
                  </a:lnTo>
                  <a:lnTo>
                    <a:pt x="1653295" y="18694"/>
                  </a:lnTo>
                  <a:lnTo>
                    <a:pt x="1658900" y="17845"/>
                  </a:lnTo>
                  <a:lnTo>
                    <a:pt x="1664504" y="16993"/>
                  </a:lnTo>
                  <a:lnTo>
                    <a:pt x="1670109" y="16141"/>
                  </a:lnTo>
                  <a:lnTo>
                    <a:pt x="1675713" y="15292"/>
                  </a:lnTo>
                  <a:lnTo>
                    <a:pt x="1681317" y="14451"/>
                  </a:lnTo>
                  <a:lnTo>
                    <a:pt x="1686922" y="13619"/>
                  </a:lnTo>
                  <a:lnTo>
                    <a:pt x="1692526" y="12801"/>
                  </a:lnTo>
                  <a:lnTo>
                    <a:pt x="1698131" y="12000"/>
                  </a:lnTo>
                  <a:lnTo>
                    <a:pt x="1703735" y="11219"/>
                  </a:lnTo>
                  <a:lnTo>
                    <a:pt x="1709339" y="10460"/>
                  </a:lnTo>
                  <a:lnTo>
                    <a:pt x="1714944" y="9725"/>
                  </a:lnTo>
                  <a:lnTo>
                    <a:pt x="1720548" y="9018"/>
                  </a:lnTo>
                  <a:lnTo>
                    <a:pt x="1726153" y="8339"/>
                  </a:lnTo>
                  <a:lnTo>
                    <a:pt x="1731757" y="7690"/>
                  </a:lnTo>
                  <a:lnTo>
                    <a:pt x="1737361" y="7072"/>
                  </a:lnTo>
                  <a:lnTo>
                    <a:pt x="1742966" y="6486"/>
                  </a:lnTo>
                  <a:lnTo>
                    <a:pt x="1748570" y="5932"/>
                  </a:lnTo>
                  <a:lnTo>
                    <a:pt x="1754175" y="5410"/>
                  </a:lnTo>
                  <a:lnTo>
                    <a:pt x="1759779" y="4920"/>
                  </a:lnTo>
                  <a:lnTo>
                    <a:pt x="1765383" y="4461"/>
                  </a:lnTo>
                  <a:lnTo>
                    <a:pt x="1770988" y="4033"/>
                  </a:lnTo>
                  <a:lnTo>
                    <a:pt x="1776592" y="3634"/>
                  </a:lnTo>
                  <a:lnTo>
                    <a:pt x="1782196" y="3264"/>
                  </a:lnTo>
                  <a:lnTo>
                    <a:pt x="1787801" y="2921"/>
                  </a:lnTo>
                  <a:lnTo>
                    <a:pt x="1793405" y="2604"/>
                  </a:lnTo>
                  <a:lnTo>
                    <a:pt x="1799010" y="2312"/>
                  </a:lnTo>
                  <a:lnTo>
                    <a:pt x="1804614" y="2043"/>
                  </a:lnTo>
                  <a:lnTo>
                    <a:pt x="1810218" y="1796"/>
                  </a:lnTo>
                  <a:lnTo>
                    <a:pt x="1815823" y="1570"/>
                  </a:lnTo>
                  <a:lnTo>
                    <a:pt x="1821427" y="1362"/>
                  </a:lnTo>
                  <a:lnTo>
                    <a:pt x="1827032" y="1172"/>
                  </a:lnTo>
                  <a:lnTo>
                    <a:pt x="1832636" y="999"/>
                  </a:lnTo>
                  <a:lnTo>
                    <a:pt x="1838240" y="841"/>
                  </a:lnTo>
                  <a:lnTo>
                    <a:pt x="1843845" y="698"/>
                  </a:lnTo>
                  <a:lnTo>
                    <a:pt x="1849449" y="567"/>
                  </a:lnTo>
                  <a:lnTo>
                    <a:pt x="1855054" y="448"/>
                  </a:lnTo>
                  <a:lnTo>
                    <a:pt x="1860658" y="340"/>
                  </a:lnTo>
                  <a:lnTo>
                    <a:pt x="1866262" y="242"/>
                  </a:lnTo>
                  <a:lnTo>
                    <a:pt x="1871867" y="153"/>
                  </a:lnTo>
                  <a:lnTo>
                    <a:pt x="1877471" y="72"/>
                  </a:lnTo>
                  <a:lnTo>
                    <a:pt x="1883076" y="0"/>
                  </a:lnTo>
                  <a:lnTo>
                    <a:pt x="1883076" y="23109"/>
                  </a:lnTo>
                  <a:lnTo>
                    <a:pt x="1877471" y="25334"/>
                  </a:lnTo>
                  <a:lnTo>
                    <a:pt x="1871867" y="27758"/>
                  </a:lnTo>
                  <a:lnTo>
                    <a:pt x="1866262" y="30398"/>
                  </a:lnTo>
                  <a:lnTo>
                    <a:pt x="1860658" y="33269"/>
                  </a:lnTo>
                  <a:lnTo>
                    <a:pt x="1855054" y="36391"/>
                  </a:lnTo>
                  <a:lnTo>
                    <a:pt x="1849449" y="39781"/>
                  </a:lnTo>
                  <a:lnTo>
                    <a:pt x="1843845" y="43460"/>
                  </a:lnTo>
                  <a:lnTo>
                    <a:pt x="1838240" y="47446"/>
                  </a:lnTo>
                  <a:lnTo>
                    <a:pt x="1832636" y="51763"/>
                  </a:lnTo>
                  <a:lnTo>
                    <a:pt x="1827032" y="56430"/>
                  </a:lnTo>
                  <a:lnTo>
                    <a:pt x="1821427" y="61469"/>
                  </a:lnTo>
                  <a:lnTo>
                    <a:pt x="1815823" y="66902"/>
                  </a:lnTo>
                  <a:lnTo>
                    <a:pt x="1810218" y="72750"/>
                  </a:lnTo>
                  <a:lnTo>
                    <a:pt x="1804614" y="79034"/>
                  </a:lnTo>
                  <a:lnTo>
                    <a:pt x="1799010" y="85774"/>
                  </a:lnTo>
                  <a:lnTo>
                    <a:pt x="1793405" y="92987"/>
                  </a:lnTo>
                  <a:lnTo>
                    <a:pt x="1787801" y="100691"/>
                  </a:lnTo>
                  <a:lnTo>
                    <a:pt x="1782196" y="108899"/>
                  </a:lnTo>
                  <a:lnTo>
                    <a:pt x="1776592" y="117622"/>
                  </a:lnTo>
                  <a:lnTo>
                    <a:pt x="1770988" y="126867"/>
                  </a:lnTo>
                  <a:lnTo>
                    <a:pt x="1765383" y="136637"/>
                  </a:lnTo>
                  <a:lnTo>
                    <a:pt x="1759779" y="146929"/>
                  </a:lnTo>
                  <a:lnTo>
                    <a:pt x="1754175" y="157737"/>
                  </a:lnTo>
                  <a:lnTo>
                    <a:pt x="1748570" y="169046"/>
                  </a:lnTo>
                  <a:lnTo>
                    <a:pt x="1742966" y="180836"/>
                  </a:lnTo>
                  <a:lnTo>
                    <a:pt x="1737361" y="193079"/>
                  </a:lnTo>
                  <a:lnTo>
                    <a:pt x="1731757" y="205742"/>
                  </a:lnTo>
                  <a:lnTo>
                    <a:pt x="1726153" y="218782"/>
                  </a:lnTo>
                  <a:lnTo>
                    <a:pt x="1720548" y="232151"/>
                  </a:lnTo>
                  <a:lnTo>
                    <a:pt x="1714944" y="245794"/>
                  </a:lnTo>
                  <a:lnTo>
                    <a:pt x="1709339" y="259649"/>
                  </a:lnTo>
                  <a:lnTo>
                    <a:pt x="1703735" y="273650"/>
                  </a:lnTo>
                  <a:lnTo>
                    <a:pt x="1698131" y="287725"/>
                  </a:lnTo>
                  <a:lnTo>
                    <a:pt x="1692526" y="301800"/>
                  </a:lnTo>
                  <a:lnTo>
                    <a:pt x="1686922" y="315800"/>
                  </a:lnTo>
                  <a:lnTo>
                    <a:pt x="1681317" y="329648"/>
                  </a:lnTo>
                  <a:lnTo>
                    <a:pt x="1675713" y="343269"/>
                  </a:lnTo>
                  <a:lnTo>
                    <a:pt x="1670109" y="356590"/>
                  </a:lnTo>
                  <a:lnTo>
                    <a:pt x="1664504" y="369541"/>
                  </a:lnTo>
                  <a:lnTo>
                    <a:pt x="1658900" y="382058"/>
                  </a:lnTo>
                  <a:lnTo>
                    <a:pt x="1653295" y="394084"/>
                  </a:lnTo>
                  <a:lnTo>
                    <a:pt x="1647691" y="405566"/>
                  </a:lnTo>
                  <a:lnTo>
                    <a:pt x="1642087" y="416462"/>
                  </a:lnTo>
                  <a:lnTo>
                    <a:pt x="1636482" y="426735"/>
                  </a:lnTo>
                  <a:lnTo>
                    <a:pt x="1630878" y="436356"/>
                  </a:lnTo>
                  <a:lnTo>
                    <a:pt x="1625273" y="445305"/>
                  </a:lnTo>
                  <a:lnTo>
                    <a:pt x="1619669" y="453571"/>
                  </a:lnTo>
                  <a:lnTo>
                    <a:pt x="1614065" y="461147"/>
                  </a:lnTo>
                  <a:lnTo>
                    <a:pt x="1608460" y="468033"/>
                  </a:lnTo>
                  <a:lnTo>
                    <a:pt x="1602856" y="474238"/>
                  </a:lnTo>
                  <a:lnTo>
                    <a:pt x="1597252" y="479774"/>
                  </a:lnTo>
                  <a:lnTo>
                    <a:pt x="1591647" y="484656"/>
                  </a:lnTo>
                  <a:lnTo>
                    <a:pt x="1586043" y="488905"/>
                  </a:lnTo>
                  <a:lnTo>
                    <a:pt x="1580438" y="492546"/>
                  </a:lnTo>
                  <a:lnTo>
                    <a:pt x="1574834" y="495602"/>
                  </a:lnTo>
                  <a:lnTo>
                    <a:pt x="1569230" y="498103"/>
                  </a:lnTo>
                  <a:lnTo>
                    <a:pt x="1563625" y="500075"/>
                  </a:lnTo>
                  <a:lnTo>
                    <a:pt x="1558021" y="501549"/>
                  </a:lnTo>
                  <a:lnTo>
                    <a:pt x="1552416" y="502553"/>
                  </a:lnTo>
                  <a:lnTo>
                    <a:pt x="1546812" y="503117"/>
                  </a:lnTo>
                  <a:lnTo>
                    <a:pt x="1541208" y="503269"/>
                  </a:lnTo>
                  <a:lnTo>
                    <a:pt x="1535603" y="503036"/>
                  </a:lnTo>
                  <a:lnTo>
                    <a:pt x="1529999" y="502446"/>
                  </a:lnTo>
                  <a:lnTo>
                    <a:pt x="1524394" y="501524"/>
                  </a:lnTo>
                  <a:lnTo>
                    <a:pt x="1518790" y="500296"/>
                  </a:lnTo>
                  <a:lnTo>
                    <a:pt x="1513186" y="498783"/>
                  </a:lnTo>
                  <a:lnTo>
                    <a:pt x="1507581" y="497009"/>
                  </a:lnTo>
                  <a:lnTo>
                    <a:pt x="1501977" y="494993"/>
                  </a:lnTo>
                  <a:lnTo>
                    <a:pt x="1496372" y="492756"/>
                  </a:lnTo>
                  <a:lnTo>
                    <a:pt x="1490768" y="490315"/>
                  </a:lnTo>
                  <a:lnTo>
                    <a:pt x="1485164" y="487688"/>
                  </a:lnTo>
                  <a:lnTo>
                    <a:pt x="1479559" y="484889"/>
                  </a:lnTo>
                  <a:lnTo>
                    <a:pt x="1473955" y="481935"/>
                  </a:lnTo>
                  <a:lnTo>
                    <a:pt x="1468350" y="478837"/>
                  </a:lnTo>
                  <a:lnTo>
                    <a:pt x="1462746" y="475610"/>
                  </a:lnTo>
                  <a:lnTo>
                    <a:pt x="1457142" y="472263"/>
                  </a:lnTo>
                  <a:lnTo>
                    <a:pt x="1451537" y="468809"/>
                  </a:lnTo>
                  <a:lnTo>
                    <a:pt x="1445933" y="465258"/>
                  </a:lnTo>
                  <a:lnTo>
                    <a:pt x="1440329" y="461617"/>
                  </a:lnTo>
                  <a:lnTo>
                    <a:pt x="1434724" y="457897"/>
                  </a:lnTo>
                  <a:lnTo>
                    <a:pt x="1429120" y="454104"/>
                  </a:lnTo>
                  <a:lnTo>
                    <a:pt x="1423515" y="450246"/>
                  </a:lnTo>
                  <a:lnTo>
                    <a:pt x="1417911" y="446329"/>
                  </a:lnTo>
                  <a:lnTo>
                    <a:pt x="1412307" y="442361"/>
                  </a:lnTo>
                  <a:lnTo>
                    <a:pt x="1406702" y="438346"/>
                  </a:lnTo>
                  <a:lnTo>
                    <a:pt x="1401098" y="434291"/>
                  </a:lnTo>
                  <a:lnTo>
                    <a:pt x="1395493" y="430199"/>
                  </a:lnTo>
                  <a:lnTo>
                    <a:pt x="1389889" y="426077"/>
                  </a:lnTo>
                  <a:lnTo>
                    <a:pt x="1384285" y="421927"/>
                  </a:lnTo>
                  <a:lnTo>
                    <a:pt x="1378680" y="417755"/>
                  </a:lnTo>
                  <a:lnTo>
                    <a:pt x="1373076" y="413564"/>
                  </a:lnTo>
                  <a:lnTo>
                    <a:pt x="1367471" y="409357"/>
                  </a:lnTo>
                  <a:lnTo>
                    <a:pt x="1361867" y="405138"/>
                  </a:lnTo>
                  <a:lnTo>
                    <a:pt x="1356263" y="400910"/>
                  </a:lnTo>
                  <a:lnTo>
                    <a:pt x="1350658" y="396677"/>
                  </a:lnTo>
                  <a:lnTo>
                    <a:pt x="1345054" y="392440"/>
                  </a:lnTo>
                  <a:lnTo>
                    <a:pt x="1339449" y="388203"/>
                  </a:lnTo>
                  <a:lnTo>
                    <a:pt x="1333845" y="383968"/>
                  </a:lnTo>
                  <a:lnTo>
                    <a:pt x="1328241" y="379738"/>
                  </a:lnTo>
                  <a:lnTo>
                    <a:pt x="1322636" y="375514"/>
                  </a:lnTo>
                  <a:lnTo>
                    <a:pt x="1317032" y="371300"/>
                  </a:lnTo>
                  <a:lnTo>
                    <a:pt x="1311427" y="367097"/>
                  </a:lnTo>
                  <a:lnTo>
                    <a:pt x="1305823" y="362908"/>
                  </a:lnTo>
                  <a:lnTo>
                    <a:pt x="1300219" y="358734"/>
                  </a:lnTo>
                  <a:lnTo>
                    <a:pt x="1294614" y="354576"/>
                  </a:lnTo>
                  <a:lnTo>
                    <a:pt x="1289010" y="350438"/>
                  </a:lnTo>
                  <a:lnTo>
                    <a:pt x="1283406" y="346321"/>
                  </a:lnTo>
                  <a:lnTo>
                    <a:pt x="1277801" y="342225"/>
                  </a:lnTo>
                  <a:lnTo>
                    <a:pt x="1272197" y="338154"/>
                  </a:lnTo>
                  <a:lnTo>
                    <a:pt x="1266592" y="334108"/>
                  </a:lnTo>
                  <a:lnTo>
                    <a:pt x="1260988" y="330089"/>
                  </a:lnTo>
                  <a:lnTo>
                    <a:pt x="1255384" y="326099"/>
                  </a:lnTo>
                  <a:lnTo>
                    <a:pt x="1249779" y="322138"/>
                  </a:lnTo>
                  <a:lnTo>
                    <a:pt x="1244175" y="318209"/>
                  </a:lnTo>
                  <a:lnTo>
                    <a:pt x="1238570" y="314312"/>
                  </a:lnTo>
                  <a:lnTo>
                    <a:pt x="1232966" y="310448"/>
                  </a:lnTo>
                  <a:lnTo>
                    <a:pt x="1227362" y="306620"/>
                  </a:lnTo>
                  <a:lnTo>
                    <a:pt x="1221757" y="302828"/>
                  </a:lnTo>
                  <a:lnTo>
                    <a:pt x="1216153" y="299072"/>
                  </a:lnTo>
                  <a:lnTo>
                    <a:pt x="1210548" y="295356"/>
                  </a:lnTo>
                  <a:lnTo>
                    <a:pt x="1204944" y="291678"/>
                  </a:lnTo>
                  <a:lnTo>
                    <a:pt x="1199340" y="288041"/>
                  </a:lnTo>
                  <a:lnTo>
                    <a:pt x="1193735" y="284445"/>
                  </a:lnTo>
                  <a:lnTo>
                    <a:pt x="1188131" y="280891"/>
                  </a:lnTo>
                  <a:lnTo>
                    <a:pt x="1182526" y="277380"/>
                  </a:lnTo>
                  <a:lnTo>
                    <a:pt x="1176922" y="273913"/>
                  </a:lnTo>
                  <a:lnTo>
                    <a:pt x="1171318" y="270491"/>
                  </a:lnTo>
                  <a:lnTo>
                    <a:pt x="1165713" y="267115"/>
                  </a:lnTo>
                  <a:lnTo>
                    <a:pt x="1160109" y="263784"/>
                  </a:lnTo>
                  <a:lnTo>
                    <a:pt x="1154504" y="260501"/>
                  </a:lnTo>
                  <a:lnTo>
                    <a:pt x="1148900" y="257265"/>
                  </a:lnTo>
                  <a:lnTo>
                    <a:pt x="1143296" y="254077"/>
                  </a:lnTo>
                  <a:lnTo>
                    <a:pt x="1137691" y="250938"/>
                  </a:lnTo>
                  <a:lnTo>
                    <a:pt x="1132087" y="247848"/>
                  </a:lnTo>
                  <a:lnTo>
                    <a:pt x="1126482" y="244808"/>
                  </a:lnTo>
                  <a:lnTo>
                    <a:pt x="1120878" y="241819"/>
                  </a:lnTo>
                  <a:lnTo>
                    <a:pt x="1115274" y="238880"/>
                  </a:lnTo>
                  <a:lnTo>
                    <a:pt x="1109669" y="235992"/>
                  </a:lnTo>
                  <a:lnTo>
                    <a:pt x="1104065" y="233156"/>
                  </a:lnTo>
                  <a:lnTo>
                    <a:pt x="1098461" y="230372"/>
                  </a:lnTo>
                  <a:lnTo>
                    <a:pt x="1092856" y="227640"/>
                  </a:lnTo>
                  <a:lnTo>
                    <a:pt x="1087252" y="224961"/>
                  </a:lnTo>
                  <a:lnTo>
                    <a:pt x="1081647" y="222335"/>
                  </a:lnTo>
                  <a:lnTo>
                    <a:pt x="1076043" y="219762"/>
                  </a:lnTo>
                  <a:lnTo>
                    <a:pt x="1070439" y="217242"/>
                  </a:lnTo>
                  <a:lnTo>
                    <a:pt x="1064834" y="214775"/>
                  </a:lnTo>
                  <a:lnTo>
                    <a:pt x="1059230" y="212363"/>
                  </a:lnTo>
                  <a:lnTo>
                    <a:pt x="1053625" y="210004"/>
                  </a:lnTo>
                  <a:lnTo>
                    <a:pt x="1048021" y="207699"/>
                  </a:lnTo>
                  <a:lnTo>
                    <a:pt x="1042417" y="205448"/>
                  </a:lnTo>
                  <a:lnTo>
                    <a:pt x="1036812" y="203251"/>
                  </a:lnTo>
                  <a:lnTo>
                    <a:pt x="1031208" y="201108"/>
                  </a:lnTo>
                  <a:lnTo>
                    <a:pt x="1025603" y="199019"/>
                  </a:lnTo>
                  <a:lnTo>
                    <a:pt x="1019999" y="196984"/>
                  </a:lnTo>
                  <a:lnTo>
                    <a:pt x="1014395" y="195004"/>
                  </a:lnTo>
                  <a:lnTo>
                    <a:pt x="1008790" y="193078"/>
                  </a:lnTo>
                  <a:lnTo>
                    <a:pt x="1003186" y="191205"/>
                  </a:lnTo>
                  <a:lnTo>
                    <a:pt x="997581" y="189387"/>
                  </a:lnTo>
                  <a:lnTo>
                    <a:pt x="991977" y="187622"/>
                  </a:lnTo>
                  <a:lnTo>
                    <a:pt x="986373" y="185911"/>
                  </a:lnTo>
                  <a:lnTo>
                    <a:pt x="980768" y="184254"/>
                  </a:lnTo>
                  <a:lnTo>
                    <a:pt x="975164" y="182650"/>
                  </a:lnTo>
                  <a:lnTo>
                    <a:pt x="969559" y="181099"/>
                  </a:lnTo>
                  <a:lnTo>
                    <a:pt x="963955" y="179602"/>
                  </a:lnTo>
                  <a:lnTo>
                    <a:pt x="958351" y="178158"/>
                  </a:lnTo>
                  <a:lnTo>
                    <a:pt x="952746" y="176766"/>
                  </a:lnTo>
                  <a:lnTo>
                    <a:pt x="947142" y="175427"/>
                  </a:lnTo>
                  <a:lnTo>
                    <a:pt x="941538" y="174140"/>
                  </a:lnTo>
                  <a:lnTo>
                    <a:pt x="935933" y="172906"/>
                  </a:lnTo>
                  <a:lnTo>
                    <a:pt x="930329" y="171723"/>
                  </a:lnTo>
                  <a:lnTo>
                    <a:pt x="924724" y="170592"/>
                  </a:lnTo>
                  <a:lnTo>
                    <a:pt x="919120" y="169513"/>
                  </a:lnTo>
                  <a:lnTo>
                    <a:pt x="913516" y="168485"/>
                  </a:lnTo>
                  <a:lnTo>
                    <a:pt x="907911" y="167507"/>
                  </a:lnTo>
                  <a:lnTo>
                    <a:pt x="902307" y="166581"/>
                  </a:lnTo>
                  <a:lnTo>
                    <a:pt x="896702" y="165704"/>
                  </a:lnTo>
                  <a:lnTo>
                    <a:pt x="891098" y="164878"/>
                  </a:lnTo>
                  <a:lnTo>
                    <a:pt x="885494" y="164102"/>
                  </a:lnTo>
                  <a:lnTo>
                    <a:pt x="879889" y="163375"/>
                  </a:lnTo>
                  <a:lnTo>
                    <a:pt x="874285" y="162697"/>
                  </a:lnTo>
                  <a:lnTo>
                    <a:pt x="868680" y="162069"/>
                  </a:lnTo>
                  <a:lnTo>
                    <a:pt x="863076" y="161489"/>
                  </a:lnTo>
                  <a:lnTo>
                    <a:pt x="857472" y="160957"/>
                  </a:lnTo>
                  <a:lnTo>
                    <a:pt x="851867" y="160474"/>
                  </a:lnTo>
                  <a:lnTo>
                    <a:pt x="846263" y="160038"/>
                  </a:lnTo>
                  <a:lnTo>
                    <a:pt x="840658" y="159650"/>
                  </a:lnTo>
                  <a:lnTo>
                    <a:pt x="835054" y="159309"/>
                  </a:lnTo>
                  <a:lnTo>
                    <a:pt x="829450" y="159015"/>
                  </a:lnTo>
                  <a:lnTo>
                    <a:pt x="823845" y="158767"/>
                  </a:lnTo>
                  <a:lnTo>
                    <a:pt x="818241" y="158566"/>
                  </a:lnTo>
                  <a:lnTo>
                    <a:pt x="812636" y="158411"/>
                  </a:lnTo>
                  <a:lnTo>
                    <a:pt x="807032" y="158301"/>
                  </a:lnTo>
                  <a:lnTo>
                    <a:pt x="801428" y="158237"/>
                  </a:lnTo>
                  <a:lnTo>
                    <a:pt x="795823" y="158218"/>
                  </a:lnTo>
                  <a:lnTo>
                    <a:pt x="790219" y="158243"/>
                  </a:lnTo>
                  <a:lnTo>
                    <a:pt x="784615" y="158314"/>
                  </a:lnTo>
                  <a:lnTo>
                    <a:pt x="779010" y="158428"/>
                  </a:lnTo>
                  <a:lnTo>
                    <a:pt x="773406" y="158587"/>
                  </a:lnTo>
                  <a:lnTo>
                    <a:pt x="767801" y="158789"/>
                  </a:lnTo>
                  <a:lnTo>
                    <a:pt x="762197" y="159034"/>
                  </a:lnTo>
                  <a:lnTo>
                    <a:pt x="756593" y="159323"/>
                  </a:lnTo>
                  <a:lnTo>
                    <a:pt x="750988" y="159655"/>
                  </a:lnTo>
                  <a:lnTo>
                    <a:pt x="745384" y="160029"/>
                  </a:lnTo>
                  <a:lnTo>
                    <a:pt x="739779" y="160446"/>
                  </a:lnTo>
                  <a:lnTo>
                    <a:pt x="734175" y="160904"/>
                  </a:lnTo>
                  <a:lnTo>
                    <a:pt x="728571" y="161405"/>
                  </a:lnTo>
                  <a:lnTo>
                    <a:pt x="722966" y="161947"/>
                  </a:lnTo>
                  <a:lnTo>
                    <a:pt x="717362" y="162531"/>
                  </a:lnTo>
                  <a:lnTo>
                    <a:pt x="711757" y="163155"/>
                  </a:lnTo>
                  <a:lnTo>
                    <a:pt x="706153" y="163821"/>
                  </a:lnTo>
                  <a:lnTo>
                    <a:pt x="700549" y="164527"/>
                  </a:lnTo>
                  <a:lnTo>
                    <a:pt x="694944" y="165274"/>
                  </a:lnTo>
                  <a:lnTo>
                    <a:pt x="689340" y="166061"/>
                  </a:lnTo>
                  <a:lnTo>
                    <a:pt x="683735" y="166888"/>
                  </a:lnTo>
                  <a:lnTo>
                    <a:pt x="678131" y="167754"/>
                  </a:lnTo>
                  <a:lnTo>
                    <a:pt x="672527" y="168661"/>
                  </a:lnTo>
                  <a:lnTo>
                    <a:pt x="666922" y="169607"/>
                  </a:lnTo>
                  <a:lnTo>
                    <a:pt x="661318" y="170592"/>
                  </a:lnTo>
                  <a:lnTo>
                    <a:pt x="655713" y="171616"/>
                  </a:lnTo>
                  <a:lnTo>
                    <a:pt x="650109" y="172679"/>
                  </a:lnTo>
                  <a:lnTo>
                    <a:pt x="644505" y="173780"/>
                  </a:lnTo>
                  <a:lnTo>
                    <a:pt x="638900" y="174920"/>
                  </a:lnTo>
                  <a:lnTo>
                    <a:pt x="633296" y="176099"/>
                  </a:lnTo>
                  <a:lnTo>
                    <a:pt x="627692" y="177316"/>
                  </a:lnTo>
                  <a:lnTo>
                    <a:pt x="622087" y="178571"/>
                  </a:lnTo>
                  <a:lnTo>
                    <a:pt x="616483" y="179864"/>
                  </a:lnTo>
                  <a:lnTo>
                    <a:pt x="610878" y="181194"/>
                  </a:lnTo>
                  <a:lnTo>
                    <a:pt x="605274" y="182563"/>
                  </a:lnTo>
                  <a:lnTo>
                    <a:pt x="599670" y="183969"/>
                  </a:lnTo>
                  <a:lnTo>
                    <a:pt x="594065" y="185412"/>
                  </a:lnTo>
                  <a:lnTo>
                    <a:pt x="588461" y="186893"/>
                  </a:lnTo>
                  <a:lnTo>
                    <a:pt x="582856" y="188410"/>
                  </a:lnTo>
                  <a:lnTo>
                    <a:pt x="577252" y="189965"/>
                  </a:lnTo>
                  <a:lnTo>
                    <a:pt x="571648" y="191558"/>
                  </a:lnTo>
                  <a:lnTo>
                    <a:pt x="566043" y="193187"/>
                  </a:lnTo>
                  <a:lnTo>
                    <a:pt x="560439" y="194853"/>
                  </a:lnTo>
                  <a:lnTo>
                    <a:pt x="554834" y="196555"/>
                  </a:lnTo>
                  <a:lnTo>
                    <a:pt x="549230" y="198295"/>
                  </a:lnTo>
                  <a:lnTo>
                    <a:pt x="543626" y="200071"/>
                  </a:lnTo>
                  <a:lnTo>
                    <a:pt x="538021" y="201884"/>
                  </a:lnTo>
                  <a:lnTo>
                    <a:pt x="532417" y="203734"/>
                  </a:lnTo>
                  <a:lnTo>
                    <a:pt x="526812" y="205620"/>
                  </a:lnTo>
                  <a:lnTo>
                    <a:pt x="521208" y="207543"/>
                  </a:lnTo>
                  <a:lnTo>
                    <a:pt x="515604" y="209502"/>
                  </a:lnTo>
                  <a:lnTo>
                    <a:pt x="509999" y="211498"/>
                  </a:lnTo>
                  <a:lnTo>
                    <a:pt x="504395" y="213531"/>
                  </a:lnTo>
                  <a:lnTo>
                    <a:pt x="498790" y="215600"/>
                  </a:lnTo>
                  <a:lnTo>
                    <a:pt x="493186" y="217706"/>
                  </a:lnTo>
                  <a:lnTo>
                    <a:pt x="487582" y="219848"/>
                  </a:lnTo>
                  <a:lnTo>
                    <a:pt x="481977" y="222027"/>
                  </a:lnTo>
                  <a:lnTo>
                    <a:pt x="476373" y="224243"/>
                  </a:lnTo>
                  <a:lnTo>
                    <a:pt x="470769" y="226496"/>
                  </a:lnTo>
                  <a:lnTo>
                    <a:pt x="465164" y="228785"/>
                  </a:lnTo>
                  <a:lnTo>
                    <a:pt x="459560" y="231111"/>
                  </a:lnTo>
                  <a:lnTo>
                    <a:pt x="453955" y="233475"/>
                  </a:lnTo>
                  <a:lnTo>
                    <a:pt x="448351" y="235875"/>
                  </a:lnTo>
                  <a:lnTo>
                    <a:pt x="442747" y="238313"/>
                  </a:lnTo>
                  <a:lnTo>
                    <a:pt x="437142" y="240788"/>
                  </a:lnTo>
                  <a:lnTo>
                    <a:pt x="431538" y="243300"/>
                  </a:lnTo>
                  <a:lnTo>
                    <a:pt x="425933" y="245850"/>
                  </a:lnTo>
                  <a:lnTo>
                    <a:pt x="420329" y="248437"/>
                  </a:lnTo>
                  <a:lnTo>
                    <a:pt x="414725" y="251062"/>
                  </a:lnTo>
                  <a:lnTo>
                    <a:pt x="409120" y="253726"/>
                  </a:lnTo>
                  <a:lnTo>
                    <a:pt x="403516" y="256427"/>
                  </a:lnTo>
                  <a:lnTo>
                    <a:pt x="397911" y="259167"/>
                  </a:lnTo>
                  <a:lnTo>
                    <a:pt x="392307" y="261945"/>
                  </a:lnTo>
                  <a:lnTo>
                    <a:pt x="386703" y="264762"/>
                  </a:lnTo>
                  <a:lnTo>
                    <a:pt x="381098" y="267618"/>
                  </a:lnTo>
                  <a:lnTo>
                    <a:pt x="375494" y="270513"/>
                  </a:lnTo>
                  <a:lnTo>
                    <a:pt x="369889" y="273448"/>
                  </a:lnTo>
                  <a:lnTo>
                    <a:pt x="364285" y="276422"/>
                  </a:lnTo>
                  <a:lnTo>
                    <a:pt x="358681" y="279436"/>
                  </a:lnTo>
                  <a:lnTo>
                    <a:pt x="353076" y="282490"/>
                  </a:lnTo>
                  <a:lnTo>
                    <a:pt x="347472" y="285585"/>
                  </a:lnTo>
                  <a:lnTo>
                    <a:pt x="341867" y="288720"/>
                  </a:lnTo>
                  <a:lnTo>
                    <a:pt x="336263" y="291896"/>
                  </a:lnTo>
                  <a:lnTo>
                    <a:pt x="330659" y="295113"/>
                  </a:lnTo>
                  <a:lnTo>
                    <a:pt x="325054" y="298372"/>
                  </a:lnTo>
                  <a:lnTo>
                    <a:pt x="319450" y="301672"/>
                  </a:lnTo>
                  <a:lnTo>
                    <a:pt x="313846" y="305015"/>
                  </a:lnTo>
                  <a:lnTo>
                    <a:pt x="308241" y="308399"/>
                  </a:lnTo>
                  <a:lnTo>
                    <a:pt x="302637" y="311827"/>
                  </a:lnTo>
                  <a:lnTo>
                    <a:pt x="297032" y="315298"/>
                  </a:lnTo>
                  <a:lnTo>
                    <a:pt x="291428" y="318812"/>
                  </a:lnTo>
                  <a:lnTo>
                    <a:pt x="285824" y="322369"/>
                  </a:lnTo>
                  <a:lnTo>
                    <a:pt x="280219" y="325971"/>
                  </a:lnTo>
                  <a:lnTo>
                    <a:pt x="274615" y="329616"/>
                  </a:lnTo>
                  <a:lnTo>
                    <a:pt x="269010" y="333306"/>
                  </a:lnTo>
                  <a:lnTo>
                    <a:pt x="263406" y="337041"/>
                  </a:lnTo>
                  <a:lnTo>
                    <a:pt x="257802" y="340821"/>
                  </a:lnTo>
                  <a:lnTo>
                    <a:pt x="252197" y="344647"/>
                  </a:lnTo>
                  <a:lnTo>
                    <a:pt x="246593" y="348517"/>
                  </a:lnTo>
                  <a:lnTo>
                    <a:pt x="240988" y="352434"/>
                  </a:lnTo>
                  <a:lnTo>
                    <a:pt x="235384" y="356397"/>
                  </a:lnTo>
                  <a:lnTo>
                    <a:pt x="229780" y="360406"/>
                  </a:lnTo>
                  <a:lnTo>
                    <a:pt x="224175" y="364461"/>
                  </a:lnTo>
                  <a:lnTo>
                    <a:pt x="218571" y="368563"/>
                  </a:lnTo>
                  <a:lnTo>
                    <a:pt x="212966" y="372711"/>
                  </a:lnTo>
                  <a:lnTo>
                    <a:pt x="207362" y="376907"/>
                  </a:lnTo>
                  <a:lnTo>
                    <a:pt x="201758" y="381148"/>
                  </a:lnTo>
                  <a:lnTo>
                    <a:pt x="196153" y="385437"/>
                  </a:lnTo>
                  <a:lnTo>
                    <a:pt x="190549" y="389772"/>
                  </a:lnTo>
                  <a:lnTo>
                    <a:pt x="184944" y="394154"/>
                  </a:lnTo>
                  <a:lnTo>
                    <a:pt x="179340" y="398582"/>
                  </a:lnTo>
                  <a:lnTo>
                    <a:pt x="173736" y="403056"/>
                  </a:lnTo>
                  <a:lnTo>
                    <a:pt x="168131" y="407577"/>
                  </a:lnTo>
                  <a:lnTo>
                    <a:pt x="162527" y="412142"/>
                  </a:lnTo>
                  <a:lnTo>
                    <a:pt x="156923" y="416753"/>
                  </a:lnTo>
                  <a:lnTo>
                    <a:pt x="151318" y="421408"/>
                  </a:lnTo>
                  <a:lnTo>
                    <a:pt x="145714" y="426107"/>
                  </a:lnTo>
                  <a:lnTo>
                    <a:pt x="140109" y="430850"/>
                  </a:lnTo>
                  <a:lnTo>
                    <a:pt x="134505" y="435635"/>
                  </a:lnTo>
                  <a:lnTo>
                    <a:pt x="128901" y="440461"/>
                  </a:lnTo>
                  <a:lnTo>
                    <a:pt x="123296" y="445329"/>
                  </a:lnTo>
                  <a:lnTo>
                    <a:pt x="117692" y="450235"/>
                  </a:lnTo>
                  <a:lnTo>
                    <a:pt x="112087" y="455180"/>
                  </a:lnTo>
                  <a:lnTo>
                    <a:pt x="106483" y="460162"/>
                  </a:lnTo>
                  <a:lnTo>
                    <a:pt x="100879" y="465180"/>
                  </a:lnTo>
                  <a:lnTo>
                    <a:pt x="95274" y="470232"/>
                  </a:lnTo>
                  <a:lnTo>
                    <a:pt x="89670" y="475316"/>
                  </a:lnTo>
                  <a:lnTo>
                    <a:pt x="84065" y="480431"/>
                  </a:lnTo>
                  <a:lnTo>
                    <a:pt x="78461" y="485574"/>
                  </a:lnTo>
                  <a:lnTo>
                    <a:pt x="72857" y="490744"/>
                  </a:lnTo>
                  <a:lnTo>
                    <a:pt x="67252" y="495938"/>
                  </a:lnTo>
                  <a:lnTo>
                    <a:pt x="61648" y="501154"/>
                  </a:lnTo>
                  <a:lnTo>
                    <a:pt x="56043" y="506389"/>
                  </a:lnTo>
                  <a:lnTo>
                    <a:pt x="50439" y="511642"/>
                  </a:lnTo>
                  <a:lnTo>
                    <a:pt x="44835" y="516909"/>
                  </a:lnTo>
                  <a:lnTo>
                    <a:pt x="39230" y="522187"/>
                  </a:lnTo>
                  <a:lnTo>
                    <a:pt x="33626" y="527473"/>
                  </a:lnTo>
                  <a:lnTo>
                    <a:pt x="28021" y="532765"/>
                  </a:lnTo>
                  <a:lnTo>
                    <a:pt x="22417" y="538059"/>
                  </a:lnTo>
                  <a:lnTo>
                    <a:pt x="16813" y="543352"/>
                  </a:lnTo>
                  <a:lnTo>
                    <a:pt x="11208" y="548640"/>
                  </a:lnTo>
                  <a:lnTo>
                    <a:pt x="5604" y="553920"/>
                  </a:lnTo>
                  <a:lnTo>
                    <a:pt x="0" y="559189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691486" y="3020412"/>
              <a:ext cx="1883076" cy="558644"/>
            </a:xfrm>
            <a:custGeom>
              <a:avLst/>
              <a:pathLst>
                <a:path w="1883076" h="558644">
                  <a:moveTo>
                    <a:pt x="0" y="558644"/>
                  </a:moveTo>
                  <a:lnTo>
                    <a:pt x="5604" y="553349"/>
                  </a:lnTo>
                  <a:lnTo>
                    <a:pt x="11208" y="548041"/>
                  </a:lnTo>
                  <a:lnTo>
                    <a:pt x="16813" y="542724"/>
                  </a:lnTo>
                  <a:lnTo>
                    <a:pt x="22417" y="537401"/>
                  </a:lnTo>
                  <a:lnTo>
                    <a:pt x="28021" y="532076"/>
                  </a:lnTo>
                  <a:lnTo>
                    <a:pt x="33626" y="526751"/>
                  </a:lnTo>
                  <a:lnTo>
                    <a:pt x="39230" y="521431"/>
                  </a:lnTo>
                  <a:lnTo>
                    <a:pt x="44835" y="516119"/>
                  </a:lnTo>
                  <a:lnTo>
                    <a:pt x="50439" y="510816"/>
                  </a:lnTo>
                  <a:lnTo>
                    <a:pt x="56043" y="505526"/>
                  </a:lnTo>
                  <a:lnTo>
                    <a:pt x="61648" y="500252"/>
                  </a:lnTo>
                  <a:lnTo>
                    <a:pt x="67252" y="494996"/>
                  </a:lnTo>
                  <a:lnTo>
                    <a:pt x="72857" y="489761"/>
                  </a:lnTo>
                  <a:lnTo>
                    <a:pt x="78461" y="484548"/>
                  </a:lnTo>
                  <a:lnTo>
                    <a:pt x="84065" y="479361"/>
                  </a:lnTo>
                  <a:lnTo>
                    <a:pt x="89670" y="474201"/>
                  </a:lnTo>
                  <a:lnTo>
                    <a:pt x="95274" y="469070"/>
                  </a:lnTo>
                  <a:lnTo>
                    <a:pt x="100879" y="463970"/>
                  </a:lnTo>
                  <a:lnTo>
                    <a:pt x="106483" y="458902"/>
                  </a:lnTo>
                  <a:lnTo>
                    <a:pt x="112087" y="453869"/>
                  </a:lnTo>
                  <a:lnTo>
                    <a:pt x="117692" y="448870"/>
                  </a:lnTo>
                  <a:lnTo>
                    <a:pt x="123296" y="443909"/>
                  </a:lnTo>
                  <a:lnTo>
                    <a:pt x="128901" y="438985"/>
                  </a:lnTo>
                  <a:lnTo>
                    <a:pt x="134505" y="434100"/>
                  </a:lnTo>
                  <a:lnTo>
                    <a:pt x="140109" y="429255"/>
                  </a:lnTo>
                  <a:lnTo>
                    <a:pt x="145714" y="424450"/>
                  </a:lnTo>
                  <a:lnTo>
                    <a:pt x="151318" y="419687"/>
                  </a:lnTo>
                  <a:lnTo>
                    <a:pt x="156923" y="414966"/>
                  </a:lnTo>
                  <a:lnTo>
                    <a:pt x="162527" y="410288"/>
                  </a:lnTo>
                  <a:lnTo>
                    <a:pt x="168131" y="405652"/>
                  </a:lnTo>
                  <a:lnTo>
                    <a:pt x="173736" y="401060"/>
                  </a:lnTo>
                  <a:lnTo>
                    <a:pt x="179340" y="396512"/>
                  </a:lnTo>
                  <a:lnTo>
                    <a:pt x="184944" y="392008"/>
                  </a:lnTo>
                  <a:lnTo>
                    <a:pt x="190549" y="387547"/>
                  </a:lnTo>
                  <a:lnTo>
                    <a:pt x="196153" y="383131"/>
                  </a:lnTo>
                  <a:lnTo>
                    <a:pt x="201758" y="378759"/>
                  </a:lnTo>
                  <a:lnTo>
                    <a:pt x="207362" y="374432"/>
                  </a:lnTo>
                  <a:lnTo>
                    <a:pt x="212966" y="370149"/>
                  </a:lnTo>
                  <a:lnTo>
                    <a:pt x="218571" y="365910"/>
                  </a:lnTo>
                  <a:lnTo>
                    <a:pt x="224175" y="361715"/>
                  </a:lnTo>
                  <a:lnTo>
                    <a:pt x="229780" y="357563"/>
                  </a:lnTo>
                  <a:lnTo>
                    <a:pt x="235384" y="353456"/>
                  </a:lnTo>
                  <a:lnTo>
                    <a:pt x="240988" y="349392"/>
                  </a:lnTo>
                  <a:lnTo>
                    <a:pt x="246593" y="345371"/>
                  </a:lnTo>
                  <a:lnTo>
                    <a:pt x="252197" y="341392"/>
                  </a:lnTo>
                  <a:lnTo>
                    <a:pt x="257802" y="337457"/>
                  </a:lnTo>
                  <a:lnTo>
                    <a:pt x="263406" y="333563"/>
                  </a:lnTo>
                  <a:lnTo>
                    <a:pt x="269010" y="329711"/>
                  </a:lnTo>
                  <a:lnTo>
                    <a:pt x="274615" y="325901"/>
                  </a:lnTo>
                  <a:lnTo>
                    <a:pt x="280219" y="322132"/>
                  </a:lnTo>
                  <a:lnTo>
                    <a:pt x="285824" y="318404"/>
                  </a:lnTo>
                  <a:lnTo>
                    <a:pt x="291428" y="314716"/>
                  </a:lnTo>
                  <a:lnTo>
                    <a:pt x="297032" y="311068"/>
                  </a:lnTo>
                  <a:lnTo>
                    <a:pt x="302637" y="307460"/>
                  </a:lnTo>
                  <a:lnTo>
                    <a:pt x="308241" y="303891"/>
                  </a:lnTo>
                  <a:lnTo>
                    <a:pt x="313846" y="300361"/>
                  </a:lnTo>
                  <a:lnTo>
                    <a:pt x="319450" y="296868"/>
                  </a:lnTo>
                  <a:lnTo>
                    <a:pt x="325054" y="293414"/>
                  </a:lnTo>
                  <a:lnTo>
                    <a:pt x="330659" y="289998"/>
                  </a:lnTo>
                  <a:lnTo>
                    <a:pt x="336263" y="286619"/>
                  </a:lnTo>
                  <a:lnTo>
                    <a:pt x="341867" y="283276"/>
                  </a:lnTo>
                  <a:lnTo>
                    <a:pt x="347472" y="279970"/>
                  </a:lnTo>
                  <a:lnTo>
                    <a:pt x="353076" y="276699"/>
                  </a:lnTo>
                  <a:lnTo>
                    <a:pt x="358681" y="273465"/>
                  </a:lnTo>
                  <a:lnTo>
                    <a:pt x="364285" y="270265"/>
                  </a:lnTo>
                  <a:lnTo>
                    <a:pt x="369889" y="267101"/>
                  </a:lnTo>
                  <a:lnTo>
                    <a:pt x="375494" y="263970"/>
                  </a:lnTo>
                  <a:lnTo>
                    <a:pt x="381098" y="260874"/>
                  </a:lnTo>
                  <a:lnTo>
                    <a:pt x="386703" y="257812"/>
                  </a:lnTo>
                  <a:lnTo>
                    <a:pt x="392307" y="254783"/>
                  </a:lnTo>
                  <a:lnTo>
                    <a:pt x="397911" y="251787"/>
                  </a:lnTo>
                  <a:lnTo>
                    <a:pt x="403516" y="248823"/>
                  </a:lnTo>
                  <a:lnTo>
                    <a:pt x="409120" y="245892"/>
                  </a:lnTo>
                  <a:lnTo>
                    <a:pt x="414725" y="242993"/>
                  </a:lnTo>
                  <a:lnTo>
                    <a:pt x="420329" y="240126"/>
                  </a:lnTo>
                  <a:lnTo>
                    <a:pt x="425933" y="237290"/>
                  </a:lnTo>
                  <a:lnTo>
                    <a:pt x="431538" y="234485"/>
                  </a:lnTo>
                  <a:lnTo>
                    <a:pt x="437142" y="231711"/>
                  </a:lnTo>
                  <a:lnTo>
                    <a:pt x="442747" y="228968"/>
                  </a:lnTo>
                  <a:lnTo>
                    <a:pt x="448351" y="226255"/>
                  </a:lnTo>
                  <a:lnTo>
                    <a:pt x="453955" y="223571"/>
                  </a:lnTo>
                  <a:lnTo>
                    <a:pt x="459560" y="220918"/>
                  </a:lnTo>
                  <a:lnTo>
                    <a:pt x="465164" y="218293"/>
                  </a:lnTo>
                  <a:lnTo>
                    <a:pt x="470769" y="215698"/>
                  </a:lnTo>
                  <a:lnTo>
                    <a:pt x="476373" y="213132"/>
                  </a:lnTo>
                  <a:lnTo>
                    <a:pt x="481977" y="210594"/>
                  </a:lnTo>
                  <a:lnTo>
                    <a:pt x="487582" y="208084"/>
                  </a:lnTo>
                  <a:lnTo>
                    <a:pt x="493186" y="205603"/>
                  </a:lnTo>
                  <a:lnTo>
                    <a:pt x="498790" y="203150"/>
                  </a:lnTo>
                  <a:lnTo>
                    <a:pt x="504395" y="200724"/>
                  </a:lnTo>
                  <a:lnTo>
                    <a:pt x="509999" y="198325"/>
                  </a:lnTo>
                  <a:lnTo>
                    <a:pt x="515604" y="195954"/>
                  </a:lnTo>
                  <a:lnTo>
                    <a:pt x="521208" y="193610"/>
                  </a:lnTo>
                  <a:lnTo>
                    <a:pt x="526812" y="191292"/>
                  </a:lnTo>
                  <a:lnTo>
                    <a:pt x="532417" y="189001"/>
                  </a:lnTo>
                  <a:lnTo>
                    <a:pt x="538021" y="186736"/>
                  </a:lnTo>
                  <a:lnTo>
                    <a:pt x="543626" y="184498"/>
                  </a:lnTo>
                  <a:lnTo>
                    <a:pt x="549230" y="182285"/>
                  </a:lnTo>
                  <a:lnTo>
                    <a:pt x="554834" y="180098"/>
                  </a:lnTo>
                  <a:lnTo>
                    <a:pt x="560439" y="177936"/>
                  </a:lnTo>
                  <a:lnTo>
                    <a:pt x="566043" y="175800"/>
                  </a:lnTo>
                  <a:lnTo>
                    <a:pt x="571648" y="173688"/>
                  </a:lnTo>
                  <a:lnTo>
                    <a:pt x="577252" y="171602"/>
                  </a:lnTo>
                  <a:lnTo>
                    <a:pt x="582856" y="169540"/>
                  </a:lnTo>
                  <a:lnTo>
                    <a:pt x="588461" y="167503"/>
                  </a:lnTo>
                  <a:lnTo>
                    <a:pt x="594065" y="165491"/>
                  </a:lnTo>
                  <a:lnTo>
                    <a:pt x="599670" y="163502"/>
                  </a:lnTo>
                  <a:lnTo>
                    <a:pt x="605274" y="161537"/>
                  </a:lnTo>
                  <a:lnTo>
                    <a:pt x="610878" y="159596"/>
                  </a:lnTo>
                  <a:lnTo>
                    <a:pt x="616483" y="157679"/>
                  </a:lnTo>
                  <a:lnTo>
                    <a:pt x="622087" y="155785"/>
                  </a:lnTo>
                  <a:lnTo>
                    <a:pt x="627692" y="153914"/>
                  </a:lnTo>
                  <a:lnTo>
                    <a:pt x="633296" y="152067"/>
                  </a:lnTo>
                  <a:lnTo>
                    <a:pt x="638900" y="150242"/>
                  </a:lnTo>
                  <a:lnTo>
                    <a:pt x="644505" y="148440"/>
                  </a:lnTo>
                  <a:lnTo>
                    <a:pt x="650109" y="146661"/>
                  </a:lnTo>
                  <a:lnTo>
                    <a:pt x="655713" y="144904"/>
                  </a:lnTo>
                  <a:lnTo>
                    <a:pt x="661318" y="143169"/>
                  </a:lnTo>
                  <a:lnTo>
                    <a:pt x="666922" y="141456"/>
                  </a:lnTo>
                  <a:lnTo>
                    <a:pt x="672527" y="139765"/>
                  </a:lnTo>
                  <a:lnTo>
                    <a:pt x="678131" y="138096"/>
                  </a:lnTo>
                  <a:lnTo>
                    <a:pt x="683735" y="136448"/>
                  </a:lnTo>
                  <a:lnTo>
                    <a:pt x="689340" y="134821"/>
                  </a:lnTo>
                  <a:lnTo>
                    <a:pt x="694944" y="133216"/>
                  </a:lnTo>
                  <a:lnTo>
                    <a:pt x="700549" y="131632"/>
                  </a:lnTo>
                  <a:lnTo>
                    <a:pt x="706153" y="130068"/>
                  </a:lnTo>
                  <a:lnTo>
                    <a:pt x="711757" y="128526"/>
                  </a:lnTo>
                  <a:lnTo>
                    <a:pt x="717362" y="127003"/>
                  </a:lnTo>
                  <a:lnTo>
                    <a:pt x="722966" y="125502"/>
                  </a:lnTo>
                  <a:lnTo>
                    <a:pt x="728571" y="124020"/>
                  </a:lnTo>
                  <a:lnTo>
                    <a:pt x="734175" y="122558"/>
                  </a:lnTo>
                  <a:lnTo>
                    <a:pt x="739779" y="121116"/>
                  </a:lnTo>
                  <a:lnTo>
                    <a:pt x="745384" y="119694"/>
                  </a:lnTo>
                  <a:lnTo>
                    <a:pt x="750988" y="118291"/>
                  </a:lnTo>
                  <a:lnTo>
                    <a:pt x="756593" y="116908"/>
                  </a:lnTo>
                  <a:lnTo>
                    <a:pt x="762197" y="115543"/>
                  </a:lnTo>
                  <a:lnTo>
                    <a:pt x="767801" y="114198"/>
                  </a:lnTo>
                  <a:lnTo>
                    <a:pt x="773406" y="112872"/>
                  </a:lnTo>
                  <a:lnTo>
                    <a:pt x="779010" y="111564"/>
                  </a:lnTo>
                  <a:lnTo>
                    <a:pt x="784615" y="110274"/>
                  </a:lnTo>
                  <a:lnTo>
                    <a:pt x="790219" y="109003"/>
                  </a:lnTo>
                  <a:lnTo>
                    <a:pt x="795823" y="107751"/>
                  </a:lnTo>
                  <a:lnTo>
                    <a:pt x="801428" y="106516"/>
                  </a:lnTo>
                  <a:lnTo>
                    <a:pt x="807032" y="105299"/>
                  </a:lnTo>
                  <a:lnTo>
                    <a:pt x="812636" y="104099"/>
                  </a:lnTo>
                  <a:lnTo>
                    <a:pt x="818241" y="102917"/>
                  </a:lnTo>
                  <a:lnTo>
                    <a:pt x="823845" y="101753"/>
                  </a:lnTo>
                  <a:lnTo>
                    <a:pt x="829450" y="100605"/>
                  </a:lnTo>
                  <a:lnTo>
                    <a:pt x="835054" y="99475"/>
                  </a:lnTo>
                  <a:lnTo>
                    <a:pt x="840658" y="98361"/>
                  </a:lnTo>
                  <a:lnTo>
                    <a:pt x="846263" y="97264"/>
                  </a:lnTo>
                  <a:lnTo>
                    <a:pt x="851867" y="96183"/>
                  </a:lnTo>
                  <a:lnTo>
                    <a:pt x="857472" y="95118"/>
                  </a:lnTo>
                  <a:lnTo>
                    <a:pt x="863076" y="94070"/>
                  </a:lnTo>
                  <a:lnTo>
                    <a:pt x="868680" y="93038"/>
                  </a:lnTo>
                  <a:lnTo>
                    <a:pt x="874285" y="92021"/>
                  </a:lnTo>
                  <a:lnTo>
                    <a:pt x="879889" y="91020"/>
                  </a:lnTo>
                  <a:lnTo>
                    <a:pt x="885494" y="90035"/>
                  </a:lnTo>
                  <a:lnTo>
                    <a:pt x="891098" y="89064"/>
                  </a:lnTo>
                  <a:lnTo>
                    <a:pt x="896702" y="88109"/>
                  </a:lnTo>
                  <a:lnTo>
                    <a:pt x="902307" y="87168"/>
                  </a:lnTo>
                  <a:lnTo>
                    <a:pt x="907911" y="86243"/>
                  </a:lnTo>
                  <a:lnTo>
                    <a:pt x="913516" y="85332"/>
                  </a:lnTo>
                  <a:lnTo>
                    <a:pt x="919120" y="84435"/>
                  </a:lnTo>
                  <a:lnTo>
                    <a:pt x="924724" y="83552"/>
                  </a:lnTo>
                  <a:lnTo>
                    <a:pt x="930329" y="82684"/>
                  </a:lnTo>
                  <a:lnTo>
                    <a:pt x="935933" y="81829"/>
                  </a:lnTo>
                  <a:lnTo>
                    <a:pt x="941538" y="80988"/>
                  </a:lnTo>
                  <a:lnTo>
                    <a:pt x="947142" y="80160"/>
                  </a:lnTo>
                  <a:lnTo>
                    <a:pt x="952746" y="79346"/>
                  </a:lnTo>
                  <a:lnTo>
                    <a:pt x="958351" y="78545"/>
                  </a:lnTo>
                  <a:lnTo>
                    <a:pt x="963955" y="77757"/>
                  </a:lnTo>
                  <a:lnTo>
                    <a:pt x="969559" y="76982"/>
                  </a:lnTo>
                  <a:lnTo>
                    <a:pt x="975164" y="76219"/>
                  </a:lnTo>
                  <a:lnTo>
                    <a:pt x="980768" y="75469"/>
                  </a:lnTo>
                  <a:lnTo>
                    <a:pt x="986373" y="74731"/>
                  </a:lnTo>
                  <a:lnTo>
                    <a:pt x="991977" y="74005"/>
                  </a:lnTo>
                  <a:lnTo>
                    <a:pt x="997581" y="73291"/>
                  </a:lnTo>
                  <a:lnTo>
                    <a:pt x="1003186" y="72588"/>
                  </a:lnTo>
                  <a:lnTo>
                    <a:pt x="1008790" y="71898"/>
                  </a:lnTo>
                  <a:lnTo>
                    <a:pt x="1014395" y="71218"/>
                  </a:lnTo>
                  <a:lnTo>
                    <a:pt x="1019999" y="70550"/>
                  </a:lnTo>
                  <a:lnTo>
                    <a:pt x="1025603" y="69893"/>
                  </a:lnTo>
                  <a:lnTo>
                    <a:pt x="1031208" y="69246"/>
                  </a:lnTo>
                  <a:lnTo>
                    <a:pt x="1036812" y="68610"/>
                  </a:lnTo>
                  <a:lnTo>
                    <a:pt x="1042417" y="67985"/>
                  </a:lnTo>
                  <a:lnTo>
                    <a:pt x="1048021" y="67370"/>
                  </a:lnTo>
                  <a:lnTo>
                    <a:pt x="1053625" y="66765"/>
                  </a:lnTo>
                  <a:lnTo>
                    <a:pt x="1059230" y="66170"/>
                  </a:lnTo>
                  <a:lnTo>
                    <a:pt x="1064834" y="65585"/>
                  </a:lnTo>
                  <a:lnTo>
                    <a:pt x="1070439" y="65009"/>
                  </a:lnTo>
                  <a:lnTo>
                    <a:pt x="1076043" y="64443"/>
                  </a:lnTo>
                  <a:lnTo>
                    <a:pt x="1081647" y="63885"/>
                  </a:lnTo>
                  <a:lnTo>
                    <a:pt x="1087252" y="63337"/>
                  </a:lnTo>
                  <a:lnTo>
                    <a:pt x="1092856" y="62798"/>
                  </a:lnTo>
                  <a:lnTo>
                    <a:pt x="1098461" y="62267"/>
                  </a:lnTo>
                  <a:lnTo>
                    <a:pt x="1104065" y="61745"/>
                  </a:lnTo>
                  <a:lnTo>
                    <a:pt x="1109669" y="61231"/>
                  </a:lnTo>
                  <a:lnTo>
                    <a:pt x="1115274" y="60725"/>
                  </a:lnTo>
                  <a:lnTo>
                    <a:pt x="1120878" y="60227"/>
                  </a:lnTo>
                  <a:lnTo>
                    <a:pt x="1126482" y="59737"/>
                  </a:lnTo>
                  <a:lnTo>
                    <a:pt x="1132087" y="59255"/>
                  </a:lnTo>
                  <a:lnTo>
                    <a:pt x="1137691" y="58780"/>
                  </a:lnTo>
                  <a:lnTo>
                    <a:pt x="1143296" y="58312"/>
                  </a:lnTo>
                  <a:lnTo>
                    <a:pt x="1148900" y="57851"/>
                  </a:lnTo>
                  <a:lnTo>
                    <a:pt x="1154504" y="57397"/>
                  </a:lnTo>
                  <a:lnTo>
                    <a:pt x="1160109" y="56950"/>
                  </a:lnTo>
                  <a:lnTo>
                    <a:pt x="1165713" y="56509"/>
                  </a:lnTo>
                  <a:lnTo>
                    <a:pt x="1171318" y="56074"/>
                  </a:lnTo>
                  <a:lnTo>
                    <a:pt x="1176922" y="55646"/>
                  </a:lnTo>
                  <a:lnTo>
                    <a:pt x="1182526" y="55224"/>
                  </a:lnTo>
                  <a:lnTo>
                    <a:pt x="1188131" y="54808"/>
                  </a:lnTo>
                  <a:lnTo>
                    <a:pt x="1193735" y="54397"/>
                  </a:lnTo>
                  <a:lnTo>
                    <a:pt x="1199340" y="53992"/>
                  </a:lnTo>
                  <a:lnTo>
                    <a:pt x="1204944" y="53592"/>
                  </a:lnTo>
                  <a:lnTo>
                    <a:pt x="1210548" y="53197"/>
                  </a:lnTo>
                  <a:lnTo>
                    <a:pt x="1216153" y="52807"/>
                  </a:lnTo>
                  <a:lnTo>
                    <a:pt x="1221757" y="52423"/>
                  </a:lnTo>
                  <a:lnTo>
                    <a:pt x="1227362" y="52042"/>
                  </a:lnTo>
                  <a:lnTo>
                    <a:pt x="1232966" y="51666"/>
                  </a:lnTo>
                  <a:lnTo>
                    <a:pt x="1238570" y="51295"/>
                  </a:lnTo>
                  <a:lnTo>
                    <a:pt x="1244175" y="50928"/>
                  </a:lnTo>
                  <a:lnTo>
                    <a:pt x="1249779" y="50565"/>
                  </a:lnTo>
                  <a:lnTo>
                    <a:pt x="1255384" y="50205"/>
                  </a:lnTo>
                  <a:lnTo>
                    <a:pt x="1260988" y="49849"/>
                  </a:lnTo>
                  <a:lnTo>
                    <a:pt x="1266592" y="49497"/>
                  </a:lnTo>
                  <a:lnTo>
                    <a:pt x="1272197" y="49148"/>
                  </a:lnTo>
                  <a:lnTo>
                    <a:pt x="1277801" y="48803"/>
                  </a:lnTo>
                  <a:lnTo>
                    <a:pt x="1283406" y="48460"/>
                  </a:lnTo>
                  <a:lnTo>
                    <a:pt x="1289010" y="48120"/>
                  </a:lnTo>
                  <a:lnTo>
                    <a:pt x="1294614" y="47783"/>
                  </a:lnTo>
                  <a:lnTo>
                    <a:pt x="1300219" y="47449"/>
                  </a:lnTo>
                  <a:lnTo>
                    <a:pt x="1305823" y="47117"/>
                  </a:lnTo>
                  <a:lnTo>
                    <a:pt x="1311427" y="46787"/>
                  </a:lnTo>
                  <a:lnTo>
                    <a:pt x="1317032" y="46460"/>
                  </a:lnTo>
                  <a:lnTo>
                    <a:pt x="1322636" y="46134"/>
                  </a:lnTo>
                  <a:lnTo>
                    <a:pt x="1328241" y="45810"/>
                  </a:lnTo>
                  <a:lnTo>
                    <a:pt x="1333845" y="45488"/>
                  </a:lnTo>
                  <a:lnTo>
                    <a:pt x="1339449" y="45167"/>
                  </a:lnTo>
                  <a:lnTo>
                    <a:pt x="1345054" y="44847"/>
                  </a:lnTo>
                  <a:lnTo>
                    <a:pt x="1350658" y="44528"/>
                  </a:lnTo>
                  <a:lnTo>
                    <a:pt x="1356263" y="44210"/>
                  </a:lnTo>
                  <a:lnTo>
                    <a:pt x="1361867" y="43893"/>
                  </a:lnTo>
                  <a:lnTo>
                    <a:pt x="1367471" y="43577"/>
                  </a:lnTo>
                  <a:lnTo>
                    <a:pt x="1373076" y="43260"/>
                  </a:lnTo>
                  <a:lnTo>
                    <a:pt x="1378680" y="42944"/>
                  </a:lnTo>
                  <a:lnTo>
                    <a:pt x="1384285" y="42628"/>
                  </a:lnTo>
                  <a:lnTo>
                    <a:pt x="1389889" y="42311"/>
                  </a:lnTo>
                  <a:lnTo>
                    <a:pt x="1395493" y="41994"/>
                  </a:lnTo>
                  <a:lnTo>
                    <a:pt x="1401098" y="41676"/>
                  </a:lnTo>
                  <a:lnTo>
                    <a:pt x="1406702" y="41357"/>
                  </a:lnTo>
                  <a:lnTo>
                    <a:pt x="1412307" y="41036"/>
                  </a:lnTo>
                  <a:lnTo>
                    <a:pt x="1417911" y="40714"/>
                  </a:lnTo>
                  <a:lnTo>
                    <a:pt x="1423515" y="40389"/>
                  </a:lnTo>
                  <a:lnTo>
                    <a:pt x="1429120" y="40063"/>
                  </a:lnTo>
                  <a:lnTo>
                    <a:pt x="1434724" y="39734"/>
                  </a:lnTo>
                  <a:lnTo>
                    <a:pt x="1440329" y="39402"/>
                  </a:lnTo>
                  <a:lnTo>
                    <a:pt x="1445933" y="39066"/>
                  </a:lnTo>
                  <a:lnTo>
                    <a:pt x="1451537" y="38727"/>
                  </a:lnTo>
                  <a:lnTo>
                    <a:pt x="1457142" y="38383"/>
                  </a:lnTo>
                  <a:lnTo>
                    <a:pt x="1462746" y="38035"/>
                  </a:lnTo>
                  <a:lnTo>
                    <a:pt x="1468350" y="37681"/>
                  </a:lnTo>
                  <a:lnTo>
                    <a:pt x="1473955" y="37321"/>
                  </a:lnTo>
                  <a:lnTo>
                    <a:pt x="1479559" y="36956"/>
                  </a:lnTo>
                  <a:lnTo>
                    <a:pt x="1485164" y="36583"/>
                  </a:lnTo>
                  <a:lnTo>
                    <a:pt x="1490768" y="36202"/>
                  </a:lnTo>
                  <a:lnTo>
                    <a:pt x="1496372" y="35814"/>
                  </a:lnTo>
                  <a:lnTo>
                    <a:pt x="1501977" y="35416"/>
                  </a:lnTo>
                  <a:lnTo>
                    <a:pt x="1507581" y="35008"/>
                  </a:lnTo>
                  <a:lnTo>
                    <a:pt x="1513186" y="34590"/>
                  </a:lnTo>
                  <a:lnTo>
                    <a:pt x="1518790" y="34161"/>
                  </a:lnTo>
                  <a:lnTo>
                    <a:pt x="1524394" y="33720"/>
                  </a:lnTo>
                  <a:lnTo>
                    <a:pt x="1529999" y="33265"/>
                  </a:lnTo>
                  <a:lnTo>
                    <a:pt x="1535603" y="32797"/>
                  </a:lnTo>
                  <a:lnTo>
                    <a:pt x="1541208" y="32313"/>
                  </a:lnTo>
                  <a:lnTo>
                    <a:pt x="1546812" y="31814"/>
                  </a:lnTo>
                  <a:lnTo>
                    <a:pt x="1552416" y="31298"/>
                  </a:lnTo>
                  <a:lnTo>
                    <a:pt x="1558021" y="30765"/>
                  </a:lnTo>
                  <a:lnTo>
                    <a:pt x="1563625" y="30214"/>
                  </a:lnTo>
                  <a:lnTo>
                    <a:pt x="1569230" y="29643"/>
                  </a:lnTo>
                  <a:lnTo>
                    <a:pt x="1574834" y="29052"/>
                  </a:lnTo>
                  <a:lnTo>
                    <a:pt x="1580438" y="28442"/>
                  </a:lnTo>
                  <a:lnTo>
                    <a:pt x="1586043" y="27810"/>
                  </a:lnTo>
                  <a:lnTo>
                    <a:pt x="1591647" y="27157"/>
                  </a:lnTo>
                  <a:lnTo>
                    <a:pt x="1597252" y="26482"/>
                  </a:lnTo>
                  <a:lnTo>
                    <a:pt x="1602856" y="25786"/>
                  </a:lnTo>
                  <a:lnTo>
                    <a:pt x="1608460" y="25069"/>
                  </a:lnTo>
                  <a:lnTo>
                    <a:pt x="1614065" y="24332"/>
                  </a:lnTo>
                  <a:lnTo>
                    <a:pt x="1619669" y="23574"/>
                  </a:lnTo>
                  <a:lnTo>
                    <a:pt x="1625273" y="22798"/>
                  </a:lnTo>
                  <a:lnTo>
                    <a:pt x="1630878" y="22004"/>
                  </a:lnTo>
                  <a:lnTo>
                    <a:pt x="1636482" y="21195"/>
                  </a:lnTo>
                  <a:lnTo>
                    <a:pt x="1642087" y="20372"/>
                  </a:lnTo>
                  <a:lnTo>
                    <a:pt x="1647691" y="19538"/>
                  </a:lnTo>
                  <a:lnTo>
                    <a:pt x="1653295" y="18694"/>
                  </a:lnTo>
                  <a:lnTo>
                    <a:pt x="1658900" y="17845"/>
                  </a:lnTo>
                  <a:lnTo>
                    <a:pt x="1664504" y="16993"/>
                  </a:lnTo>
                  <a:lnTo>
                    <a:pt x="1670109" y="16141"/>
                  </a:lnTo>
                  <a:lnTo>
                    <a:pt x="1675713" y="15292"/>
                  </a:lnTo>
                  <a:lnTo>
                    <a:pt x="1681317" y="14451"/>
                  </a:lnTo>
                  <a:lnTo>
                    <a:pt x="1686922" y="13619"/>
                  </a:lnTo>
                  <a:lnTo>
                    <a:pt x="1692526" y="12801"/>
                  </a:lnTo>
                  <a:lnTo>
                    <a:pt x="1698131" y="12000"/>
                  </a:lnTo>
                  <a:lnTo>
                    <a:pt x="1703735" y="11219"/>
                  </a:lnTo>
                  <a:lnTo>
                    <a:pt x="1709339" y="10460"/>
                  </a:lnTo>
                  <a:lnTo>
                    <a:pt x="1714944" y="9725"/>
                  </a:lnTo>
                  <a:lnTo>
                    <a:pt x="1720548" y="9018"/>
                  </a:lnTo>
                  <a:lnTo>
                    <a:pt x="1726153" y="8339"/>
                  </a:lnTo>
                  <a:lnTo>
                    <a:pt x="1731757" y="7690"/>
                  </a:lnTo>
                  <a:lnTo>
                    <a:pt x="1737361" y="7072"/>
                  </a:lnTo>
                  <a:lnTo>
                    <a:pt x="1742966" y="6486"/>
                  </a:lnTo>
                  <a:lnTo>
                    <a:pt x="1748570" y="5932"/>
                  </a:lnTo>
                  <a:lnTo>
                    <a:pt x="1754175" y="5410"/>
                  </a:lnTo>
                  <a:lnTo>
                    <a:pt x="1759779" y="4920"/>
                  </a:lnTo>
                  <a:lnTo>
                    <a:pt x="1765383" y="4461"/>
                  </a:lnTo>
                  <a:lnTo>
                    <a:pt x="1770988" y="4033"/>
                  </a:lnTo>
                  <a:lnTo>
                    <a:pt x="1776592" y="3634"/>
                  </a:lnTo>
                  <a:lnTo>
                    <a:pt x="1782196" y="3264"/>
                  </a:lnTo>
                  <a:lnTo>
                    <a:pt x="1787801" y="2921"/>
                  </a:lnTo>
                  <a:lnTo>
                    <a:pt x="1793405" y="2604"/>
                  </a:lnTo>
                  <a:lnTo>
                    <a:pt x="1799010" y="2312"/>
                  </a:lnTo>
                  <a:lnTo>
                    <a:pt x="1804614" y="2043"/>
                  </a:lnTo>
                  <a:lnTo>
                    <a:pt x="1810218" y="1796"/>
                  </a:lnTo>
                  <a:lnTo>
                    <a:pt x="1815823" y="1570"/>
                  </a:lnTo>
                  <a:lnTo>
                    <a:pt x="1821427" y="1362"/>
                  </a:lnTo>
                  <a:lnTo>
                    <a:pt x="1827032" y="1172"/>
                  </a:lnTo>
                  <a:lnTo>
                    <a:pt x="1832636" y="999"/>
                  </a:lnTo>
                  <a:lnTo>
                    <a:pt x="1838240" y="841"/>
                  </a:lnTo>
                  <a:lnTo>
                    <a:pt x="1843845" y="698"/>
                  </a:lnTo>
                  <a:lnTo>
                    <a:pt x="1849449" y="567"/>
                  </a:lnTo>
                  <a:lnTo>
                    <a:pt x="1855054" y="448"/>
                  </a:lnTo>
                  <a:lnTo>
                    <a:pt x="1860658" y="340"/>
                  </a:lnTo>
                  <a:lnTo>
                    <a:pt x="1866262" y="242"/>
                  </a:lnTo>
                  <a:lnTo>
                    <a:pt x="1871867" y="153"/>
                  </a:lnTo>
                  <a:lnTo>
                    <a:pt x="1877471" y="7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691486" y="3043521"/>
              <a:ext cx="1883076" cy="752709"/>
            </a:xfrm>
            <a:custGeom>
              <a:avLst/>
              <a:pathLst>
                <a:path w="1883076" h="752709">
                  <a:moveTo>
                    <a:pt x="0" y="536079"/>
                  </a:moveTo>
                  <a:lnTo>
                    <a:pt x="5604" y="530811"/>
                  </a:lnTo>
                  <a:lnTo>
                    <a:pt x="11208" y="525531"/>
                  </a:lnTo>
                  <a:lnTo>
                    <a:pt x="16813" y="520243"/>
                  </a:lnTo>
                  <a:lnTo>
                    <a:pt x="22417" y="514950"/>
                  </a:lnTo>
                  <a:lnTo>
                    <a:pt x="28021" y="509656"/>
                  </a:lnTo>
                  <a:lnTo>
                    <a:pt x="33626" y="504364"/>
                  </a:lnTo>
                  <a:lnTo>
                    <a:pt x="39230" y="499078"/>
                  </a:lnTo>
                  <a:lnTo>
                    <a:pt x="44835" y="493799"/>
                  </a:lnTo>
                  <a:lnTo>
                    <a:pt x="50439" y="488533"/>
                  </a:lnTo>
                  <a:lnTo>
                    <a:pt x="56043" y="483280"/>
                  </a:lnTo>
                  <a:lnTo>
                    <a:pt x="61648" y="478045"/>
                  </a:lnTo>
                  <a:lnTo>
                    <a:pt x="67252" y="472828"/>
                  </a:lnTo>
                  <a:lnTo>
                    <a:pt x="72857" y="467634"/>
                  </a:lnTo>
                  <a:lnTo>
                    <a:pt x="78461" y="462465"/>
                  </a:lnTo>
                  <a:lnTo>
                    <a:pt x="84065" y="457321"/>
                  </a:lnTo>
                  <a:lnTo>
                    <a:pt x="89670" y="452207"/>
                  </a:lnTo>
                  <a:lnTo>
                    <a:pt x="95274" y="447123"/>
                  </a:lnTo>
                  <a:lnTo>
                    <a:pt x="100879" y="442071"/>
                  </a:lnTo>
                  <a:lnTo>
                    <a:pt x="106483" y="437053"/>
                  </a:lnTo>
                  <a:lnTo>
                    <a:pt x="112087" y="432071"/>
                  </a:lnTo>
                  <a:lnTo>
                    <a:pt x="117692" y="427126"/>
                  </a:lnTo>
                  <a:lnTo>
                    <a:pt x="123296" y="422219"/>
                  </a:lnTo>
                  <a:lnTo>
                    <a:pt x="128901" y="417352"/>
                  </a:lnTo>
                  <a:lnTo>
                    <a:pt x="134505" y="412526"/>
                  </a:lnTo>
                  <a:lnTo>
                    <a:pt x="140109" y="407741"/>
                  </a:lnTo>
                  <a:lnTo>
                    <a:pt x="145714" y="402998"/>
                  </a:lnTo>
                  <a:lnTo>
                    <a:pt x="151318" y="398299"/>
                  </a:lnTo>
                  <a:lnTo>
                    <a:pt x="156923" y="393644"/>
                  </a:lnTo>
                  <a:lnTo>
                    <a:pt x="162527" y="389033"/>
                  </a:lnTo>
                  <a:lnTo>
                    <a:pt x="168131" y="384467"/>
                  </a:lnTo>
                  <a:lnTo>
                    <a:pt x="173736" y="379947"/>
                  </a:lnTo>
                  <a:lnTo>
                    <a:pt x="179340" y="375473"/>
                  </a:lnTo>
                  <a:lnTo>
                    <a:pt x="184944" y="371045"/>
                  </a:lnTo>
                  <a:lnTo>
                    <a:pt x="190549" y="366663"/>
                  </a:lnTo>
                  <a:lnTo>
                    <a:pt x="196153" y="362328"/>
                  </a:lnTo>
                  <a:lnTo>
                    <a:pt x="201758" y="358039"/>
                  </a:lnTo>
                  <a:lnTo>
                    <a:pt x="207362" y="353797"/>
                  </a:lnTo>
                  <a:lnTo>
                    <a:pt x="212966" y="349602"/>
                  </a:lnTo>
                  <a:lnTo>
                    <a:pt x="218571" y="345454"/>
                  </a:lnTo>
                  <a:lnTo>
                    <a:pt x="224175" y="341352"/>
                  </a:lnTo>
                  <a:lnTo>
                    <a:pt x="229780" y="337297"/>
                  </a:lnTo>
                  <a:lnTo>
                    <a:pt x="235384" y="333288"/>
                  </a:lnTo>
                  <a:lnTo>
                    <a:pt x="240988" y="329325"/>
                  </a:lnTo>
                  <a:lnTo>
                    <a:pt x="246593" y="325408"/>
                  </a:lnTo>
                  <a:lnTo>
                    <a:pt x="252197" y="321537"/>
                  </a:lnTo>
                  <a:lnTo>
                    <a:pt x="257802" y="317712"/>
                  </a:lnTo>
                  <a:lnTo>
                    <a:pt x="263406" y="313932"/>
                  </a:lnTo>
                  <a:lnTo>
                    <a:pt x="269010" y="310197"/>
                  </a:lnTo>
                  <a:lnTo>
                    <a:pt x="274615" y="306507"/>
                  </a:lnTo>
                  <a:lnTo>
                    <a:pt x="280219" y="302861"/>
                  </a:lnTo>
                  <a:lnTo>
                    <a:pt x="285824" y="299260"/>
                  </a:lnTo>
                  <a:lnTo>
                    <a:pt x="291428" y="295702"/>
                  </a:lnTo>
                  <a:lnTo>
                    <a:pt x="297032" y="292189"/>
                  </a:lnTo>
                  <a:lnTo>
                    <a:pt x="302637" y="288718"/>
                  </a:lnTo>
                  <a:lnTo>
                    <a:pt x="308241" y="285290"/>
                  </a:lnTo>
                  <a:lnTo>
                    <a:pt x="313846" y="281905"/>
                  </a:lnTo>
                  <a:lnTo>
                    <a:pt x="319450" y="278563"/>
                  </a:lnTo>
                  <a:lnTo>
                    <a:pt x="325054" y="275262"/>
                  </a:lnTo>
                  <a:lnTo>
                    <a:pt x="330659" y="272004"/>
                  </a:lnTo>
                  <a:lnTo>
                    <a:pt x="336263" y="268786"/>
                  </a:lnTo>
                  <a:lnTo>
                    <a:pt x="341867" y="265610"/>
                  </a:lnTo>
                  <a:lnTo>
                    <a:pt x="347472" y="262475"/>
                  </a:lnTo>
                  <a:lnTo>
                    <a:pt x="353076" y="259381"/>
                  </a:lnTo>
                  <a:lnTo>
                    <a:pt x="358681" y="256327"/>
                  </a:lnTo>
                  <a:lnTo>
                    <a:pt x="364285" y="253313"/>
                  </a:lnTo>
                  <a:lnTo>
                    <a:pt x="369889" y="250339"/>
                  </a:lnTo>
                  <a:lnTo>
                    <a:pt x="375494" y="247404"/>
                  </a:lnTo>
                  <a:lnTo>
                    <a:pt x="381098" y="244509"/>
                  </a:lnTo>
                  <a:lnTo>
                    <a:pt x="386703" y="241653"/>
                  </a:lnTo>
                  <a:lnTo>
                    <a:pt x="392307" y="238836"/>
                  </a:lnTo>
                  <a:lnTo>
                    <a:pt x="397911" y="236058"/>
                  </a:lnTo>
                  <a:lnTo>
                    <a:pt x="403516" y="233318"/>
                  </a:lnTo>
                  <a:lnTo>
                    <a:pt x="409120" y="230617"/>
                  </a:lnTo>
                  <a:lnTo>
                    <a:pt x="414725" y="227953"/>
                  </a:lnTo>
                  <a:lnTo>
                    <a:pt x="420329" y="225328"/>
                  </a:lnTo>
                  <a:lnTo>
                    <a:pt x="425933" y="222740"/>
                  </a:lnTo>
                  <a:lnTo>
                    <a:pt x="431538" y="220191"/>
                  </a:lnTo>
                  <a:lnTo>
                    <a:pt x="437142" y="217678"/>
                  </a:lnTo>
                  <a:lnTo>
                    <a:pt x="442747" y="215203"/>
                  </a:lnTo>
                  <a:lnTo>
                    <a:pt x="448351" y="212766"/>
                  </a:lnTo>
                  <a:lnTo>
                    <a:pt x="453955" y="210366"/>
                  </a:lnTo>
                  <a:lnTo>
                    <a:pt x="459560" y="208002"/>
                  </a:lnTo>
                  <a:lnTo>
                    <a:pt x="465164" y="205676"/>
                  </a:lnTo>
                  <a:lnTo>
                    <a:pt x="470769" y="203387"/>
                  </a:lnTo>
                  <a:lnTo>
                    <a:pt x="476373" y="201134"/>
                  </a:lnTo>
                  <a:lnTo>
                    <a:pt x="481977" y="198918"/>
                  </a:lnTo>
                  <a:lnTo>
                    <a:pt x="487582" y="196739"/>
                  </a:lnTo>
                  <a:lnTo>
                    <a:pt x="493186" y="194597"/>
                  </a:lnTo>
                  <a:lnTo>
                    <a:pt x="498790" y="192491"/>
                  </a:lnTo>
                  <a:lnTo>
                    <a:pt x="504395" y="190422"/>
                  </a:lnTo>
                  <a:lnTo>
                    <a:pt x="509999" y="188389"/>
                  </a:lnTo>
                  <a:lnTo>
                    <a:pt x="515604" y="186393"/>
                  </a:lnTo>
                  <a:lnTo>
                    <a:pt x="521208" y="184434"/>
                  </a:lnTo>
                  <a:lnTo>
                    <a:pt x="526812" y="182511"/>
                  </a:lnTo>
                  <a:lnTo>
                    <a:pt x="532417" y="180625"/>
                  </a:lnTo>
                  <a:lnTo>
                    <a:pt x="538021" y="178775"/>
                  </a:lnTo>
                  <a:lnTo>
                    <a:pt x="543626" y="176962"/>
                  </a:lnTo>
                  <a:lnTo>
                    <a:pt x="549230" y="175186"/>
                  </a:lnTo>
                  <a:lnTo>
                    <a:pt x="554834" y="173446"/>
                  </a:lnTo>
                  <a:lnTo>
                    <a:pt x="560439" y="171743"/>
                  </a:lnTo>
                  <a:lnTo>
                    <a:pt x="566043" y="170077"/>
                  </a:lnTo>
                  <a:lnTo>
                    <a:pt x="571648" y="168448"/>
                  </a:lnTo>
                  <a:lnTo>
                    <a:pt x="577252" y="166856"/>
                  </a:lnTo>
                  <a:lnTo>
                    <a:pt x="582856" y="165301"/>
                  </a:lnTo>
                  <a:lnTo>
                    <a:pt x="588461" y="163783"/>
                  </a:lnTo>
                  <a:lnTo>
                    <a:pt x="594065" y="162303"/>
                  </a:lnTo>
                  <a:lnTo>
                    <a:pt x="599670" y="160859"/>
                  </a:lnTo>
                  <a:lnTo>
                    <a:pt x="605274" y="159453"/>
                  </a:lnTo>
                  <a:lnTo>
                    <a:pt x="610878" y="158085"/>
                  </a:lnTo>
                  <a:lnTo>
                    <a:pt x="616483" y="156754"/>
                  </a:lnTo>
                  <a:lnTo>
                    <a:pt x="622087" y="155462"/>
                  </a:lnTo>
                  <a:lnTo>
                    <a:pt x="627692" y="154207"/>
                  </a:lnTo>
                  <a:lnTo>
                    <a:pt x="633296" y="152990"/>
                  </a:lnTo>
                  <a:lnTo>
                    <a:pt x="638900" y="151811"/>
                  </a:lnTo>
                  <a:lnTo>
                    <a:pt x="644505" y="150671"/>
                  </a:lnTo>
                  <a:lnTo>
                    <a:pt x="650109" y="149569"/>
                  </a:lnTo>
                  <a:lnTo>
                    <a:pt x="655713" y="148506"/>
                  </a:lnTo>
                  <a:lnTo>
                    <a:pt x="661318" y="147482"/>
                  </a:lnTo>
                  <a:lnTo>
                    <a:pt x="666922" y="146497"/>
                  </a:lnTo>
                  <a:lnTo>
                    <a:pt x="672527" y="145552"/>
                  </a:lnTo>
                  <a:lnTo>
                    <a:pt x="678131" y="144645"/>
                  </a:lnTo>
                  <a:lnTo>
                    <a:pt x="683735" y="143778"/>
                  </a:lnTo>
                  <a:lnTo>
                    <a:pt x="689340" y="142951"/>
                  </a:lnTo>
                  <a:lnTo>
                    <a:pt x="694944" y="142165"/>
                  </a:lnTo>
                  <a:lnTo>
                    <a:pt x="700549" y="141418"/>
                  </a:lnTo>
                  <a:lnTo>
                    <a:pt x="706153" y="140712"/>
                  </a:lnTo>
                  <a:lnTo>
                    <a:pt x="711757" y="140046"/>
                  </a:lnTo>
                  <a:lnTo>
                    <a:pt x="717362" y="139421"/>
                  </a:lnTo>
                  <a:lnTo>
                    <a:pt x="722966" y="138838"/>
                  </a:lnTo>
                  <a:lnTo>
                    <a:pt x="728571" y="138296"/>
                  </a:lnTo>
                  <a:lnTo>
                    <a:pt x="734175" y="137795"/>
                  </a:lnTo>
                  <a:lnTo>
                    <a:pt x="739779" y="137337"/>
                  </a:lnTo>
                  <a:lnTo>
                    <a:pt x="745384" y="136920"/>
                  </a:lnTo>
                  <a:lnTo>
                    <a:pt x="750988" y="136546"/>
                  </a:lnTo>
                  <a:lnTo>
                    <a:pt x="756593" y="136214"/>
                  </a:lnTo>
                  <a:lnTo>
                    <a:pt x="762197" y="135925"/>
                  </a:lnTo>
                  <a:lnTo>
                    <a:pt x="767801" y="135680"/>
                  </a:lnTo>
                  <a:lnTo>
                    <a:pt x="773406" y="135477"/>
                  </a:lnTo>
                  <a:lnTo>
                    <a:pt x="779010" y="135319"/>
                  </a:lnTo>
                  <a:lnTo>
                    <a:pt x="784615" y="135204"/>
                  </a:lnTo>
                  <a:lnTo>
                    <a:pt x="790219" y="135134"/>
                  </a:lnTo>
                  <a:lnTo>
                    <a:pt x="795823" y="135108"/>
                  </a:lnTo>
                  <a:lnTo>
                    <a:pt x="801428" y="135128"/>
                  </a:lnTo>
                  <a:lnTo>
                    <a:pt x="807032" y="135192"/>
                  </a:lnTo>
                  <a:lnTo>
                    <a:pt x="812636" y="135301"/>
                  </a:lnTo>
                  <a:lnTo>
                    <a:pt x="818241" y="135457"/>
                  </a:lnTo>
                  <a:lnTo>
                    <a:pt x="823845" y="135658"/>
                  </a:lnTo>
                  <a:lnTo>
                    <a:pt x="829450" y="135906"/>
                  </a:lnTo>
                  <a:lnTo>
                    <a:pt x="835054" y="136200"/>
                  </a:lnTo>
                  <a:lnTo>
                    <a:pt x="840658" y="136541"/>
                  </a:lnTo>
                  <a:lnTo>
                    <a:pt x="846263" y="136929"/>
                  </a:lnTo>
                  <a:lnTo>
                    <a:pt x="851867" y="137365"/>
                  </a:lnTo>
                  <a:lnTo>
                    <a:pt x="857472" y="137848"/>
                  </a:lnTo>
                  <a:lnTo>
                    <a:pt x="863076" y="138380"/>
                  </a:lnTo>
                  <a:lnTo>
                    <a:pt x="868680" y="138960"/>
                  </a:lnTo>
                  <a:lnTo>
                    <a:pt x="874285" y="139588"/>
                  </a:lnTo>
                  <a:lnTo>
                    <a:pt x="879889" y="140266"/>
                  </a:lnTo>
                  <a:lnTo>
                    <a:pt x="885494" y="140993"/>
                  </a:lnTo>
                  <a:lnTo>
                    <a:pt x="891098" y="141769"/>
                  </a:lnTo>
                  <a:lnTo>
                    <a:pt x="896702" y="142595"/>
                  </a:lnTo>
                  <a:lnTo>
                    <a:pt x="902307" y="143471"/>
                  </a:lnTo>
                  <a:lnTo>
                    <a:pt x="907911" y="144398"/>
                  </a:lnTo>
                  <a:lnTo>
                    <a:pt x="913516" y="145376"/>
                  </a:lnTo>
                  <a:lnTo>
                    <a:pt x="919120" y="146404"/>
                  </a:lnTo>
                  <a:lnTo>
                    <a:pt x="924724" y="147483"/>
                  </a:lnTo>
                  <a:lnTo>
                    <a:pt x="930329" y="148614"/>
                  </a:lnTo>
                  <a:lnTo>
                    <a:pt x="935933" y="149797"/>
                  </a:lnTo>
                  <a:lnTo>
                    <a:pt x="941538" y="151031"/>
                  </a:lnTo>
                  <a:lnTo>
                    <a:pt x="947142" y="152318"/>
                  </a:lnTo>
                  <a:lnTo>
                    <a:pt x="952746" y="153657"/>
                  </a:lnTo>
                  <a:lnTo>
                    <a:pt x="958351" y="155048"/>
                  </a:lnTo>
                  <a:lnTo>
                    <a:pt x="963955" y="156493"/>
                  </a:lnTo>
                  <a:lnTo>
                    <a:pt x="969559" y="157990"/>
                  </a:lnTo>
                  <a:lnTo>
                    <a:pt x="975164" y="159541"/>
                  </a:lnTo>
                  <a:lnTo>
                    <a:pt x="980768" y="161145"/>
                  </a:lnTo>
                  <a:lnTo>
                    <a:pt x="986373" y="162802"/>
                  </a:lnTo>
                  <a:lnTo>
                    <a:pt x="991977" y="164513"/>
                  </a:lnTo>
                  <a:lnTo>
                    <a:pt x="997581" y="166277"/>
                  </a:lnTo>
                  <a:lnTo>
                    <a:pt x="1003186" y="168096"/>
                  </a:lnTo>
                  <a:lnTo>
                    <a:pt x="1008790" y="169968"/>
                  </a:lnTo>
                  <a:lnTo>
                    <a:pt x="1014395" y="171895"/>
                  </a:lnTo>
                  <a:lnTo>
                    <a:pt x="1019999" y="173875"/>
                  </a:lnTo>
                  <a:lnTo>
                    <a:pt x="1025603" y="175910"/>
                  </a:lnTo>
                  <a:lnTo>
                    <a:pt x="1031208" y="177999"/>
                  </a:lnTo>
                  <a:lnTo>
                    <a:pt x="1036812" y="180142"/>
                  </a:lnTo>
                  <a:lnTo>
                    <a:pt x="1042417" y="182338"/>
                  </a:lnTo>
                  <a:lnTo>
                    <a:pt x="1048021" y="184590"/>
                  </a:lnTo>
                  <a:lnTo>
                    <a:pt x="1053625" y="186895"/>
                  </a:lnTo>
                  <a:lnTo>
                    <a:pt x="1059230" y="189254"/>
                  </a:lnTo>
                  <a:lnTo>
                    <a:pt x="1064834" y="191666"/>
                  </a:lnTo>
                  <a:lnTo>
                    <a:pt x="1070439" y="194133"/>
                  </a:lnTo>
                  <a:lnTo>
                    <a:pt x="1076043" y="196653"/>
                  </a:lnTo>
                  <a:lnTo>
                    <a:pt x="1081647" y="199226"/>
                  </a:lnTo>
                  <a:lnTo>
                    <a:pt x="1087252" y="201852"/>
                  </a:lnTo>
                  <a:lnTo>
                    <a:pt x="1092856" y="204531"/>
                  </a:lnTo>
                  <a:lnTo>
                    <a:pt x="1098461" y="207263"/>
                  </a:lnTo>
                  <a:lnTo>
                    <a:pt x="1104065" y="210047"/>
                  </a:lnTo>
                  <a:lnTo>
                    <a:pt x="1109669" y="212883"/>
                  </a:lnTo>
                  <a:lnTo>
                    <a:pt x="1115274" y="215771"/>
                  </a:lnTo>
                  <a:lnTo>
                    <a:pt x="1120878" y="218709"/>
                  </a:lnTo>
                  <a:lnTo>
                    <a:pt x="1126482" y="221699"/>
                  </a:lnTo>
                  <a:lnTo>
                    <a:pt x="1132087" y="224739"/>
                  </a:lnTo>
                  <a:lnTo>
                    <a:pt x="1137691" y="227828"/>
                  </a:lnTo>
                  <a:lnTo>
                    <a:pt x="1143296" y="230968"/>
                  </a:lnTo>
                  <a:lnTo>
                    <a:pt x="1148900" y="234155"/>
                  </a:lnTo>
                  <a:lnTo>
                    <a:pt x="1154504" y="237391"/>
                  </a:lnTo>
                  <a:lnTo>
                    <a:pt x="1160109" y="240675"/>
                  </a:lnTo>
                  <a:lnTo>
                    <a:pt x="1165713" y="244005"/>
                  </a:lnTo>
                  <a:lnTo>
                    <a:pt x="1171318" y="247382"/>
                  </a:lnTo>
                  <a:lnTo>
                    <a:pt x="1176922" y="250804"/>
                  </a:lnTo>
                  <a:lnTo>
                    <a:pt x="1182526" y="254271"/>
                  </a:lnTo>
                  <a:lnTo>
                    <a:pt x="1188131" y="257782"/>
                  </a:lnTo>
                  <a:lnTo>
                    <a:pt x="1193735" y="261336"/>
                  </a:lnTo>
                  <a:lnTo>
                    <a:pt x="1199340" y="264932"/>
                  </a:lnTo>
                  <a:lnTo>
                    <a:pt x="1204944" y="268569"/>
                  </a:lnTo>
                  <a:lnTo>
                    <a:pt x="1210548" y="272246"/>
                  </a:lnTo>
                  <a:lnTo>
                    <a:pt x="1216153" y="275963"/>
                  </a:lnTo>
                  <a:lnTo>
                    <a:pt x="1221757" y="279718"/>
                  </a:lnTo>
                  <a:lnTo>
                    <a:pt x="1227362" y="283511"/>
                  </a:lnTo>
                  <a:lnTo>
                    <a:pt x="1232966" y="287339"/>
                  </a:lnTo>
                  <a:lnTo>
                    <a:pt x="1238570" y="291203"/>
                  </a:lnTo>
                  <a:lnTo>
                    <a:pt x="1244175" y="295100"/>
                  </a:lnTo>
                  <a:lnTo>
                    <a:pt x="1249779" y="299029"/>
                  </a:lnTo>
                  <a:lnTo>
                    <a:pt x="1255384" y="302990"/>
                  </a:lnTo>
                  <a:lnTo>
                    <a:pt x="1260988" y="306980"/>
                  </a:lnTo>
                  <a:lnTo>
                    <a:pt x="1266592" y="310999"/>
                  </a:lnTo>
                  <a:lnTo>
                    <a:pt x="1272197" y="315045"/>
                  </a:lnTo>
                  <a:lnTo>
                    <a:pt x="1277801" y="319116"/>
                  </a:lnTo>
                  <a:lnTo>
                    <a:pt x="1283406" y="323211"/>
                  </a:lnTo>
                  <a:lnTo>
                    <a:pt x="1289010" y="327329"/>
                  </a:lnTo>
                  <a:lnTo>
                    <a:pt x="1294614" y="331467"/>
                  </a:lnTo>
                  <a:lnTo>
                    <a:pt x="1300219" y="335624"/>
                  </a:lnTo>
                  <a:lnTo>
                    <a:pt x="1305823" y="339799"/>
                  </a:lnTo>
                  <a:lnTo>
                    <a:pt x="1311427" y="343988"/>
                  </a:lnTo>
                  <a:lnTo>
                    <a:pt x="1317032" y="348191"/>
                  </a:lnTo>
                  <a:lnTo>
                    <a:pt x="1322636" y="352405"/>
                  </a:lnTo>
                  <a:lnTo>
                    <a:pt x="1328241" y="356629"/>
                  </a:lnTo>
                  <a:lnTo>
                    <a:pt x="1333845" y="360859"/>
                  </a:lnTo>
                  <a:lnTo>
                    <a:pt x="1339449" y="365094"/>
                  </a:lnTo>
                  <a:lnTo>
                    <a:pt x="1345054" y="369331"/>
                  </a:lnTo>
                  <a:lnTo>
                    <a:pt x="1350658" y="373567"/>
                  </a:lnTo>
                  <a:lnTo>
                    <a:pt x="1356263" y="377801"/>
                  </a:lnTo>
                  <a:lnTo>
                    <a:pt x="1361867" y="382029"/>
                  </a:lnTo>
                  <a:lnTo>
                    <a:pt x="1367471" y="386248"/>
                  </a:lnTo>
                  <a:lnTo>
                    <a:pt x="1373076" y="390454"/>
                  </a:lnTo>
                  <a:lnTo>
                    <a:pt x="1378680" y="394646"/>
                  </a:lnTo>
                  <a:lnTo>
                    <a:pt x="1384285" y="398818"/>
                  </a:lnTo>
                  <a:lnTo>
                    <a:pt x="1389889" y="402968"/>
                  </a:lnTo>
                  <a:lnTo>
                    <a:pt x="1395493" y="407090"/>
                  </a:lnTo>
                  <a:lnTo>
                    <a:pt x="1401098" y="411182"/>
                  </a:lnTo>
                  <a:lnTo>
                    <a:pt x="1406702" y="415237"/>
                  </a:lnTo>
                  <a:lnTo>
                    <a:pt x="1412307" y="419252"/>
                  </a:lnTo>
                  <a:lnTo>
                    <a:pt x="1417911" y="423220"/>
                  </a:lnTo>
                  <a:lnTo>
                    <a:pt x="1423515" y="427136"/>
                  </a:lnTo>
                  <a:lnTo>
                    <a:pt x="1429120" y="430994"/>
                  </a:lnTo>
                  <a:lnTo>
                    <a:pt x="1434724" y="434787"/>
                  </a:lnTo>
                  <a:lnTo>
                    <a:pt x="1440329" y="438508"/>
                  </a:lnTo>
                  <a:lnTo>
                    <a:pt x="1445933" y="442148"/>
                  </a:lnTo>
                  <a:lnTo>
                    <a:pt x="1451537" y="445700"/>
                  </a:lnTo>
                  <a:lnTo>
                    <a:pt x="1457142" y="449154"/>
                  </a:lnTo>
                  <a:lnTo>
                    <a:pt x="1462746" y="452500"/>
                  </a:lnTo>
                  <a:lnTo>
                    <a:pt x="1468350" y="455728"/>
                  </a:lnTo>
                  <a:lnTo>
                    <a:pt x="1473955" y="458825"/>
                  </a:lnTo>
                  <a:lnTo>
                    <a:pt x="1479559" y="461780"/>
                  </a:lnTo>
                  <a:lnTo>
                    <a:pt x="1485164" y="464579"/>
                  </a:lnTo>
                  <a:lnTo>
                    <a:pt x="1490768" y="467206"/>
                  </a:lnTo>
                  <a:lnTo>
                    <a:pt x="1496372" y="469647"/>
                  </a:lnTo>
                  <a:lnTo>
                    <a:pt x="1501977" y="471884"/>
                  </a:lnTo>
                  <a:lnTo>
                    <a:pt x="1507581" y="473900"/>
                  </a:lnTo>
                  <a:lnTo>
                    <a:pt x="1513186" y="475674"/>
                  </a:lnTo>
                  <a:lnTo>
                    <a:pt x="1518790" y="477187"/>
                  </a:lnTo>
                  <a:lnTo>
                    <a:pt x="1524394" y="478415"/>
                  </a:lnTo>
                  <a:lnTo>
                    <a:pt x="1529999" y="479337"/>
                  </a:lnTo>
                  <a:lnTo>
                    <a:pt x="1535603" y="479927"/>
                  </a:lnTo>
                  <a:lnTo>
                    <a:pt x="1541208" y="480159"/>
                  </a:lnTo>
                  <a:lnTo>
                    <a:pt x="1546812" y="480008"/>
                  </a:lnTo>
                  <a:lnTo>
                    <a:pt x="1552416" y="479444"/>
                  </a:lnTo>
                  <a:lnTo>
                    <a:pt x="1558021" y="478440"/>
                  </a:lnTo>
                  <a:lnTo>
                    <a:pt x="1563625" y="476966"/>
                  </a:lnTo>
                  <a:lnTo>
                    <a:pt x="1569230" y="474994"/>
                  </a:lnTo>
                  <a:lnTo>
                    <a:pt x="1574834" y="472493"/>
                  </a:lnTo>
                  <a:lnTo>
                    <a:pt x="1580438" y="469437"/>
                  </a:lnTo>
                  <a:lnTo>
                    <a:pt x="1586043" y="465796"/>
                  </a:lnTo>
                  <a:lnTo>
                    <a:pt x="1591647" y="461547"/>
                  </a:lnTo>
                  <a:lnTo>
                    <a:pt x="1597252" y="456664"/>
                  </a:lnTo>
                  <a:lnTo>
                    <a:pt x="1602856" y="451129"/>
                  </a:lnTo>
                  <a:lnTo>
                    <a:pt x="1608460" y="444924"/>
                  </a:lnTo>
                  <a:lnTo>
                    <a:pt x="1614065" y="438037"/>
                  </a:lnTo>
                  <a:lnTo>
                    <a:pt x="1619669" y="430462"/>
                  </a:lnTo>
                  <a:lnTo>
                    <a:pt x="1625273" y="422196"/>
                  </a:lnTo>
                  <a:lnTo>
                    <a:pt x="1630878" y="413247"/>
                  </a:lnTo>
                  <a:lnTo>
                    <a:pt x="1636482" y="403625"/>
                  </a:lnTo>
                  <a:lnTo>
                    <a:pt x="1642087" y="393353"/>
                  </a:lnTo>
                  <a:lnTo>
                    <a:pt x="1647691" y="382457"/>
                  </a:lnTo>
                  <a:lnTo>
                    <a:pt x="1653295" y="370975"/>
                  </a:lnTo>
                  <a:lnTo>
                    <a:pt x="1658900" y="358949"/>
                  </a:lnTo>
                  <a:lnTo>
                    <a:pt x="1664504" y="346431"/>
                  </a:lnTo>
                  <a:lnTo>
                    <a:pt x="1670109" y="333480"/>
                  </a:lnTo>
                  <a:lnTo>
                    <a:pt x="1675713" y="320160"/>
                  </a:lnTo>
                  <a:lnTo>
                    <a:pt x="1681317" y="306539"/>
                  </a:lnTo>
                  <a:lnTo>
                    <a:pt x="1686922" y="292691"/>
                  </a:lnTo>
                  <a:lnTo>
                    <a:pt x="1692526" y="278691"/>
                  </a:lnTo>
                  <a:lnTo>
                    <a:pt x="1698131" y="264616"/>
                  </a:lnTo>
                  <a:lnTo>
                    <a:pt x="1703735" y="250541"/>
                  </a:lnTo>
                  <a:lnTo>
                    <a:pt x="1709339" y="236540"/>
                  </a:lnTo>
                  <a:lnTo>
                    <a:pt x="1714944" y="222685"/>
                  </a:lnTo>
                  <a:lnTo>
                    <a:pt x="1720548" y="209042"/>
                  </a:lnTo>
                  <a:lnTo>
                    <a:pt x="1726153" y="195673"/>
                  </a:lnTo>
                  <a:lnTo>
                    <a:pt x="1731757" y="182632"/>
                  </a:lnTo>
                  <a:lnTo>
                    <a:pt x="1737361" y="169970"/>
                  </a:lnTo>
                  <a:lnTo>
                    <a:pt x="1742966" y="157726"/>
                  </a:lnTo>
                  <a:lnTo>
                    <a:pt x="1748570" y="145937"/>
                  </a:lnTo>
                  <a:lnTo>
                    <a:pt x="1754175" y="134628"/>
                  </a:lnTo>
                  <a:lnTo>
                    <a:pt x="1759779" y="123820"/>
                  </a:lnTo>
                  <a:lnTo>
                    <a:pt x="1765383" y="113528"/>
                  </a:lnTo>
                  <a:lnTo>
                    <a:pt x="1770988" y="103758"/>
                  </a:lnTo>
                  <a:lnTo>
                    <a:pt x="1776592" y="94513"/>
                  </a:lnTo>
                  <a:lnTo>
                    <a:pt x="1782196" y="85790"/>
                  </a:lnTo>
                  <a:lnTo>
                    <a:pt x="1787801" y="77582"/>
                  </a:lnTo>
                  <a:lnTo>
                    <a:pt x="1793405" y="69878"/>
                  </a:lnTo>
                  <a:lnTo>
                    <a:pt x="1799010" y="62664"/>
                  </a:lnTo>
                  <a:lnTo>
                    <a:pt x="1804614" y="55925"/>
                  </a:lnTo>
                  <a:lnTo>
                    <a:pt x="1810218" y="49641"/>
                  </a:lnTo>
                  <a:lnTo>
                    <a:pt x="1815823" y="43793"/>
                  </a:lnTo>
                  <a:lnTo>
                    <a:pt x="1821427" y="38360"/>
                  </a:lnTo>
                  <a:lnTo>
                    <a:pt x="1827032" y="33320"/>
                  </a:lnTo>
                  <a:lnTo>
                    <a:pt x="1832636" y="28654"/>
                  </a:lnTo>
                  <a:lnTo>
                    <a:pt x="1838240" y="24337"/>
                  </a:lnTo>
                  <a:lnTo>
                    <a:pt x="1843845" y="20350"/>
                  </a:lnTo>
                  <a:lnTo>
                    <a:pt x="1849449" y="16672"/>
                  </a:lnTo>
                  <a:lnTo>
                    <a:pt x="1855054" y="13282"/>
                  </a:lnTo>
                  <a:lnTo>
                    <a:pt x="1860658" y="10160"/>
                  </a:lnTo>
                  <a:lnTo>
                    <a:pt x="1866262" y="7289"/>
                  </a:lnTo>
                  <a:lnTo>
                    <a:pt x="1871867" y="4649"/>
                  </a:lnTo>
                  <a:lnTo>
                    <a:pt x="1877471" y="2225"/>
                  </a:lnTo>
                  <a:lnTo>
                    <a:pt x="1883076" y="0"/>
                  </a:lnTo>
                  <a:lnTo>
                    <a:pt x="1883076" y="752709"/>
                  </a:lnTo>
                  <a:lnTo>
                    <a:pt x="1877471" y="752418"/>
                  </a:lnTo>
                  <a:lnTo>
                    <a:pt x="1871867" y="752094"/>
                  </a:lnTo>
                  <a:lnTo>
                    <a:pt x="1866262" y="751732"/>
                  </a:lnTo>
                  <a:lnTo>
                    <a:pt x="1860658" y="751328"/>
                  </a:lnTo>
                  <a:lnTo>
                    <a:pt x="1855054" y="750877"/>
                  </a:lnTo>
                  <a:lnTo>
                    <a:pt x="1849449" y="750376"/>
                  </a:lnTo>
                  <a:lnTo>
                    <a:pt x="1843845" y="749818"/>
                  </a:lnTo>
                  <a:lnTo>
                    <a:pt x="1838240" y="749197"/>
                  </a:lnTo>
                  <a:lnTo>
                    <a:pt x="1832636" y="748508"/>
                  </a:lnTo>
                  <a:lnTo>
                    <a:pt x="1827032" y="747743"/>
                  </a:lnTo>
                  <a:lnTo>
                    <a:pt x="1821427" y="746895"/>
                  </a:lnTo>
                  <a:lnTo>
                    <a:pt x="1815823" y="745958"/>
                  </a:lnTo>
                  <a:lnTo>
                    <a:pt x="1810218" y="744922"/>
                  </a:lnTo>
                  <a:lnTo>
                    <a:pt x="1804614" y="743778"/>
                  </a:lnTo>
                  <a:lnTo>
                    <a:pt x="1799010" y="742519"/>
                  </a:lnTo>
                  <a:lnTo>
                    <a:pt x="1793405" y="741134"/>
                  </a:lnTo>
                  <a:lnTo>
                    <a:pt x="1787801" y="739614"/>
                  </a:lnTo>
                  <a:lnTo>
                    <a:pt x="1782196" y="737950"/>
                  </a:lnTo>
                  <a:lnTo>
                    <a:pt x="1776592" y="736131"/>
                  </a:lnTo>
                  <a:lnTo>
                    <a:pt x="1770988" y="734148"/>
                  </a:lnTo>
                  <a:lnTo>
                    <a:pt x="1765383" y="731991"/>
                  </a:lnTo>
                  <a:lnTo>
                    <a:pt x="1759779" y="729652"/>
                  </a:lnTo>
                  <a:lnTo>
                    <a:pt x="1754175" y="727122"/>
                  </a:lnTo>
                  <a:lnTo>
                    <a:pt x="1748570" y="724393"/>
                  </a:lnTo>
                  <a:lnTo>
                    <a:pt x="1742966" y="721459"/>
                  </a:lnTo>
                  <a:lnTo>
                    <a:pt x="1737361" y="718315"/>
                  </a:lnTo>
                  <a:lnTo>
                    <a:pt x="1731757" y="714956"/>
                  </a:lnTo>
                  <a:lnTo>
                    <a:pt x="1726153" y="711381"/>
                  </a:lnTo>
                  <a:lnTo>
                    <a:pt x="1720548" y="707590"/>
                  </a:lnTo>
                  <a:lnTo>
                    <a:pt x="1714944" y="703583"/>
                  </a:lnTo>
                  <a:lnTo>
                    <a:pt x="1709339" y="699365"/>
                  </a:lnTo>
                  <a:lnTo>
                    <a:pt x="1703735" y="694941"/>
                  </a:lnTo>
                  <a:lnTo>
                    <a:pt x="1698131" y="690320"/>
                  </a:lnTo>
                  <a:lnTo>
                    <a:pt x="1692526" y="685510"/>
                  </a:lnTo>
                  <a:lnTo>
                    <a:pt x="1686922" y="680524"/>
                  </a:lnTo>
                  <a:lnTo>
                    <a:pt x="1681317" y="675375"/>
                  </a:lnTo>
                  <a:lnTo>
                    <a:pt x="1675713" y="670077"/>
                  </a:lnTo>
                  <a:lnTo>
                    <a:pt x="1670109" y="664647"/>
                  </a:lnTo>
                  <a:lnTo>
                    <a:pt x="1664504" y="659100"/>
                  </a:lnTo>
                  <a:lnTo>
                    <a:pt x="1658900" y="653455"/>
                  </a:lnTo>
                  <a:lnTo>
                    <a:pt x="1653295" y="647728"/>
                  </a:lnTo>
                  <a:lnTo>
                    <a:pt x="1647691" y="641937"/>
                  </a:lnTo>
                  <a:lnTo>
                    <a:pt x="1642087" y="636098"/>
                  </a:lnTo>
                  <a:lnTo>
                    <a:pt x="1636482" y="630226"/>
                  </a:lnTo>
                  <a:lnTo>
                    <a:pt x="1630878" y="624338"/>
                  </a:lnTo>
                  <a:lnTo>
                    <a:pt x="1625273" y="618445"/>
                  </a:lnTo>
                  <a:lnTo>
                    <a:pt x="1619669" y="612562"/>
                  </a:lnTo>
                  <a:lnTo>
                    <a:pt x="1614065" y="606699"/>
                  </a:lnTo>
                  <a:lnTo>
                    <a:pt x="1608460" y="600865"/>
                  </a:lnTo>
                  <a:lnTo>
                    <a:pt x="1602856" y="595068"/>
                  </a:lnTo>
                  <a:lnTo>
                    <a:pt x="1597252" y="589316"/>
                  </a:lnTo>
                  <a:lnTo>
                    <a:pt x="1591647" y="583614"/>
                  </a:lnTo>
                  <a:lnTo>
                    <a:pt x="1586043" y="577965"/>
                  </a:lnTo>
                  <a:lnTo>
                    <a:pt x="1580438" y="572373"/>
                  </a:lnTo>
                  <a:lnTo>
                    <a:pt x="1574834" y="566839"/>
                  </a:lnTo>
                  <a:lnTo>
                    <a:pt x="1569230" y="561365"/>
                  </a:lnTo>
                  <a:lnTo>
                    <a:pt x="1563625" y="555950"/>
                  </a:lnTo>
                  <a:lnTo>
                    <a:pt x="1558021" y="550594"/>
                  </a:lnTo>
                  <a:lnTo>
                    <a:pt x="1552416" y="545296"/>
                  </a:lnTo>
                  <a:lnTo>
                    <a:pt x="1546812" y="540054"/>
                  </a:lnTo>
                  <a:lnTo>
                    <a:pt x="1541208" y="534866"/>
                  </a:lnTo>
                  <a:lnTo>
                    <a:pt x="1535603" y="529729"/>
                  </a:lnTo>
                  <a:lnTo>
                    <a:pt x="1529999" y="524642"/>
                  </a:lnTo>
                  <a:lnTo>
                    <a:pt x="1524394" y="519601"/>
                  </a:lnTo>
                  <a:lnTo>
                    <a:pt x="1518790" y="514603"/>
                  </a:lnTo>
                  <a:lnTo>
                    <a:pt x="1513186" y="509646"/>
                  </a:lnTo>
                  <a:lnTo>
                    <a:pt x="1507581" y="504727"/>
                  </a:lnTo>
                  <a:lnTo>
                    <a:pt x="1501977" y="499843"/>
                  </a:lnTo>
                  <a:lnTo>
                    <a:pt x="1496372" y="494992"/>
                  </a:lnTo>
                  <a:lnTo>
                    <a:pt x="1490768" y="490171"/>
                  </a:lnTo>
                  <a:lnTo>
                    <a:pt x="1485164" y="485378"/>
                  </a:lnTo>
                  <a:lnTo>
                    <a:pt x="1479559" y="480611"/>
                  </a:lnTo>
                  <a:lnTo>
                    <a:pt x="1473955" y="475867"/>
                  </a:lnTo>
                  <a:lnTo>
                    <a:pt x="1468350" y="471145"/>
                  </a:lnTo>
                  <a:lnTo>
                    <a:pt x="1462746" y="466442"/>
                  </a:lnTo>
                  <a:lnTo>
                    <a:pt x="1457142" y="461758"/>
                  </a:lnTo>
                  <a:lnTo>
                    <a:pt x="1451537" y="457091"/>
                  </a:lnTo>
                  <a:lnTo>
                    <a:pt x="1445933" y="452440"/>
                  </a:lnTo>
                  <a:lnTo>
                    <a:pt x="1440329" y="447804"/>
                  </a:lnTo>
                  <a:lnTo>
                    <a:pt x="1434724" y="443182"/>
                  </a:lnTo>
                  <a:lnTo>
                    <a:pt x="1429120" y="438572"/>
                  </a:lnTo>
                  <a:lnTo>
                    <a:pt x="1423515" y="433976"/>
                  </a:lnTo>
                  <a:lnTo>
                    <a:pt x="1417911" y="429391"/>
                  </a:lnTo>
                  <a:lnTo>
                    <a:pt x="1412307" y="424819"/>
                  </a:lnTo>
                  <a:lnTo>
                    <a:pt x="1406702" y="420258"/>
                  </a:lnTo>
                  <a:lnTo>
                    <a:pt x="1401098" y="415709"/>
                  </a:lnTo>
                  <a:lnTo>
                    <a:pt x="1395493" y="411172"/>
                  </a:lnTo>
                  <a:lnTo>
                    <a:pt x="1389889" y="406646"/>
                  </a:lnTo>
                  <a:lnTo>
                    <a:pt x="1384285" y="402133"/>
                  </a:lnTo>
                  <a:lnTo>
                    <a:pt x="1378680" y="397632"/>
                  </a:lnTo>
                  <a:lnTo>
                    <a:pt x="1373076" y="393145"/>
                  </a:lnTo>
                  <a:lnTo>
                    <a:pt x="1367471" y="388670"/>
                  </a:lnTo>
                  <a:lnTo>
                    <a:pt x="1361867" y="384210"/>
                  </a:lnTo>
                  <a:lnTo>
                    <a:pt x="1356263" y="379765"/>
                  </a:lnTo>
                  <a:lnTo>
                    <a:pt x="1350658" y="375335"/>
                  </a:lnTo>
                  <a:lnTo>
                    <a:pt x="1345054" y="370922"/>
                  </a:lnTo>
                  <a:lnTo>
                    <a:pt x="1339449" y="366525"/>
                  </a:lnTo>
                  <a:lnTo>
                    <a:pt x="1333845" y="362147"/>
                  </a:lnTo>
                  <a:lnTo>
                    <a:pt x="1328241" y="357787"/>
                  </a:lnTo>
                  <a:lnTo>
                    <a:pt x="1322636" y="353447"/>
                  </a:lnTo>
                  <a:lnTo>
                    <a:pt x="1317032" y="349128"/>
                  </a:lnTo>
                  <a:lnTo>
                    <a:pt x="1311427" y="344830"/>
                  </a:lnTo>
                  <a:lnTo>
                    <a:pt x="1305823" y="340556"/>
                  </a:lnTo>
                  <a:lnTo>
                    <a:pt x="1300219" y="336305"/>
                  </a:lnTo>
                  <a:lnTo>
                    <a:pt x="1294614" y="332079"/>
                  </a:lnTo>
                  <a:lnTo>
                    <a:pt x="1289010" y="327878"/>
                  </a:lnTo>
                  <a:lnTo>
                    <a:pt x="1283406" y="323705"/>
                  </a:lnTo>
                  <a:lnTo>
                    <a:pt x="1277801" y="319559"/>
                  </a:lnTo>
                  <a:lnTo>
                    <a:pt x="1272197" y="315443"/>
                  </a:lnTo>
                  <a:lnTo>
                    <a:pt x="1266592" y="311356"/>
                  </a:lnTo>
                  <a:lnTo>
                    <a:pt x="1260988" y="307301"/>
                  </a:lnTo>
                  <a:lnTo>
                    <a:pt x="1255384" y="303278"/>
                  </a:lnTo>
                  <a:lnTo>
                    <a:pt x="1249779" y="299287"/>
                  </a:lnTo>
                  <a:lnTo>
                    <a:pt x="1244175" y="295331"/>
                  </a:lnTo>
                  <a:lnTo>
                    <a:pt x="1238570" y="291411"/>
                  </a:lnTo>
                  <a:lnTo>
                    <a:pt x="1232966" y="287526"/>
                  </a:lnTo>
                  <a:lnTo>
                    <a:pt x="1227362" y="283678"/>
                  </a:lnTo>
                  <a:lnTo>
                    <a:pt x="1221757" y="279869"/>
                  </a:lnTo>
                  <a:lnTo>
                    <a:pt x="1216153" y="276098"/>
                  </a:lnTo>
                  <a:lnTo>
                    <a:pt x="1210548" y="272367"/>
                  </a:lnTo>
                  <a:lnTo>
                    <a:pt x="1204944" y="268677"/>
                  </a:lnTo>
                  <a:lnTo>
                    <a:pt x="1199340" y="265029"/>
                  </a:lnTo>
                  <a:lnTo>
                    <a:pt x="1193735" y="261422"/>
                  </a:lnTo>
                  <a:lnTo>
                    <a:pt x="1188131" y="257860"/>
                  </a:lnTo>
                  <a:lnTo>
                    <a:pt x="1182526" y="254341"/>
                  </a:lnTo>
                  <a:lnTo>
                    <a:pt x="1176922" y="250867"/>
                  </a:lnTo>
                  <a:lnTo>
                    <a:pt x="1171318" y="247438"/>
                  </a:lnTo>
                  <a:lnTo>
                    <a:pt x="1165713" y="244055"/>
                  </a:lnTo>
                  <a:lnTo>
                    <a:pt x="1160109" y="240720"/>
                  </a:lnTo>
                  <a:lnTo>
                    <a:pt x="1154504" y="237432"/>
                  </a:lnTo>
                  <a:lnTo>
                    <a:pt x="1148900" y="234191"/>
                  </a:lnTo>
                  <a:lnTo>
                    <a:pt x="1143296" y="231000"/>
                  </a:lnTo>
                  <a:lnTo>
                    <a:pt x="1137691" y="227857"/>
                  </a:lnTo>
                  <a:lnTo>
                    <a:pt x="1132087" y="224765"/>
                  </a:lnTo>
                  <a:lnTo>
                    <a:pt x="1126482" y="221722"/>
                  </a:lnTo>
                  <a:lnTo>
                    <a:pt x="1120878" y="218730"/>
                  </a:lnTo>
                  <a:lnTo>
                    <a:pt x="1115274" y="215789"/>
                  </a:lnTo>
                  <a:lnTo>
                    <a:pt x="1109669" y="212899"/>
                  </a:lnTo>
                  <a:lnTo>
                    <a:pt x="1104065" y="210062"/>
                  </a:lnTo>
                  <a:lnTo>
                    <a:pt x="1098461" y="207276"/>
                  </a:lnTo>
                  <a:lnTo>
                    <a:pt x="1092856" y="204543"/>
                  </a:lnTo>
                  <a:lnTo>
                    <a:pt x="1087252" y="201863"/>
                  </a:lnTo>
                  <a:lnTo>
                    <a:pt x="1081647" y="199235"/>
                  </a:lnTo>
                  <a:lnTo>
                    <a:pt x="1076043" y="196661"/>
                  </a:lnTo>
                  <a:lnTo>
                    <a:pt x="1070439" y="194140"/>
                  </a:lnTo>
                  <a:lnTo>
                    <a:pt x="1064834" y="191673"/>
                  </a:lnTo>
                  <a:lnTo>
                    <a:pt x="1059230" y="189260"/>
                  </a:lnTo>
                  <a:lnTo>
                    <a:pt x="1053625" y="186900"/>
                  </a:lnTo>
                  <a:lnTo>
                    <a:pt x="1048021" y="184594"/>
                  </a:lnTo>
                  <a:lnTo>
                    <a:pt x="1042417" y="182343"/>
                  </a:lnTo>
                  <a:lnTo>
                    <a:pt x="1036812" y="180145"/>
                  </a:lnTo>
                  <a:lnTo>
                    <a:pt x="1031208" y="178002"/>
                  </a:lnTo>
                  <a:lnTo>
                    <a:pt x="1025603" y="175913"/>
                  </a:lnTo>
                  <a:lnTo>
                    <a:pt x="1019999" y="173878"/>
                  </a:lnTo>
                  <a:lnTo>
                    <a:pt x="1014395" y="171897"/>
                  </a:lnTo>
                  <a:lnTo>
                    <a:pt x="1008790" y="169971"/>
                  </a:lnTo>
                  <a:lnTo>
                    <a:pt x="1003186" y="168098"/>
                  </a:lnTo>
                  <a:lnTo>
                    <a:pt x="997581" y="166279"/>
                  </a:lnTo>
                  <a:lnTo>
                    <a:pt x="991977" y="164514"/>
                  </a:lnTo>
                  <a:lnTo>
                    <a:pt x="986373" y="162803"/>
                  </a:lnTo>
                  <a:lnTo>
                    <a:pt x="980768" y="161146"/>
                  </a:lnTo>
                  <a:lnTo>
                    <a:pt x="975164" y="159542"/>
                  </a:lnTo>
                  <a:lnTo>
                    <a:pt x="969559" y="157991"/>
                  </a:lnTo>
                  <a:lnTo>
                    <a:pt x="963955" y="156494"/>
                  </a:lnTo>
                  <a:lnTo>
                    <a:pt x="958351" y="155049"/>
                  </a:lnTo>
                  <a:lnTo>
                    <a:pt x="952746" y="153658"/>
                  </a:lnTo>
                  <a:lnTo>
                    <a:pt x="947142" y="152318"/>
                  </a:lnTo>
                  <a:lnTo>
                    <a:pt x="941538" y="151032"/>
                  </a:lnTo>
                  <a:lnTo>
                    <a:pt x="935933" y="149797"/>
                  </a:lnTo>
                  <a:lnTo>
                    <a:pt x="930329" y="148615"/>
                  </a:lnTo>
                  <a:lnTo>
                    <a:pt x="924724" y="147484"/>
                  </a:lnTo>
                  <a:lnTo>
                    <a:pt x="919120" y="146404"/>
                  </a:lnTo>
                  <a:lnTo>
                    <a:pt x="913516" y="145376"/>
                  </a:lnTo>
                  <a:lnTo>
                    <a:pt x="907911" y="144398"/>
                  </a:lnTo>
                  <a:lnTo>
                    <a:pt x="902307" y="143472"/>
                  </a:lnTo>
                  <a:lnTo>
                    <a:pt x="896702" y="142595"/>
                  </a:lnTo>
                  <a:lnTo>
                    <a:pt x="891098" y="141769"/>
                  </a:lnTo>
                  <a:lnTo>
                    <a:pt x="885494" y="140993"/>
                  </a:lnTo>
                  <a:lnTo>
                    <a:pt x="879889" y="140266"/>
                  </a:lnTo>
                  <a:lnTo>
                    <a:pt x="874285" y="139588"/>
                  </a:lnTo>
                  <a:lnTo>
                    <a:pt x="868680" y="138960"/>
                  </a:lnTo>
                  <a:lnTo>
                    <a:pt x="863076" y="138380"/>
                  </a:lnTo>
                  <a:lnTo>
                    <a:pt x="857472" y="137848"/>
                  </a:lnTo>
                  <a:lnTo>
                    <a:pt x="851867" y="137365"/>
                  </a:lnTo>
                  <a:lnTo>
                    <a:pt x="846263" y="136929"/>
                  </a:lnTo>
                  <a:lnTo>
                    <a:pt x="840658" y="136541"/>
                  </a:lnTo>
                  <a:lnTo>
                    <a:pt x="835054" y="136200"/>
                  </a:lnTo>
                  <a:lnTo>
                    <a:pt x="829450" y="135906"/>
                  </a:lnTo>
                  <a:lnTo>
                    <a:pt x="823845" y="135658"/>
                  </a:lnTo>
                  <a:lnTo>
                    <a:pt x="818241" y="135457"/>
                  </a:lnTo>
                  <a:lnTo>
                    <a:pt x="812636" y="135301"/>
                  </a:lnTo>
                  <a:lnTo>
                    <a:pt x="807032" y="135192"/>
                  </a:lnTo>
                  <a:lnTo>
                    <a:pt x="801428" y="135128"/>
                  </a:lnTo>
                  <a:lnTo>
                    <a:pt x="795823" y="135109"/>
                  </a:lnTo>
                  <a:lnTo>
                    <a:pt x="790219" y="135134"/>
                  </a:lnTo>
                  <a:lnTo>
                    <a:pt x="784615" y="135205"/>
                  </a:lnTo>
                  <a:lnTo>
                    <a:pt x="779010" y="135319"/>
                  </a:lnTo>
                  <a:lnTo>
                    <a:pt x="773406" y="135478"/>
                  </a:lnTo>
                  <a:lnTo>
                    <a:pt x="767801" y="135680"/>
                  </a:lnTo>
                  <a:lnTo>
                    <a:pt x="762197" y="135925"/>
                  </a:lnTo>
                  <a:lnTo>
                    <a:pt x="756593" y="136214"/>
                  </a:lnTo>
                  <a:lnTo>
                    <a:pt x="750988" y="136546"/>
                  </a:lnTo>
                  <a:lnTo>
                    <a:pt x="745384" y="136920"/>
                  </a:lnTo>
                  <a:lnTo>
                    <a:pt x="739779" y="137337"/>
                  </a:lnTo>
                  <a:lnTo>
                    <a:pt x="734175" y="137795"/>
                  </a:lnTo>
                  <a:lnTo>
                    <a:pt x="728571" y="138296"/>
                  </a:lnTo>
                  <a:lnTo>
                    <a:pt x="722966" y="138838"/>
                  </a:lnTo>
                  <a:lnTo>
                    <a:pt x="717362" y="139421"/>
                  </a:lnTo>
                  <a:lnTo>
                    <a:pt x="711757" y="140046"/>
                  </a:lnTo>
                  <a:lnTo>
                    <a:pt x="706153" y="140712"/>
                  </a:lnTo>
                  <a:lnTo>
                    <a:pt x="700549" y="141418"/>
                  </a:lnTo>
                  <a:lnTo>
                    <a:pt x="694944" y="142165"/>
                  </a:lnTo>
                  <a:lnTo>
                    <a:pt x="689340" y="142951"/>
                  </a:lnTo>
                  <a:lnTo>
                    <a:pt x="683735" y="143778"/>
                  </a:lnTo>
                  <a:lnTo>
                    <a:pt x="678131" y="144645"/>
                  </a:lnTo>
                  <a:lnTo>
                    <a:pt x="672527" y="145552"/>
                  </a:lnTo>
                  <a:lnTo>
                    <a:pt x="666922" y="146497"/>
                  </a:lnTo>
                  <a:lnTo>
                    <a:pt x="661318" y="147482"/>
                  </a:lnTo>
                  <a:lnTo>
                    <a:pt x="655713" y="148506"/>
                  </a:lnTo>
                  <a:lnTo>
                    <a:pt x="650109" y="149569"/>
                  </a:lnTo>
                  <a:lnTo>
                    <a:pt x="644505" y="150671"/>
                  </a:lnTo>
                  <a:lnTo>
                    <a:pt x="638900" y="151811"/>
                  </a:lnTo>
                  <a:lnTo>
                    <a:pt x="633296" y="152990"/>
                  </a:lnTo>
                  <a:lnTo>
                    <a:pt x="627692" y="154207"/>
                  </a:lnTo>
                  <a:lnTo>
                    <a:pt x="622087" y="155462"/>
                  </a:lnTo>
                  <a:lnTo>
                    <a:pt x="616483" y="156754"/>
                  </a:lnTo>
                  <a:lnTo>
                    <a:pt x="610878" y="158085"/>
                  </a:lnTo>
                  <a:lnTo>
                    <a:pt x="605274" y="159453"/>
                  </a:lnTo>
                  <a:lnTo>
                    <a:pt x="599670" y="160859"/>
                  </a:lnTo>
                  <a:lnTo>
                    <a:pt x="594065" y="162303"/>
                  </a:lnTo>
                  <a:lnTo>
                    <a:pt x="588461" y="163783"/>
                  </a:lnTo>
                  <a:lnTo>
                    <a:pt x="582856" y="165301"/>
                  </a:lnTo>
                  <a:lnTo>
                    <a:pt x="577252" y="166856"/>
                  </a:lnTo>
                  <a:lnTo>
                    <a:pt x="571648" y="168448"/>
                  </a:lnTo>
                  <a:lnTo>
                    <a:pt x="566043" y="170077"/>
                  </a:lnTo>
                  <a:lnTo>
                    <a:pt x="560439" y="171743"/>
                  </a:lnTo>
                  <a:lnTo>
                    <a:pt x="554834" y="173446"/>
                  </a:lnTo>
                  <a:lnTo>
                    <a:pt x="549230" y="175186"/>
                  </a:lnTo>
                  <a:lnTo>
                    <a:pt x="543626" y="176962"/>
                  </a:lnTo>
                  <a:lnTo>
                    <a:pt x="538021" y="178775"/>
                  </a:lnTo>
                  <a:lnTo>
                    <a:pt x="532417" y="180625"/>
                  </a:lnTo>
                  <a:lnTo>
                    <a:pt x="526812" y="182511"/>
                  </a:lnTo>
                  <a:lnTo>
                    <a:pt x="521208" y="184434"/>
                  </a:lnTo>
                  <a:lnTo>
                    <a:pt x="515604" y="186393"/>
                  </a:lnTo>
                  <a:lnTo>
                    <a:pt x="509999" y="188389"/>
                  </a:lnTo>
                  <a:lnTo>
                    <a:pt x="504395" y="190422"/>
                  </a:lnTo>
                  <a:lnTo>
                    <a:pt x="498790" y="192491"/>
                  </a:lnTo>
                  <a:lnTo>
                    <a:pt x="493186" y="194597"/>
                  </a:lnTo>
                  <a:lnTo>
                    <a:pt x="487582" y="196739"/>
                  </a:lnTo>
                  <a:lnTo>
                    <a:pt x="481977" y="198918"/>
                  </a:lnTo>
                  <a:lnTo>
                    <a:pt x="476373" y="201134"/>
                  </a:lnTo>
                  <a:lnTo>
                    <a:pt x="470769" y="203387"/>
                  </a:lnTo>
                  <a:lnTo>
                    <a:pt x="465164" y="205676"/>
                  </a:lnTo>
                  <a:lnTo>
                    <a:pt x="459560" y="208002"/>
                  </a:lnTo>
                  <a:lnTo>
                    <a:pt x="453955" y="210366"/>
                  </a:lnTo>
                  <a:lnTo>
                    <a:pt x="448351" y="212766"/>
                  </a:lnTo>
                  <a:lnTo>
                    <a:pt x="442747" y="215203"/>
                  </a:lnTo>
                  <a:lnTo>
                    <a:pt x="437142" y="217678"/>
                  </a:lnTo>
                  <a:lnTo>
                    <a:pt x="431538" y="220191"/>
                  </a:lnTo>
                  <a:lnTo>
                    <a:pt x="425933" y="222740"/>
                  </a:lnTo>
                  <a:lnTo>
                    <a:pt x="420329" y="225328"/>
                  </a:lnTo>
                  <a:lnTo>
                    <a:pt x="414725" y="227953"/>
                  </a:lnTo>
                  <a:lnTo>
                    <a:pt x="409120" y="230617"/>
                  </a:lnTo>
                  <a:lnTo>
                    <a:pt x="403516" y="233318"/>
                  </a:lnTo>
                  <a:lnTo>
                    <a:pt x="397911" y="236058"/>
                  </a:lnTo>
                  <a:lnTo>
                    <a:pt x="392307" y="238836"/>
                  </a:lnTo>
                  <a:lnTo>
                    <a:pt x="386703" y="241653"/>
                  </a:lnTo>
                  <a:lnTo>
                    <a:pt x="381098" y="244509"/>
                  </a:lnTo>
                  <a:lnTo>
                    <a:pt x="375494" y="247404"/>
                  </a:lnTo>
                  <a:lnTo>
                    <a:pt x="369889" y="250339"/>
                  </a:lnTo>
                  <a:lnTo>
                    <a:pt x="364285" y="253313"/>
                  </a:lnTo>
                  <a:lnTo>
                    <a:pt x="358681" y="256327"/>
                  </a:lnTo>
                  <a:lnTo>
                    <a:pt x="353076" y="259381"/>
                  </a:lnTo>
                  <a:lnTo>
                    <a:pt x="347472" y="262475"/>
                  </a:lnTo>
                  <a:lnTo>
                    <a:pt x="341867" y="265610"/>
                  </a:lnTo>
                  <a:lnTo>
                    <a:pt x="336263" y="268786"/>
                  </a:lnTo>
                  <a:lnTo>
                    <a:pt x="330659" y="272004"/>
                  </a:lnTo>
                  <a:lnTo>
                    <a:pt x="325054" y="275262"/>
                  </a:lnTo>
                  <a:lnTo>
                    <a:pt x="319450" y="278563"/>
                  </a:lnTo>
                  <a:lnTo>
                    <a:pt x="313846" y="281905"/>
                  </a:lnTo>
                  <a:lnTo>
                    <a:pt x="308241" y="285290"/>
                  </a:lnTo>
                  <a:lnTo>
                    <a:pt x="302637" y="288718"/>
                  </a:lnTo>
                  <a:lnTo>
                    <a:pt x="297032" y="292189"/>
                  </a:lnTo>
                  <a:lnTo>
                    <a:pt x="291428" y="295702"/>
                  </a:lnTo>
                  <a:lnTo>
                    <a:pt x="285824" y="299260"/>
                  </a:lnTo>
                  <a:lnTo>
                    <a:pt x="280219" y="302861"/>
                  </a:lnTo>
                  <a:lnTo>
                    <a:pt x="274615" y="306507"/>
                  </a:lnTo>
                  <a:lnTo>
                    <a:pt x="269010" y="310197"/>
                  </a:lnTo>
                  <a:lnTo>
                    <a:pt x="263406" y="313932"/>
                  </a:lnTo>
                  <a:lnTo>
                    <a:pt x="257802" y="317712"/>
                  </a:lnTo>
                  <a:lnTo>
                    <a:pt x="252197" y="321537"/>
                  </a:lnTo>
                  <a:lnTo>
                    <a:pt x="246593" y="325408"/>
                  </a:lnTo>
                  <a:lnTo>
                    <a:pt x="240988" y="329325"/>
                  </a:lnTo>
                  <a:lnTo>
                    <a:pt x="235384" y="333288"/>
                  </a:lnTo>
                  <a:lnTo>
                    <a:pt x="229780" y="337297"/>
                  </a:lnTo>
                  <a:lnTo>
                    <a:pt x="224175" y="341352"/>
                  </a:lnTo>
                  <a:lnTo>
                    <a:pt x="218571" y="345454"/>
                  </a:lnTo>
                  <a:lnTo>
                    <a:pt x="212966" y="349602"/>
                  </a:lnTo>
                  <a:lnTo>
                    <a:pt x="207362" y="353797"/>
                  </a:lnTo>
                  <a:lnTo>
                    <a:pt x="201758" y="358039"/>
                  </a:lnTo>
                  <a:lnTo>
                    <a:pt x="196153" y="362328"/>
                  </a:lnTo>
                  <a:lnTo>
                    <a:pt x="190549" y="366663"/>
                  </a:lnTo>
                  <a:lnTo>
                    <a:pt x="184944" y="371045"/>
                  </a:lnTo>
                  <a:lnTo>
                    <a:pt x="179340" y="375473"/>
                  </a:lnTo>
                  <a:lnTo>
                    <a:pt x="173736" y="379947"/>
                  </a:lnTo>
                  <a:lnTo>
                    <a:pt x="168131" y="384467"/>
                  </a:lnTo>
                  <a:lnTo>
                    <a:pt x="162527" y="389033"/>
                  </a:lnTo>
                  <a:lnTo>
                    <a:pt x="156923" y="393644"/>
                  </a:lnTo>
                  <a:lnTo>
                    <a:pt x="151318" y="398299"/>
                  </a:lnTo>
                  <a:lnTo>
                    <a:pt x="145714" y="402998"/>
                  </a:lnTo>
                  <a:lnTo>
                    <a:pt x="140109" y="407741"/>
                  </a:lnTo>
                  <a:lnTo>
                    <a:pt x="134505" y="412526"/>
                  </a:lnTo>
                  <a:lnTo>
                    <a:pt x="128901" y="417352"/>
                  </a:lnTo>
                  <a:lnTo>
                    <a:pt x="123296" y="422219"/>
                  </a:lnTo>
                  <a:lnTo>
                    <a:pt x="117692" y="427126"/>
                  </a:lnTo>
                  <a:lnTo>
                    <a:pt x="112087" y="432071"/>
                  </a:lnTo>
                  <a:lnTo>
                    <a:pt x="106483" y="437053"/>
                  </a:lnTo>
                  <a:lnTo>
                    <a:pt x="100879" y="442071"/>
                  </a:lnTo>
                  <a:lnTo>
                    <a:pt x="95274" y="447123"/>
                  </a:lnTo>
                  <a:lnTo>
                    <a:pt x="89670" y="452207"/>
                  </a:lnTo>
                  <a:lnTo>
                    <a:pt x="84065" y="457321"/>
                  </a:lnTo>
                  <a:lnTo>
                    <a:pt x="78461" y="462465"/>
                  </a:lnTo>
                  <a:lnTo>
                    <a:pt x="72857" y="467634"/>
                  </a:lnTo>
                  <a:lnTo>
                    <a:pt x="67252" y="472828"/>
                  </a:lnTo>
                  <a:lnTo>
                    <a:pt x="61648" y="478045"/>
                  </a:lnTo>
                  <a:lnTo>
                    <a:pt x="56043" y="483280"/>
                  </a:lnTo>
                  <a:lnTo>
                    <a:pt x="50439" y="488533"/>
                  </a:lnTo>
                  <a:lnTo>
                    <a:pt x="44835" y="493799"/>
                  </a:lnTo>
                  <a:lnTo>
                    <a:pt x="39230" y="499078"/>
                  </a:lnTo>
                  <a:lnTo>
                    <a:pt x="33626" y="504364"/>
                  </a:lnTo>
                  <a:lnTo>
                    <a:pt x="28021" y="509656"/>
                  </a:lnTo>
                  <a:lnTo>
                    <a:pt x="22417" y="514950"/>
                  </a:lnTo>
                  <a:lnTo>
                    <a:pt x="16813" y="520243"/>
                  </a:lnTo>
                  <a:lnTo>
                    <a:pt x="11208" y="525531"/>
                  </a:lnTo>
                  <a:lnTo>
                    <a:pt x="5604" y="530811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691486" y="3043521"/>
              <a:ext cx="1883076" cy="536079"/>
            </a:xfrm>
            <a:custGeom>
              <a:avLst/>
              <a:pathLst>
                <a:path w="1883076" h="536079">
                  <a:moveTo>
                    <a:pt x="0" y="536079"/>
                  </a:moveTo>
                  <a:lnTo>
                    <a:pt x="5604" y="530811"/>
                  </a:lnTo>
                  <a:lnTo>
                    <a:pt x="11208" y="525531"/>
                  </a:lnTo>
                  <a:lnTo>
                    <a:pt x="16813" y="520243"/>
                  </a:lnTo>
                  <a:lnTo>
                    <a:pt x="22417" y="514950"/>
                  </a:lnTo>
                  <a:lnTo>
                    <a:pt x="28021" y="509656"/>
                  </a:lnTo>
                  <a:lnTo>
                    <a:pt x="33626" y="504364"/>
                  </a:lnTo>
                  <a:lnTo>
                    <a:pt x="39230" y="499078"/>
                  </a:lnTo>
                  <a:lnTo>
                    <a:pt x="44835" y="493799"/>
                  </a:lnTo>
                  <a:lnTo>
                    <a:pt x="50439" y="488533"/>
                  </a:lnTo>
                  <a:lnTo>
                    <a:pt x="56043" y="483280"/>
                  </a:lnTo>
                  <a:lnTo>
                    <a:pt x="61648" y="478045"/>
                  </a:lnTo>
                  <a:lnTo>
                    <a:pt x="67252" y="472828"/>
                  </a:lnTo>
                  <a:lnTo>
                    <a:pt x="72857" y="467634"/>
                  </a:lnTo>
                  <a:lnTo>
                    <a:pt x="78461" y="462465"/>
                  </a:lnTo>
                  <a:lnTo>
                    <a:pt x="84065" y="457321"/>
                  </a:lnTo>
                  <a:lnTo>
                    <a:pt x="89670" y="452207"/>
                  </a:lnTo>
                  <a:lnTo>
                    <a:pt x="95274" y="447123"/>
                  </a:lnTo>
                  <a:lnTo>
                    <a:pt x="100879" y="442071"/>
                  </a:lnTo>
                  <a:lnTo>
                    <a:pt x="106483" y="437053"/>
                  </a:lnTo>
                  <a:lnTo>
                    <a:pt x="112087" y="432071"/>
                  </a:lnTo>
                  <a:lnTo>
                    <a:pt x="117692" y="427126"/>
                  </a:lnTo>
                  <a:lnTo>
                    <a:pt x="123296" y="422219"/>
                  </a:lnTo>
                  <a:lnTo>
                    <a:pt x="128901" y="417352"/>
                  </a:lnTo>
                  <a:lnTo>
                    <a:pt x="134505" y="412526"/>
                  </a:lnTo>
                  <a:lnTo>
                    <a:pt x="140109" y="407741"/>
                  </a:lnTo>
                  <a:lnTo>
                    <a:pt x="145714" y="402998"/>
                  </a:lnTo>
                  <a:lnTo>
                    <a:pt x="151318" y="398299"/>
                  </a:lnTo>
                  <a:lnTo>
                    <a:pt x="156923" y="393644"/>
                  </a:lnTo>
                  <a:lnTo>
                    <a:pt x="162527" y="389033"/>
                  </a:lnTo>
                  <a:lnTo>
                    <a:pt x="168131" y="384467"/>
                  </a:lnTo>
                  <a:lnTo>
                    <a:pt x="173736" y="379947"/>
                  </a:lnTo>
                  <a:lnTo>
                    <a:pt x="179340" y="375473"/>
                  </a:lnTo>
                  <a:lnTo>
                    <a:pt x="184944" y="371045"/>
                  </a:lnTo>
                  <a:lnTo>
                    <a:pt x="190549" y="366663"/>
                  </a:lnTo>
                  <a:lnTo>
                    <a:pt x="196153" y="362328"/>
                  </a:lnTo>
                  <a:lnTo>
                    <a:pt x="201758" y="358039"/>
                  </a:lnTo>
                  <a:lnTo>
                    <a:pt x="207362" y="353797"/>
                  </a:lnTo>
                  <a:lnTo>
                    <a:pt x="212966" y="349602"/>
                  </a:lnTo>
                  <a:lnTo>
                    <a:pt x="218571" y="345454"/>
                  </a:lnTo>
                  <a:lnTo>
                    <a:pt x="224175" y="341352"/>
                  </a:lnTo>
                  <a:lnTo>
                    <a:pt x="229780" y="337297"/>
                  </a:lnTo>
                  <a:lnTo>
                    <a:pt x="235384" y="333288"/>
                  </a:lnTo>
                  <a:lnTo>
                    <a:pt x="240988" y="329325"/>
                  </a:lnTo>
                  <a:lnTo>
                    <a:pt x="246593" y="325408"/>
                  </a:lnTo>
                  <a:lnTo>
                    <a:pt x="252197" y="321537"/>
                  </a:lnTo>
                  <a:lnTo>
                    <a:pt x="257802" y="317712"/>
                  </a:lnTo>
                  <a:lnTo>
                    <a:pt x="263406" y="313932"/>
                  </a:lnTo>
                  <a:lnTo>
                    <a:pt x="269010" y="310197"/>
                  </a:lnTo>
                  <a:lnTo>
                    <a:pt x="274615" y="306507"/>
                  </a:lnTo>
                  <a:lnTo>
                    <a:pt x="280219" y="302861"/>
                  </a:lnTo>
                  <a:lnTo>
                    <a:pt x="285824" y="299260"/>
                  </a:lnTo>
                  <a:lnTo>
                    <a:pt x="291428" y="295702"/>
                  </a:lnTo>
                  <a:lnTo>
                    <a:pt x="297032" y="292189"/>
                  </a:lnTo>
                  <a:lnTo>
                    <a:pt x="302637" y="288718"/>
                  </a:lnTo>
                  <a:lnTo>
                    <a:pt x="308241" y="285290"/>
                  </a:lnTo>
                  <a:lnTo>
                    <a:pt x="313846" y="281905"/>
                  </a:lnTo>
                  <a:lnTo>
                    <a:pt x="319450" y="278563"/>
                  </a:lnTo>
                  <a:lnTo>
                    <a:pt x="325054" y="275262"/>
                  </a:lnTo>
                  <a:lnTo>
                    <a:pt x="330659" y="272004"/>
                  </a:lnTo>
                  <a:lnTo>
                    <a:pt x="336263" y="268786"/>
                  </a:lnTo>
                  <a:lnTo>
                    <a:pt x="341867" y="265610"/>
                  </a:lnTo>
                  <a:lnTo>
                    <a:pt x="347472" y="262475"/>
                  </a:lnTo>
                  <a:lnTo>
                    <a:pt x="353076" y="259381"/>
                  </a:lnTo>
                  <a:lnTo>
                    <a:pt x="358681" y="256327"/>
                  </a:lnTo>
                  <a:lnTo>
                    <a:pt x="364285" y="253313"/>
                  </a:lnTo>
                  <a:lnTo>
                    <a:pt x="369889" y="250339"/>
                  </a:lnTo>
                  <a:lnTo>
                    <a:pt x="375494" y="247404"/>
                  </a:lnTo>
                  <a:lnTo>
                    <a:pt x="381098" y="244509"/>
                  </a:lnTo>
                  <a:lnTo>
                    <a:pt x="386703" y="241653"/>
                  </a:lnTo>
                  <a:lnTo>
                    <a:pt x="392307" y="238836"/>
                  </a:lnTo>
                  <a:lnTo>
                    <a:pt x="397911" y="236058"/>
                  </a:lnTo>
                  <a:lnTo>
                    <a:pt x="403516" y="233318"/>
                  </a:lnTo>
                  <a:lnTo>
                    <a:pt x="409120" y="230617"/>
                  </a:lnTo>
                  <a:lnTo>
                    <a:pt x="414725" y="227953"/>
                  </a:lnTo>
                  <a:lnTo>
                    <a:pt x="420329" y="225328"/>
                  </a:lnTo>
                  <a:lnTo>
                    <a:pt x="425933" y="222740"/>
                  </a:lnTo>
                  <a:lnTo>
                    <a:pt x="431538" y="220191"/>
                  </a:lnTo>
                  <a:lnTo>
                    <a:pt x="437142" y="217678"/>
                  </a:lnTo>
                  <a:lnTo>
                    <a:pt x="442747" y="215203"/>
                  </a:lnTo>
                  <a:lnTo>
                    <a:pt x="448351" y="212766"/>
                  </a:lnTo>
                  <a:lnTo>
                    <a:pt x="453955" y="210366"/>
                  </a:lnTo>
                  <a:lnTo>
                    <a:pt x="459560" y="208002"/>
                  </a:lnTo>
                  <a:lnTo>
                    <a:pt x="465164" y="205676"/>
                  </a:lnTo>
                  <a:lnTo>
                    <a:pt x="470769" y="203387"/>
                  </a:lnTo>
                  <a:lnTo>
                    <a:pt x="476373" y="201134"/>
                  </a:lnTo>
                  <a:lnTo>
                    <a:pt x="481977" y="198918"/>
                  </a:lnTo>
                  <a:lnTo>
                    <a:pt x="487582" y="196739"/>
                  </a:lnTo>
                  <a:lnTo>
                    <a:pt x="493186" y="194597"/>
                  </a:lnTo>
                  <a:lnTo>
                    <a:pt x="498790" y="192491"/>
                  </a:lnTo>
                  <a:lnTo>
                    <a:pt x="504395" y="190422"/>
                  </a:lnTo>
                  <a:lnTo>
                    <a:pt x="509999" y="188389"/>
                  </a:lnTo>
                  <a:lnTo>
                    <a:pt x="515604" y="186393"/>
                  </a:lnTo>
                  <a:lnTo>
                    <a:pt x="521208" y="184434"/>
                  </a:lnTo>
                  <a:lnTo>
                    <a:pt x="526812" y="182511"/>
                  </a:lnTo>
                  <a:lnTo>
                    <a:pt x="532417" y="180625"/>
                  </a:lnTo>
                  <a:lnTo>
                    <a:pt x="538021" y="178775"/>
                  </a:lnTo>
                  <a:lnTo>
                    <a:pt x="543626" y="176962"/>
                  </a:lnTo>
                  <a:lnTo>
                    <a:pt x="549230" y="175186"/>
                  </a:lnTo>
                  <a:lnTo>
                    <a:pt x="554834" y="173446"/>
                  </a:lnTo>
                  <a:lnTo>
                    <a:pt x="560439" y="171743"/>
                  </a:lnTo>
                  <a:lnTo>
                    <a:pt x="566043" y="170077"/>
                  </a:lnTo>
                  <a:lnTo>
                    <a:pt x="571648" y="168448"/>
                  </a:lnTo>
                  <a:lnTo>
                    <a:pt x="577252" y="166856"/>
                  </a:lnTo>
                  <a:lnTo>
                    <a:pt x="582856" y="165301"/>
                  </a:lnTo>
                  <a:lnTo>
                    <a:pt x="588461" y="163783"/>
                  </a:lnTo>
                  <a:lnTo>
                    <a:pt x="594065" y="162303"/>
                  </a:lnTo>
                  <a:lnTo>
                    <a:pt x="599670" y="160859"/>
                  </a:lnTo>
                  <a:lnTo>
                    <a:pt x="605274" y="159453"/>
                  </a:lnTo>
                  <a:lnTo>
                    <a:pt x="610878" y="158085"/>
                  </a:lnTo>
                  <a:lnTo>
                    <a:pt x="616483" y="156754"/>
                  </a:lnTo>
                  <a:lnTo>
                    <a:pt x="622087" y="155462"/>
                  </a:lnTo>
                  <a:lnTo>
                    <a:pt x="627692" y="154207"/>
                  </a:lnTo>
                  <a:lnTo>
                    <a:pt x="633296" y="152990"/>
                  </a:lnTo>
                  <a:lnTo>
                    <a:pt x="638900" y="151811"/>
                  </a:lnTo>
                  <a:lnTo>
                    <a:pt x="644505" y="150671"/>
                  </a:lnTo>
                  <a:lnTo>
                    <a:pt x="650109" y="149569"/>
                  </a:lnTo>
                  <a:lnTo>
                    <a:pt x="655713" y="148506"/>
                  </a:lnTo>
                  <a:lnTo>
                    <a:pt x="661318" y="147482"/>
                  </a:lnTo>
                  <a:lnTo>
                    <a:pt x="666922" y="146497"/>
                  </a:lnTo>
                  <a:lnTo>
                    <a:pt x="672527" y="145552"/>
                  </a:lnTo>
                  <a:lnTo>
                    <a:pt x="678131" y="144645"/>
                  </a:lnTo>
                  <a:lnTo>
                    <a:pt x="683735" y="143778"/>
                  </a:lnTo>
                  <a:lnTo>
                    <a:pt x="689340" y="142951"/>
                  </a:lnTo>
                  <a:lnTo>
                    <a:pt x="694944" y="142165"/>
                  </a:lnTo>
                  <a:lnTo>
                    <a:pt x="700549" y="141418"/>
                  </a:lnTo>
                  <a:lnTo>
                    <a:pt x="706153" y="140712"/>
                  </a:lnTo>
                  <a:lnTo>
                    <a:pt x="711757" y="140046"/>
                  </a:lnTo>
                  <a:lnTo>
                    <a:pt x="717362" y="139421"/>
                  </a:lnTo>
                  <a:lnTo>
                    <a:pt x="722966" y="138838"/>
                  </a:lnTo>
                  <a:lnTo>
                    <a:pt x="728571" y="138296"/>
                  </a:lnTo>
                  <a:lnTo>
                    <a:pt x="734175" y="137795"/>
                  </a:lnTo>
                  <a:lnTo>
                    <a:pt x="739779" y="137337"/>
                  </a:lnTo>
                  <a:lnTo>
                    <a:pt x="745384" y="136920"/>
                  </a:lnTo>
                  <a:lnTo>
                    <a:pt x="750988" y="136546"/>
                  </a:lnTo>
                  <a:lnTo>
                    <a:pt x="756593" y="136214"/>
                  </a:lnTo>
                  <a:lnTo>
                    <a:pt x="762197" y="135925"/>
                  </a:lnTo>
                  <a:lnTo>
                    <a:pt x="767801" y="135680"/>
                  </a:lnTo>
                  <a:lnTo>
                    <a:pt x="773406" y="135477"/>
                  </a:lnTo>
                  <a:lnTo>
                    <a:pt x="779010" y="135319"/>
                  </a:lnTo>
                  <a:lnTo>
                    <a:pt x="784615" y="135204"/>
                  </a:lnTo>
                  <a:lnTo>
                    <a:pt x="790219" y="135134"/>
                  </a:lnTo>
                  <a:lnTo>
                    <a:pt x="795823" y="135108"/>
                  </a:lnTo>
                  <a:lnTo>
                    <a:pt x="801428" y="135128"/>
                  </a:lnTo>
                  <a:lnTo>
                    <a:pt x="807032" y="135192"/>
                  </a:lnTo>
                  <a:lnTo>
                    <a:pt x="812636" y="135301"/>
                  </a:lnTo>
                  <a:lnTo>
                    <a:pt x="818241" y="135457"/>
                  </a:lnTo>
                  <a:lnTo>
                    <a:pt x="823845" y="135658"/>
                  </a:lnTo>
                  <a:lnTo>
                    <a:pt x="829450" y="135906"/>
                  </a:lnTo>
                  <a:lnTo>
                    <a:pt x="835054" y="136200"/>
                  </a:lnTo>
                  <a:lnTo>
                    <a:pt x="840658" y="136541"/>
                  </a:lnTo>
                  <a:lnTo>
                    <a:pt x="846263" y="136929"/>
                  </a:lnTo>
                  <a:lnTo>
                    <a:pt x="851867" y="137365"/>
                  </a:lnTo>
                  <a:lnTo>
                    <a:pt x="857472" y="137848"/>
                  </a:lnTo>
                  <a:lnTo>
                    <a:pt x="863076" y="138380"/>
                  </a:lnTo>
                  <a:lnTo>
                    <a:pt x="868680" y="138960"/>
                  </a:lnTo>
                  <a:lnTo>
                    <a:pt x="874285" y="139588"/>
                  </a:lnTo>
                  <a:lnTo>
                    <a:pt x="879889" y="140266"/>
                  </a:lnTo>
                  <a:lnTo>
                    <a:pt x="885494" y="140993"/>
                  </a:lnTo>
                  <a:lnTo>
                    <a:pt x="891098" y="141769"/>
                  </a:lnTo>
                  <a:lnTo>
                    <a:pt x="896702" y="142595"/>
                  </a:lnTo>
                  <a:lnTo>
                    <a:pt x="902307" y="143471"/>
                  </a:lnTo>
                  <a:lnTo>
                    <a:pt x="907911" y="144398"/>
                  </a:lnTo>
                  <a:lnTo>
                    <a:pt x="913516" y="145376"/>
                  </a:lnTo>
                  <a:lnTo>
                    <a:pt x="919120" y="146404"/>
                  </a:lnTo>
                  <a:lnTo>
                    <a:pt x="924724" y="147483"/>
                  </a:lnTo>
                  <a:lnTo>
                    <a:pt x="930329" y="148614"/>
                  </a:lnTo>
                  <a:lnTo>
                    <a:pt x="935933" y="149797"/>
                  </a:lnTo>
                  <a:lnTo>
                    <a:pt x="941538" y="151031"/>
                  </a:lnTo>
                  <a:lnTo>
                    <a:pt x="947142" y="152318"/>
                  </a:lnTo>
                  <a:lnTo>
                    <a:pt x="952746" y="153657"/>
                  </a:lnTo>
                  <a:lnTo>
                    <a:pt x="958351" y="155048"/>
                  </a:lnTo>
                  <a:lnTo>
                    <a:pt x="963955" y="156493"/>
                  </a:lnTo>
                  <a:lnTo>
                    <a:pt x="969559" y="157990"/>
                  </a:lnTo>
                  <a:lnTo>
                    <a:pt x="975164" y="159541"/>
                  </a:lnTo>
                  <a:lnTo>
                    <a:pt x="980768" y="161145"/>
                  </a:lnTo>
                  <a:lnTo>
                    <a:pt x="986373" y="162802"/>
                  </a:lnTo>
                  <a:lnTo>
                    <a:pt x="991977" y="164513"/>
                  </a:lnTo>
                  <a:lnTo>
                    <a:pt x="997581" y="166277"/>
                  </a:lnTo>
                  <a:lnTo>
                    <a:pt x="1003186" y="168096"/>
                  </a:lnTo>
                  <a:lnTo>
                    <a:pt x="1008790" y="169968"/>
                  </a:lnTo>
                  <a:lnTo>
                    <a:pt x="1014395" y="171895"/>
                  </a:lnTo>
                  <a:lnTo>
                    <a:pt x="1019999" y="173875"/>
                  </a:lnTo>
                  <a:lnTo>
                    <a:pt x="1025603" y="175910"/>
                  </a:lnTo>
                  <a:lnTo>
                    <a:pt x="1031208" y="177999"/>
                  </a:lnTo>
                  <a:lnTo>
                    <a:pt x="1036812" y="180142"/>
                  </a:lnTo>
                  <a:lnTo>
                    <a:pt x="1042417" y="182338"/>
                  </a:lnTo>
                  <a:lnTo>
                    <a:pt x="1048021" y="184590"/>
                  </a:lnTo>
                  <a:lnTo>
                    <a:pt x="1053625" y="186895"/>
                  </a:lnTo>
                  <a:lnTo>
                    <a:pt x="1059230" y="189254"/>
                  </a:lnTo>
                  <a:lnTo>
                    <a:pt x="1064834" y="191666"/>
                  </a:lnTo>
                  <a:lnTo>
                    <a:pt x="1070439" y="194133"/>
                  </a:lnTo>
                  <a:lnTo>
                    <a:pt x="1076043" y="196653"/>
                  </a:lnTo>
                  <a:lnTo>
                    <a:pt x="1081647" y="199226"/>
                  </a:lnTo>
                  <a:lnTo>
                    <a:pt x="1087252" y="201852"/>
                  </a:lnTo>
                  <a:lnTo>
                    <a:pt x="1092856" y="204531"/>
                  </a:lnTo>
                  <a:lnTo>
                    <a:pt x="1098461" y="207263"/>
                  </a:lnTo>
                  <a:lnTo>
                    <a:pt x="1104065" y="210047"/>
                  </a:lnTo>
                  <a:lnTo>
                    <a:pt x="1109669" y="212883"/>
                  </a:lnTo>
                  <a:lnTo>
                    <a:pt x="1115274" y="215771"/>
                  </a:lnTo>
                  <a:lnTo>
                    <a:pt x="1120878" y="218709"/>
                  </a:lnTo>
                  <a:lnTo>
                    <a:pt x="1126482" y="221699"/>
                  </a:lnTo>
                  <a:lnTo>
                    <a:pt x="1132087" y="224739"/>
                  </a:lnTo>
                  <a:lnTo>
                    <a:pt x="1137691" y="227828"/>
                  </a:lnTo>
                  <a:lnTo>
                    <a:pt x="1143296" y="230968"/>
                  </a:lnTo>
                  <a:lnTo>
                    <a:pt x="1148900" y="234155"/>
                  </a:lnTo>
                  <a:lnTo>
                    <a:pt x="1154504" y="237391"/>
                  </a:lnTo>
                  <a:lnTo>
                    <a:pt x="1160109" y="240675"/>
                  </a:lnTo>
                  <a:lnTo>
                    <a:pt x="1165713" y="244005"/>
                  </a:lnTo>
                  <a:lnTo>
                    <a:pt x="1171318" y="247382"/>
                  </a:lnTo>
                  <a:lnTo>
                    <a:pt x="1176922" y="250804"/>
                  </a:lnTo>
                  <a:lnTo>
                    <a:pt x="1182526" y="254271"/>
                  </a:lnTo>
                  <a:lnTo>
                    <a:pt x="1188131" y="257782"/>
                  </a:lnTo>
                  <a:lnTo>
                    <a:pt x="1193735" y="261336"/>
                  </a:lnTo>
                  <a:lnTo>
                    <a:pt x="1199340" y="264932"/>
                  </a:lnTo>
                  <a:lnTo>
                    <a:pt x="1204944" y="268569"/>
                  </a:lnTo>
                  <a:lnTo>
                    <a:pt x="1210548" y="272246"/>
                  </a:lnTo>
                  <a:lnTo>
                    <a:pt x="1216153" y="275963"/>
                  </a:lnTo>
                  <a:lnTo>
                    <a:pt x="1221757" y="279718"/>
                  </a:lnTo>
                  <a:lnTo>
                    <a:pt x="1227362" y="283511"/>
                  </a:lnTo>
                  <a:lnTo>
                    <a:pt x="1232966" y="287339"/>
                  </a:lnTo>
                  <a:lnTo>
                    <a:pt x="1238570" y="291203"/>
                  </a:lnTo>
                  <a:lnTo>
                    <a:pt x="1244175" y="295100"/>
                  </a:lnTo>
                  <a:lnTo>
                    <a:pt x="1249779" y="299029"/>
                  </a:lnTo>
                  <a:lnTo>
                    <a:pt x="1255384" y="302990"/>
                  </a:lnTo>
                  <a:lnTo>
                    <a:pt x="1260988" y="306980"/>
                  </a:lnTo>
                  <a:lnTo>
                    <a:pt x="1266592" y="310999"/>
                  </a:lnTo>
                  <a:lnTo>
                    <a:pt x="1272197" y="315045"/>
                  </a:lnTo>
                  <a:lnTo>
                    <a:pt x="1277801" y="319116"/>
                  </a:lnTo>
                  <a:lnTo>
                    <a:pt x="1283406" y="323211"/>
                  </a:lnTo>
                  <a:lnTo>
                    <a:pt x="1289010" y="327329"/>
                  </a:lnTo>
                  <a:lnTo>
                    <a:pt x="1294614" y="331467"/>
                  </a:lnTo>
                  <a:lnTo>
                    <a:pt x="1300219" y="335624"/>
                  </a:lnTo>
                  <a:lnTo>
                    <a:pt x="1305823" y="339799"/>
                  </a:lnTo>
                  <a:lnTo>
                    <a:pt x="1311427" y="343988"/>
                  </a:lnTo>
                  <a:lnTo>
                    <a:pt x="1317032" y="348191"/>
                  </a:lnTo>
                  <a:lnTo>
                    <a:pt x="1322636" y="352405"/>
                  </a:lnTo>
                  <a:lnTo>
                    <a:pt x="1328241" y="356629"/>
                  </a:lnTo>
                  <a:lnTo>
                    <a:pt x="1333845" y="360859"/>
                  </a:lnTo>
                  <a:lnTo>
                    <a:pt x="1339449" y="365094"/>
                  </a:lnTo>
                  <a:lnTo>
                    <a:pt x="1345054" y="369331"/>
                  </a:lnTo>
                  <a:lnTo>
                    <a:pt x="1350658" y="373567"/>
                  </a:lnTo>
                  <a:lnTo>
                    <a:pt x="1356263" y="377801"/>
                  </a:lnTo>
                  <a:lnTo>
                    <a:pt x="1361867" y="382029"/>
                  </a:lnTo>
                  <a:lnTo>
                    <a:pt x="1367471" y="386248"/>
                  </a:lnTo>
                  <a:lnTo>
                    <a:pt x="1373076" y="390454"/>
                  </a:lnTo>
                  <a:lnTo>
                    <a:pt x="1378680" y="394646"/>
                  </a:lnTo>
                  <a:lnTo>
                    <a:pt x="1384285" y="398818"/>
                  </a:lnTo>
                  <a:lnTo>
                    <a:pt x="1389889" y="402968"/>
                  </a:lnTo>
                  <a:lnTo>
                    <a:pt x="1395493" y="407090"/>
                  </a:lnTo>
                  <a:lnTo>
                    <a:pt x="1401098" y="411182"/>
                  </a:lnTo>
                  <a:lnTo>
                    <a:pt x="1406702" y="415237"/>
                  </a:lnTo>
                  <a:lnTo>
                    <a:pt x="1412307" y="419252"/>
                  </a:lnTo>
                  <a:lnTo>
                    <a:pt x="1417911" y="423220"/>
                  </a:lnTo>
                  <a:lnTo>
                    <a:pt x="1423515" y="427136"/>
                  </a:lnTo>
                  <a:lnTo>
                    <a:pt x="1429120" y="430994"/>
                  </a:lnTo>
                  <a:lnTo>
                    <a:pt x="1434724" y="434787"/>
                  </a:lnTo>
                  <a:lnTo>
                    <a:pt x="1440329" y="438508"/>
                  </a:lnTo>
                  <a:lnTo>
                    <a:pt x="1445933" y="442148"/>
                  </a:lnTo>
                  <a:lnTo>
                    <a:pt x="1451537" y="445700"/>
                  </a:lnTo>
                  <a:lnTo>
                    <a:pt x="1457142" y="449154"/>
                  </a:lnTo>
                  <a:lnTo>
                    <a:pt x="1462746" y="452500"/>
                  </a:lnTo>
                  <a:lnTo>
                    <a:pt x="1468350" y="455728"/>
                  </a:lnTo>
                  <a:lnTo>
                    <a:pt x="1473955" y="458825"/>
                  </a:lnTo>
                  <a:lnTo>
                    <a:pt x="1479559" y="461780"/>
                  </a:lnTo>
                  <a:lnTo>
                    <a:pt x="1485164" y="464579"/>
                  </a:lnTo>
                  <a:lnTo>
                    <a:pt x="1490768" y="467206"/>
                  </a:lnTo>
                  <a:lnTo>
                    <a:pt x="1496372" y="469647"/>
                  </a:lnTo>
                  <a:lnTo>
                    <a:pt x="1501977" y="471884"/>
                  </a:lnTo>
                  <a:lnTo>
                    <a:pt x="1507581" y="473900"/>
                  </a:lnTo>
                  <a:lnTo>
                    <a:pt x="1513186" y="475674"/>
                  </a:lnTo>
                  <a:lnTo>
                    <a:pt x="1518790" y="477187"/>
                  </a:lnTo>
                  <a:lnTo>
                    <a:pt x="1524394" y="478415"/>
                  </a:lnTo>
                  <a:lnTo>
                    <a:pt x="1529999" y="479337"/>
                  </a:lnTo>
                  <a:lnTo>
                    <a:pt x="1535603" y="479927"/>
                  </a:lnTo>
                  <a:lnTo>
                    <a:pt x="1541208" y="480159"/>
                  </a:lnTo>
                  <a:lnTo>
                    <a:pt x="1546812" y="480008"/>
                  </a:lnTo>
                  <a:lnTo>
                    <a:pt x="1552416" y="479444"/>
                  </a:lnTo>
                  <a:lnTo>
                    <a:pt x="1558021" y="478440"/>
                  </a:lnTo>
                  <a:lnTo>
                    <a:pt x="1563625" y="476966"/>
                  </a:lnTo>
                  <a:lnTo>
                    <a:pt x="1569230" y="474994"/>
                  </a:lnTo>
                  <a:lnTo>
                    <a:pt x="1574834" y="472493"/>
                  </a:lnTo>
                  <a:lnTo>
                    <a:pt x="1580438" y="469437"/>
                  </a:lnTo>
                  <a:lnTo>
                    <a:pt x="1586043" y="465796"/>
                  </a:lnTo>
                  <a:lnTo>
                    <a:pt x="1591647" y="461547"/>
                  </a:lnTo>
                  <a:lnTo>
                    <a:pt x="1597252" y="456664"/>
                  </a:lnTo>
                  <a:lnTo>
                    <a:pt x="1602856" y="451129"/>
                  </a:lnTo>
                  <a:lnTo>
                    <a:pt x="1608460" y="444924"/>
                  </a:lnTo>
                  <a:lnTo>
                    <a:pt x="1614065" y="438037"/>
                  </a:lnTo>
                  <a:lnTo>
                    <a:pt x="1619669" y="430462"/>
                  </a:lnTo>
                  <a:lnTo>
                    <a:pt x="1625273" y="422196"/>
                  </a:lnTo>
                  <a:lnTo>
                    <a:pt x="1630878" y="413247"/>
                  </a:lnTo>
                  <a:lnTo>
                    <a:pt x="1636482" y="403625"/>
                  </a:lnTo>
                  <a:lnTo>
                    <a:pt x="1642087" y="393353"/>
                  </a:lnTo>
                  <a:lnTo>
                    <a:pt x="1647691" y="382457"/>
                  </a:lnTo>
                  <a:lnTo>
                    <a:pt x="1653295" y="370975"/>
                  </a:lnTo>
                  <a:lnTo>
                    <a:pt x="1658900" y="358949"/>
                  </a:lnTo>
                  <a:lnTo>
                    <a:pt x="1664504" y="346431"/>
                  </a:lnTo>
                  <a:lnTo>
                    <a:pt x="1670109" y="333480"/>
                  </a:lnTo>
                  <a:lnTo>
                    <a:pt x="1675713" y="320160"/>
                  </a:lnTo>
                  <a:lnTo>
                    <a:pt x="1681317" y="306539"/>
                  </a:lnTo>
                  <a:lnTo>
                    <a:pt x="1686922" y="292691"/>
                  </a:lnTo>
                  <a:lnTo>
                    <a:pt x="1692526" y="278691"/>
                  </a:lnTo>
                  <a:lnTo>
                    <a:pt x="1698131" y="264616"/>
                  </a:lnTo>
                  <a:lnTo>
                    <a:pt x="1703735" y="250541"/>
                  </a:lnTo>
                  <a:lnTo>
                    <a:pt x="1709339" y="236540"/>
                  </a:lnTo>
                  <a:lnTo>
                    <a:pt x="1714944" y="222685"/>
                  </a:lnTo>
                  <a:lnTo>
                    <a:pt x="1720548" y="209042"/>
                  </a:lnTo>
                  <a:lnTo>
                    <a:pt x="1726153" y="195673"/>
                  </a:lnTo>
                  <a:lnTo>
                    <a:pt x="1731757" y="182632"/>
                  </a:lnTo>
                  <a:lnTo>
                    <a:pt x="1737361" y="169970"/>
                  </a:lnTo>
                  <a:lnTo>
                    <a:pt x="1742966" y="157726"/>
                  </a:lnTo>
                  <a:lnTo>
                    <a:pt x="1748570" y="145937"/>
                  </a:lnTo>
                  <a:lnTo>
                    <a:pt x="1754175" y="134628"/>
                  </a:lnTo>
                  <a:lnTo>
                    <a:pt x="1759779" y="123820"/>
                  </a:lnTo>
                  <a:lnTo>
                    <a:pt x="1765383" y="113528"/>
                  </a:lnTo>
                  <a:lnTo>
                    <a:pt x="1770988" y="103758"/>
                  </a:lnTo>
                  <a:lnTo>
                    <a:pt x="1776592" y="94513"/>
                  </a:lnTo>
                  <a:lnTo>
                    <a:pt x="1782196" y="85790"/>
                  </a:lnTo>
                  <a:lnTo>
                    <a:pt x="1787801" y="77582"/>
                  </a:lnTo>
                  <a:lnTo>
                    <a:pt x="1793405" y="69878"/>
                  </a:lnTo>
                  <a:lnTo>
                    <a:pt x="1799010" y="62664"/>
                  </a:lnTo>
                  <a:lnTo>
                    <a:pt x="1804614" y="55925"/>
                  </a:lnTo>
                  <a:lnTo>
                    <a:pt x="1810218" y="49641"/>
                  </a:lnTo>
                  <a:lnTo>
                    <a:pt x="1815823" y="43793"/>
                  </a:lnTo>
                  <a:lnTo>
                    <a:pt x="1821427" y="38360"/>
                  </a:lnTo>
                  <a:lnTo>
                    <a:pt x="1827032" y="33320"/>
                  </a:lnTo>
                  <a:lnTo>
                    <a:pt x="1832636" y="28654"/>
                  </a:lnTo>
                  <a:lnTo>
                    <a:pt x="1838240" y="24337"/>
                  </a:lnTo>
                  <a:lnTo>
                    <a:pt x="1843845" y="20350"/>
                  </a:lnTo>
                  <a:lnTo>
                    <a:pt x="1849449" y="16672"/>
                  </a:lnTo>
                  <a:lnTo>
                    <a:pt x="1855054" y="13282"/>
                  </a:lnTo>
                  <a:lnTo>
                    <a:pt x="1860658" y="10160"/>
                  </a:lnTo>
                  <a:lnTo>
                    <a:pt x="1866262" y="7289"/>
                  </a:lnTo>
                  <a:lnTo>
                    <a:pt x="1871867" y="4649"/>
                  </a:lnTo>
                  <a:lnTo>
                    <a:pt x="1877471" y="2225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691486" y="3178630"/>
              <a:ext cx="1883076" cy="620014"/>
            </a:xfrm>
            <a:custGeom>
              <a:avLst/>
              <a:pathLst>
                <a:path w="1883076" h="620014">
                  <a:moveTo>
                    <a:pt x="0" y="400970"/>
                  </a:moveTo>
                  <a:lnTo>
                    <a:pt x="5604" y="395702"/>
                  </a:lnTo>
                  <a:lnTo>
                    <a:pt x="11208" y="390422"/>
                  </a:lnTo>
                  <a:lnTo>
                    <a:pt x="16813" y="385134"/>
                  </a:lnTo>
                  <a:lnTo>
                    <a:pt x="22417" y="379841"/>
                  </a:lnTo>
                  <a:lnTo>
                    <a:pt x="28021" y="374547"/>
                  </a:lnTo>
                  <a:lnTo>
                    <a:pt x="33626" y="369255"/>
                  </a:lnTo>
                  <a:lnTo>
                    <a:pt x="39230" y="363969"/>
                  </a:lnTo>
                  <a:lnTo>
                    <a:pt x="44835" y="358690"/>
                  </a:lnTo>
                  <a:lnTo>
                    <a:pt x="50439" y="353424"/>
                  </a:lnTo>
                  <a:lnTo>
                    <a:pt x="56043" y="348171"/>
                  </a:lnTo>
                  <a:lnTo>
                    <a:pt x="61648" y="342936"/>
                  </a:lnTo>
                  <a:lnTo>
                    <a:pt x="67252" y="337719"/>
                  </a:lnTo>
                  <a:lnTo>
                    <a:pt x="72857" y="332525"/>
                  </a:lnTo>
                  <a:lnTo>
                    <a:pt x="78461" y="327356"/>
                  </a:lnTo>
                  <a:lnTo>
                    <a:pt x="84065" y="322212"/>
                  </a:lnTo>
                  <a:lnTo>
                    <a:pt x="89670" y="317098"/>
                  </a:lnTo>
                  <a:lnTo>
                    <a:pt x="95274" y="312014"/>
                  </a:lnTo>
                  <a:lnTo>
                    <a:pt x="100879" y="306962"/>
                  </a:lnTo>
                  <a:lnTo>
                    <a:pt x="106483" y="301944"/>
                  </a:lnTo>
                  <a:lnTo>
                    <a:pt x="112087" y="296962"/>
                  </a:lnTo>
                  <a:lnTo>
                    <a:pt x="117692" y="292017"/>
                  </a:lnTo>
                  <a:lnTo>
                    <a:pt x="123296" y="287110"/>
                  </a:lnTo>
                  <a:lnTo>
                    <a:pt x="128901" y="282243"/>
                  </a:lnTo>
                  <a:lnTo>
                    <a:pt x="134505" y="277417"/>
                  </a:lnTo>
                  <a:lnTo>
                    <a:pt x="140109" y="272632"/>
                  </a:lnTo>
                  <a:lnTo>
                    <a:pt x="145714" y="267889"/>
                  </a:lnTo>
                  <a:lnTo>
                    <a:pt x="151318" y="263190"/>
                  </a:lnTo>
                  <a:lnTo>
                    <a:pt x="156923" y="258535"/>
                  </a:lnTo>
                  <a:lnTo>
                    <a:pt x="162527" y="253924"/>
                  </a:lnTo>
                  <a:lnTo>
                    <a:pt x="168131" y="249358"/>
                  </a:lnTo>
                  <a:lnTo>
                    <a:pt x="173736" y="244838"/>
                  </a:lnTo>
                  <a:lnTo>
                    <a:pt x="179340" y="240364"/>
                  </a:lnTo>
                  <a:lnTo>
                    <a:pt x="184944" y="235936"/>
                  </a:lnTo>
                  <a:lnTo>
                    <a:pt x="190549" y="231554"/>
                  </a:lnTo>
                  <a:lnTo>
                    <a:pt x="196153" y="227219"/>
                  </a:lnTo>
                  <a:lnTo>
                    <a:pt x="201758" y="222930"/>
                  </a:lnTo>
                  <a:lnTo>
                    <a:pt x="207362" y="218688"/>
                  </a:lnTo>
                  <a:lnTo>
                    <a:pt x="212966" y="214493"/>
                  </a:lnTo>
                  <a:lnTo>
                    <a:pt x="218571" y="210345"/>
                  </a:lnTo>
                  <a:lnTo>
                    <a:pt x="224175" y="206243"/>
                  </a:lnTo>
                  <a:lnTo>
                    <a:pt x="229780" y="202188"/>
                  </a:lnTo>
                  <a:lnTo>
                    <a:pt x="235384" y="198179"/>
                  </a:lnTo>
                  <a:lnTo>
                    <a:pt x="240988" y="194216"/>
                  </a:lnTo>
                  <a:lnTo>
                    <a:pt x="246593" y="190299"/>
                  </a:lnTo>
                  <a:lnTo>
                    <a:pt x="252197" y="186428"/>
                  </a:lnTo>
                  <a:lnTo>
                    <a:pt x="257802" y="182603"/>
                  </a:lnTo>
                  <a:lnTo>
                    <a:pt x="263406" y="178823"/>
                  </a:lnTo>
                  <a:lnTo>
                    <a:pt x="269010" y="175088"/>
                  </a:lnTo>
                  <a:lnTo>
                    <a:pt x="274615" y="171398"/>
                  </a:lnTo>
                  <a:lnTo>
                    <a:pt x="280219" y="167752"/>
                  </a:lnTo>
                  <a:lnTo>
                    <a:pt x="285824" y="164151"/>
                  </a:lnTo>
                  <a:lnTo>
                    <a:pt x="291428" y="160593"/>
                  </a:lnTo>
                  <a:lnTo>
                    <a:pt x="297032" y="157080"/>
                  </a:lnTo>
                  <a:lnTo>
                    <a:pt x="302637" y="153609"/>
                  </a:lnTo>
                  <a:lnTo>
                    <a:pt x="308241" y="150181"/>
                  </a:lnTo>
                  <a:lnTo>
                    <a:pt x="313846" y="146796"/>
                  </a:lnTo>
                  <a:lnTo>
                    <a:pt x="319450" y="143454"/>
                  </a:lnTo>
                  <a:lnTo>
                    <a:pt x="325054" y="140153"/>
                  </a:lnTo>
                  <a:lnTo>
                    <a:pt x="330659" y="136895"/>
                  </a:lnTo>
                  <a:lnTo>
                    <a:pt x="336263" y="133677"/>
                  </a:lnTo>
                  <a:lnTo>
                    <a:pt x="341867" y="130501"/>
                  </a:lnTo>
                  <a:lnTo>
                    <a:pt x="347472" y="127366"/>
                  </a:lnTo>
                  <a:lnTo>
                    <a:pt x="353076" y="124272"/>
                  </a:lnTo>
                  <a:lnTo>
                    <a:pt x="358681" y="121218"/>
                  </a:lnTo>
                  <a:lnTo>
                    <a:pt x="364285" y="118204"/>
                  </a:lnTo>
                  <a:lnTo>
                    <a:pt x="369889" y="115230"/>
                  </a:lnTo>
                  <a:lnTo>
                    <a:pt x="375494" y="112295"/>
                  </a:lnTo>
                  <a:lnTo>
                    <a:pt x="381098" y="109400"/>
                  </a:lnTo>
                  <a:lnTo>
                    <a:pt x="386703" y="106544"/>
                  </a:lnTo>
                  <a:lnTo>
                    <a:pt x="392307" y="103727"/>
                  </a:lnTo>
                  <a:lnTo>
                    <a:pt x="397911" y="100949"/>
                  </a:lnTo>
                  <a:lnTo>
                    <a:pt x="403516" y="98209"/>
                  </a:lnTo>
                  <a:lnTo>
                    <a:pt x="409120" y="95508"/>
                  </a:lnTo>
                  <a:lnTo>
                    <a:pt x="414725" y="92844"/>
                  </a:lnTo>
                  <a:lnTo>
                    <a:pt x="420329" y="90219"/>
                  </a:lnTo>
                  <a:lnTo>
                    <a:pt x="425933" y="87631"/>
                  </a:lnTo>
                  <a:lnTo>
                    <a:pt x="431538" y="85082"/>
                  </a:lnTo>
                  <a:lnTo>
                    <a:pt x="437142" y="82569"/>
                  </a:lnTo>
                  <a:lnTo>
                    <a:pt x="442747" y="80094"/>
                  </a:lnTo>
                  <a:lnTo>
                    <a:pt x="448351" y="77657"/>
                  </a:lnTo>
                  <a:lnTo>
                    <a:pt x="453955" y="75257"/>
                  </a:lnTo>
                  <a:lnTo>
                    <a:pt x="459560" y="72893"/>
                  </a:lnTo>
                  <a:lnTo>
                    <a:pt x="465164" y="70567"/>
                  </a:lnTo>
                  <a:lnTo>
                    <a:pt x="470769" y="68278"/>
                  </a:lnTo>
                  <a:lnTo>
                    <a:pt x="476373" y="66025"/>
                  </a:lnTo>
                  <a:lnTo>
                    <a:pt x="481977" y="63809"/>
                  </a:lnTo>
                  <a:lnTo>
                    <a:pt x="487582" y="61630"/>
                  </a:lnTo>
                  <a:lnTo>
                    <a:pt x="493186" y="59488"/>
                  </a:lnTo>
                  <a:lnTo>
                    <a:pt x="498790" y="57382"/>
                  </a:lnTo>
                  <a:lnTo>
                    <a:pt x="504395" y="55313"/>
                  </a:lnTo>
                  <a:lnTo>
                    <a:pt x="509999" y="53280"/>
                  </a:lnTo>
                  <a:lnTo>
                    <a:pt x="515604" y="51284"/>
                  </a:lnTo>
                  <a:lnTo>
                    <a:pt x="521208" y="49325"/>
                  </a:lnTo>
                  <a:lnTo>
                    <a:pt x="526812" y="47402"/>
                  </a:lnTo>
                  <a:lnTo>
                    <a:pt x="532417" y="45516"/>
                  </a:lnTo>
                  <a:lnTo>
                    <a:pt x="538021" y="43666"/>
                  </a:lnTo>
                  <a:lnTo>
                    <a:pt x="543626" y="41853"/>
                  </a:lnTo>
                  <a:lnTo>
                    <a:pt x="549230" y="40077"/>
                  </a:lnTo>
                  <a:lnTo>
                    <a:pt x="554834" y="38337"/>
                  </a:lnTo>
                  <a:lnTo>
                    <a:pt x="560439" y="36634"/>
                  </a:lnTo>
                  <a:lnTo>
                    <a:pt x="566043" y="34968"/>
                  </a:lnTo>
                  <a:lnTo>
                    <a:pt x="571648" y="33339"/>
                  </a:lnTo>
                  <a:lnTo>
                    <a:pt x="577252" y="31747"/>
                  </a:lnTo>
                  <a:lnTo>
                    <a:pt x="582856" y="30192"/>
                  </a:lnTo>
                  <a:lnTo>
                    <a:pt x="588461" y="28674"/>
                  </a:lnTo>
                  <a:lnTo>
                    <a:pt x="594065" y="27194"/>
                  </a:lnTo>
                  <a:lnTo>
                    <a:pt x="599670" y="25750"/>
                  </a:lnTo>
                  <a:lnTo>
                    <a:pt x="605274" y="24344"/>
                  </a:lnTo>
                  <a:lnTo>
                    <a:pt x="610878" y="22976"/>
                  </a:lnTo>
                  <a:lnTo>
                    <a:pt x="616483" y="21645"/>
                  </a:lnTo>
                  <a:lnTo>
                    <a:pt x="622087" y="20353"/>
                  </a:lnTo>
                  <a:lnTo>
                    <a:pt x="627692" y="19098"/>
                  </a:lnTo>
                  <a:lnTo>
                    <a:pt x="633296" y="17881"/>
                  </a:lnTo>
                  <a:lnTo>
                    <a:pt x="638900" y="16702"/>
                  </a:lnTo>
                  <a:lnTo>
                    <a:pt x="644505" y="15562"/>
                  </a:lnTo>
                  <a:lnTo>
                    <a:pt x="650109" y="14460"/>
                  </a:lnTo>
                  <a:lnTo>
                    <a:pt x="655713" y="13397"/>
                  </a:lnTo>
                  <a:lnTo>
                    <a:pt x="661318" y="12373"/>
                  </a:lnTo>
                  <a:lnTo>
                    <a:pt x="666922" y="11388"/>
                  </a:lnTo>
                  <a:lnTo>
                    <a:pt x="672527" y="10443"/>
                  </a:lnTo>
                  <a:lnTo>
                    <a:pt x="678131" y="9536"/>
                  </a:lnTo>
                  <a:lnTo>
                    <a:pt x="683735" y="8669"/>
                  </a:lnTo>
                  <a:lnTo>
                    <a:pt x="689340" y="7842"/>
                  </a:lnTo>
                  <a:lnTo>
                    <a:pt x="694944" y="7056"/>
                  </a:lnTo>
                  <a:lnTo>
                    <a:pt x="700549" y="6309"/>
                  </a:lnTo>
                  <a:lnTo>
                    <a:pt x="706153" y="5603"/>
                  </a:lnTo>
                  <a:lnTo>
                    <a:pt x="711757" y="4937"/>
                  </a:lnTo>
                  <a:lnTo>
                    <a:pt x="717362" y="4312"/>
                  </a:lnTo>
                  <a:lnTo>
                    <a:pt x="722966" y="3729"/>
                  </a:lnTo>
                  <a:lnTo>
                    <a:pt x="728571" y="3187"/>
                  </a:lnTo>
                  <a:lnTo>
                    <a:pt x="734175" y="2686"/>
                  </a:lnTo>
                  <a:lnTo>
                    <a:pt x="739779" y="2228"/>
                  </a:lnTo>
                  <a:lnTo>
                    <a:pt x="745384" y="1811"/>
                  </a:lnTo>
                  <a:lnTo>
                    <a:pt x="750988" y="1437"/>
                  </a:lnTo>
                  <a:lnTo>
                    <a:pt x="756593" y="1105"/>
                  </a:lnTo>
                  <a:lnTo>
                    <a:pt x="762197" y="816"/>
                  </a:lnTo>
                  <a:lnTo>
                    <a:pt x="767801" y="571"/>
                  </a:lnTo>
                  <a:lnTo>
                    <a:pt x="773406" y="369"/>
                  </a:lnTo>
                  <a:lnTo>
                    <a:pt x="779010" y="210"/>
                  </a:lnTo>
                  <a:lnTo>
                    <a:pt x="784615" y="96"/>
                  </a:lnTo>
                  <a:lnTo>
                    <a:pt x="790219" y="25"/>
                  </a:lnTo>
                  <a:lnTo>
                    <a:pt x="795823" y="0"/>
                  </a:lnTo>
                  <a:lnTo>
                    <a:pt x="801428" y="19"/>
                  </a:lnTo>
                  <a:lnTo>
                    <a:pt x="807032" y="83"/>
                  </a:lnTo>
                  <a:lnTo>
                    <a:pt x="812636" y="192"/>
                  </a:lnTo>
                  <a:lnTo>
                    <a:pt x="818241" y="348"/>
                  </a:lnTo>
                  <a:lnTo>
                    <a:pt x="823845" y="549"/>
                  </a:lnTo>
                  <a:lnTo>
                    <a:pt x="829450" y="797"/>
                  </a:lnTo>
                  <a:lnTo>
                    <a:pt x="835054" y="1091"/>
                  </a:lnTo>
                  <a:lnTo>
                    <a:pt x="840658" y="1432"/>
                  </a:lnTo>
                  <a:lnTo>
                    <a:pt x="846263" y="1820"/>
                  </a:lnTo>
                  <a:lnTo>
                    <a:pt x="851867" y="2256"/>
                  </a:lnTo>
                  <a:lnTo>
                    <a:pt x="857472" y="2739"/>
                  </a:lnTo>
                  <a:lnTo>
                    <a:pt x="863076" y="3271"/>
                  </a:lnTo>
                  <a:lnTo>
                    <a:pt x="868680" y="3851"/>
                  </a:lnTo>
                  <a:lnTo>
                    <a:pt x="874285" y="4479"/>
                  </a:lnTo>
                  <a:lnTo>
                    <a:pt x="879889" y="5157"/>
                  </a:lnTo>
                  <a:lnTo>
                    <a:pt x="885494" y="5884"/>
                  </a:lnTo>
                  <a:lnTo>
                    <a:pt x="891098" y="6660"/>
                  </a:lnTo>
                  <a:lnTo>
                    <a:pt x="896702" y="7486"/>
                  </a:lnTo>
                  <a:lnTo>
                    <a:pt x="902307" y="8363"/>
                  </a:lnTo>
                  <a:lnTo>
                    <a:pt x="907911" y="9289"/>
                  </a:lnTo>
                  <a:lnTo>
                    <a:pt x="913516" y="10267"/>
                  </a:lnTo>
                  <a:lnTo>
                    <a:pt x="919120" y="11295"/>
                  </a:lnTo>
                  <a:lnTo>
                    <a:pt x="924724" y="12375"/>
                  </a:lnTo>
                  <a:lnTo>
                    <a:pt x="930329" y="13506"/>
                  </a:lnTo>
                  <a:lnTo>
                    <a:pt x="935933" y="14688"/>
                  </a:lnTo>
                  <a:lnTo>
                    <a:pt x="941538" y="15923"/>
                  </a:lnTo>
                  <a:lnTo>
                    <a:pt x="947142" y="17209"/>
                  </a:lnTo>
                  <a:lnTo>
                    <a:pt x="952746" y="18549"/>
                  </a:lnTo>
                  <a:lnTo>
                    <a:pt x="958351" y="19940"/>
                  </a:lnTo>
                  <a:lnTo>
                    <a:pt x="963955" y="21385"/>
                  </a:lnTo>
                  <a:lnTo>
                    <a:pt x="969559" y="22882"/>
                  </a:lnTo>
                  <a:lnTo>
                    <a:pt x="975164" y="24433"/>
                  </a:lnTo>
                  <a:lnTo>
                    <a:pt x="980768" y="26037"/>
                  </a:lnTo>
                  <a:lnTo>
                    <a:pt x="986373" y="27694"/>
                  </a:lnTo>
                  <a:lnTo>
                    <a:pt x="991977" y="29405"/>
                  </a:lnTo>
                  <a:lnTo>
                    <a:pt x="997581" y="31170"/>
                  </a:lnTo>
                  <a:lnTo>
                    <a:pt x="1003186" y="32989"/>
                  </a:lnTo>
                  <a:lnTo>
                    <a:pt x="1008790" y="34862"/>
                  </a:lnTo>
                  <a:lnTo>
                    <a:pt x="1014395" y="36788"/>
                  </a:lnTo>
                  <a:lnTo>
                    <a:pt x="1019999" y="38769"/>
                  </a:lnTo>
                  <a:lnTo>
                    <a:pt x="1025603" y="40804"/>
                  </a:lnTo>
                  <a:lnTo>
                    <a:pt x="1031208" y="42893"/>
                  </a:lnTo>
                  <a:lnTo>
                    <a:pt x="1036812" y="45036"/>
                  </a:lnTo>
                  <a:lnTo>
                    <a:pt x="1042417" y="47234"/>
                  </a:lnTo>
                  <a:lnTo>
                    <a:pt x="1048021" y="49485"/>
                  </a:lnTo>
                  <a:lnTo>
                    <a:pt x="1053625" y="51791"/>
                  </a:lnTo>
                  <a:lnTo>
                    <a:pt x="1059230" y="54151"/>
                  </a:lnTo>
                  <a:lnTo>
                    <a:pt x="1064834" y="56564"/>
                  </a:lnTo>
                  <a:lnTo>
                    <a:pt x="1070439" y="59031"/>
                  </a:lnTo>
                  <a:lnTo>
                    <a:pt x="1076043" y="61552"/>
                  </a:lnTo>
                  <a:lnTo>
                    <a:pt x="1081647" y="64126"/>
                  </a:lnTo>
                  <a:lnTo>
                    <a:pt x="1087252" y="66754"/>
                  </a:lnTo>
                  <a:lnTo>
                    <a:pt x="1092856" y="69434"/>
                  </a:lnTo>
                  <a:lnTo>
                    <a:pt x="1098461" y="72167"/>
                  </a:lnTo>
                  <a:lnTo>
                    <a:pt x="1104065" y="74953"/>
                  </a:lnTo>
                  <a:lnTo>
                    <a:pt x="1109669" y="77790"/>
                  </a:lnTo>
                  <a:lnTo>
                    <a:pt x="1115274" y="80680"/>
                  </a:lnTo>
                  <a:lnTo>
                    <a:pt x="1120878" y="83621"/>
                  </a:lnTo>
                  <a:lnTo>
                    <a:pt x="1126482" y="86613"/>
                  </a:lnTo>
                  <a:lnTo>
                    <a:pt x="1132087" y="89656"/>
                  </a:lnTo>
                  <a:lnTo>
                    <a:pt x="1137691" y="92748"/>
                  </a:lnTo>
                  <a:lnTo>
                    <a:pt x="1143296" y="95891"/>
                  </a:lnTo>
                  <a:lnTo>
                    <a:pt x="1148900" y="99082"/>
                  </a:lnTo>
                  <a:lnTo>
                    <a:pt x="1154504" y="102323"/>
                  </a:lnTo>
                  <a:lnTo>
                    <a:pt x="1160109" y="105611"/>
                  </a:lnTo>
                  <a:lnTo>
                    <a:pt x="1165713" y="108946"/>
                  </a:lnTo>
                  <a:lnTo>
                    <a:pt x="1171318" y="112329"/>
                  </a:lnTo>
                  <a:lnTo>
                    <a:pt x="1176922" y="115758"/>
                  </a:lnTo>
                  <a:lnTo>
                    <a:pt x="1182526" y="119232"/>
                  </a:lnTo>
                  <a:lnTo>
                    <a:pt x="1188131" y="122751"/>
                  </a:lnTo>
                  <a:lnTo>
                    <a:pt x="1193735" y="126313"/>
                  </a:lnTo>
                  <a:lnTo>
                    <a:pt x="1199340" y="129920"/>
                  </a:lnTo>
                  <a:lnTo>
                    <a:pt x="1204944" y="133568"/>
                  </a:lnTo>
                  <a:lnTo>
                    <a:pt x="1210548" y="137258"/>
                  </a:lnTo>
                  <a:lnTo>
                    <a:pt x="1216153" y="140989"/>
                  </a:lnTo>
                  <a:lnTo>
                    <a:pt x="1221757" y="144760"/>
                  </a:lnTo>
                  <a:lnTo>
                    <a:pt x="1227362" y="148569"/>
                  </a:lnTo>
                  <a:lnTo>
                    <a:pt x="1232966" y="152417"/>
                  </a:lnTo>
                  <a:lnTo>
                    <a:pt x="1238570" y="156302"/>
                  </a:lnTo>
                  <a:lnTo>
                    <a:pt x="1244175" y="160222"/>
                  </a:lnTo>
                  <a:lnTo>
                    <a:pt x="1249779" y="164178"/>
                  </a:lnTo>
                  <a:lnTo>
                    <a:pt x="1255384" y="168169"/>
                  </a:lnTo>
                  <a:lnTo>
                    <a:pt x="1260988" y="172192"/>
                  </a:lnTo>
                  <a:lnTo>
                    <a:pt x="1266592" y="176247"/>
                  </a:lnTo>
                  <a:lnTo>
                    <a:pt x="1272197" y="180334"/>
                  </a:lnTo>
                  <a:lnTo>
                    <a:pt x="1277801" y="184450"/>
                  </a:lnTo>
                  <a:lnTo>
                    <a:pt x="1283406" y="188596"/>
                  </a:lnTo>
                  <a:lnTo>
                    <a:pt x="1289010" y="192769"/>
                  </a:lnTo>
                  <a:lnTo>
                    <a:pt x="1294614" y="196970"/>
                  </a:lnTo>
                  <a:lnTo>
                    <a:pt x="1300219" y="201196"/>
                  </a:lnTo>
                  <a:lnTo>
                    <a:pt x="1305823" y="205447"/>
                  </a:lnTo>
                  <a:lnTo>
                    <a:pt x="1311427" y="209721"/>
                  </a:lnTo>
                  <a:lnTo>
                    <a:pt x="1317032" y="214019"/>
                  </a:lnTo>
                  <a:lnTo>
                    <a:pt x="1322636" y="218338"/>
                  </a:lnTo>
                  <a:lnTo>
                    <a:pt x="1328241" y="222678"/>
                  </a:lnTo>
                  <a:lnTo>
                    <a:pt x="1333845" y="227038"/>
                  </a:lnTo>
                  <a:lnTo>
                    <a:pt x="1339449" y="231416"/>
                  </a:lnTo>
                  <a:lnTo>
                    <a:pt x="1345054" y="235813"/>
                  </a:lnTo>
                  <a:lnTo>
                    <a:pt x="1350658" y="240226"/>
                  </a:lnTo>
                  <a:lnTo>
                    <a:pt x="1356263" y="244656"/>
                  </a:lnTo>
                  <a:lnTo>
                    <a:pt x="1361867" y="249101"/>
                  </a:lnTo>
                  <a:lnTo>
                    <a:pt x="1367471" y="253561"/>
                  </a:lnTo>
                  <a:lnTo>
                    <a:pt x="1373076" y="258036"/>
                  </a:lnTo>
                  <a:lnTo>
                    <a:pt x="1378680" y="262523"/>
                  </a:lnTo>
                  <a:lnTo>
                    <a:pt x="1384285" y="267024"/>
                  </a:lnTo>
                  <a:lnTo>
                    <a:pt x="1389889" y="271537"/>
                  </a:lnTo>
                  <a:lnTo>
                    <a:pt x="1395493" y="276063"/>
                  </a:lnTo>
                  <a:lnTo>
                    <a:pt x="1401098" y="280600"/>
                  </a:lnTo>
                  <a:lnTo>
                    <a:pt x="1406702" y="285149"/>
                  </a:lnTo>
                  <a:lnTo>
                    <a:pt x="1412307" y="289710"/>
                  </a:lnTo>
                  <a:lnTo>
                    <a:pt x="1417911" y="294282"/>
                  </a:lnTo>
                  <a:lnTo>
                    <a:pt x="1423515" y="298867"/>
                  </a:lnTo>
                  <a:lnTo>
                    <a:pt x="1429120" y="303463"/>
                  </a:lnTo>
                  <a:lnTo>
                    <a:pt x="1434724" y="308073"/>
                  </a:lnTo>
                  <a:lnTo>
                    <a:pt x="1440329" y="312695"/>
                  </a:lnTo>
                  <a:lnTo>
                    <a:pt x="1445933" y="317331"/>
                  </a:lnTo>
                  <a:lnTo>
                    <a:pt x="1451537" y="321982"/>
                  </a:lnTo>
                  <a:lnTo>
                    <a:pt x="1457142" y="326649"/>
                  </a:lnTo>
                  <a:lnTo>
                    <a:pt x="1462746" y="331333"/>
                  </a:lnTo>
                  <a:lnTo>
                    <a:pt x="1468350" y="336036"/>
                  </a:lnTo>
                  <a:lnTo>
                    <a:pt x="1473955" y="340758"/>
                  </a:lnTo>
                  <a:lnTo>
                    <a:pt x="1479559" y="345502"/>
                  </a:lnTo>
                  <a:lnTo>
                    <a:pt x="1485164" y="350269"/>
                  </a:lnTo>
                  <a:lnTo>
                    <a:pt x="1490768" y="355062"/>
                  </a:lnTo>
                  <a:lnTo>
                    <a:pt x="1496372" y="359883"/>
                  </a:lnTo>
                  <a:lnTo>
                    <a:pt x="1501977" y="364734"/>
                  </a:lnTo>
                  <a:lnTo>
                    <a:pt x="1507581" y="369618"/>
                  </a:lnTo>
                  <a:lnTo>
                    <a:pt x="1513186" y="374537"/>
                  </a:lnTo>
                  <a:lnTo>
                    <a:pt x="1518790" y="379494"/>
                  </a:lnTo>
                  <a:lnTo>
                    <a:pt x="1524394" y="384492"/>
                  </a:lnTo>
                  <a:lnTo>
                    <a:pt x="1529999" y="389533"/>
                  </a:lnTo>
                  <a:lnTo>
                    <a:pt x="1535603" y="394620"/>
                  </a:lnTo>
                  <a:lnTo>
                    <a:pt x="1541208" y="399757"/>
                  </a:lnTo>
                  <a:lnTo>
                    <a:pt x="1546812" y="404945"/>
                  </a:lnTo>
                  <a:lnTo>
                    <a:pt x="1552416" y="410187"/>
                  </a:lnTo>
                  <a:lnTo>
                    <a:pt x="1558021" y="415485"/>
                  </a:lnTo>
                  <a:lnTo>
                    <a:pt x="1563625" y="420841"/>
                  </a:lnTo>
                  <a:lnTo>
                    <a:pt x="1569230" y="426256"/>
                  </a:lnTo>
                  <a:lnTo>
                    <a:pt x="1574834" y="431730"/>
                  </a:lnTo>
                  <a:lnTo>
                    <a:pt x="1580438" y="437264"/>
                  </a:lnTo>
                  <a:lnTo>
                    <a:pt x="1586043" y="442856"/>
                  </a:lnTo>
                  <a:lnTo>
                    <a:pt x="1591647" y="448505"/>
                  </a:lnTo>
                  <a:lnTo>
                    <a:pt x="1597252" y="454207"/>
                  </a:lnTo>
                  <a:lnTo>
                    <a:pt x="1602856" y="459959"/>
                  </a:lnTo>
                  <a:lnTo>
                    <a:pt x="1608460" y="465756"/>
                  </a:lnTo>
                  <a:lnTo>
                    <a:pt x="1614065" y="471590"/>
                  </a:lnTo>
                  <a:lnTo>
                    <a:pt x="1619669" y="477453"/>
                  </a:lnTo>
                  <a:lnTo>
                    <a:pt x="1625273" y="483336"/>
                  </a:lnTo>
                  <a:lnTo>
                    <a:pt x="1630878" y="489229"/>
                  </a:lnTo>
                  <a:lnTo>
                    <a:pt x="1636482" y="495117"/>
                  </a:lnTo>
                  <a:lnTo>
                    <a:pt x="1642087" y="500989"/>
                  </a:lnTo>
                  <a:lnTo>
                    <a:pt x="1647691" y="506828"/>
                  </a:lnTo>
                  <a:lnTo>
                    <a:pt x="1653295" y="512619"/>
                  </a:lnTo>
                  <a:lnTo>
                    <a:pt x="1658900" y="518346"/>
                  </a:lnTo>
                  <a:lnTo>
                    <a:pt x="1664504" y="523991"/>
                  </a:lnTo>
                  <a:lnTo>
                    <a:pt x="1670109" y="529538"/>
                  </a:lnTo>
                  <a:lnTo>
                    <a:pt x="1675713" y="534968"/>
                  </a:lnTo>
                  <a:lnTo>
                    <a:pt x="1681317" y="540266"/>
                  </a:lnTo>
                  <a:lnTo>
                    <a:pt x="1686922" y="545415"/>
                  </a:lnTo>
                  <a:lnTo>
                    <a:pt x="1692526" y="550401"/>
                  </a:lnTo>
                  <a:lnTo>
                    <a:pt x="1698131" y="555211"/>
                  </a:lnTo>
                  <a:lnTo>
                    <a:pt x="1703735" y="559832"/>
                  </a:lnTo>
                  <a:lnTo>
                    <a:pt x="1709339" y="564256"/>
                  </a:lnTo>
                  <a:lnTo>
                    <a:pt x="1714944" y="568474"/>
                  </a:lnTo>
                  <a:lnTo>
                    <a:pt x="1720548" y="572481"/>
                  </a:lnTo>
                  <a:lnTo>
                    <a:pt x="1726153" y="576272"/>
                  </a:lnTo>
                  <a:lnTo>
                    <a:pt x="1731757" y="579847"/>
                  </a:lnTo>
                  <a:lnTo>
                    <a:pt x="1737361" y="583206"/>
                  </a:lnTo>
                  <a:lnTo>
                    <a:pt x="1742966" y="586350"/>
                  </a:lnTo>
                  <a:lnTo>
                    <a:pt x="1748570" y="589284"/>
                  </a:lnTo>
                  <a:lnTo>
                    <a:pt x="1754175" y="592013"/>
                  </a:lnTo>
                  <a:lnTo>
                    <a:pt x="1759779" y="594543"/>
                  </a:lnTo>
                  <a:lnTo>
                    <a:pt x="1765383" y="596882"/>
                  </a:lnTo>
                  <a:lnTo>
                    <a:pt x="1770988" y="599039"/>
                  </a:lnTo>
                  <a:lnTo>
                    <a:pt x="1776592" y="601022"/>
                  </a:lnTo>
                  <a:lnTo>
                    <a:pt x="1782196" y="602841"/>
                  </a:lnTo>
                  <a:lnTo>
                    <a:pt x="1787801" y="604505"/>
                  </a:lnTo>
                  <a:lnTo>
                    <a:pt x="1793405" y="606025"/>
                  </a:lnTo>
                  <a:lnTo>
                    <a:pt x="1799010" y="607410"/>
                  </a:lnTo>
                  <a:lnTo>
                    <a:pt x="1804614" y="608669"/>
                  </a:lnTo>
                  <a:lnTo>
                    <a:pt x="1810218" y="609813"/>
                  </a:lnTo>
                  <a:lnTo>
                    <a:pt x="1815823" y="610849"/>
                  </a:lnTo>
                  <a:lnTo>
                    <a:pt x="1821427" y="611786"/>
                  </a:lnTo>
                  <a:lnTo>
                    <a:pt x="1827032" y="612634"/>
                  </a:lnTo>
                  <a:lnTo>
                    <a:pt x="1832636" y="613399"/>
                  </a:lnTo>
                  <a:lnTo>
                    <a:pt x="1838240" y="614088"/>
                  </a:lnTo>
                  <a:lnTo>
                    <a:pt x="1843845" y="614709"/>
                  </a:lnTo>
                  <a:lnTo>
                    <a:pt x="1849449" y="615267"/>
                  </a:lnTo>
                  <a:lnTo>
                    <a:pt x="1855054" y="615768"/>
                  </a:lnTo>
                  <a:lnTo>
                    <a:pt x="1860658" y="616219"/>
                  </a:lnTo>
                  <a:lnTo>
                    <a:pt x="1866262" y="616623"/>
                  </a:lnTo>
                  <a:lnTo>
                    <a:pt x="1871867" y="616985"/>
                  </a:lnTo>
                  <a:lnTo>
                    <a:pt x="1877471" y="617309"/>
                  </a:lnTo>
                  <a:lnTo>
                    <a:pt x="1883076" y="617600"/>
                  </a:lnTo>
                  <a:lnTo>
                    <a:pt x="1883076" y="620014"/>
                  </a:lnTo>
                  <a:lnTo>
                    <a:pt x="1877471" y="620014"/>
                  </a:lnTo>
                  <a:lnTo>
                    <a:pt x="1871867" y="620014"/>
                  </a:lnTo>
                  <a:lnTo>
                    <a:pt x="1866262" y="620014"/>
                  </a:lnTo>
                  <a:lnTo>
                    <a:pt x="1860658" y="620014"/>
                  </a:lnTo>
                  <a:lnTo>
                    <a:pt x="1855054" y="620014"/>
                  </a:lnTo>
                  <a:lnTo>
                    <a:pt x="1849449" y="620014"/>
                  </a:lnTo>
                  <a:lnTo>
                    <a:pt x="1843845" y="620014"/>
                  </a:lnTo>
                  <a:lnTo>
                    <a:pt x="1838240" y="620014"/>
                  </a:lnTo>
                  <a:lnTo>
                    <a:pt x="1832636" y="620014"/>
                  </a:lnTo>
                  <a:lnTo>
                    <a:pt x="1827032" y="620014"/>
                  </a:lnTo>
                  <a:lnTo>
                    <a:pt x="1821427" y="620014"/>
                  </a:lnTo>
                  <a:lnTo>
                    <a:pt x="1815823" y="620014"/>
                  </a:lnTo>
                  <a:lnTo>
                    <a:pt x="1810218" y="620014"/>
                  </a:lnTo>
                  <a:lnTo>
                    <a:pt x="1804614" y="620014"/>
                  </a:lnTo>
                  <a:lnTo>
                    <a:pt x="1799010" y="620014"/>
                  </a:lnTo>
                  <a:lnTo>
                    <a:pt x="1793405" y="620014"/>
                  </a:lnTo>
                  <a:lnTo>
                    <a:pt x="1787801" y="620014"/>
                  </a:lnTo>
                  <a:lnTo>
                    <a:pt x="1782196" y="620014"/>
                  </a:lnTo>
                  <a:lnTo>
                    <a:pt x="1776592" y="620014"/>
                  </a:lnTo>
                  <a:lnTo>
                    <a:pt x="1770988" y="620014"/>
                  </a:lnTo>
                  <a:lnTo>
                    <a:pt x="1765383" y="620014"/>
                  </a:lnTo>
                  <a:lnTo>
                    <a:pt x="1759779" y="620014"/>
                  </a:lnTo>
                  <a:lnTo>
                    <a:pt x="1754175" y="620014"/>
                  </a:lnTo>
                  <a:lnTo>
                    <a:pt x="1748570" y="620014"/>
                  </a:lnTo>
                  <a:lnTo>
                    <a:pt x="1742966" y="620014"/>
                  </a:lnTo>
                  <a:lnTo>
                    <a:pt x="1737361" y="620014"/>
                  </a:lnTo>
                  <a:lnTo>
                    <a:pt x="1731757" y="620014"/>
                  </a:lnTo>
                  <a:lnTo>
                    <a:pt x="1726153" y="620014"/>
                  </a:lnTo>
                  <a:lnTo>
                    <a:pt x="1720548" y="620014"/>
                  </a:lnTo>
                  <a:lnTo>
                    <a:pt x="1714944" y="620014"/>
                  </a:lnTo>
                  <a:lnTo>
                    <a:pt x="1709339" y="620014"/>
                  </a:lnTo>
                  <a:lnTo>
                    <a:pt x="1703735" y="620014"/>
                  </a:lnTo>
                  <a:lnTo>
                    <a:pt x="1698131" y="620014"/>
                  </a:lnTo>
                  <a:lnTo>
                    <a:pt x="1692526" y="620014"/>
                  </a:lnTo>
                  <a:lnTo>
                    <a:pt x="1686922" y="620014"/>
                  </a:lnTo>
                  <a:lnTo>
                    <a:pt x="1681317" y="620014"/>
                  </a:lnTo>
                  <a:lnTo>
                    <a:pt x="1675713" y="620014"/>
                  </a:lnTo>
                  <a:lnTo>
                    <a:pt x="1670109" y="620014"/>
                  </a:lnTo>
                  <a:lnTo>
                    <a:pt x="1664504" y="620014"/>
                  </a:lnTo>
                  <a:lnTo>
                    <a:pt x="1658900" y="620014"/>
                  </a:lnTo>
                  <a:lnTo>
                    <a:pt x="1653295" y="620014"/>
                  </a:lnTo>
                  <a:lnTo>
                    <a:pt x="1647691" y="620014"/>
                  </a:lnTo>
                  <a:lnTo>
                    <a:pt x="1642087" y="620014"/>
                  </a:lnTo>
                  <a:lnTo>
                    <a:pt x="1636482" y="620014"/>
                  </a:lnTo>
                  <a:lnTo>
                    <a:pt x="1630878" y="620014"/>
                  </a:lnTo>
                  <a:lnTo>
                    <a:pt x="1625273" y="620014"/>
                  </a:lnTo>
                  <a:lnTo>
                    <a:pt x="1619669" y="620014"/>
                  </a:lnTo>
                  <a:lnTo>
                    <a:pt x="1614065" y="620014"/>
                  </a:lnTo>
                  <a:lnTo>
                    <a:pt x="1608460" y="620014"/>
                  </a:lnTo>
                  <a:lnTo>
                    <a:pt x="1602856" y="620014"/>
                  </a:lnTo>
                  <a:lnTo>
                    <a:pt x="1597252" y="620014"/>
                  </a:lnTo>
                  <a:lnTo>
                    <a:pt x="1591647" y="620014"/>
                  </a:lnTo>
                  <a:lnTo>
                    <a:pt x="1586043" y="620014"/>
                  </a:lnTo>
                  <a:lnTo>
                    <a:pt x="1580438" y="620014"/>
                  </a:lnTo>
                  <a:lnTo>
                    <a:pt x="1574834" y="620014"/>
                  </a:lnTo>
                  <a:lnTo>
                    <a:pt x="1569230" y="620014"/>
                  </a:lnTo>
                  <a:lnTo>
                    <a:pt x="1563625" y="620014"/>
                  </a:lnTo>
                  <a:lnTo>
                    <a:pt x="1558021" y="620014"/>
                  </a:lnTo>
                  <a:lnTo>
                    <a:pt x="1552416" y="620014"/>
                  </a:lnTo>
                  <a:lnTo>
                    <a:pt x="1546812" y="620014"/>
                  </a:lnTo>
                  <a:lnTo>
                    <a:pt x="1541208" y="620014"/>
                  </a:lnTo>
                  <a:lnTo>
                    <a:pt x="1535603" y="620014"/>
                  </a:lnTo>
                  <a:lnTo>
                    <a:pt x="1529999" y="620014"/>
                  </a:lnTo>
                  <a:lnTo>
                    <a:pt x="1524394" y="620014"/>
                  </a:lnTo>
                  <a:lnTo>
                    <a:pt x="1518790" y="620014"/>
                  </a:lnTo>
                  <a:lnTo>
                    <a:pt x="1513186" y="620014"/>
                  </a:lnTo>
                  <a:lnTo>
                    <a:pt x="1507581" y="620014"/>
                  </a:lnTo>
                  <a:lnTo>
                    <a:pt x="1501977" y="620014"/>
                  </a:lnTo>
                  <a:lnTo>
                    <a:pt x="1496372" y="620014"/>
                  </a:lnTo>
                  <a:lnTo>
                    <a:pt x="1490768" y="620014"/>
                  </a:lnTo>
                  <a:lnTo>
                    <a:pt x="1485164" y="620014"/>
                  </a:lnTo>
                  <a:lnTo>
                    <a:pt x="1479559" y="620014"/>
                  </a:lnTo>
                  <a:lnTo>
                    <a:pt x="1473955" y="620014"/>
                  </a:lnTo>
                  <a:lnTo>
                    <a:pt x="1468350" y="620014"/>
                  </a:lnTo>
                  <a:lnTo>
                    <a:pt x="1462746" y="620014"/>
                  </a:lnTo>
                  <a:lnTo>
                    <a:pt x="1457142" y="620014"/>
                  </a:lnTo>
                  <a:lnTo>
                    <a:pt x="1451537" y="620014"/>
                  </a:lnTo>
                  <a:lnTo>
                    <a:pt x="1445933" y="620014"/>
                  </a:lnTo>
                  <a:lnTo>
                    <a:pt x="1440329" y="620014"/>
                  </a:lnTo>
                  <a:lnTo>
                    <a:pt x="1434724" y="620014"/>
                  </a:lnTo>
                  <a:lnTo>
                    <a:pt x="1429120" y="620014"/>
                  </a:lnTo>
                  <a:lnTo>
                    <a:pt x="1423515" y="620014"/>
                  </a:lnTo>
                  <a:lnTo>
                    <a:pt x="1417911" y="620014"/>
                  </a:lnTo>
                  <a:lnTo>
                    <a:pt x="1412307" y="620014"/>
                  </a:lnTo>
                  <a:lnTo>
                    <a:pt x="1406702" y="620014"/>
                  </a:lnTo>
                  <a:lnTo>
                    <a:pt x="1401098" y="620014"/>
                  </a:lnTo>
                  <a:lnTo>
                    <a:pt x="1395493" y="620014"/>
                  </a:lnTo>
                  <a:lnTo>
                    <a:pt x="1389889" y="620014"/>
                  </a:lnTo>
                  <a:lnTo>
                    <a:pt x="1384285" y="620014"/>
                  </a:lnTo>
                  <a:lnTo>
                    <a:pt x="1378680" y="620014"/>
                  </a:lnTo>
                  <a:lnTo>
                    <a:pt x="1373076" y="620014"/>
                  </a:lnTo>
                  <a:lnTo>
                    <a:pt x="1367471" y="620014"/>
                  </a:lnTo>
                  <a:lnTo>
                    <a:pt x="1361867" y="620014"/>
                  </a:lnTo>
                  <a:lnTo>
                    <a:pt x="1356263" y="620014"/>
                  </a:lnTo>
                  <a:lnTo>
                    <a:pt x="1350658" y="620014"/>
                  </a:lnTo>
                  <a:lnTo>
                    <a:pt x="1345054" y="620014"/>
                  </a:lnTo>
                  <a:lnTo>
                    <a:pt x="1339449" y="620014"/>
                  </a:lnTo>
                  <a:lnTo>
                    <a:pt x="1333845" y="620014"/>
                  </a:lnTo>
                  <a:lnTo>
                    <a:pt x="1328241" y="620014"/>
                  </a:lnTo>
                  <a:lnTo>
                    <a:pt x="1322636" y="620014"/>
                  </a:lnTo>
                  <a:lnTo>
                    <a:pt x="1317032" y="620014"/>
                  </a:lnTo>
                  <a:lnTo>
                    <a:pt x="1311427" y="620014"/>
                  </a:lnTo>
                  <a:lnTo>
                    <a:pt x="1305823" y="620014"/>
                  </a:lnTo>
                  <a:lnTo>
                    <a:pt x="1300219" y="620014"/>
                  </a:lnTo>
                  <a:lnTo>
                    <a:pt x="1294614" y="620014"/>
                  </a:lnTo>
                  <a:lnTo>
                    <a:pt x="1289010" y="620014"/>
                  </a:lnTo>
                  <a:lnTo>
                    <a:pt x="1283406" y="620014"/>
                  </a:lnTo>
                  <a:lnTo>
                    <a:pt x="1277801" y="620014"/>
                  </a:lnTo>
                  <a:lnTo>
                    <a:pt x="1272197" y="620014"/>
                  </a:lnTo>
                  <a:lnTo>
                    <a:pt x="1266592" y="620014"/>
                  </a:lnTo>
                  <a:lnTo>
                    <a:pt x="1260988" y="620014"/>
                  </a:lnTo>
                  <a:lnTo>
                    <a:pt x="1255384" y="620014"/>
                  </a:lnTo>
                  <a:lnTo>
                    <a:pt x="1249779" y="620014"/>
                  </a:lnTo>
                  <a:lnTo>
                    <a:pt x="1244175" y="620014"/>
                  </a:lnTo>
                  <a:lnTo>
                    <a:pt x="1238570" y="620014"/>
                  </a:lnTo>
                  <a:lnTo>
                    <a:pt x="1232966" y="620014"/>
                  </a:lnTo>
                  <a:lnTo>
                    <a:pt x="1227362" y="620014"/>
                  </a:lnTo>
                  <a:lnTo>
                    <a:pt x="1221757" y="620014"/>
                  </a:lnTo>
                  <a:lnTo>
                    <a:pt x="1216153" y="620014"/>
                  </a:lnTo>
                  <a:lnTo>
                    <a:pt x="1210548" y="620014"/>
                  </a:lnTo>
                  <a:lnTo>
                    <a:pt x="1204944" y="620014"/>
                  </a:lnTo>
                  <a:lnTo>
                    <a:pt x="1199340" y="620014"/>
                  </a:lnTo>
                  <a:lnTo>
                    <a:pt x="1193735" y="620014"/>
                  </a:lnTo>
                  <a:lnTo>
                    <a:pt x="1188131" y="620014"/>
                  </a:lnTo>
                  <a:lnTo>
                    <a:pt x="1182526" y="620014"/>
                  </a:lnTo>
                  <a:lnTo>
                    <a:pt x="1176922" y="620014"/>
                  </a:lnTo>
                  <a:lnTo>
                    <a:pt x="1171318" y="620014"/>
                  </a:lnTo>
                  <a:lnTo>
                    <a:pt x="1165713" y="620014"/>
                  </a:lnTo>
                  <a:lnTo>
                    <a:pt x="1160109" y="620014"/>
                  </a:lnTo>
                  <a:lnTo>
                    <a:pt x="1154504" y="620014"/>
                  </a:lnTo>
                  <a:lnTo>
                    <a:pt x="1148900" y="620014"/>
                  </a:lnTo>
                  <a:lnTo>
                    <a:pt x="1143296" y="620014"/>
                  </a:lnTo>
                  <a:lnTo>
                    <a:pt x="1137691" y="620014"/>
                  </a:lnTo>
                  <a:lnTo>
                    <a:pt x="1132087" y="620014"/>
                  </a:lnTo>
                  <a:lnTo>
                    <a:pt x="1126482" y="620014"/>
                  </a:lnTo>
                  <a:lnTo>
                    <a:pt x="1120878" y="620014"/>
                  </a:lnTo>
                  <a:lnTo>
                    <a:pt x="1115274" y="620014"/>
                  </a:lnTo>
                  <a:lnTo>
                    <a:pt x="1109669" y="620014"/>
                  </a:lnTo>
                  <a:lnTo>
                    <a:pt x="1104065" y="620014"/>
                  </a:lnTo>
                  <a:lnTo>
                    <a:pt x="1098461" y="620014"/>
                  </a:lnTo>
                  <a:lnTo>
                    <a:pt x="1092856" y="620014"/>
                  </a:lnTo>
                  <a:lnTo>
                    <a:pt x="1087252" y="620014"/>
                  </a:lnTo>
                  <a:lnTo>
                    <a:pt x="1081647" y="620014"/>
                  </a:lnTo>
                  <a:lnTo>
                    <a:pt x="1076043" y="620014"/>
                  </a:lnTo>
                  <a:lnTo>
                    <a:pt x="1070439" y="620014"/>
                  </a:lnTo>
                  <a:lnTo>
                    <a:pt x="1064834" y="620014"/>
                  </a:lnTo>
                  <a:lnTo>
                    <a:pt x="1059230" y="620014"/>
                  </a:lnTo>
                  <a:lnTo>
                    <a:pt x="1053625" y="620014"/>
                  </a:lnTo>
                  <a:lnTo>
                    <a:pt x="1048021" y="620014"/>
                  </a:lnTo>
                  <a:lnTo>
                    <a:pt x="1042417" y="620014"/>
                  </a:lnTo>
                  <a:lnTo>
                    <a:pt x="1036812" y="620014"/>
                  </a:lnTo>
                  <a:lnTo>
                    <a:pt x="1031208" y="620014"/>
                  </a:lnTo>
                  <a:lnTo>
                    <a:pt x="1025603" y="620014"/>
                  </a:lnTo>
                  <a:lnTo>
                    <a:pt x="1019999" y="620014"/>
                  </a:lnTo>
                  <a:lnTo>
                    <a:pt x="1014395" y="620014"/>
                  </a:lnTo>
                  <a:lnTo>
                    <a:pt x="1008790" y="620014"/>
                  </a:lnTo>
                  <a:lnTo>
                    <a:pt x="1003186" y="620014"/>
                  </a:lnTo>
                  <a:lnTo>
                    <a:pt x="997581" y="620014"/>
                  </a:lnTo>
                  <a:lnTo>
                    <a:pt x="991977" y="620014"/>
                  </a:lnTo>
                  <a:lnTo>
                    <a:pt x="986373" y="620014"/>
                  </a:lnTo>
                  <a:lnTo>
                    <a:pt x="980768" y="620014"/>
                  </a:lnTo>
                  <a:lnTo>
                    <a:pt x="975164" y="620014"/>
                  </a:lnTo>
                  <a:lnTo>
                    <a:pt x="969559" y="620014"/>
                  </a:lnTo>
                  <a:lnTo>
                    <a:pt x="963955" y="620014"/>
                  </a:lnTo>
                  <a:lnTo>
                    <a:pt x="958351" y="620014"/>
                  </a:lnTo>
                  <a:lnTo>
                    <a:pt x="952746" y="620014"/>
                  </a:lnTo>
                  <a:lnTo>
                    <a:pt x="947142" y="620014"/>
                  </a:lnTo>
                  <a:lnTo>
                    <a:pt x="941538" y="620014"/>
                  </a:lnTo>
                  <a:lnTo>
                    <a:pt x="935933" y="620014"/>
                  </a:lnTo>
                  <a:lnTo>
                    <a:pt x="930329" y="620014"/>
                  </a:lnTo>
                  <a:lnTo>
                    <a:pt x="924724" y="620014"/>
                  </a:lnTo>
                  <a:lnTo>
                    <a:pt x="919120" y="620014"/>
                  </a:lnTo>
                  <a:lnTo>
                    <a:pt x="913516" y="620014"/>
                  </a:lnTo>
                  <a:lnTo>
                    <a:pt x="907911" y="620014"/>
                  </a:lnTo>
                  <a:lnTo>
                    <a:pt x="902307" y="620014"/>
                  </a:lnTo>
                  <a:lnTo>
                    <a:pt x="896702" y="620014"/>
                  </a:lnTo>
                  <a:lnTo>
                    <a:pt x="891098" y="620014"/>
                  </a:lnTo>
                  <a:lnTo>
                    <a:pt x="885494" y="620014"/>
                  </a:lnTo>
                  <a:lnTo>
                    <a:pt x="879889" y="620014"/>
                  </a:lnTo>
                  <a:lnTo>
                    <a:pt x="874285" y="620014"/>
                  </a:lnTo>
                  <a:lnTo>
                    <a:pt x="868680" y="620014"/>
                  </a:lnTo>
                  <a:lnTo>
                    <a:pt x="863076" y="620014"/>
                  </a:lnTo>
                  <a:lnTo>
                    <a:pt x="857472" y="620014"/>
                  </a:lnTo>
                  <a:lnTo>
                    <a:pt x="851867" y="620014"/>
                  </a:lnTo>
                  <a:lnTo>
                    <a:pt x="846263" y="620014"/>
                  </a:lnTo>
                  <a:lnTo>
                    <a:pt x="840658" y="620014"/>
                  </a:lnTo>
                  <a:lnTo>
                    <a:pt x="835054" y="620014"/>
                  </a:lnTo>
                  <a:lnTo>
                    <a:pt x="829450" y="620014"/>
                  </a:lnTo>
                  <a:lnTo>
                    <a:pt x="823845" y="620014"/>
                  </a:lnTo>
                  <a:lnTo>
                    <a:pt x="818241" y="620014"/>
                  </a:lnTo>
                  <a:lnTo>
                    <a:pt x="812636" y="620014"/>
                  </a:lnTo>
                  <a:lnTo>
                    <a:pt x="807032" y="620014"/>
                  </a:lnTo>
                  <a:lnTo>
                    <a:pt x="801428" y="620014"/>
                  </a:lnTo>
                  <a:lnTo>
                    <a:pt x="795823" y="620014"/>
                  </a:lnTo>
                  <a:lnTo>
                    <a:pt x="790219" y="620014"/>
                  </a:lnTo>
                  <a:lnTo>
                    <a:pt x="784615" y="620014"/>
                  </a:lnTo>
                  <a:lnTo>
                    <a:pt x="779010" y="620014"/>
                  </a:lnTo>
                  <a:lnTo>
                    <a:pt x="773406" y="620014"/>
                  </a:lnTo>
                  <a:lnTo>
                    <a:pt x="767801" y="620014"/>
                  </a:lnTo>
                  <a:lnTo>
                    <a:pt x="762197" y="620014"/>
                  </a:lnTo>
                  <a:lnTo>
                    <a:pt x="756593" y="620014"/>
                  </a:lnTo>
                  <a:lnTo>
                    <a:pt x="750988" y="620014"/>
                  </a:lnTo>
                  <a:lnTo>
                    <a:pt x="745384" y="620014"/>
                  </a:lnTo>
                  <a:lnTo>
                    <a:pt x="739779" y="620014"/>
                  </a:lnTo>
                  <a:lnTo>
                    <a:pt x="734175" y="620014"/>
                  </a:lnTo>
                  <a:lnTo>
                    <a:pt x="728571" y="620014"/>
                  </a:lnTo>
                  <a:lnTo>
                    <a:pt x="722966" y="620014"/>
                  </a:lnTo>
                  <a:lnTo>
                    <a:pt x="717362" y="620014"/>
                  </a:lnTo>
                  <a:lnTo>
                    <a:pt x="711757" y="620014"/>
                  </a:lnTo>
                  <a:lnTo>
                    <a:pt x="706153" y="620014"/>
                  </a:lnTo>
                  <a:lnTo>
                    <a:pt x="700549" y="620014"/>
                  </a:lnTo>
                  <a:lnTo>
                    <a:pt x="694944" y="620014"/>
                  </a:lnTo>
                  <a:lnTo>
                    <a:pt x="689340" y="620014"/>
                  </a:lnTo>
                  <a:lnTo>
                    <a:pt x="683735" y="620014"/>
                  </a:lnTo>
                  <a:lnTo>
                    <a:pt x="678131" y="620014"/>
                  </a:lnTo>
                  <a:lnTo>
                    <a:pt x="672527" y="620014"/>
                  </a:lnTo>
                  <a:lnTo>
                    <a:pt x="666922" y="620014"/>
                  </a:lnTo>
                  <a:lnTo>
                    <a:pt x="661318" y="620014"/>
                  </a:lnTo>
                  <a:lnTo>
                    <a:pt x="655713" y="620014"/>
                  </a:lnTo>
                  <a:lnTo>
                    <a:pt x="650109" y="620014"/>
                  </a:lnTo>
                  <a:lnTo>
                    <a:pt x="644505" y="620014"/>
                  </a:lnTo>
                  <a:lnTo>
                    <a:pt x="638900" y="620014"/>
                  </a:lnTo>
                  <a:lnTo>
                    <a:pt x="633296" y="620014"/>
                  </a:lnTo>
                  <a:lnTo>
                    <a:pt x="627692" y="620014"/>
                  </a:lnTo>
                  <a:lnTo>
                    <a:pt x="622087" y="620014"/>
                  </a:lnTo>
                  <a:lnTo>
                    <a:pt x="616483" y="620014"/>
                  </a:lnTo>
                  <a:lnTo>
                    <a:pt x="610878" y="620014"/>
                  </a:lnTo>
                  <a:lnTo>
                    <a:pt x="605274" y="620014"/>
                  </a:lnTo>
                  <a:lnTo>
                    <a:pt x="599670" y="620014"/>
                  </a:lnTo>
                  <a:lnTo>
                    <a:pt x="594065" y="620014"/>
                  </a:lnTo>
                  <a:lnTo>
                    <a:pt x="588461" y="620014"/>
                  </a:lnTo>
                  <a:lnTo>
                    <a:pt x="582856" y="620014"/>
                  </a:lnTo>
                  <a:lnTo>
                    <a:pt x="577252" y="620014"/>
                  </a:lnTo>
                  <a:lnTo>
                    <a:pt x="571648" y="620014"/>
                  </a:lnTo>
                  <a:lnTo>
                    <a:pt x="566043" y="620014"/>
                  </a:lnTo>
                  <a:lnTo>
                    <a:pt x="560439" y="620014"/>
                  </a:lnTo>
                  <a:lnTo>
                    <a:pt x="554834" y="620014"/>
                  </a:lnTo>
                  <a:lnTo>
                    <a:pt x="549230" y="620014"/>
                  </a:lnTo>
                  <a:lnTo>
                    <a:pt x="543626" y="620014"/>
                  </a:lnTo>
                  <a:lnTo>
                    <a:pt x="538021" y="620014"/>
                  </a:lnTo>
                  <a:lnTo>
                    <a:pt x="532417" y="620014"/>
                  </a:lnTo>
                  <a:lnTo>
                    <a:pt x="526812" y="620014"/>
                  </a:lnTo>
                  <a:lnTo>
                    <a:pt x="521208" y="620014"/>
                  </a:lnTo>
                  <a:lnTo>
                    <a:pt x="515604" y="620014"/>
                  </a:lnTo>
                  <a:lnTo>
                    <a:pt x="509999" y="620014"/>
                  </a:lnTo>
                  <a:lnTo>
                    <a:pt x="504395" y="620014"/>
                  </a:lnTo>
                  <a:lnTo>
                    <a:pt x="498790" y="620014"/>
                  </a:lnTo>
                  <a:lnTo>
                    <a:pt x="493186" y="620014"/>
                  </a:lnTo>
                  <a:lnTo>
                    <a:pt x="487582" y="620014"/>
                  </a:lnTo>
                  <a:lnTo>
                    <a:pt x="481977" y="620014"/>
                  </a:lnTo>
                  <a:lnTo>
                    <a:pt x="476373" y="620014"/>
                  </a:lnTo>
                  <a:lnTo>
                    <a:pt x="470769" y="620014"/>
                  </a:lnTo>
                  <a:lnTo>
                    <a:pt x="465164" y="620014"/>
                  </a:lnTo>
                  <a:lnTo>
                    <a:pt x="459560" y="620014"/>
                  </a:lnTo>
                  <a:lnTo>
                    <a:pt x="453955" y="620014"/>
                  </a:lnTo>
                  <a:lnTo>
                    <a:pt x="448351" y="620014"/>
                  </a:lnTo>
                  <a:lnTo>
                    <a:pt x="442747" y="620014"/>
                  </a:lnTo>
                  <a:lnTo>
                    <a:pt x="437142" y="620014"/>
                  </a:lnTo>
                  <a:lnTo>
                    <a:pt x="431538" y="620014"/>
                  </a:lnTo>
                  <a:lnTo>
                    <a:pt x="425933" y="620014"/>
                  </a:lnTo>
                  <a:lnTo>
                    <a:pt x="420329" y="620014"/>
                  </a:lnTo>
                  <a:lnTo>
                    <a:pt x="414725" y="620014"/>
                  </a:lnTo>
                  <a:lnTo>
                    <a:pt x="409120" y="620014"/>
                  </a:lnTo>
                  <a:lnTo>
                    <a:pt x="403516" y="620014"/>
                  </a:lnTo>
                  <a:lnTo>
                    <a:pt x="397911" y="620014"/>
                  </a:lnTo>
                  <a:lnTo>
                    <a:pt x="392307" y="620014"/>
                  </a:lnTo>
                  <a:lnTo>
                    <a:pt x="386703" y="620014"/>
                  </a:lnTo>
                  <a:lnTo>
                    <a:pt x="381098" y="620014"/>
                  </a:lnTo>
                  <a:lnTo>
                    <a:pt x="375494" y="620014"/>
                  </a:lnTo>
                  <a:lnTo>
                    <a:pt x="369889" y="620014"/>
                  </a:lnTo>
                  <a:lnTo>
                    <a:pt x="364285" y="620014"/>
                  </a:lnTo>
                  <a:lnTo>
                    <a:pt x="358681" y="620014"/>
                  </a:lnTo>
                  <a:lnTo>
                    <a:pt x="353076" y="620014"/>
                  </a:lnTo>
                  <a:lnTo>
                    <a:pt x="347472" y="620014"/>
                  </a:lnTo>
                  <a:lnTo>
                    <a:pt x="341867" y="620014"/>
                  </a:lnTo>
                  <a:lnTo>
                    <a:pt x="336263" y="620014"/>
                  </a:lnTo>
                  <a:lnTo>
                    <a:pt x="330659" y="620014"/>
                  </a:lnTo>
                  <a:lnTo>
                    <a:pt x="325054" y="620014"/>
                  </a:lnTo>
                  <a:lnTo>
                    <a:pt x="319450" y="620014"/>
                  </a:lnTo>
                  <a:lnTo>
                    <a:pt x="313846" y="620014"/>
                  </a:lnTo>
                  <a:lnTo>
                    <a:pt x="308241" y="620014"/>
                  </a:lnTo>
                  <a:lnTo>
                    <a:pt x="302637" y="620014"/>
                  </a:lnTo>
                  <a:lnTo>
                    <a:pt x="297032" y="620014"/>
                  </a:lnTo>
                  <a:lnTo>
                    <a:pt x="291428" y="620014"/>
                  </a:lnTo>
                  <a:lnTo>
                    <a:pt x="285824" y="620014"/>
                  </a:lnTo>
                  <a:lnTo>
                    <a:pt x="280219" y="620014"/>
                  </a:lnTo>
                  <a:lnTo>
                    <a:pt x="274615" y="620014"/>
                  </a:lnTo>
                  <a:lnTo>
                    <a:pt x="269010" y="620014"/>
                  </a:lnTo>
                  <a:lnTo>
                    <a:pt x="263406" y="620014"/>
                  </a:lnTo>
                  <a:lnTo>
                    <a:pt x="257802" y="620014"/>
                  </a:lnTo>
                  <a:lnTo>
                    <a:pt x="252197" y="620014"/>
                  </a:lnTo>
                  <a:lnTo>
                    <a:pt x="246593" y="620014"/>
                  </a:lnTo>
                  <a:lnTo>
                    <a:pt x="240988" y="620014"/>
                  </a:lnTo>
                  <a:lnTo>
                    <a:pt x="235384" y="620014"/>
                  </a:lnTo>
                  <a:lnTo>
                    <a:pt x="229780" y="620014"/>
                  </a:lnTo>
                  <a:lnTo>
                    <a:pt x="224175" y="620014"/>
                  </a:lnTo>
                  <a:lnTo>
                    <a:pt x="218571" y="620014"/>
                  </a:lnTo>
                  <a:lnTo>
                    <a:pt x="212966" y="620014"/>
                  </a:lnTo>
                  <a:lnTo>
                    <a:pt x="207362" y="620014"/>
                  </a:lnTo>
                  <a:lnTo>
                    <a:pt x="201758" y="620014"/>
                  </a:lnTo>
                  <a:lnTo>
                    <a:pt x="196153" y="620014"/>
                  </a:lnTo>
                  <a:lnTo>
                    <a:pt x="190549" y="620014"/>
                  </a:lnTo>
                  <a:lnTo>
                    <a:pt x="184944" y="620014"/>
                  </a:lnTo>
                  <a:lnTo>
                    <a:pt x="179340" y="620014"/>
                  </a:lnTo>
                  <a:lnTo>
                    <a:pt x="173736" y="620014"/>
                  </a:lnTo>
                  <a:lnTo>
                    <a:pt x="168131" y="620014"/>
                  </a:lnTo>
                  <a:lnTo>
                    <a:pt x="162527" y="620014"/>
                  </a:lnTo>
                  <a:lnTo>
                    <a:pt x="156923" y="620014"/>
                  </a:lnTo>
                  <a:lnTo>
                    <a:pt x="151318" y="620014"/>
                  </a:lnTo>
                  <a:lnTo>
                    <a:pt x="145714" y="620014"/>
                  </a:lnTo>
                  <a:lnTo>
                    <a:pt x="140109" y="620014"/>
                  </a:lnTo>
                  <a:lnTo>
                    <a:pt x="134505" y="620014"/>
                  </a:lnTo>
                  <a:lnTo>
                    <a:pt x="128901" y="620014"/>
                  </a:lnTo>
                  <a:lnTo>
                    <a:pt x="123296" y="620014"/>
                  </a:lnTo>
                  <a:lnTo>
                    <a:pt x="117692" y="620014"/>
                  </a:lnTo>
                  <a:lnTo>
                    <a:pt x="112087" y="620014"/>
                  </a:lnTo>
                  <a:lnTo>
                    <a:pt x="106483" y="620014"/>
                  </a:lnTo>
                  <a:lnTo>
                    <a:pt x="100879" y="620014"/>
                  </a:lnTo>
                  <a:lnTo>
                    <a:pt x="95274" y="620014"/>
                  </a:lnTo>
                  <a:lnTo>
                    <a:pt x="89670" y="620014"/>
                  </a:lnTo>
                  <a:lnTo>
                    <a:pt x="84065" y="620014"/>
                  </a:lnTo>
                  <a:lnTo>
                    <a:pt x="78461" y="620014"/>
                  </a:lnTo>
                  <a:lnTo>
                    <a:pt x="72857" y="620014"/>
                  </a:lnTo>
                  <a:lnTo>
                    <a:pt x="67252" y="620014"/>
                  </a:lnTo>
                  <a:lnTo>
                    <a:pt x="61648" y="620014"/>
                  </a:lnTo>
                  <a:lnTo>
                    <a:pt x="56043" y="620014"/>
                  </a:lnTo>
                  <a:lnTo>
                    <a:pt x="50439" y="620014"/>
                  </a:lnTo>
                  <a:lnTo>
                    <a:pt x="44835" y="620014"/>
                  </a:lnTo>
                  <a:lnTo>
                    <a:pt x="39230" y="620014"/>
                  </a:lnTo>
                  <a:lnTo>
                    <a:pt x="33626" y="620014"/>
                  </a:lnTo>
                  <a:lnTo>
                    <a:pt x="28021" y="620014"/>
                  </a:lnTo>
                  <a:lnTo>
                    <a:pt x="22417" y="620014"/>
                  </a:lnTo>
                  <a:lnTo>
                    <a:pt x="16813" y="620014"/>
                  </a:lnTo>
                  <a:lnTo>
                    <a:pt x="11208" y="620014"/>
                  </a:lnTo>
                  <a:lnTo>
                    <a:pt x="5604" y="620014"/>
                  </a:lnTo>
                  <a:lnTo>
                    <a:pt x="0" y="620014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691486" y="3178630"/>
              <a:ext cx="1883076" cy="617600"/>
            </a:xfrm>
            <a:custGeom>
              <a:avLst/>
              <a:pathLst>
                <a:path w="1883076" h="617600">
                  <a:moveTo>
                    <a:pt x="0" y="400970"/>
                  </a:moveTo>
                  <a:lnTo>
                    <a:pt x="5604" y="395702"/>
                  </a:lnTo>
                  <a:lnTo>
                    <a:pt x="11208" y="390422"/>
                  </a:lnTo>
                  <a:lnTo>
                    <a:pt x="16813" y="385134"/>
                  </a:lnTo>
                  <a:lnTo>
                    <a:pt x="22417" y="379841"/>
                  </a:lnTo>
                  <a:lnTo>
                    <a:pt x="28021" y="374547"/>
                  </a:lnTo>
                  <a:lnTo>
                    <a:pt x="33626" y="369255"/>
                  </a:lnTo>
                  <a:lnTo>
                    <a:pt x="39230" y="363969"/>
                  </a:lnTo>
                  <a:lnTo>
                    <a:pt x="44835" y="358690"/>
                  </a:lnTo>
                  <a:lnTo>
                    <a:pt x="50439" y="353424"/>
                  </a:lnTo>
                  <a:lnTo>
                    <a:pt x="56043" y="348171"/>
                  </a:lnTo>
                  <a:lnTo>
                    <a:pt x="61648" y="342936"/>
                  </a:lnTo>
                  <a:lnTo>
                    <a:pt x="67252" y="337719"/>
                  </a:lnTo>
                  <a:lnTo>
                    <a:pt x="72857" y="332525"/>
                  </a:lnTo>
                  <a:lnTo>
                    <a:pt x="78461" y="327356"/>
                  </a:lnTo>
                  <a:lnTo>
                    <a:pt x="84065" y="322212"/>
                  </a:lnTo>
                  <a:lnTo>
                    <a:pt x="89670" y="317098"/>
                  </a:lnTo>
                  <a:lnTo>
                    <a:pt x="95274" y="312014"/>
                  </a:lnTo>
                  <a:lnTo>
                    <a:pt x="100879" y="306962"/>
                  </a:lnTo>
                  <a:lnTo>
                    <a:pt x="106483" y="301944"/>
                  </a:lnTo>
                  <a:lnTo>
                    <a:pt x="112087" y="296962"/>
                  </a:lnTo>
                  <a:lnTo>
                    <a:pt x="117692" y="292017"/>
                  </a:lnTo>
                  <a:lnTo>
                    <a:pt x="123296" y="287110"/>
                  </a:lnTo>
                  <a:lnTo>
                    <a:pt x="128901" y="282243"/>
                  </a:lnTo>
                  <a:lnTo>
                    <a:pt x="134505" y="277417"/>
                  </a:lnTo>
                  <a:lnTo>
                    <a:pt x="140109" y="272632"/>
                  </a:lnTo>
                  <a:lnTo>
                    <a:pt x="145714" y="267889"/>
                  </a:lnTo>
                  <a:lnTo>
                    <a:pt x="151318" y="263190"/>
                  </a:lnTo>
                  <a:lnTo>
                    <a:pt x="156923" y="258535"/>
                  </a:lnTo>
                  <a:lnTo>
                    <a:pt x="162527" y="253924"/>
                  </a:lnTo>
                  <a:lnTo>
                    <a:pt x="168131" y="249358"/>
                  </a:lnTo>
                  <a:lnTo>
                    <a:pt x="173736" y="244838"/>
                  </a:lnTo>
                  <a:lnTo>
                    <a:pt x="179340" y="240364"/>
                  </a:lnTo>
                  <a:lnTo>
                    <a:pt x="184944" y="235936"/>
                  </a:lnTo>
                  <a:lnTo>
                    <a:pt x="190549" y="231554"/>
                  </a:lnTo>
                  <a:lnTo>
                    <a:pt x="196153" y="227219"/>
                  </a:lnTo>
                  <a:lnTo>
                    <a:pt x="201758" y="222930"/>
                  </a:lnTo>
                  <a:lnTo>
                    <a:pt x="207362" y="218688"/>
                  </a:lnTo>
                  <a:lnTo>
                    <a:pt x="212966" y="214493"/>
                  </a:lnTo>
                  <a:lnTo>
                    <a:pt x="218571" y="210345"/>
                  </a:lnTo>
                  <a:lnTo>
                    <a:pt x="224175" y="206243"/>
                  </a:lnTo>
                  <a:lnTo>
                    <a:pt x="229780" y="202188"/>
                  </a:lnTo>
                  <a:lnTo>
                    <a:pt x="235384" y="198179"/>
                  </a:lnTo>
                  <a:lnTo>
                    <a:pt x="240988" y="194216"/>
                  </a:lnTo>
                  <a:lnTo>
                    <a:pt x="246593" y="190299"/>
                  </a:lnTo>
                  <a:lnTo>
                    <a:pt x="252197" y="186428"/>
                  </a:lnTo>
                  <a:lnTo>
                    <a:pt x="257802" y="182603"/>
                  </a:lnTo>
                  <a:lnTo>
                    <a:pt x="263406" y="178823"/>
                  </a:lnTo>
                  <a:lnTo>
                    <a:pt x="269010" y="175088"/>
                  </a:lnTo>
                  <a:lnTo>
                    <a:pt x="274615" y="171398"/>
                  </a:lnTo>
                  <a:lnTo>
                    <a:pt x="280219" y="167752"/>
                  </a:lnTo>
                  <a:lnTo>
                    <a:pt x="285824" y="164151"/>
                  </a:lnTo>
                  <a:lnTo>
                    <a:pt x="291428" y="160593"/>
                  </a:lnTo>
                  <a:lnTo>
                    <a:pt x="297032" y="157080"/>
                  </a:lnTo>
                  <a:lnTo>
                    <a:pt x="302637" y="153609"/>
                  </a:lnTo>
                  <a:lnTo>
                    <a:pt x="308241" y="150181"/>
                  </a:lnTo>
                  <a:lnTo>
                    <a:pt x="313846" y="146796"/>
                  </a:lnTo>
                  <a:lnTo>
                    <a:pt x="319450" y="143454"/>
                  </a:lnTo>
                  <a:lnTo>
                    <a:pt x="325054" y="140153"/>
                  </a:lnTo>
                  <a:lnTo>
                    <a:pt x="330659" y="136895"/>
                  </a:lnTo>
                  <a:lnTo>
                    <a:pt x="336263" y="133677"/>
                  </a:lnTo>
                  <a:lnTo>
                    <a:pt x="341867" y="130501"/>
                  </a:lnTo>
                  <a:lnTo>
                    <a:pt x="347472" y="127366"/>
                  </a:lnTo>
                  <a:lnTo>
                    <a:pt x="353076" y="124272"/>
                  </a:lnTo>
                  <a:lnTo>
                    <a:pt x="358681" y="121218"/>
                  </a:lnTo>
                  <a:lnTo>
                    <a:pt x="364285" y="118204"/>
                  </a:lnTo>
                  <a:lnTo>
                    <a:pt x="369889" y="115230"/>
                  </a:lnTo>
                  <a:lnTo>
                    <a:pt x="375494" y="112295"/>
                  </a:lnTo>
                  <a:lnTo>
                    <a:pt x="381098" y="109400"/>
                  </a:lnTo>
                  <a:lnTo>
                    <a:pt x="386703" y="106544"/>
                  </a:lnTo>
                  <a:lnTo>
                    <a:pt x="392307" y="103727"/>
                  </a:lnTo>
                  <a:lnTo>
                    <a:pt x="397911" y="100949"/>
                  </a:lnTo>
                  <a:lnTo>
                    <a:pt x="403516" y="98209"/>
                  </a:lnTo>
                  <a:lnTo>
                    <a:pt x="409120" y="95508"/>
                  </a:lnTo>
                  <a:lnTo>
                    <a:pt x="414725" y="92844"/>
                  </a:lnTo>
                  <a:lnTo>
                    <a:pt x="420329" y="90219"/>
                  </a:lnTo>
                  <a:lnTo>
                    <a:pt x="425933" y="87631"/>
                  </a:lnTo>
                  <a:lnTo>
                    <a:pt x="431538" y="85082"/>
                  </a:lnTo>
                  <a:lnTo>
                    <a:pt x="437142" y="82569"/>
                  </a:lnTo>
                  <a:lnTo>
                    <a:pt x="442747" y="80094"/>
                  </a:lnTo>
                  <a:lnTo>
                    <a:pt x="448351" y="77657"/>
                  </a:lnTo>
                  <a:lnTo>
                    <a:pt x="453955" y="75257"/>
                  </a:lnTo>
                  <a:lnTo>
                    <a:pt x="459560" y="72893"/>
                  </a:lnTo>
                  <a:lnTo>
                    <a:pt x="465164" y="70567"/>
                  </a:lnTo>
                  <a:lnTo>
                    <a:pt x="470769" y="68278"/>
                  </a:lnTo>
                  <a:lnTo>
                    <a:pt x="476373" y="66025"/>
                  </a:lnTo>
                  <a:lnTo>
                    <a:pt x="481977" y="63809"/>
                  </a:lnTo>
                  <a:lnTo>
                    <a:pt x="487582" y="61630"/>
                  </a:lnTo>
                  <a:lnTo>
                    <a:pt x="493186" y="59488"/>
                  </a:lnTo>
                  <a:lnTo>
                    <a:pt x="498790" y="57382"/>
                  </a:lnTo>
                  <a:lnTo>
                    <a:pt x="504395" y="55313"/>
                  </a:lnTo>
                  <a:lnTo>
                    <a:pt x="509999" y="53280"/>
                  </a:lnTo>
                  <a:lnTo>
                    <a:pt x="515604" y="51284"/>
                  </a:lnTo>
                  <a:lnTo>
                    <a:pt x="521208" y="49325"/>
                  </a:lnTo>
                  <a:lnTo>
                    <a:pt x="526812" y="47402"/>
                  </a:lnTo>
                  <a:lnTo>
                    <a:pt x="532417" y="45516"/>
                  </a:lnTo>
                  <a:lnTo>
                    <a:pt x="538021" y="43666"/>
                  </a:lnTo>
                  <a:lnTo>
                    <a:pt x="543626" y="41853"/>
                  </a:lnTo>
                  <a:lnTo>
                    <a:pt x="549230" y="40077"/>
                  </a:lnTo>
                  <a:lnTo>
                    <a:pt x="554834" y="38337"/>
                  </a:lnTo>
                  <a:lnTo>
                    <a:pt x="560439" y="36634"/>
                  </a:lnTo>
                  <a:lnTo>
                    <a:pt x="566043" y="34968"/>
                  </a:lnTo>
                  <a:lnTo>
                    <a:pt x="571648" y="33339"/>
                  </a:lnTo>
                  <a:lnTo>
                    <a:pt x="577252" y="31747"/>
                  </a:lnTo>
                  <a:lnTo>
                    <a:pt x="582856" y="30192"/>
                  </a:lnTo>
                  <a:lnTo>
                    <a:pt x="588461" y="28674"/>
                  </a:lnTo>
                  <a:lnTo>
                    <a:pt x="594065" y="27194"/>
                  </a:lnTo>
                  <a:lnTo>
                    <a:pt x="599670" y="25750"/>
                  </a:lnTo>
                  <a:lnTo>
                    <a:pt x="605274" y="24344"/>
                  </a:lnTo>
                  <a:lnTo>
                    <a:pt x="610878" y="22976"/>
                  </a:lnTo>
                  <a:lnTo>
                    <a:pt x="616483" y="21645"/>
                  </a:lnTo>
                  <a:lnTo>
                    <a:pt x="622087" y="20353"/>
                  </a:lnTo>
                  <a:lnTo>
                    <a:pt x="627692" y="19098"/>
                  </a:lnTo>
                  <a:lnTo>
                    <a:pt x="633296" y="17881"/>
                  </a:lnTo>
                  <a:lnTo>
                    <a:pt x="638900" y="16702"/>
                  </a:lnTo>
                  <a:lnTo>
                    <a:pt x="644505" y="15562"/>
                  </a:lnTo>
                  <a:lnTo>
                    <a:pt x="650109" y="14460"/>
                  </a:lnTo>
                  <a:lnTo>
                    <a:pt x="655713" y="13397"/>
                  </a:lnTo>
                  <a:lnTo>
                    <a:pt x="661318" y="12373"/>
                  </a:lnTo>
                  <a:lnTo>
                    <a:pt x="666922" y="11388"/>
                  </a:lnTo>
                  <a:lnTo>
                    <a:pt x="672527" y="10443"/>
                  </a:lnTo>
                  <a:lnTo>
                    <a:pt x="678131" y="9536"/>
                  </a:lnTo>
                  <a:lnTo>
                    <a:pt x="683735" y="8669"/>
                  </a:lnTo>
                  <a:lnTo>
                    <a:pt x="689340" y="7842"/>
                  </a:lnTo>
                  <a:lnTo>
                    <a:pt x="694944" y="7056"/>
                  </a:lnTo>
                  <a:lnTo>
                    <a:pt x="700549" y="6309"/>
                  </a:lnTo>
                  <a:lnTo>
                    <a:pt x="706153" y="5603"/>
                  </a:lnTo>
                  <a:lnTo>
                    <a:pt x="711757" y="4937"/>
                  </a:lnTo>
                  <a:lnTo>
                    <a:pt x="717362" y="4312"/>
                  </a:lnTo>
                  <a:lnTo>
                    <a:pt x="722966" y="3729"/>
                  </a:lnTo>
                  <a:lnTo>
                    <a:pt x="728571" y="3187"/>
                  </a:lnTo>
                  <a:lnTo>
                    <a:pt x="734175" y="2686"/>
                  </a:lnTo>
                  <a:lnTo>
                    <a:pt x="739779" y="2228"/>
                  </a:lnTo>
                  <a:lnTo>
                    <a:pt x="745384" y="1811"/>
                  </a:lnTo>
                  <a:lnTo>
                    <a:pt x="750988" y="1437"/>
                  </a:lnTo>
                  <a:lnTo>
                    <a:pt x="756593" y="1105"/>
                  </a:lnTo>
                  <a:lnTo>
                    <a:pt x="762197" y="816"/>
                  </a:lnTo>
                  <a:lnTo>
                    <a:pt x="767801" y="571"/>
                  </a:lnTo>
                  <a:lnTo>
                    <a:pt x="773406" y="369"/>
                  </a:lnTo>
                  <a:lnTo>
                    <a:pt x="779010" y="210"/>
                  </a:lnTo>
                  <a:lnTo>
                    <a:pt x="784615" y="96"/>
                  </a:lnTo>
                  <a:lnTo>
                    <a:pt x="790219" y="25"/>
                  </a:lnTo>
                  <a:lnTo>
                    <a:pt x="795823" y="0"/>
                  </a:lnTo>
                  <a:lnTo>
                    <a:pt x="801428" y="19"/>
                  </a:lnTo>
                  <a:lnTo>
                    <a:pt x="807032" y="83"/>
                  </a:lnTo>
                  <a:lnTo>
                    <a:pt x="812636" y="192"/>
                  </a:lnTo>
                  <a:lnTo>
                    <a:pt x="818241" y="348"/>
                  </a:lnTo>
                  <a:lnTo>
                    <a:pt x="823845" y="549"/>
                  </a:lnTo>
                  <a:lnTo>
                    <a:pt x="829450" y="797"/>
                  </a:lnTo>
                  <a:lnTo>
                    <a:pt x="835054" y="1091"/>
                  </a:lnTo>
                  <a:lnTo>
                    <a:pt x="840658" y="1432"/>
                  </a:lnTo>
                  <a:lnTo>
                    <a:pt x="846263" y="1820"/>
                  </a:lnTo>
                  <a:lnTo>
                    <a:pt x="851867" y="2256"/>
                  </a:lnTo>
                  <a:lnTo>
                    <a:pt x="857472" y="2739"/>
                  </a:lnTo>
                  <a:lnTo>
                    <a:pt x="863076" y="3271"/>
                  </a:lnTo>
                  <a:lnTo>
                    <a:pt x="868680" y="3851"/>
                  </a:lnTo>
                  <a:lnTo>
                    <a:pt x="874285" y="4479"/>
                  </a:lnTo>
                  <a:lnTo>
                    <a:pt x="879889" y="5157"/>
                  </a:lnTo>
                  <a:lnTo>
                    <a:pt x="885494" y="5884"/>
                  </a:lnTo>
                  <a:lnTo>
                    <a:pt x="891098" y="6660"/>
                  </a:lnTo>
                  <a:lnTo>
                    <a:pt x="896702" y="7486"/>
                  </a:lnTo>
                  <a:lnTo>
                    <a:pt x="902307" y="8363"/>
                  </a:lnTo>
                  <a:lnTo>
                    <a:pt x="907911" y="9289"/>
                  </a:lnTo>
                  <a:lnTo>
                    <a:pt x="913516" y="10267"/>
                  </a:lnTo>
                  <a:lnTo>
                    <a:pt x="919120" y="11295"/>
                  </a:lnTo>
                  <a:lnTo>
                    <a:pt x="924724" y="12375"/>
                  </a:lnTo>
                  <a:lnTo>
                    <a:pt x="930329" y="13506"/>
                  </a:lnTo>
                  <a:lnTo>
                    <a:pt x="935933" y="14688"/>
                  </a:lnTo>
                  <a:lnTo>
                    <a:pt x="941538" y="15923"/>
                  </a:lnTo>
                  <a:lnTo>
                    <a:pt x="947142" y="17209"/>
                  </a:lnTo>
                  <a:lnTo>
                    <a:pt x="952746" y="18549"/>
                  </a:lnTo>
                  <a:lnTo>
                    <a:pt x="958351" y="19940"/>
                  </a:lnTo>
                  <a:lnTo>
                    <a:pt x="963955" y="21385"/>
                  </a:lnTo>
                  <a:lnTo>
                    <a:pt x="969559" y="22882"/>
                  </a:lnTo>
                  <a:lnTo>
                    <a:pt x="975164" y="24433"/>
                  </a:lnTo>
                  <a:lnTo>
                    <a:pt x="980768" y="26037"/>
                  </a:lnTo>
                  <a:lnTo>
                    <a:pt x="986373" y="27694"/>
                  </a:lnTo>
                  <a:lnTo>
                    <a:pt x="991977" y="29405"/>
                  </a:lnTo>
                  <a:lnTo>
                    <a:pt x="997581" y="31170"/>
                  </a:lnTo>
                  <a:lnTo>
                    <a:pt x="1003186" y="32989"/>
                  </a:lnTo>
                  <a:lnTo>
                    <a:pt x="1008790" y="34862"/>
                  </a:lnTo>
                  <a:lnTo>
                    <a:pt x="1014395" y="36788"/>
                  </a:lnTo>
                  <a:lnTo>
                    <a:pt x="1019999" y="38769"/>
                  </a:lnTo>
                  <a:lnTo>
                    <a:pt x="1025603" y="40804"/>
                  </a:lnTo>
                  <a:lnTo>
                    <a:pt x="1031208" y="42893"/>
                  </a:lnTo>
                  <a:lnTo>
                    <a:pt x="1036812" y="45036"/>
                  </a:lnTo>
                  <a:lnTo>
                    <a:pt x="1042417" y="47234"/>
                  </a:lnTo>
                  <a:lnTo>
                    <a:pt x="1048021" y="49485"/>
                  </a:lnTo>
                  <a:lnTo>
                    <a:pt x="1053625" y="51791"/>
                  </a:lnTo>
                  <a:lnTo>
                    <a:pt x="1059230" y="54151"/>
                  </a:lnTo>
                  <a:lnTo>
                    <a:pt x="1064834" y="56564"/>
                  </a:lnTo>
                  <a:lnTo>
                    <a:pt x="1070439" y="59031"/>
                  </a:lnTo>
                  <a:lnTo>
                    <a:pt x="1076043" y="61552"/>
                  </a:lnTo>
                  <a:lnTo>
                    <a:pt x="1081647" y="64126"/>
                  </a:lnTo>
                  <a:lnTo>
                    <a:pt x="1087252" y="66754"/>
                  </a:lnTo>
                  <a:lnTo>
                    <a:pt x="1092856" y="69434"/>
                  </a:lnTo>
                  <a:lnTo>
                    <a:pt x="1098461" y="72167"/>
                  </a:lnTo>
                  <a:lnTo>
                    <a:pt x="1104065" y="74953"/>
                  </a:lnTo>
                  <a:lnTo>
                    <a:pt x="1109669" y="77790"/>
                  </a:lnTo>
                  <a:lnTo>
                    <a:pt x="1115274" y="80680"/>
                  </a:lnTo>
                  <a:lnTo>
                    <a:pt x="1120878" y="83621"/>
                  </a:lnTo>
                  <a:lnTo>
                    <a:pt x="1126482" y="86613"/>
                  </a:lnTo>
                  <a:lnTo>
                    <a:pt x="1132087" y="89656"/>
                  </a:lnTo>
                  <a:lnTo>
                    <a:pt x="1137691" y="92748"/>
                  </a:lnTo>
                  <a:lnTo>
                    <a:pt x="1143296" y="95891"/>
                  </a:lnTo>
                  <a:lnTo>
                    <a:pt x="1148900" y="99082"/>
                  </a:lnTo>
                  <a:lnTo>
                    <a:pt x="1154504" y="102323"/>
                  </a:lnTo>
                  <a:lnTo>
                    <a:pt x="1160109" y="105611"/>
                  </a:lnTo>
                  <a:lnTo>
                    <a:pt x="1165713" y="108946"/>
                  </a:lnTo>
                  <a:lnTo>
                    <a:pt x="1171318" y="112329"/>
                  </a:lnTo>
                  <a:lnTo>
                    <a:pt x="1176922" y="115758"/>
                  </a:lnTo>
                  <a:lnTo>
                    <a:pt x="1182526" y="119232"/>
                  </a:lnTo>
                  <a:lnTo>
                    <a:pt x="1188131" y="122751"/>
                  </a:lnTo>
                  <a:lnTo>
                    <a:pt x="1193735" y="126313"/>
                  </a:lnTo>
                  <a:lnTo>
                    <a:pt x="1199340" y="129920"/>
                  </a:lnTo>
                  <a:lnTo>
                    <a:pt x="1204944" y="133568"/>
                  </a:lnTo>
                  <a:lnTo>
                    <a:pt x="1210548" y="137258"/>
                  </a:lnTo>
                  <a:lnTo>
                    <a:pt x="1216153" y="140989"/>
                  </a:lnTo>
                  <a:lnTo>
                    <a:pt x="1221757" y="144760"/>
                  </a:lnTo>
                  <a:lnTo>
                    <a:pt x="1227362" y="148569"/>
                  </a:lnTo>
                  <a:lnTo>
                    <a:pt x="1232966" y="152417"/>
                  </a:lnTo>
                  <a:lnTo>
                    <a:pt x="1238570" y="156302"/>
                  </a:lnTo>
                  <a:lnTo>
                    <a:pt x="1244175" y="160222"/>
                  </a:lnTo>
                  <a:lnTo>
                    <a:pt x="1249779" y="164178"/>
                  </a:lnTo>
                  <a:lnTo>
                    <a:pt x="1255384" y="168169"/>
                  </a:lnTo>
                  <a:lnTo>
                    <a:pt x="1260988" y="172192"/>
                  </a:lnTo>
                  <a:lnTo>
                    <a:pt x="1266592" y="176247"/>
                  </a:lnTo>
                  <a:lnTo>
                    <a:pt x="1272197" y="180334"/>
                  </a:lnTo>
                  <a:lnTo>
                    <a:pt x="1277801" y="184450"/>
                  </a:lnTo>
                  <a:lnTo>
                    <a:pt x="1283406" y="188596"/>
                  </a:lnTo>
                  <a:lnTo>
                    <a:pt x="1289010" y="192769"/>
                  </a:lnTo>
                  <a:lnTo>
                    <a:pt x="1294614" y="196970"/>
                  </a:lnTo>
                  <a:lnTo>
                    <a:pt x="1300219" y="201196"/>
                  </a:lnTo>
                  <a:lnTo>
                    <a:pt x="1305823" y="205447"/>
                  </a:lnTo>
                  <a:lnTo>
                    <a:pt x="1311427" y="209721"/>
                  </a:lnTo>
                  <a:lnTo>
                    <a:pt x="1317032" y="214019"/>
                  </a:lnTo>
                  <a:lnTo>
                    <a:pt x="1322636" y="218338"/>
                  </a:lnTo>
                  <a:lnTo>
                    <a:pt x="1328241" y="222678"/>
                  </a:lnTo>
                  <a:lnTo>
                    <a:pt x="1333845" y="227038"/>
                  </a:lnTo>
                  <a:lnTo>
                    <a:pt x="1339449" y="231416"/>
                  </a:lnTo>
                  <a:lnTo>
                    <a:pt x="1345054" y="235813"/>
                  </a:lnTo>
                  <a:lnTo>
                    <a:pt x="1350658" y="240226"/>
                  </a:lnTo>
                  <a:lnTo>
                    <a:pt x="1356263" y="244656"/>
                  </a:lnTo>
                  <a:lnTo>
                    <a:pt x="1361867" y="249101"/>
                  </a:lnTo>
                  <a:lnTo>
                    <a:pt x="1367471" y="253561"/>
                  </a:lnTo>
                  <a:lnTo>
                    <a:pt x="1373076" y="258036"/>
                  </a:lnTo>
                  <a:lnTo>
                    <a:pt x="1378680" y="262523"/>
                  </a:lnTo>
                  <a:lnTo>
                    <a:pt x="1384285" y="267024"/>
                  </a:lnTo>
                  <a:lnTo>
                    <a:pt x="1389889" y="271537"/>
                  </a:lnTo>
                  <a:lnTo>
                    <a:pt x="1395493" y="276063"/>
                  </a:lnTo>
                  <a:lnTo>
                    <a:pt x="1401098" y="280600"/>
                  </a:lnTo>
                  <a:lnTo>
                    <a:pt x="1406702" y="285149"/>
                  </a:lnTo>
                  <a:lnTo>
                    <a:pt x="1412307" y="289710"/>
                  </a:lnTo>
                  <a:lnTo>
                    <a:pt x="1417911" y="294282"/>
                  </a:lnTo>
                  <a:lnTo>
                    <a:pt x="1423515" y="298867"/>
                  </a:lnTo>
                  <a:lnTo>
                    <a:pt x="1429120" y="303463"/>
                  </a:lnTo>
                  <a:lnTo>
                    <a:pt x="1434724" y="308073"/>
                  </a:lnTo>
                  <a:lnTo>
                    <a:pt x="1440329" y="312695"/>
                  </a:lnTo>
                  <a:lnTo>
                    <a:pt x="1445933" y="317331"/>
                  </a:lnTo>
                  <a:lnTo>
                    <a:pt x="1451537" y="321982"/>
                  </a:lnTo>
                  <a:lnTo>
                    <a:pt x="1457142" y="326649"/>
                  </a:lnTo>
                  <a:lnTo>
                    <a:pt x="1462746" y="331333"/>
                  </a:lnTo>
                  <a:lnTo>
                    <a:pt x="1468350" y="336036"/>
                  </a:lnTo>
                  <a:lnTo>
                    <a:pt x="1473955" y="340758"/>
                  </a:lnTo>
                  <a:lnTo>
                    <a:pt x="1479559" y="345502"/>
                  </a:lnTo>
                  <a:lnTo>
                    <a:pt x="1485164" y="350269"/>
                  </a:lnTo>
                  <a:lnTo>
                    <a:pt x="1490768" y="355062"/>
                  </a:lnTo>
                  <a:lnTo>
                    <a:pt x="1496372" y="359883"/>
                  </a:lnTo>
                  <a:lnTo>
                    <a:pt x="1501977" y="364734"/>
                  </a:lnTo>
                  <a:lnTo>
                    <a:pt x="1507581" y="369618"/>
                  </a:lnTo>
                  <a:lnTo>
                    <a:pt x="1513186" y="374537"/>
                  </a:lnTo>
                  <a:lnTo>
                    <a:pt x="1518790" y="379494"/>
                  </a:lnTo>
                  <a:lnTo>
                    <a:pt x="1524394" y="384492"/>
                  </a:lnTo>
                  <a:lnTo>
                    <a:pt x="1529999" y="389533"/>
                  </a:lnTo>
                  <a:lnTo>
                    <a:pt x="1535603" y="394620"/>
                  </a:lnTo>
                  <a:lnTo>
                    <a:pt x="1541208" y="399757"/>
                  </a:lnTo>
                  <a:lnTo>
                    <a:pt x="1546812" y="404945"/>
                  </a:lnTo>
                  <a:lnTo>
                    <a:pt x="1552416" y="410187"/>
                  </a:lnTo>
                  <a:lnTo>
                    <a:pt x="1558021" y="415485"/>
                  </a:lnTo>
                  <a:lnTo>
                    <a:pt x="1563625" y="420841"/>
                  </a:lnTo>
                  <a:lnTo>
                    <a:pt x="1569230" y="426256"/>
                  </a:lnTo>
                  <a:lnTo>
                    <a:pt x="1574834" y="431730"/>
                  </a:lnTo>
                  <a:lnTo>
                    <a:pt x="1580438" y="437264"/>
                  </a:lnTo>
                  <a:lnTo>
                    <a:pt x="1586043" y="442856"/>
                  </a:lnTo>
                  <a:lnTo>
                    <a:pt x="1591647" y="448505"/>
                  </a:lnTo>
                  <a:lnTo>
                    <a:pt x="1597252" y="454207"/>
                  </a:lnTo>
                  <a:lnTo>
                    <a:pt x="1602856" y="459959"/>
                  </a:lnTo>
                  <a:lnTo>
                    <a:pt x="1608460" y="465756"/>
                  </a:lnTo>
                  <a:lnTo>
                    <a:pt x="1614065" y="471590"/>
                  </a:lnTo>
                  <a:lnTo>
                    <a:pt x="1619669" y="477453"/>
                  </a:lnTo>
                  <a:lnTo>
                    <a:pt x="1625273" y="483336"/>
                  </a:lnTo>
                  <a:lnTo>
                    <a:pt x="1630878" y="489229"/>
                  </a:lnTo>
                  <a:lnTo>
                    <a:pt x="1636482" y="495117"/>
                  </a:lnTo>
                  <a:lnTo>
                    <a:pt x="1642087" y="500989"/>
                  </a:lnTo>
                  <a:lnTo>
                    <a:pt x="1647691" y="506828"/>
                  </a:lnTo>
                  <a:lnTo>
                    <a:pt x="1653295" y="512619"/>
                  </a:lnTo>
                  <a:lnTo>
                    <a:pt x="1658900" y="518346"/>
                  </a:lnTo>
                  <a:lnTo>
                    <a:pt x="1664504" y="523991"/>
                  </a:lnTo>
                  <a:lnTo>
                    <a:pt x="1670109" y="529538"/>
                  </a:lnTo>
                  <a:lnTo>
                    <a:pt x="1675713" y="534968"/>
                  </a:lnTo>
                  <a:lnTo>
                    <a:pt x="1681317" y="540266"/>
                  </a:lnTo>
                  <a:lnTo>
                    <a:pt x="1686922" y="545415"/>
                  </a:lnTo>
                  <a:lnTo>
                    <a:pt x="1692526" y="550401"/>
                  </a:lnTo>
                  <a:lnTo>
                    <a:pt x="1698131" y="555211"/>
                  </a:lnTo>
                  <a:lnTo>
                    <a:pt x="1703735" y="559832"/>
                  </a:lnTo>
                  <a:lnTo>
                    <a:pt x="1709339" y="564256"/>
                  </a:lnTo>
                  <a:lnTo>
                    <a:pt x="1714944" y="568474"/>
                  </a:lnTo>
                  <a:lnTo>
                    <a:pt x="1720548" y="572481"/>
                  </a:lnTo>
                  <a:lnTo>
                    <a:pt x="1726153" y="576272"/>
                  </a:lnTo>
                  <a:lnTo>
                    <a:pt x="1731757" y="579847"/>
                  </a:lnTo>
                  <a:lnTo>
                    <a:pt x="1737361" y="583206"/>
                  </a:lnTo>
                  <a:lnTo>
                    <a:pt x="1742966" y="586350"/>
                  </a:lnTo>
                  <a:lnTo>
                    <a:pt x="1748570" y="589284"/>
                  </a:lnTo>
                  <a:lnTo>
                    <a:pt x="1754175" y="592013"/>
                  </a:lnTo>
                  <a:lnTo>
                    <a:pt x="1759779" y="594543"/>
                  </a:lnTo>
                  <a:lnTo>
                    <a:pt x="1765383" y="596882"/>
                  </a:lnTo>
                  <a:lnTo>
                    <a:pt x="1770988" y="599039"/>
                  </a:lnTo>
                  <a:lnTo>
                    <a:pt x="1776592" y="601022"/>
                  </a:lnTo>
                  <a:lnTo>
                    <a:pt x="1782196" y="602841"/>
                  </a:lnTo>
                  <a:lnTo>
                    <a:pt x="1787801" y="604505"/>
                  </a:lnTo>
                  <a:lnTo>
                    <a:pt x="1793405" y="606025"/>
                  </a:lnTo>
                  <a:lnTo>
                    <a:pt x="1799010" y="607410"/>
                  </a:lnTo>
                  <a:lnTo>
                    <a:pt x="1804614" y="608669"/>
                  </a:lnTo>
                  <a:lnTo>
                    <a:pt x="1810218" y="609813"/>
                  </a:lnTo>
                  <a:lnTo>
                    <a:pt x="1815823" y="610849"/>
                  </a:lnTo>
                  <a:lnTo>
                    <a:pt x="1821427" y="611786"/>
                  </a:lnTo>
                  <a:lnTo>
                    <a:pt x="1827032" y="612634"/>
                  </a:lnTo>
                  <a:lnTo>
                    <a:pt x="1832636" y="613399"/>
                  </a:lnTo>
                  <a:lnTo>
                    <a:pt x="1838240" y="614088"/>
                  </a:lnTo>
                  <a:lnTo>
                    <a:pt x="1843845" y="614709"/>
                  </a:lnTo>
                  <a:lnTo>
                    <a:pt x="1849449" y="615267"/>
                  </a:lnTo>
                  <a:lnTo>
                    <a:pt x="1855054" y="615768"/>
                  </a:lnTo>
                  <a:lnTo>
                    <a:pt x="1860658" y="616219"/>
                  </a:lnTo>
                  <a:lnTo>
                    <a:pt x="1866262" y="616623"/>
                  </a:lnTo>
                  <a:lnTo>
                    <a:pt x="1871867" y="616985"/>
                  </a:lnTo>
                  <a:lnTo>
                    <a:pt x="1877471" y="617309"/>
                  </a:lnTo>
                  <a:lnTo>
                    <a:pt x="1883076" y="617600"/>
                  </a:lnTo>
                  <a:lnTo>
                    <a:pt x="1883076" y="6176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27968" y="3019734"/>
              <a:ext cx="246593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91486" y="496972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91486" y="477499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691486" y="45802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691486" y="43855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691486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691486" y="4190816"/>
              <a:ext cx="1883076" cy="179913"/>
            </a:xfrm>
            <a:custGeom>
              <a:avLst/>
              <a:pathLst>
                <a:path w="1883076" h="179913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0"/>
                  </a:lnTo>
                  <a:lnTo>
                    <a:pt x="1591647" y="0"/>
                  </a:lnTo>
                  <a:lnTo>
                    <a:pt x="1586043" y="0"/>
                  </a:lnTo>
                  <a:lnTo>
                    <a:pt x="1580438" y="0"/>
                  </a:lnTo>
                  <a:lnTo>
                    <a:pt x="1574834" y="0"/>
                  </a:lnTo>
                  <a:lnTo>
                    <a:pt x="1569230" y="0"/>
                  </a:lnTo>
                  <a:lnTo>
                    <a:pt x="1563625" y="0"/>
                  </a:lnTo>
                  <a:lnTo>
                    <a:pt x="1558021" y="0"/>
                  </a:lnTo>
                  <a:lnTo>
                    <a:pt x="1552416" y="0"/>
                  </a:lnTo>
                  <a:lnTo>
                    <a:pt x="1546812" y="0"/>
                  </a:lnTo>
                  <a:lnTo>
                    <a:pt x="1541208" y="0"/>
                  </a:lnTo>
                  <a:lnTo>
                    <a:pt x="1535603" y="0"/>
                  </a:lnTo>
                  <a:lnTo>
                    <a:pt x="1529999" y="0"/>
                  </a:lnTo>
                  <a:lnTo>
                    <a:pt x="1524394" y="0"/>
                  </a:lnTo>
                  <a:lnTo>
                    <a:pt x="1518790" y="0"/>
                  </a:lnTo>
                  <a:lnTo>
                    <a:pt x="1513186" y="0"/>
                  </a:lnTo>
                  <a:lnTo>
                    <a:pt x="1507581" y="0"/>
                  </a:lnTo>
                  <a:lnTo>
                    <a:pt x="1501977" y="0"/>
                  </a:lnTo>
                  <a:lnTo>
                    <a:pt x="1496372" y="0"/>
                  </a:lnTo>
                  <a:lnTo>
                    <a:pt x="1490768" y="0"/>
                  </a:lnTo>
                  <a:lnTo>
                    <a:pt x="1485164" y="0"/>
                  </a:lnTo>
                  <a:lnTo>
                    <a:pt x="1479559" y="0"/>
                  </a:lnTo>
                  <a:lnTo>
                    <a:pt x="1473955" y="0"/>
                  </a:lnTo>
                  <a:lnTo>
                    <a:pt x="1468350" y="0"/>
                  </a:lnTo>
                  <a:lnTo>
                    <a:pt x="1462746" y="0"/>
                  </a:lnTo>
                  <a:lnTo>
                    <a:pt x="1457142" y="0"/>
                  </a:lnTo>
                  <a:lnTo>
                    <a:pt x="1451537" y="0"/>
                  </a:lnTo>
                  <a:lnTo>
                    <a:pt x="1445933" y="0"/>
                  </a:lnTo>
                  <a:lnTo>
                    <a:pt x="1440329" y="0"/>
                  </a:lnTo>
                  <a:lnTo>
                    <a:pt x="1434724" y="0"/>
                  </a:lnTo>
                  <a:lnTo>
                    <a:pt x="1429120" y="0"/>
                  </a:lnTo>
                  <a:lnTo>
                    <a:pt x="1423515" y="0"/>
                  </a:lnTo>
                  <a:lnTo>
                    <a:pt x="1417911" y="0"/>
                  </a:lnTo>
                  <a:lnTo>
                    <a:pt x="1412307" y="0"/>
                  </a:lnTo>
                  <a:lnTo>
                    <a:pt x="1406702" y="0"/>
                  </a:lnTo>
                  <a:lnTo>
                    <a:pt x="1401098" y="0"/>
                  </a:lnTo>
                  <a:lnTo>
                    <a:pt x="1395493" y="0"/>
                  </a:lnTo>
                  <a:lnTo>
                    <a:pt x="1389889" y="0"/>
                  </a:lnTo>
                  <a:lnTo>
                    <a:pt x="1384285" y="0"/>
                  </a:lnTo>
                  <a:lnTo>
                    <a:pt x="1378680" y="0"/>
                  </a:lnTo>
                  <a:lnTo>
                    <a:pt x="1373076" y="0"/>
                  </a:lnTo>
                  <a:lnTo>
                    <a:pt x="1367471" y="0"/>
                  </a:lnTo>
                  <a:lnTo>
                    <a:pt x="1361867" y="0"/>
                  </a:lnTo>
                  <a:lnTo>
                    <a:pt x="1356263" y="0"/>
                  </a:lnTo>
                  <a:lnTo>
                    <a:pt x="1350658" y="0"/>
                  </a:lnTo>
                  <a:lnTo>
                    <a:pt x="1345054" y="0"/>
                  </a:lnTo>
                  <a:lnTo>
                    <a:pt x="1339449" y="0"/>
                  </a:lnTo>
                  <a:lnTo>
                    <a:pt x="1333845" y="0"/>
                  </a:lnTo>
                  <a:lnTo>
                    <a:pt x="1328241" y="0"/>
                  </a:lnTo>
                  <a:lnTo>
                    <a:pt x="1322636" y="0"/>
                  </a:lnTo>
                  <a:lnTo>
                    <a:pt x="1317032" y="0"/>
                  </a:lnTo>
                  <a:lnTo>
                    <a:pt x="1311427" y="0"/>
                  </a:lnTo>
                  <a:lnTo>
                    <a:pt x="1305823" y="1"/>
                  </a:lnTo>
                  <a:lnTo>
                    <a:pt x="1300219" y="1"/>
                  </a:lnTo>
                  <a:lnTo>
                    <a:pt x="1294614" y="1"/>
                  </a:lnTo>
                  <a:lnTo>
                    <a:pt x="1289010" y="1"/>
                  </a:lnTo>
                  <a:lnTo>
                    <a:pt x="1283406" y="1"/>
                  </a:lnTo>
                  <a:lnTo>
                    <a:pt x="1277801" y="1"/>
                  </a:lnTo>
                  <a:lnTo>
                    <a:pt x="1272197" y="1"/>
                  </a:lnTo>
                  <a:lnTo>
                    <a:pt x="1266592" y="1"/>
                  </a:lnTo>
                  <a:lnTo>
                    <a:pt x="1260988" y="1"/>
                  </a:lnTo>
                  <a:lnTo>
                    <a:pt x="1255384" y="1"/>
                  </a:lnTo>
                  <a:lnTo>
                    <a:pt x="1249779" y="1"/>
                  </a:lnTo>
                  <a:lnTo>
                    <a:pt x="1244175" y="2"/>
                  </a:lnTo>
                  <a:lnTo>
                    <a:pt x="1238570" y="2"/>
                  </a:lnTo>
                  <a:lnTo>
                    <a:pt x="1232966" y="2"/>
                  </a:lnTo>
                  <a:lnTo>
                    <a:pt x="1227362" y="2"/>
                  </a:lnTo>
                  <a:lnTo>
                    <a:pt x="1221757" y="2"/>
                  </a:lnTo>
                  <a:lnTo>
                    <a:pt x="1216153" y="2"/>
                  </a:lnTo>
                  <a:lnTo>
                    <a:pt x="1210548" y="3"/>
                  </a:lnTo>
                  <a:lnTo>
                    <a:pt x="1204944" y="3"/>
                  </a:lnTo>
                  <a:lnTo>
                    <a:pt x="1199340" y="3"/>
                  </a:lnTo>
                  <a:lnTo>
                    <a:pt x="1193735" y="3"/>
                  </a:lnTo>
                  <a:lnTo>
                    <a:pt x="1188131" y="3"/>
                  </a:lnTo>
                  <a:lnTo>
                    <a:pt x="1182526" y="4"/>
                  </a:lnTo>
                  <a:lnTo>
                    <a:pt x="1176922" y="4"/>
                  </a:lnTo>
                  <a:lnTo>
                    <a:pt x="1171318" y="4"/>
                  </a:lnTo>
                  <a:lnTo>
                    <a:pt x="1165713" y="4"/>
                  </a:lnTo>
                  <a:lnTo>
                    <a:pt x="1160109" y="5"/>
                  </a:lnTo>
                  <a:lnTo>
                    <a:pt x="1154504" y="5"/>
                  </a:lnTo>
                  <a:lnTo>
                    <a:pt x="1148900" y="5"/>
                  </a:lnTo>
                  <a:lnTo>
                    <a:pt x="1143296" y="6"/>
                  </a:lnTo>
                  <a:lnTo>
                    <a:pt x="1137691" y="6"/>
                  </a:lnTo>
                  <a:lnTo>
                    <a:pt x="1132087" y="7"/>
                  </a:lnTo>
                  <a:lnTo>
                    <a:pt x="1126482" y="7"/>
                  </a:lnTo>
                  <a:lnTo>
                    <a:pt x="1120878" y="8"/>
                  </a:lnTo>
                  <a:lnTo>
                    <a:pt x="1115274" y="8"/>
                  </a:lnTo>
                  <a:lnTo>
                    <a:pt x="1109669" y="9"/>
                  </a:lnTo>
                  <a:lnTo>
                    <a:pt x="1104065" y="9"/>
                  </a:lnTo>
                  <a:lnTo>
                    <a:pt x="1098461" y="10"/>
                  </a:lnTo>
                  <a:lnTo>
                    <a:pt x="1092856" y="10"/>
                  </a:lnTo>
                  <a:lnTo>
                    <a:pt x="1087252" y="11"/>
                  </a:lnTo>
                  <a:lnTo>
                    <a:pt x="1081647" y="12"/>
                  </a:lnTo>
                  <a:lnTo>
                    <a:pt x="1076043" y="12"/>
                  </a:lnTo>
                  <a:lnTo>
                    <a:pt x="1070439" y="13"/>
                  </a:lnTo>
                  <a:lnTo>
                    <a:pt x="1064834" y="14"/>
                  </a:lnTo>
                  <a:lnTo>
                    <a:pt x="1059230" y="15"/>
                  </a:lnTo>
                  <a:lnTo>
                    <a:pt x="1053625" y="16"/>
                  </a:lnTo>
                  <a:lnTo>
                    <a:pt x="1048021" y="17"/>
                  </a:lnTo>
                  <a:lnTo>
                    <a:pt x="1042417" y="18"/>
                  </a:lnTo>
                  <a:lnTo>
                    <a:pt x="1036812" y="19"/>
                  </a:lnTo>
                  <a:lnTo>
                    <a:pt x="1031208" y="20"/>
                  </a:lnTo>
                  <a:lnTo>
                    <a:pt x="1025603" y="21"/>
                  </a:lnTo>
                  <a:lnTo>
                    <a:pt x="1019999" y="23"/>
                  </a:lnTo>
                  <a:lnTo>
                    <a:pt x="1014395" y="24"/>
                  </a:lnTo>
                  <a:lnTo>
                    <a:pt x="1008790" y="26"/>
                  </a:lnTo>
                  <a:lnTo>
                    <a:pt x="1003186" y="27"/>
                  </a:lnTo>
                  <a:lnTo>
                    <a:pt x="997581" y="29"/>
                  </a:lnTo>
                  <a:lnTo>
                    <a:pt x="991977" y="30"/>
                  </a:lnTo>
                  <a:lnTo>
                    <a:pt x="986373" y="32"/>
                  </a:lnTo>
                  <a:lnTo>
                    <a:pt x="980768" y="34"/>
                  </a:lnTo>
                  <a:lnTo>
                    <a:pt x="975164" y="36"/>
                  </a:lnTo>
                  <a:lnTo>
                    <a:pt x="969559" y="38"/>
                  </a:lnTo>
                  <a:lnTo>
                    <a:pt x="963955" y="41"/>
                  </a:lnTo>
                  <a:lnTo>
                    <a:pt x="958351" y="43"/>
                  </a:lnTo>
                  <a:lnTo>
                    <a:pt x="952746" y="46"/>
                  </a:lnTo>
                  <a:lnTo>
                    <a:pt x="947142" y="48"/>
                  </a:lnTo>
                  <a:lnTo>
                    <a:pt x="941538" y="51"/>
                  </a:lnTo>
                  <a:lnTo>
                    <a:pt x="935933" y="54"/>
                  </a:lnTo>
                  <a:lnTo>
                    <a:pt x="930329" y="57"/>
                  </a:lnTo>
                  <a:lnTo>
                    <a:pt x="924724" y="60"/>
                  </a:lnTo>
                  <a:lnTo>
                    <a:pt x="919120" y="64"/>
                  </a:lnTo>
                  <a:lnTo>
                    <a:pt x="913516" y="68"/>
                  </a:lnTo>
                  <a:lnTo>
                    <a:pt x="907911" y="72"/>
                  </a:lnTo>
                  <a:lnTo>
                    <a:pt x="902307" y="76"/>
                  </a:lnTo>
                  <a:lnTo>
                    <a:pt x="896702" y="80"/>
                  </a:lnTo>
                  <a:lnTo>
                    <a:pt x="891098" y="84"/>
                  </a:lnTo>
                  <a:lnTo>
                    <a:pt x="885494" y="89"/>
                  </a:lnTo>
                  <a:lnTo>
                    <a:pt x="879889" y="94"/>
                  </a:lnTo>
                  <a:lnTo>
                    <a:pt x="874285" y="100"/>
                  </a:lnTo>
                  <a:lnTo>
                    <a:pt x="868680" y="105"/>
                  </a:lnTo>
                  <a:lnTo>
                    <a:pt x="863076" y="111"/>
                  </a:lnTo>
                  <a:lnTo>
                    <a:pt x="857472" y="118"/>
                  </a:lnTo>
                  <a:lnTo>
                    <a:pt x="851867" y="124"/>
                  </a:lnTo>
                  <a:lnTo>
                    <a:pt x="846263" y="131"/>
                  </a:lnTo>
                  <a:lnTo>
                    <a:pt x="840658" y="139"/>
                  </a:lnTo>
                  <a:lnTo>
                    <a:pt x="835054" y="146"/>
                  </a:lnTo>
                  <a:lnTo>
                    <a:pt x="829450" y="154"/>
                  </a:lnTo>
                  <a:lnTo>
                    <a:pt x="823845" y="163"/>
                  </a:lnTo>
                  <a:lnTo>
                    <a:pt x="818241" y="172"/>
                  </a:lnTo>
                  <a:lnTo>
                    <a:pt x="812636" y="182"/>
                  </a:lnTo>
                  <a:lnTo>
                    <a:pt x="807032" y="192"/>
                  </a:lnTo>
                  <a:lnTo>
                    <a:pt x="801428" y="202"/>
                  </a:lnTo>
                  <a:lnTo>
                    <a:pt x="795823" y="214"/>
                  </a:lnTo>
                  <a:lnTo>
                    <a:pt x="790219" y="225"/>
                  </a:lnTo>
                  <a:lnTo>
                    <a:pt x="784615" y="238"/>
                  </a:lnTo>
                  <a:lnTo>
                    <a:pt x="779010" y="251"/>
                  </a:lnTo>
                  <a:lnTo>
                    <a:pt x="773406" y="265"/>
                  </a:lnTo>
                  <a:lnTo>
                    <a:pt x="767801" y="279"/>
                  </a:lnTo>
                  <a:lnTo>
                    <a:pt x="762197" y="294"/>
                  </a:lnTo>
                  <a:lnTo>
                    <a:pt x="756593" y="311"/>
                  </a:lnTo>
                  <a:lnTo>
                    <a:pt x="750988" y="328"/>
                  </a:lnTo>
                  <a:lnTo>
                    <a:pt x="745384" y="345"/>
                  </a:lnTo>
                  <a:lnTo>
                    <a:pt x="739779" y="364"/>
                  </a:lnTo>
                  <a:lnTo>
                    <a:pt x="734175" y="384"/>
                  </a:lnTo>
                  <a:lnTo>
                    <a:pt x="728571" y="405"/>
                  </a:lnTo>
                  <a:lnTo>
                    <a:pt x="722966" y="427"/>
                  </a:lnTo>
                  <a:lnTo>
                    <a:pt x="717362" y="450"/>
                  </a:lnTo>
                  <a:lnTo>
                    <a:pt x="711757" y="474"/>
                  </a:lnTo>
                  <a:lnTo>
                    <a:pt x="706153" y="500"/>
                  </a:lnTo>
                  <a:lnTo>
                    <a:pt x="700549" y="527"/>
                  </a:lnTo>
                  <a:lnTo>
                    <a:pt x="694944" y="555"/>
                  </a:lnTo>
                  <a:lnTo>
                    <a:pt x="689340" y="585"/>
                  </a:lnTo>
                  <a:lnTo>
                    <a:pt x="683735" y="616"/>
                  </a:lnTo>
                  <a:lnTo>
                    <a:pt x="678131" y="650"/>
                  </a:lnTo>
                  <a:lnTo>
                    <a:pt x="672527" y="684"/>
                  </a:lnTo>
                  <a:lnTo>
                    <a:pt x="666922" y="721"/>
                  </a:lnTo>
                  <a:lnTo>
                    <a:pt x="661318" y="760"/>
                  </a:lnTo>
                  <a:lnTo>
                    <a:pt x="655713" y="800"/>
                  </a:lnTo>
                  <a:lnTo>
                    <a:pt x="650109" y="843"/>
                  </a:lnTo>
                  <a:lnTo>
                    <a:pt x="644505" y="888"/>
                  </a:lnTo>
                  <a:lnTo>
                    <a:pt x="638900" y="935"/>
                  </a:lnTo>
                  <a:lnTo>
                    <a:pt x="633296" y="985"/>
                  </a:lnTo>
                  <a:lnTo>
                    <a:pt x="627692" y="1037"/>
                  </a:lnTo>
                  <a:lnTo>
                    <a:pt x="622087" y="1092"/>
                  </a:lnTo>
                  <a:lnTo>
                    <a:pt x="616483" y="1150"/>
                  </a:lnTo>
                  <a:lnTo>
                    <a:pt x="610878" y="1211"/>
                  </a:lnTo>
                  <a:lnTo>
                    <a:pt x="605274" y="1275"/>
                  </a:lnTo>
                  <a:lnTo>
                    <a:pt x="599670" y="1342"/>
                  </a:lnTo>
                  <a:lnTo>
                    <a:pt x="594065" y="1413"/>
                  </a:lnTo>
                  <a:lnTo>
                    <a:pt x="588461" y="1487"/>
                  </a:lnTo>
                  <a:lnTo>
                    <a:pt x="582856" y="1565"/>
                  </a:lnTo>
                  <a:lnTo>
                    <a:pt x="577252" y="1648"/>
                  </a:lnTo>
                  <a:lnTo>
                    <a:pt x="571648" y="1734"/>
                  </a:lnTo>
                  <a:lnTo>
                    <a:pt x="566043" y="1825"/>
                  </a:lnTo>
                  <a:lnTo>
                    <a:pt x="560439" y="1921"/>
                  </a:lnTo>
                  <a:lnTo>
                    <a:pt x="554834" y="2022"/>
                  </a:lnTo>
                  <a:lnTo>
                    <a:pt x="549230" y="2127"/>
                  </a:lnTo>
                  <a:lnTo>
                    <a:pt x="543626" y="2238"/>
                  </a:lnTo>
                  <a:lnTo>
                    <a:pt x="538021" y="2355"/>
                  </a:lnTo>
                  <a:lnTo>
                    <a:pt x="532417" y="2478"/>
                  </a:lnTo>
                  <a:lnTo>
                    <a:pt x="526812" y="2607"/>
                  </a:lnTo>
                  <a:lnTo>
                    <a:pt x="521208" y="2743"/>
                  </a:lnTo>
                  <a:lnTo>
                    <a:pt x="515604" y="2885"/>
                  </a:lnTo>
                  <a:lnTo>
                    <a:pt x="509999" y="3035"/>
                  </a:lnTo>
                  <a:lnTo>
                    <a:pt x="504395" y="3192"/>
                  </a:lnTo>
                  <a:lnTo>
                    <a:pt x="498790" y="3357"/>
                  </a:lnTo>
                  <a:lnTo>
                    <a:pt x="493186" y="3531"/>
                  </a:lnTo>
                  <a:lnTo>
                    <a:pt x="487582" y="3713"/>
                  </a:lnTo>
                  <a:lnTo>
                    <a:pt x="481977" y="3905"/>
                  </a:lnTo>
                  <a:lnTo>
                    <a:pt x="476373" y="4106"/>
                  </a:lnTo>
                  <a:lnTo>
                    <a:pt x="470769" y="4318"/>
                  </a:lnTo>
                  <a:lnTo>
                    <a:pt x="465164" y="4540"/>
                  </a:lnTo>
                  <a:lnTo>
                    <a:pt x="459560" y="4773"/>
                  </a:lnTo>
                  <a:lnTo>
                    <a:pt x="453955" y="5018"/>
                  </a:lnTo>
                  <a:lnTo>
                    <a:pt x="448351" y="5275"/>
                  </a:lnTo>
                  <a:lnTo>
                    <a:pt x="442747" y="5545"/>
                  </a:lnTo>
                  <a:lnTo>
                    <a:pt x="437142" y="5828"/>
                  </a:lnTo>
                  <a:lnTo>
                    <a:pt x="431538" y="6126"/>
                  </a:lnTo>
                  <a:lnTo>
                    <a:pt x="425933" y="6438"/>
                  </a:lnTo>
                  <a:lnTo>
                    <a:pt x="420329" y="6766"/>
                  </a:lnTo>
                  <a:lnTo>
                    <a:pt x="414725" y="7110"/>
                  </a:lnTo>
                  <a:lnTo>
                    <a:pt x="409120" y="7471"/>
                  </a:lnTo>
                  <a:lnTo>
                    <a:pt x="403516" y="7850"/>
                  </a:lnTo>
                  <a:lnTo>
                    <a:pt x="397911" y="8247"/>
                  </a:lnTo>
                  <a:lnTo>
                    <a:pt x="392307" y="8664"/>
                  </a:lnTo>
                  <a:lnTo>
                    <a:pt x="386703" y="9101"/>
                  </a:lnTo>
                  <a:lnTo>
                    <a:pt x="381098" y="9560"/>
                  </a:lnTo>
                  <a:lnTo>
                    <a:pt x="375494" y="10041"/>
                  </a:lnTo>
                  <a:lnTo>
                    <a:pt x="369889" y="10545"/>
                  </a:lnTo>
                  <a:lnTo>
                    <a:pt x="364285" y="11074"/>
                  </a:lnTo>
                  <a:lnTo>
                    <a:pt x="358681" y="11628"/>
                  </a:lnTo>
                  <a:lnTo>
                    <a:pt x="353076" y="12209"/>
                  </a:lnTo>
                  <a:lnTo>
                    <a:pt x="347472" y="12818"/>
                  </a:lnTo>
                  <a:lnTo>
                    <a:pt x="341867" y="13456"/>
                  </a:lnTo>
                  <a:lnTo>
                    <a:pt x="336263" y="14124"/>
                  </a:lnTo>
                  <a:lnTo>
                    <a:pt x="330659" y="14825"/>
                  </a:lnTo>
                  <a:lnTo>
                    <a:pt x="325054" y="15558"/>
                  </a:lnTo>
                  <a:lnTo>
                    <a:pt x="319450" y="16327"/>
                  </a:lnTo>
                  <a:lnTo>
                    <a:pt x="313846" y="17131"/>
                  </a:lnTo>
                  <a:lnTo>
                    <a:pt x="308241" y="17973"/>
                  </a:lnTo>
                  <a:lnTo>
                    <a:pt x="302637" y="18855"/>
                  </a:lnTo>
                  <a:lnTo>
                    <a:pt x="297032" y="19777"/>
                  </a:lnTo>
                  <a:lnTo>
                    <a:pt x="291428" y="20742"/>
                  </a:lnTo>
                  <a:lnTo>
                    <a:pt x="285824" y="21752"/>
                  </a:lnTo>
                  <a:lnTo>
                    <a:pt x="280219" y="22808"/>
                  </a:lnTo>
                  <a:lnTo>
                    <a:pt x="274615" y="23912"/>
                  </a:lnTo>
                  <a:lnTo>
                    <a:pt x="269010" y="25066"/>
                  </a:lnTo>
                  <a:lnTo>
                    <a:pt x="263406" y="26273"/>
                  </a:lnTo>
                  <a:lnTo>
                    <a:pt x="257802" y="27533"/>
                  </a:lnTo>
                  <a:lnTo>
                    <a:pt x="252197" y="28850"/>
                  </a:lnTo>
                  <a:lnTo>
                    <a:pt x="246593" y="30225"/>
                  </a:lnTo>
                  <a:lnTo>
                    <a:pt x="240988" y="31660"/>
                  </a:lnTo>
                  <a:lnTo>
                    <a:pt x="235384" y="33159"/>
                  </a:lnTo>
                  <a:lnTo>
                    <a:pt x="229780" y="34722"/>
                  </a:lnTo>
                  <a:lnTo>
                    <a:pt x="224175" y="36353"/>
                  </a:lnTo>
                  <a:lnTo>
                    <a:pt x="218571" y="38054"/>
                  </a:lnTo>
                  <a:lnTo>
                    <a:pt x="212966" y="39826"/>
                  </a:lnTo>
                  <a:lnTo>
                    <a:pt x="207362" y="41674"/>
                  </a:lnTo>
                  <a:lnTo>
                    <a:pt x="201758" y="43598"/>
                  </a:lnTo>
                  <a:lnTo>
                    <a:pt x="196153" y="45602"/>
                  </a:lnTo>
                  <a:lnTo>
                    <a:pt x="190549" y="47687"/>
                  </a:lnTo>
                  <a:lnTo>
                    <a:pt x="184944" y="49857"/>
                  </a:lnTo>
                  <a:lnTo>
                    <a:pt x="179340" y="52113"/>
                  </a:lnTo>
                  <a:lnTo>
                    <a:pt x="173736" y="54459"/>
                  </a:lnTo>
                  <a:lnTo>
                    <a:pt x="168131" y="56897"/>
                  </a:lnTo>
                  <a:lnTo>
                    <a:pt x="162527" y="59428"/>
                  </a:lnTo>
                  <a:lnTo>
                    <a:pt x="156923" y="62056"/>
                  </a:lnTo>
                  <a:lnTo>
                    <a:pt x="151318" y="64782"/>
                  </a:lnTo>
                  <a:lnTo>
                    <a:pt x="145714" y="67609"/>
                  </a:lnTo>
                  <a:lnTo>
                    <a:pt x="140109" y="70540"/>
                  </a:lnTo>
                  <a:lnTo>
                    <a:pt x="134505" y="73575"/>
                  </a:lnTo>
                  <a:lnTo>
                    <a:pt x="128901" y="76717"/>
                  </a:lnTo>
                  <a:lnTo>
                    <a:pt x="123296" y="79968"/>
                  </a:lnTo>
                  <a:lnTo>
                    <a:pt x="117692" y="83329"/>
                  </a:lnTo>
                  <a:lnTo>
                    <a:pt x="112087" y="86802"/>
                  </a:lnTo>
                  <a:lnTo>
                    <a:pt x="106483" y="90388"/>
                  </a:lnTo>
                  <a:lnTo>
                    <a:pt x="100879" y="94088"/>
                  </a:lnTo>
                  <a:lnTo>
                    <a:pt x="95274" y="97904"/>
                  </a:lnTo>
                  <a:lnTo>
                    <a:pt x="89670" y="101835"/>
                  </a:lnTo>
                  <a:lnTo>
                    <a:pt x="84065" y="105883"/>
                  </a:lnTo>
                  <a:lnTo>
                    <a:pt x="78461" y="110047"/>
                  </a:lnTo>
                  <a:lnTo>
                    <a:pt x="72857" y="114327"/>
                  </a:lnTo>
                  <a:lnTo>
                    <a:pt x="67252" y="118724"/>
                  </a:lnTo>
                  <a:lnTo>
                    <a:pt x="61648" y="123236"/>
                  </a:lnTo>
                  <a:lnTo>
                    <a:pt x="56043" y="127862"/>
                  </a:lnTo>
                  <a:lnTo>
                    <a:pt x="50439" y="132600"/>
                  </a:lnTo>
                  <a:lnTo>
                    <a:pt x="44835" y="137450"/>
                  </a:lnTo>
                  <a:lnTo>
                    <a:pt x="39230" y="142409"/>
                  </a:lnTo>
                  <a:lnTo>
                    <a:pt x="33626" y="147474"/>
                  </a:lnTo>
                  <a:lnTo>
                    <a:pt x="28021" y="152643"/>
                  </a:lnTo>
                  <a:lnTo>
                    <a:pt x="22417" y="157912"/>
                  </a:lnTo>
                  <a:lnTo>
                    <a:pt x="16813" y="163278"/>
                  </a:lnTo>
                  <a:lnTo>
                    <a:pt x="11208" y="168737"/>
                  </a:lnTo>
                  <a:lnTo>
                    <a:pt x="5604" y="174283"/>
                  </a:lnTo>
                  <a:lnTo>
                    <a:pt x="0" y="179913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691486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691486" y="4190816"/>
              <a:ext cx="1883076" cy="184246"/>
            </a:xfrm>
            <a:custGeom>
              <a:avLst/>
              <a:pathLst>
                <a:path w="1883076" h="184246">
                  <a:moveTo>
                    <a:pt x="0" y="179913"/>
                  </a:moveTo>
                  <a:lnTo>
                    <a:pt x="5604" y="174283"/>
                  </a:lnTo>
                  <a:lnTo>
                    <a:pt x="11208" y="168737"/>
                  </a:lnTo>
                  <a:lnTo>
                    <a:pt x="16813" y="163278"/>
                  </a:lnTo>
                  <a:lnTo>
                    <a:pt x="22417" y="157912"/>
                  </a:lnTo>
                  <a:lnTo>
                    <a:pt x="28021" y="152643"/>
                  </a:lnTo>
                  <a:lnTo>
                    <a:pt x="33626" y="147474"/>
                  </a:lnTo>
                  <a:lnTo>
                    <a:pt x="39230" y="142409"/>
                  </a:lnTo>
                  <a:lnTo>
                    <a:pt x="44835" y="137450"/>
                  </a:lnTo>
                  <a:lnTo>
                    <a:pt x="50439" y="132600"/>
                  </a:lnTo>
                  <a:lnTo>
                    <a:pt x="56043" y="127862"/>
                  </a:lnTo>
                  <a:lnTo>
                    <a:pt x="61648" y="123236"/>
                  </a:lnTo>
                  <a:lnTo>
                    <a:pt x="67252" y="118724"/>
                  </a:lnTo>
                  <a:lnTo>
                    <a:pt x="72857" y="114327"/>
                  </a:lnTo>
                  <a:lnTo>
                    <a:pt x="78461" y="110047"/>
                  </a:lnTo>
                  <a:lnTo>
                    <a:pt x="84065" y="105883"/>
                  </a:lnTo>
                  <a:lnTo>
                    <a:pt x="89670" y="101835"/>
                  </a:lnTo>
                  <a:lnTo>
                    <a:pt x="95274" y="97904"/>
                  </a:lnTo>
                  <a:lnTo>
                    <a:pt x="100879" y="94088"/>
                  </a:lnTo>
                  <a:lnTo>
                    <a:pt x="106483" y="90388"/>
                  </a:lnTo>
                  <a:lnTo>
                    <a:pt x="112087" y="86802"/>
                  </a:lnTo>
                  <a:lnTo>
                    <a:pt x="117692" y="83329"/>
                  </a:lnTo>
                  <a:lnTo>
                    <a:pt x="123296" y="79968"/>
                  </a:lnTo>
                  <a:lnTo>
                    <a:pt x="128901" y="76717"/>
                  </a:lnTo>
                  <a:lnTo>
                    <a:pt x="134505" y="73575"/>
                  </a:lnTo>
                  <a:lnTo>
                    <a:pt x="140109" y="70540"/>
                  </a:lnTo>
                  <a:lnTo>
                    <a:pt x="145714" y="67609"/>
                  </a:lnTo>
                  <a:lnTo>
                    <a:pt x="151318" y="64782"/>
                  </a:lnTo>
                  <a:lnTo>
                    <a:pt x="156923" y="62056"/>
                  </a:lnTo>
                  <a:lnTo>
                    <a:pt x="162527" y="59428"/>
                  </a:lnTo>
                  <a:lnTo>
                    <a:pt x="168131" y="56897"/>
                  </a:lnTo>
                  <a:lnTo>
                    <a:pt x="173736" y="54459"/>
                  </a:lnTo>
                  <a:lnTo>
                    <a:pt x="179340" y="52113"/>
                  </a:lnTo>
                  <a:lnTo>
                    <a:pt x="184944" y="49857"/>
                  </a:lnTo>
                  <a:lnTo>
                    <a:pt x="190549" y="47687"/>
                  </a:lnTo>
                  <a:lnTo>
                    <a:pt x="196153" y="45602"/>
                  </a:lnTo>
                  <a:lnTo>
                    <a:pt x="201758" y="43598"/>
                  </a:lnTo>
                  <a:lnTo>
                    <a:pt x="207362" y="41674"/>
                  </a:lnTo>
                  <a:lnTo>
                    <a:pt x="212966" y="39826"/>
                  </a:lnTo>
                  <a:lnTo>
                    <a:pt x="218571" y="38054"/>
                  </a:lnTo>
                  <a:lnTo>
                    <a:pt x="224175" y="36353"/>
                  </a:lnTo>
                  <a:lnTo>
                    <a:pt x="229780" y="34722"/>
                  </a:lnTo>
                  <a:lnTo>
                    <a:pt x="235384" y="33159"/>
                  </a:lnTo>
                  <a:lnTo>
                    <a:pt x="240988" y="31660"/>
                  </a:lnTo>
                  <a:lnTo>
                    <a:pt x="246593" y="30225"/>
                  </a:lnTo>
                  <a:lnTo>
                    <a:pt x="252197" y="28850"/>
                  </a:lnTo>
                  <a:lnTo>
                    <a:pt x="257802" y="27533"/>
                  </a:lnTo>
                  <a:lnTo>
                    <a:pt x="263406" y="26273"/>
                  </a:lnTo>
                  <a:lnTo>
                    <a:pt x="269010" y="25066"/>
                  </a:lnTo>
                  <a:lnTo>
                    <a:pt x="274615" y="23912"/>
                  </a:lnTo>
                  <a:lnTo>
                    <a:pt x="280219" y="22808"/>
                  </a:lnTo>
                  <a:lnTo>
                    <a:pt x="285824" y="21752"/>
                  </a:lnTo>
                  <a:lnTo>
                    <a:pt x="291428" y="20742"/>
                  </a:lnTo>
                  <a:lnTo>
                    <a:pt x="297032" y="19777"/>
                  </a:lnTo>
                  <a:lnTo>
                    <a:pt x="302637" y="18855"/>
                  </a:lnTo>
                  <a:lnTo>
                    <a:pt x="308241" y="17973"/>
                  </a:lnTo>
                  <a:lnTo>
                    <a:pt x="313846" y="17131"/>
                  </a:lnTo>
                  <a:lnTo>
                    <a:pt x="319450" y="16327"/>
                  </a:lnTo>
                  <a:lnTo>
                    <a:pt x="325054" y="15558"/>
                  </a:lnTo>
                  <a:lnTo>
                    <a:pt x="330659" y="14825"/>
                  </a:lnTo>
                  <a:lnTo>
                    <a:pt x="336263" y="14124"/>
                  </a:lnTo>
                  <a:lnTo>
                    <a:pt x="341867" y="13456"/>
                  </a:lnTo>
                  <a:lnTo>
                    <a:pt x="347472" y="12818"/>
                  </a:lnTo>
                  <a:lnTo>
                    <a:pt x="353076" y="12209"/>
                  </a:lnTo>
                  <a:lnTo>
                    <a:pt x="358681" y="11628"/>
                  </a:lnTo>
                  <a:lnTo>
                    <a:pt x="364285" y="11074"/>
                  </a:lnTo>
                  <a:lnTo>
                    <a:pt x="369889" y="10545"/>
                  </a:lnTo>
                  <a:lnTo>
                    <a:pt x="375494" y="10041"/>
                  </a:lnTo>
                  <a:lnTo>
                    <a:pt x="381098" y="9560"/>
                  </a:lnTo>
                  <a:lnTo>
                    <a:pt x="386703" y="9101"/>
                  </a:lnTo>
                  <a:lnTo>
                    <a:pt x="392307" y="8664"/>
                  </a:lnTo>
                  <a:lnTo>
                    <a:pt x="397911" y="8247"/>
                  </a:lnTo>
                  <a:lnTo>
                    <a:pt x="403516" y="7850"/>
                  </a:lnTo>
                  <a:lnTo>
                    <a:pt x="409120" y="7471"/>
                  </a:lnTo>
                  <a:lnTo>
                    <a:pt x="414725" y="7110"/>
                  </a:lnTo>
                  <a:lnTo>
                    <a:pt x="420329" y="6766"/>
                  </a:lnTo>
                  <a:lnTo>
                    <a:pt x="425933" y="6438"/>
                  </a:lnTo>
                  <a:lnTo>
                    <a:pt x="431538" y="6126"/>
                  </a:lnTo>
                  <a:lnTo>
                    <a:pt x="437142" y="5828"/>
                  </a:lnTo>
                  <a:lnTo>
                    <a:pt x="442747" y="5545"/>
                  </a:lnTo>
                  <a:lnTo>
                    <a:pt x="448351" y="5275"/>
                  </a:lnTo>
                  <a:lnTo>
                    <a:pt x="453955" y="5018"/>
                  </a:lnTo>
                  <a:lnTo>
                    <a:pt x="459560" y="4773"/>
                  </a:lnTo>
                  <a:lnTo>
                    <a:pt x="465164" y="4540"/>
                  </a:lnTo>
                  <a:lnTo>
                    <a:pt x="470769" y="4318"/>
                  </a:lnTo>
                  <a:lnTo>
                    <a:pt x="476373" y="4106"/>
                  </a:lnTo>
                  <a:lnTo>
                    <a:pt x="481977" y="3905"/>
                  </a:lnTo>
                  <a:lnTo>
                    <a:pt x="487582" y="3713"/>
                  </a:lnTo>
                  <a:lnTo>
                    <a:pt x="493186" y="3531"/>
                  </a:lnTo>
                  <a:lnTo>
                    <a:pt x="498790" y="3357"/>
                  </a:lnTo>
                  <a:lnTo>
                    <a:pt x="504395" y="3192"/>
                  </a:lnTo>
                  <a:lnTo>
                    <a:pt x="509999" y="3035"/>
                  </a:lnTo>
                  <a:lnTo>
                    <a:pt x="515604" y="2885"/>
                  </a:lnTo>
                  <a:lnTo>
                    <a:pt x="521208" y="2743"/>
                  </a:lnTo>
                  <a:lnTo>
                    <a:pt x="526812" y="2607"/>
                  </a:lnTo>
                  <a:lnTo>
                    <a:pt x="532417" y="2478"/>
                  </a:lnTo>
                  <a:lnTo>
                    <a:pt x="538021" y="2355"/>
                  </a:lnTo>
                  <a:lnTo>
                    <a:pt x="543626" y="2238"/>
                  </a:lnTo>
                  <a:lnTo>
                    <a:pt x="549230" y="2127"/>
                  </a:lnTo>
                  <a:lnTo>
                    <a:pt x="554834" y="2022"/>
                  </a:lnTo>
                  <a:lnTo>
                    <a:pt x="560439" y="1921"/>
                  </a:lnTo>
                  <a:lnTo>
                    <a:pt x="566043" y="1825"/>
                  </a:lnTo>
                  <a:lnTo>
                    <a:pt x="571648" y="1734"/>
                  </a:lnTo>
                  <a:lnTo>
                    <a:pt x="577252" y="1648"/>
                  </a:lnTo>
                  <a:lnTo>
                    <a:pt x="582856" y="1565"/>
                  </a:lnTo>
                  <a:lnTo>
                    <a:pt x="588461" y="1487"/>
                  </a:lnTo>
                  <a:lnTo>
                    <a:pt x="594065" y="1413"/>
                  </a:lnTo>
                  <a:lnTo>
                    <a:pt x="599670" y="1342"/>
                  </a:lnTo>
                  <a:lnTo>
                    <a:pt x="605274" y="1275"/>
                  </a:lnTo>
                  <a:lnTo>
                    <a:pt x="610878" y="1211"/>
                  </a:lnTo>
                  <a:lnTo>
                    <a:pt x="616483" y="1150"/>
                  </a:lnTo>
                  <a:lnTo>
                    <a:pt x="622087" y="1092"/>
                  </a:lnTo>
                  <a:lnTo>
                    <a:pt x="627692" y="1037"/>
                  </a:lnTo>
                  <a:lnTo>
                    <a:pt x="633296" y="985"/>
                  </a:lnTo>
                  <a:lnTo>
                    <a:pt x="638900" y="935"/>
                  </a:lnTo>
                  <a:lnTo>
                    <a:pt x="644505" y="888"/>
                  </a:lnTo>
                  <a:lnTo>
                    <a:pt x="650109" y="843"/>
                  </a:lnTo>
                  <a:lnTo>
                    <a:pt x="655713" y="800"/>
                  </a:lnTo>
                  <a:lnTo>
                    <a:pt x="661318" y="760"/>
                  </a:lnTo>
                  <a:lnTo>
                    <a:pt x="666922" y="721"/>
                  </a:lnTo>
                  <a:lnTo>
                    <a:pt x="672527" y="684"/>
                  </a:lnTo>
                  <a:lnTo>
                    <a:pt x="678131" y="650"/>
                  </a:lnTo>
                  <a:lnTo>
                    <a:pt x="683735" y="616"/>
                  </a:lnTo>
                  <a:lnTo>
                    <a:pt x="689340" y="585"/>
                  </a:lnTo>
                  <a:lnTo>
                    <a:pt x="694944" y="555"/>
                  </a:lnTo>
                  <a:lnTo>
                    <a:pt x="700549" y="527"/>
                  </a:lnTo>
                  <a:lnTo>
                    <a:pt x="706153" y="500"/>
                  </a:lnTo>
                  <a:lnTo>
                    <a:pt x="711757" y="474"/>
                  </a:lnTo>
                  <a:lnTo>
                    <a:pt x="717362" y="450"/>
                  </a:lnTo>
                  <a:lnTo>
                    <a:pt x="722966" y="427"/>
                  </a:lnTo>
                  <a:lnTo>
                    <a:pt x="728571" y="405"/>
                  </a:lnTo>
                  <a:lnTo>
                    <a:pt x="734175" y="384"/>
                  </a:lnTo>
                  <a:lnTo>
                    <a:pt x="739779" y="364"/>
                  </a:lnTo>
                  <a:lnTo>
                    <a:pt x="745384" y="345"/>
                  </a:lnTo>
                  <a:lnTo>
                    <a:pt x="750988" y="328"/>
                  </a:lnTo>
                  <a:lnTo>
                    <a:pt x="756593" y="311"/>
                  </a:lnTo>
                  <a:lnTo>
                    <a:pt x="762197" y="294"/>
                  </a:lnTo>
                  <a:lnTo>
                    <a:pt x="767801" y="279"/>
                  </a:lnTo>
                  <a:lnTo>
                    <a:pt x="773406" y="265"/>
                  </a:lnTo>
                  <a:lnTo>
                    <a:pt x="779010" y="251"/>
                  </a:lnTo>
                  <a:lnTo>
                    <a:pt x="784615" y="238"/>
                  </a:lnTo>
                  <a:lnTo>
                    <a:pt x="790219" y="225"/>
                  </a:lnTo>
                  <a:lnTo>
                    <a:pt x="795823" y="214"/>
                  </a:lnTo>
                  <a:lnTo>
                    <a:pt x="801428" y="202"/>
                  </a:lnTo>
                  <a:lnTo>
                    <a:pt x="807032" y="192"/>
                  </a:lnTo>
                  <a:lnTo>
                    <a:pt x="812636" y="182"/>
                  </a:lnTo>
                  <a:lnTo>
                    <a:pt x="818241" y="172"/>
                  </a:lnTo>
                  <a:lnTo>
                    <a:pt x="823845" y="163"/>
                  </a:lnTo>
                  <a:lnTo>
                    <a:pt x="829450" y="154"/>
                  </a:lnTo>
                  <a:lnTo>
                    <a:pt x="835054" y="146"/>
                  </a:lnTo>
                  <a:lnTo>
                    <a:pt x="840658" y="139"/>
                  </a:lnTo>
                  <a:lnTo>
                    <a:pt x="846263" y="131"/>
                  </a:lnTo>
                  <a:lnTo>
                    <a:pt x="851867" y="124"/>
                  </a:lnTo>
                  <a:lnTo>
                    <a:pt x="857472" y="118"/>
                  </a:lnTo>
                  <a:lnTo>
                    <a:pt x="863076" y="111"/>
                  </a:lnTo>
                  <a:lnTo>
                    <a:pt x="868680" y="105"/>
                  </a:lnTo>
                  <a:lnTo>
                    <a:pt x="874285" y="100"/>
                  </a:lnTo>
                  <a:lnTo>
                    <a:pt x="879889" y="94"/>
                  </a:lnTo>
                  <a:lnTo>
                    <a:pt x="885494" y="89"/>
                  </a:lnTo>
                  <a:lnTo>
                    <a:pt x="891098" y="84"/>
                  </a:lnTo>
                  <a:lnTo>
                    <a:pt x="896702" y="80"/>
                  </a:lnTo>
                  <a:lnTo>
                    <a:pt x="902307" y="76"/>
                  </a:lnTo>
                  <a:lnTo>
                    <a:pt x="907911" y="72"/>
                  </a:lnTo>
                  <a:lnTo>
                    <a:pt x="913516" y="68"/>
                  </a:lnTo>
                  <a:lnTo>
                    <a:pt x="919120" y="64"/>
                  </a:lnTo>
                  <a:lnTo>
                    <a:pt x="924724" y="60"/>
                  </a:lnTo>
                  <a:lnTo>
                    <a:pt x="930329" y="57"/>
                  </a:lnTo>
                  <a:lnTo>
                    <a:pt x="935933" y="54"/>
                  </a:lnTo>
                  <a:lnTo>
                    <a:pt x="941538" y="51"/>
                  </a:lnTo>
                  <a:lnTo>
                    <a:pt x="947142" y="48"/>
                  </a:lnTo>
                  <a:lnTo>
                    <a:pt x="952746" y="46"/>
                  </a:lnTo>
                  <a:lnTo>
                    <a:pt x="958351" y="43"/>
                  </a:lnTo>
                  <a:lnTo>
                    <a:pt x="963955" y="41"/>
                  </a:lnTo>
                  <a:lnTo>
                    <a:pt x="969559" y="38"/>
                  </a:lnTo>
                  <a:lnTo>
                    <a:pt x="975164" y="36"/>
                  </a:lnTo>
                  <a:lnTo>
                    <a:pt x="980768" y="34"/>
                  </a:lnTo>
                  <a:lnTo>
                    <a:pt x="986373" y="32"/>
                  </a:lnTo>
                  <a:lnTo>
                    <a:pt x="991977" y="30"/>
                  </a:lnTo>
                  <a:lnTo>
                    <a:pt x="997581" y="29"/>
                  </a:lnTo>
                  <a:lnTo>
                    <a:pt x="1003186" y="27"/>
                  </a:lnTo>
                  <a:lnTo>
                    <a:pt x="1008790" y="26"/>
                  </a:lnTo>
                  <a:lnTo>
                    <a:pt x="1014395" y="24"/>
                  </a:lnTo>
                  <a:lnTo>
                    <a:pt x="1019999" y="23"/>
                  </a:lnTo>
                  <a:lnTo>
                    <a:pt x="1025603" y="21"/>
                  </a:lnTo>
                  <a:lnTo>
                    <a:pt x="1031208" y="20"/>
                  </a:lnTo>
                  <a:lnTo>
                    <a:pt x="1036812" y="19"/>
                  </a:lnTo>
                  <a:lnTo>
                    <a:pt x="1042417" y="18"/>
                  </a:lnTo>
                  <a:lnTo>
                    <a:pt x="1048021" y="17"/>
                  </a:lnTo>
                  <a:lnTo>
                    <a:pt x="1053625" y="16"/>
                  </a:lnTo>
                  <a:lnTo>
                    <a:pt x="1059230" y="15"/>
                  </a:lnTo>
                  <a:lnTo>
                    <a:pt x="1064834" y="14"/>
                  </a:lnTo>
                  <a:lnTo>
                    <a:pt x="1070439" y="13"/>
                  </a:lnTo>
                  <a:lnTo>
                    <a:pt x="1076043" y="12"/>
                  </a:lnTo>
                  <a:lnTo>
                    <a:pt x="1081647" y="12"/>
                  </a:lnTo>
                  <a:lnTo>
                    <a:pt x="1087252" y="11"/>
                  </a:lnTo>
                  <a:lnTo>
                    <a:pt x="1092856" y="10"/>
                  </a:lnTo>
                  <a:lnTo>
                    <a:pt x="1098461" y="10"/>
                  </a:lnTo>
                  <a:lnTo>
                    <a:pt x="1104065" y="9"/>
                  </a:lnTo>
                  <a:lnTo>
                    <a:pt x="1109669" y="9"/>
                  </a:lnTo>
                  <a:lnTo>
                    <a:pt x="1115274" y="8"/>
                  </a:lnTo>
                  <a:lnTo>
                    <a:pt x="1120878" y="8"/>
                  </a:lnTo>
                  <a:lnTo>
                    <a:pt x="1126482" y="7"/>
                  </a:lnTo>
                  <a:lnTo>
                    <a:pt x="1132087" y="7"/>
                  </a:lnTo>
                  <a:lnTo>
                    <a:pt x="1137691" y="6"/>
                  </a:lnTo>
                  <a:lnTo>
                    <a:pt x="1143296" y="6"/>
                  </a:lnTo>
                  <a:lnTo>
                    <a:pt x="1148900" y="5"/>
                  </a:lnTo>
                  <a:lnTo>
                    <a:pt x="1154504" y="5"/>
                  </a:lnTo>
                  <a:lnTo>
                    <a:pt x="1160109" y="5"/>
                  </a:lnTo>
                  <a:lnTo>
                    <a:pt x="1165713" y="4"/>
                  </a:lnTo>
                  <a:lnTo>
                    <a:pt x="1171318" y="4"/>
                  </a:lnTo>
                  <a:lnTo>
                    <a:pt x="1176922" y="4"/>
                  </a:lnTo>
                  <a:lnTo>
                    <a:pt x="1182526" y="4"/>
                  </a:lnTo>
                  <a:lnTo>
                    <a:pt x="1188131" y="3"/>
                  </a:lnTo>
                  <a:lnTo>
                    <a:pt x="1193735" y="3"/>
                  </a:lnTo>
                  <a:lnTo>
                    <a:pt x="1199340" y="3"/>
                  </a:lnTo>
                  <a:lnTo>
                    <a:pt x="1204944" y="3"/>
                  </a:lnTo>
                  <a:lnTo>
                    <a:pt x="1210548" y="3"/>
                  </a:lnTo>
                  <a:lnTo>
                    <a:pt x="1216153" y="2"/>
                  </a:lnTo>
                  <a:lnTo>
                    <a:pt x="1221757" y="2"/>
                  </a:lnTo>
                  <a:lnTo>
                    <a:pt x="1227362" y="2"/>
                  </a:lnTo>
                  <a:lnTo>
                    <a:pt x="1232966" y="2"/>
                  </a:lnTo>
                  <a:lnTo>
                    <a:pt x="1238570" y="2"/>
                  </a:lnTo>
                  <a:lnTo>
                    <a:pt x="1244175" y="2"/>
                  </a:lnTo>
                  <a:lnTo>
                    <a:pt x="1249779" y="1"/>
                  </a:lnTo>
                  <a:lnTo>
                    <a:pt x="1255384" y="1"/>
                  </a:lnTo>
                  <a:lnTo>
                    <a:pt x="1260988" y="1"/>
                  </a:lnTo>
                  <a:lnTo>
                    <a:pt x="1266592" y="1"/>
                  </a:lnTo>
                  <a:lnTo>
                    <a:pt x="1272197" y="1"/>
                  </a:lnTo>
                  <a:lnTo>
                    <a:pt x="1277801" y="1"/>
                  </a:lnTo>
                  <a:lnTo>
                    <a:pt x="1283406" y="1"/>
                  </a:lnTo>
                  <a:lnTo>
                    <a:pt x="1289010" y="1"/>
                  </a:lnTo>
                  <a:lnTo>
                    <a:pt x="1294614" y="1"/>
                  </a:lnTo>
                  <a:lnTo>
                    <a:pt x="1300219" y="1"/>
                  </a:lnTo>
                  <a:lnTo>
                    <a:pt x="1305823" y="1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0"/>
                  </a:lnTo>
                  <a:lnTo>
                    <a:pt x="1591647" y="0"/>
                  </a:lnTo>
                  <a:lnTo>
                    <a:pt x="1586043" y="0"/>
                  </a:lnTo>
                  <a:lnTo>
                    <a:pt x="1580438" y="0"/>
                  </a:lnTo>
                  <a:lnTo>
                    <a:pt x="1574834" y="0"/>
                  </a:lnTo>
                  <a:lnTo>
                    <a:pt x="1569230" y="0"/>
                  </a:lnTo>
                  <a:lnTo>
                    <a:pt x="1563625" y="0"/>
                  </a:lnTo>
                  <a:lnTo>
                    <a:pt x="1558021" y="0"/>
                  </a:lnTo>
                  <a:lnTo>
                    <a:pt x="1552416" y="0"/>
                  </a:lnTo>
                  <a:lnTo>
                    <a:pt x="1546812" y="0"/>
                  </a:lnTo>
                  <a:lnTo>
                    <a:pt x="1541208" y="0"/>
                  </a:lnTo>
                  <a:lnTo>
                    <a:pt x="1535603" y="0"/>
                  </a:lnTo>
                  <a:lnTo>
                    <a:pt x="1529999" y="0"/>
                  </a:lnTo>
                  <a:lnTo>
                    <a:pt x="1524394" y="0"/>
                  </a:lnTo>
                  <a:lnTo>
                    <a:pt x="1518790" y="0"/>
                  </a:lnTo>
                  <a:lnTo>
                    <a:pt x="1513186" y="0"/>
                  </a:lnTo>
                  <a:lnTo>
                    <a:pt x="1507581" y="0"/>
                  </a:lnTo>
                  <a:lnTo>
                    <a:pt x="1501977" y="0"/>
                  </a:lnTo>
                  <a:lnTo>
                    <a:pt x="1496372" y="0"/>
                  </a:lnTo>
                  <a:lnTo>
                    <a:pt x="1490768" y="0"/>
                  </a:lnTo>
                  <a:lnTo>
                    <a:pt x="1485164" y="0"/>
                  </a:lnTo>
                  <a:lnTo>
                    <a:pt x="1479559" y="0"/>
                  </a:lnTo>
                  <a:lnTo>
                    <a:pt x="1473955" y="0"/>
                  </a:lnTo>
                  <a:lnTo>
                    <a:pt x="1468350" y="0"/>
                  </a:lnTo>
                  <a:lnTo>
                    <a:pt x="1462746" y="0"/>
                  </a:lnTo>
                  <a:lnTo>
                    <a:pt x="1457142" y="0"/>
                  </a:lnTo>
                  <a:lnTo>
                    <a:pt x="1451537" y="0"/>
                  </a:lnTo>
                  <a:lnTo>
                    <a:pt x="1445933" y="0"/>
                  </a:lnTo>
                  <a:lnTo>
                    <a:pt x="1440329" y="0"/>
                  </a:lnTo>
                  <a:lnTo>
                    <a:pt x="1434724" y="1"/>
                  </a:lnTo>
                  <a:lnTo>
                    <a:pt x="1429120" y="1"/>
                  </a:lnTo>
                  <a:lnTo>
                    <a:pt x="1423515" y="1"/>
                  </a:lnTo>
                  <a:lnTo>
                    <a:pt x="1417911" y="1"/>
                  </a:lnTo>
                  <a:lnTo>
                    <a:pt x="1412307" y="1"/>
                  </a:lnTo>
                  <a:lnTo>
                    <a:pt x="1406702" y="1"/>
                  </a:lnTo>
                  <a:lnTo>
                    <a:pt x="1401098" y="1"/>
                  </a:lnTo>
                  <a:lnTo>
                    <a:pt x="1395493" y="1"/>
                  </a:lnTo>
                  <a:lnTo>
                    <a:pt x="1389889" y="1"/>
                  </a:lnTo>
                  <a:lnTo>
                    <a:pt x="1384285" y="1"/>
                  </a:lnTo>
                  <a:lnTo>
                    <a:pt x="1378680" y="1"/>
                  </a:lnTo>
                  <a:lnTo>
                    <a:pt x="1373076" y="1"/>
                  </a:lnTo>
                  <a:lnTo>
                    <a:pt x="1367471" y="1"/>
                  </a:lnTo>
                  <a:lnTo>
                    <a:pt x="1361867" y="2"/>
                  </a:lnTo>
                  <a:lnTo>
                    <a:pt x="1356263" y="2"/>
                  </a:lnTo>
                  <a:lnTo>
                    <a:pt x="1350658" y="2"/>
                  </a:lnTo>
                  <a:lnTo>
                    <a:pt x="1345054" y="2"/>
                  </a:lnTo>
                  <a:lnTo>
                    <a:pt x="1339449" y="2"/>
                  </a:lnTo>
                  <a:lnTo>
                    <a:pt x="1333845" y="2"/>
                  </a:lnTo>
                  <a:lnTo>
                    <a:pt x="1328241" y="2"/>
                  </a:lnTo>
                  <a:lnTo>
                    <a:pt x="1322636" y="2"/>
                  </a:lnTo>
                  <a:lnTo>
                    <a:pt x="1317032" y="3"/>
                  </a:lnTo>
                  <a:lnTo>
                    <a:pt x="1311427" y="3"/>
                  </a:lnTo>
                  <a:lnTo>
                    <a:pt x="1305823" y="3"/>
                  </a:lnTo>
                  <a:lnTo>
                    <a:pt x="1300219" y="3"/>
                  </a:lnTo>
                  <a:lnTo>
                    <a:pt x="1294614" y="3"/>
                  </a:lnTo>
                  <a:lnTo>
                    <a:pt x="1289010" y="3"/>
                  </a:lnTo>
                  <a:lnTo>
                    <a:pt x="1283406" y="4"/>
                  </a:lnTo>
                  <a:lnTo>
                    <a:pt x="1277801" y="4"/>
                  </a:lnTo>
                  <a:lnTo>
                    <a:pt x="1272197" y="4"/>
                  </a:lnTo>
                  <a:lnTo>
                    <a:pt x="1266592" y="4"/>
                  </a:lnTo>
                  <a:lnTo>
                    <a:pt x="1260988" y="5"/>
                  </a:lnTo>
                  <a:lnTo>
                    <a:pt x="1255384" y="5"/>
                  </a:lnTo>
                  <a:lnTo>
                    <a:pt x="1249779" y="5"/>
                  </a:lnTo>
                  <a:lnTo>
                    <a:pt x="1244175" y="5"/>
                  </a:lnTo>
                  <a:lnTo>
                    <a:pt x="1238570" y="6"/>
                  </a:lnTo>
                  <a:lnTo>
                    <a:pt x="1232966" y="6"/>
                  </a:lnTo>
                  <a:lnTo>
                    <a:pt x="1227362" y="6"/>
                  </a:lnTo>
                  <a:lnTo>
                    <a:pt x="1221757" y="7"/>
                  </a:lnTo>
                  <a:lnTo>
                    <a:pt x="1216153" y="7"/>
                  </a:lnTo>
                  <a:lnTo>
                    <a:pt x="1210548" y="8"/>
                  </a:lnTo>
                  <a:lnTo>
                    <a:pt x="1204944" y="8"/>
                  </a:lnTo>
                  <a:lnTo>
                    <a:pt x="1199340" y="8"/>
                  </a:lnTo>
                  <a:lnTo>
                    <a:pt x="1193735" y="9"/>
                  </a:lnTo>
                  <a:lnTo>
                    <a:pt x="1188131" y="9"/>
                  </a:lnTo>
                  <a:lnTo>
                    <a:pt x="1182526" y="10"/>
                  </a:lnTo>
                  <a:lnTo>
                    <a:pt x="1176922" y="10"/>
                  </a:lnTo>
                  <a:lnTo>
                    <a:pt x="1171318" y="11"/>
                  </a:lnTo>
                  <a:lnTo>
                    <a:pt x="1165713" y="12"/>
                  </a:lnTo>
                  <a:lnTo>
                    <a:pt x="1160109" y="12"/>
                  </a:lnTo>
                  <a:lnTo>
                    <a:pt x="1154504" y="13"/>
                  </a:lnTo>
                  <a:lnTo>
                    <a:pt x="1148900" y="14"/>
                  </a:lnTo>
                  <a:lnTo>
                    <a:pt x="1143296" y="14"/>
                  </a:lnTo>
                  <a:lnTo>
                    <a:pt x="1137691" y="15"/>
                  </a:lnTo>
                  <a:lnTo>
                    <a:pt x="1132087" y="16"/>
                  </a:lnTo>
                  <a:lnTo>
                    <a:pt x="1126482" y="17"/>
                  </a:lnTo>
                  <a:lnTo>
                    <a:pt x="1120878" y="17"/>
                  </a:lnTo>
                  <a:lnTo>
                    <a:pt x="1115274" y="18"/>
                  </a:lnTo>
                  <a:lnTo>
                    <a:pt x="1109669" y="19"/>
                  </a:lnTo>
                  <a:lnTo>
                    <a:pt x="1104065" y="20"/>
                  </a:lnTo>
                  <a:lnTo>
                    <a:pt x="1098461" y="21"/>
                  </a:lnTo>
                  <a:lnTo>
                    <a:pt x="1092856" y="22"/>
                  </a:lnTo>
                  <a:lnTo>
                    <a:pt x="1087252" y="24"/>
                  </a:lnTo>
                  <a:lnTo>
                    <a:pt x="1081647" y="25"/>
                  </a:lnTo>
                  <a:lnTo>
                    <a:pt x="1076043" y="26"/>
                  </a:lnTo>
                  <a:lnTo>
                    <a:pt x="1070439" y="27"/>
                  </a:lnTo>
                  <a:lnTo>
                    <a:pt x="1064834" y="29"/>
                  </a:lnTo>
                  <a:lnTo>
                    <a:pt x="1059230" y="30"/>
                  </a:lnTo>
                  <a:lnTo>
                    <a:pt x="1053625" y="32"/>
                  </a:lnTo>
                  <a:lnTo>
                    <a:pt x="1048021" y="33"/>
                  </a:lnTo>
                  <a:lnTo>
                    <a:pt x="1042417" y="35"/>
                  </a:lnTo>
                  <a:lnTo>
                    <a:pt x="1036812" y="37"/>
                  </a:lnTo>
                  <a:lnTo>
                    <a:pt x="1031208" y="39"/>
                  </a:lnTo>
                  <a:lnTo>
                    <a:pt x="1025603" y="41"/>
                  </a:lnTo>
                  <a:lnTo>
                    <a:pt x="1019999" y="43"/>
                  </a:lnTo>
                  <a:lnTo>
                    <a:pt x="1014395" y="45"/>
                  </a:lnTo>
                  <a:lnTo>
                    <a:pt x="1008790" y="47"/>
                  </a:lnTo>
                  <a:lnTo>
                    <a:pt x="1003186" y="50"/>
                  </a:lnTo>
                  <a:lnTo>
                    <a:pt x="997581" y="52"/>
                  </a:lnTo>
                  <a:lnTo>
                    <a:pt x="991977" y="55"/>
                  </a:lnTo>
                  <a:lnTo>
                    <a:pt x="986373" y="57"/>
                  </a:lnTo>
                  <a:lnTo>
                    <a:pt x="980768" y="60"/>
                  </a:lnTo>
                  <a:lnTo>
                    <a:pt x="975164" y="63"/>
                  </a:lnTo>
                  <a:lnTo>
                    <a:pt x="969559" y="66"/>
                  </a:lnTo>
                  <a:lnTo>
                    <a:pt x="963955" y="70"/>
                  </a:lnTo>
                  <a:lnTo>
                    <a:pt x="958351" y="73"/>
                  </a:lnTo>
                  <a:lnTo>
                    <a:pt x="952746" y="77"/>
                  </a:lnTo>
                  <a:lnTo>
                    <a:pt x="947142" y="81"/>
                  </a:lnTo>
                  <a:lnTo>
                    <a:pt x="941538" y="85"/>
                  </a:lnTo>
                  <a:lnTo>
                    <a:pt x="935933" y="89"/>
                  </a:lnTo>
                  <a:lnTo>
                    <a:pt x="930329" y="93"/>
                  </a:lnTo>
                  <a:lnTo>
                    <a:pt x="924724" y="98"/>
                  </a:lnTo>
                  <a:lnTo>
                    <a:pt x="919120" y="103"/>
                  </a:lnTo>
                  <a:lnTo>
                    <a:pt x="913516" y="108"/>
                  </a:lnTo>
                  <a:lnTo>
                    <a:pt x="907911" y="113"/>
                  </a:lnTo>
                  <a:lnTo>
                    <a:pt x="902307" y="119"/>
                  </a:lnTo>
                  <a:lnTo>
                    <a:pt x="896702" y="125"/>
                  </a:lnTo>
                  <a:lnTo>
                    <a:pt x="891098" y="131"/>
                  </a:lnTo>
                  <a:lnTo>
                    <a:pt x="885494" y="137"/>
                  </a:lnTo>
                  <a:lnTo>
                    <a:pt x="879889" y="144"/>
                  </a:lnTo>
                  <a:lnTo>
                    <a:pt x="874285" y="151"/>
                  </a:lnTo>
                  <a:lnTo>
                    <a:pt x="868680" y="159"/>
                  </a:lnTo>
                  <a:lnTo>
                    <a:pt x="863076" y="167"/>
                  </a:lnTo>
                  <a:lnTo>
                    <a:pt x="857472" y="175"/>
                  </a:lnTo>
                  <a:lnTo>
                    <a:pt x="851867" y="184"/>
                  </a:lnTo>
                  <a:lnTo>
                    <a:pt x="846263" y="193"/>
                  </a:lnTo>
                  <a:lnTo>
                    <a:pt x="840658" y="202"/>
                  </a:lnTo>
                  <a:lnTo>
                    <a:pt x="835054" y="212"/>
                  </a:lnTo>
                  <a:lnTo>
                    <a:pt x="829450" y="223"/>
                  </a:lnTo>
                  <a:lnTo>
                    <a:pt x="823845" y="234"/>
                  </a:lnTo>
                  <a:lnTo>
                    <a:pt x="818241" y="245"/>
                  </a:lnTo>
                  <a:lnTo>
                    <a:pt x="812636" y="257"/>
                  </a:lnTo>
                  <a:lnTo>
                    <a:pt x="807032" y="270"/>
                  </a:lnTo>
                  <a:lnTo>
                    <a:pt x="801428" y="283"/>
                  </a:lnTo>
                  <a:lnTo>
                    <a:pt x="795823" y="297"/>
                  </a:lnTo>
                  <a:lnTo>
                    <a:pt x="790219" y="312"/>
                  </a:lnTo>
                  <a:lnTo>
                    <a:pt x="784615" y="327"/>
                  </a:lnTo>
                  <a:lnTo>
                    <a:pt x="779010" y="344"/>
                  </a:lnTo>
                  <a:lnTo>
                    <a:pt x="773406" y="361"/>
                  </a:lnTo>
                  <a:lnTo>
                    <a:pt x="767801" y="378"/>
                  </a:lnTo>
                  <a:lnTo>
                    <a:pt x="762197" y="397"/>
                  </a:lnTo>
                  <a:lnTo>
                    <a:pt x="756593" y="417"/>
                  </a:lnTo>
                  <a:lnTo>
                    <a:pt x="750988" y="437"/>
                  </a:lnTo>
                  <a:lnTo>
                    <a:pt x="745384" y="459"/>
                  </a:lnTo>
                  <a:lnTo>
                    <a:pt x="739779" y="481"/>
                  </a:lnTo>
                  <a:lnTo>
                    <a:pt x="734175" y="505"/>
                  </a:lnTo>
                  <a:lnTo>
                    <a:pt x="728571" y="530"/>
                  </a:lnTo>
                  <a:lnTo>
                    <a:pt x="722966" y="556"/>
                  </a:lnTo>
                  <a:lnTo>
                    <a:pt x="717362" y="584"/>
                  </a:lnTo>
                  <a:lnTo>
                    <a:pt x="711757" y="613"/>
                  </a:lnTo>
                  <a:lnTo>
                    <a:pt x="706153" y="643"/>
                  </a:lnTo>
                  <a:lnTo>
                    <a:pt x="700549" y="674"/>
                  </a:lnTo>
                  <a:lnTo>
                    <a:pt x="694944" y="708"/>
                  </a:lnTo>
                  <a:lnTo>
                    <a:pt x="689340" y="743"/>
                  </a:lnTo>
                  <a:lnTo>
                    <a:pt x="683735" y="779"/>
                  </a:lnTo>
                  <a:lnTo>
                    <a:pt x="678131" y="818"/>
                  </a:lnTo>
                  <a:lnTo>
                    <a:pt x="672527" y="858"/>
                  </a:lnTo>
                  <a:lnTo>
                    <a:pt x="666922" y="901"/>
                  </a:lnTo>
                  <a:lnTo>
                    <a:pt x="661318" y="945"/>
                  </a:lnTo>
                  <a:lnTo>
                    <a:pt x="655713" y="992"/>
                  </a:lnTo>
                  <a:lnTo>
                    <a:pt x="650109" y="1041"/>
                  </a:lnTo>
                  <a:lnTo>
                    <a:pt x="644505" y="1092"/>
                  </a:lnTo>
                  <a:lnTo>
                    <a:pt x="638900" y="1146"/>
                  </a:lnTo>
                  <a:lnTo>
                    <a:pt x="633296" y="1203"/>
                  </a:lnTo>
                  <a:lnTo>
                    <a:pt x="627692" y="1262"/>
                  </a:lnTo>
                  <a:lnTo>
                    <a:pt x="622087" y="1324"/>
                  </a:lnTo>
                  <a:lnTo>
                    <a:pt x="616483" y="1390"/>
                  </a:lnTo>
                  <a:lnTo>
                    <a:pt x="610878" y="1459"/>
                  </a:lnTo>
                  <a:lnTo>
                    <a:pt x="605274" y="1531"/>
                  </a:lnTo>
                  <a:lnTo>
                    <a:pt x="599670" y="1606"/>
                  </a:lnTo>
                  <a:lnTo>
                    <a:pt x="594065" y="1685"/>
                  </a:lnTo>
                  <a:lnTo>
                    <a:pt x="588461" y="1769"/>
                  </a:lnTo>
                  <a:lnTo>
                    <a:pt x="582856" y="1856"/>
                  </a:lnTo>
                  <a:lnTo>
                    <a:pt x="577252" y="1948"/>
                  </a:lnTo>
                  <a:lnTo>
                    <a:pt x="571648" y="2044"/>
                  </a:lnTo>
                  <a:lnTo>
                    <a:pt x="566043" y="2145"/>
                  </a:lnTo>
                  <a:lnTo>
                    <a:pt x="560439" y="2251"/>
                  </a:lnTo>
                  <a:lnTo>
                    <a:pt x="554834" y="2362"/>
                  </a:lnTo>
                  <a:lnTo>
                    <a:pt x="549230" y="2478"/>
                  </a:lnTo>
                  <a:lnTo>
                    <a:pt x="543626" y="2600"/>
                  </a:lnTo>
                  <a:lnTo>
                    <a:pt x="538021" y="2729"/>
                  </a:lnTo>
                  <a:lnTo>
                    <a:pt x="532417" y="2863"/>
                  </a:lnTo>
                  <a:lnTo>
                    <a:pt x="526812" y="3004"/>
                  </a:lnTo>
                  <a:lnTo>
                    <a:pt x="521208" y="3153"/>
                  </a:lnTo>
                  <a:lnTo>
                    <a:pt x="515604" y="3308"/>
                  </a:lnTo>
                  <a:lnTo>
                    <a:pt x="509999" y="3471"/>
                  </a:lnTo>
                  <a:lnTo>
                    <a:pt x="504395" y="3642"/>
                  </a:lnTo>
                  <a:lnTo>
                    <a:pt x="498790" y="3821"/>
                  </a:lnTo>
                  <a:lnTo>
                    <a:pt x="493186" y="4010"/>
                  </a:lnTo>
                  <a:lnTo>
                    <a:pt x="487582" y="4207"/>
                  </a:lnTo>
                  <a:lnTo>
                    <a:pt x="481977" y="4414"/>
                  </a:lnTo>
                  <a:lnTo>
                    <a:pt x="476373" y="4631"/>
                  </a:lnTo>
                  <a:lnTo>
                    <a:pt x="470769" y="4859"/>
                  </a:lnTo>
                  <a:lnTo>
                    <a:pt x="465164" y="5098"/>
                  </a:lnTo>
                  <a:lnTo>
                    <a:pt x="459560" y="5348"/>
                  </a:lnTo>
                  <a:lnTo>
                    <a:pt x="453955" y="5611"/>
                  </a:lnTo>
                  <a:lnTo>
                    <a:pt x="448351" y="5886"/>
                  </a:lnTo>
                  <a:lnTo>
                    <a:pt x="442747" y="6175"/>
                  </a:lnTo>
                  <a:lnTo>
                    <a:pt x="437142" y="6477"/>
                  </a:lnTo>
                  <a:lnTo>
                    <a:pt x="431538" y="6795"/>
                  </a:lnTo>
                  <a:lnTo>
                    <a:pt x="425933" y="7128"/>
                  </a:lnTo>
                  <a:lnTo>
                    <a:pt x="420329" y="7476"/>
                  </a:lnTo>
                  <a:lnTo>
                    <a:pt x="414725" y="7842"/>
                  </a:lnTo>
                  <a:lnTo>
                    <a:pt x="409120" y="8225"/>
                  </a:lnTo>
                  <a:lnTo>
                    <a:pt x="403516" y="8627"/>
                  </a:lnTo>
                  <a:lnTo>
                    <a:pt x="397911" y="9047"/>
                  </a:lnTo>
                  <a:lnTo>
                    <a:pt x="392307" y="9488"/>
                  </a:lnTo>
                  <a:lnTo>
                    <a:pt x="386703" y="9950"/>
                  </a:lnTo>
                  <a:lnTo>
                    <a:pt x="381098" y="10434"/>
                  </a:lnTo>
                  <a:lnTo>
                    <a:pt x="375494" y="10942"/>
                  </a:lnTo>
                  <a:lnTo>
                    <a:pt x="369889" y="11473"/>
                  </a:lnTo>
                  <a:lnTo>
                    <a:pt x="364285" y="12029"/>
                  </a:lnTo>
                  <a:lnTo>
                    <a:pt x="358681" y="12612"/>
                  </a:lnTo>
                  <a:lnTo>
                    <a:pt x="353076" y="13222"/>
                  </a:lnTo>
                  <a:lnTo>
                    <a:pt x="347472" y="13860"/>
                  </a:lnTo>
                  <a:lnTo>
                    <a:pt x="341867" y="14529"/>
                  </a:lnTo>
                  <a:lnTo>
                    <a:pt x="336263" y="15229"/>
                  </a:lnTo>
                  <a:lnTo>
                    <a:pt x="330659" y="15962"/>
                  </a:lnTo>
                  <a:lnTo>
                    <a:pt x="325054" y="16728"/>
                  </a:lnTo>
                  <a:lnTo>
                    <a:pt x="319450" y="17531"/>
                  </a:lnTo>
                  <a:lnTo>
                    <a:pt x="313846" y="18370"/>
                  </a:lnTo>
                  <a:lnTo>
                    <a:pt x="308241" y="19247"/>
                  </a:lnTo>
                  <a:lnTo>
                    <a:pt x="302637" y="20165"/>
                  </a:lnTo>
                  <a:lnTo>
                    <a:pt x="297032" y="21125"/>
                  </a:lnTo>
                  <a:lnTo>
                    <a:pt x="291428" y="22129"/>
                  </a:lnTo>
                  <a:lnTo>
                    <a:pt x="285824" y="23178"/>
                  </a:lnTo>
                  <a:lnTo>
                    <a:pt x="280219" y="24274"/>
                  </a:lnTo>
                  <a:lnTo>
                    <a:pt x="274615" y="25419"/>
                  </a:lnTo>
                  <a:lnTo>
                    <a:pt x="269010" y="26615"/>
                  </a:lnTo>
                  <a:lnTo>
                    <a:pt x="263406" y="27864"/>
                  </a:lnTo>
                  <a:lnTo>
                    <a:pt x="257802" y="29169"/>
                  </a:lnTo>
                  <a:lnTo>
                    <a:pt x="252197" y="30530"/>
                  </a:lnTo>
                  <a:lnTo>
                    <a:pt x="246593" y="31951"/>
                  </a:lnTo>
                  <a:lnTo>
                    <a:pt x="240988" y="33434"/>
                  </a:lnTo>
                  <a:lnTo>
                    <a:pt x="235384" y="34980"/>
                  </a:lnTo>
                  <a:lnTo>
                    <a:pt x="229780" y="36592"/>
                  </a:lnTo>
                  <a:lnTo>
                    <a:pt x="224175" y="38273"/>
                  </a:lnTo>
                  <a:lnTo>
                    <a:pt x="218571" y="40024"/>
                  </a:lnTo>
                  <a:lnTo>
                    <a:pt x="212966" y="41849"/>
                  </a:lnTo>
                  <a:lnTo>
                    <a:pt x="207362" y="43749"/>
                  </a:lnTo>
                  <a:lnTo>
                    <a:pt x="201758" y="45727"/>
                  </a:lnTo>
                  <a:lnTo>
                    <a:pt x="196153" y="47785"/>
                  </a:lnTo>
                  <a:lnTo>
                    <a:pt x="190549" y="49926"/>
                  </a:lnTo>
                  <a:lnTo>
                    <a:pt x="184944" y="52152"/>
                  </a:lnTo>
                  <a:lnTo>
                    <a:pt x="179340" y="54466"/>
                  </a:lnTo>
                  <a:lnTo>
                    <a:pt x="173736" y="56870"/>
                  </a:lnTo>
                  <a:lnTo>
                    <a:pt x="168131" y="59366"/>
                  </a:lnTo>
                  <a:lnTo>
                    <a:pt x="162527" y="61957"/>
                  </a:lnTo>
                  <a:lnTo>
                    <a:pt x="156923" y="64645"/>
                  </a:lnTo>
                  <a:lnTo>
                    <a:pt x="151318" y="67433"/>
                  </a:lnTo>
                  <a:lnTo>
                    <a:pt x="145714" y="70322"/>
                  </a:lnTo>
                  <a:lnTo>
                    <a:pt x="140109" y="73315"/>
                  </a:lnTo>
                  <a:lnTo>
                    <a:pt x="134505" y="76413"/>
                  </a:lnTo>
                  <a:lnTo>
                    <a:pt x="128901" y="79619"/>
                  </a:lnTo>
                  <a:lnTo>
                    <a:pt x="123296" y="82934"/>
                  </a:lnTo>
                  <a:lnTo>
                    <a:pt x="117692" y="86359"/>
                  </a:lnTo>
                  <a:lnTo>
                    <a:pt x="112087" y="89897"/>
                  </a:lnTo>
                  <a:lnTo>
                    <a:pt x="106483" y="93548"/>
                  </a:lnTo>
                  <a:lnTo>
                    <a:pt x="100879" y="97314"/>
                  </a:lnTo>
                  <a:lnTo>
                    <a:pt x="95274" y="101195"/>
                  </a:lnTo>
                  <a:lnTo>
                    <a:pt x="89670" y="105192"/>
                  </a:lnTo>
                  <a:lnTo>
                    <a:pt x="84065" y="109306"/>
                  </a:lnTo>
                  <a:lnTo>
                    <a:pt x="78461" y="113535"/>
                  </a:lnTo>
                  <a:lnTo>
                    <a:pt x="72857" y="117881"/>
                  </a:lnTo>
                  <a:lnTo>
                    <a:pt x="67252" y="122342"/>
                  </a:lnTo>
                  <a:lnTo>
                    <a:pt x="61648" y="126919"/>
                  </a:lnTo>
                  <a:lnTo>
                    <a:pt x="56043" y="131609"/>
                  </a:lnTo>
                  <a:lnTo>
                    <a:pt x="50439" y="136411"/>
                  </a:lnTo>
                  <a:lnTo>
                    <a:pt x="44835" y="141323"/>
                  </a:lnTo>
                  <a:lnTo>
                    <a:pt x="39230" y="146344"/>
                  </a:lnTo>
                  <a:lnTo>
                    <a:pt x="33626" y="151470"/>
                  </a:lnTo>
                  <a:lnTo>
                    <a:pt x="28021" y="156698"/>
                  </a:lnTo>
                  <a:lnTo>
                    <a:pt x="22417" y="162026"/>
                  </a:lnTo>
                  <a:lnTo>
                    <a:pt x="16813" y="167449"/>
                  </a:lnTo>
                  <a:lnTo>
                    <a:pt x="11208" y="172963"/>
                  </a:lnTo>
                  <a:lnTo>
                    <a:pt x="5604" y="178564"/>
                  </a:lnTo>
                  <a:lnTo>
                    <a:pt x="0" y="184246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691486" y="4190816"/>
              <a:ext cx="1883076" cy="179913"/>
            </a:xfrm>
            <a:custGeom>
              <a:avLst/>
              <a:pathLst>
                <a:path w="1883076" h="179913">
                  <a:moveTo>
                    <a:pt x="0" y="179913"/>
                  </a:moveTo>
                  <a:lnTo>
                    <a:pt x="5604" y="174283"/>
                  </a:lnTo>
                  <a:lnTo>
                    <a:pt x="11208" y="168737"/>
                  </a:lnTo>
                  <a:lnTo>
                    <a:pt x="16813" y="163278"/>
                  </a:lnTo>
                  <a:lnTo>
                    <a:pt x="22417" y="157912"/>
                  </a:lnTo>
                  <a:lnTo>
                    <a:pt x="28021" y="152643"/>
                  </a:lnTo>
                  <a:lnTo>
                    <a:pt x="33626" y="147474"/>
                  </a:lnTo>
                  <a:lnTo>
                    <a:pt x="39230" y="142409"/>
                  </a:lnTo>
                  <a:lnTo>
                    <a:pt x="44835" y="137450"/>
                  </a:lnTo>
                  <a:lnTo>
                    <a:pt x="50439" y="132600"/>
                  </a:lnTo>
                  <a:lnTo>
                    <a:pt x="56043" y="127862"/>
                  </a:lnTo>
                  <a:lnTo>
                    <a:pt x="61648" y="123236"/>
                  </a:lnTo>
                  <a:lnTo>
                    <a:pt x="67252" y="118724"/>
                  </a:lnTo>
                  <a:lnTo>
                    <a:pt x="72857" y="114327"/>
                  </a:lnTo>
                  <a:lnTo>
                    <a:pt x="78461" y="110047"/>
                  </a:lnTo>
                  <a:lnTo>
                    <a:pt x="84065" y="105883"/>
                  </a:lnTo>
                  <a:lnTo>
                    <a:pt x="89670" y="101835"/>
                  </a:lnTo>
                  <a:lnTo>
                    <a:pt x="95274" y="97904"/>
                  </a:lnTo>
                  <a:lnTo>
                    <a:pt x="100879" y="94088"/>
                  </a:lnTo>
                  <a:lnTo>
                    <a:pt x="106483" y="90388"/>
                  </a:lnTo>
                  <a:lnTo>
                    <a:pt x="112087" y="86802"/>
                  </a:lnTo>
                  <a:lnTo>
                    <a:pt x="117692" y="83329"/>
                  </a:lnTo>
                  <a:lnTo>
                    <a:pt x="123296" y="79968"/>
                  </a:lnTo>
                  <a:lnTo>
                    <a:pt x="128901" y="76717"/>
                  </a:lnTo>
                  <a:lnTo>
                    <a:pt x="134505" y="73575"/>
                  </a:lnTo>
                  <a:lnTo>
                    <a:pt x="140109" y="70540"/>
                  </a:lnTo>
                  <a:lnTo>
                    <a:pt x="145714" y="67609"/>
                  </a:lnTo>
                  <a:lnTo>
                    <a:pt x="151318" y="64782"/>
                  </a:lnTo>
                  <a:lnTo>
                    <a:pt x="156923" y="62056"/>
                  </a:lnTo>
                  <a:lnTo>
                    <a:pt x="162527" y="59428"/>
                  </a:lnTo>
                  <a:lnTo>
                    <a:pt x="168131" y="56897"/>
                  </a:lnTo>
                  <a:lnTo>
                    <a:pt x="173736" y="54459"/>
                  </a:lnTo>
                  <a:lnTo>
                    <a:pt x="179340" y="52113"/>
                  </a:lnTo>
                  <a:lnTo>
                    <a:pt x="184944" y="49857"/>
                  </a:lnTo>
                  <a:lnTo>
                    <a:pt x="190549" y="47687"/>
                  </a:lnTo>
                  <a:lnTo>
                    <a:pt x="196153" y="45602"/>
                  </a:lnTo>
                  <a:lnTo>
                    <a:pt x="201758" y="43598"/>
                  </a:lnTo>
                  <a:lnTo>
                    <a:pt x="207362" y="41674"/>
                  </a:lnTo>
                  <a:lnTo>
                    <a:pt x="212966" y="39826"/>
                  </a:lnTo>
                  <a:lnTo>
                    <a:pt x="218571" y="38054"/>
                  </a:lnTo>
                  <a:lnTo>
                    <a:pt x="224175" y="36353"/>
                  </a:lnTo>
                  <a:lnTo>
                    <a:pt x="229780" y="34722"/>
                  </a:lnTo>
                  <a:lnTo>
                    <a:pt x="235384" y="33159"/>
                  </a:lnTo>
                  <a:lnTo>
                    <a:pt x="240988" y="31660"/>
                  </a:lnTo>
                  <a:lnTo>
                    <a:pt x="246593" y="30225"/>
                  </a:lnTo>
                  <a:lnTo>
                    <a:pt x="252197" y="28850"/>
                  </a:lnTo>
                  <a:lnTo>
                    <a:pt x="257802" y="27533"/>
                  </a:lnTo>
                  <a:lnTo>
                    <a:pt x="263406" y="26273"/>
                  </a:lnTo>
                  <a:lnTo>
                    <a:pt x="269010" y="25066"/>
                  </a:lnTo>
                  <a:lnTo>
                    <a:pt x="274615" y="23912"/>
                  </a:lnTo>
                  <a:lnTo>
                    <a:pt x="280219" y="22808"/>
                  </a:lnTo>
                  <a:lnTo>
                    <a:pt x="285824" y="21752"/>
                  </a:lnTo>
                  <a:lnTo>
                    <a:pt x="291428" y="20742"/>
                  </a:lnTo>
                  <a:lnTo>
                    <a:pt x="297032" y="19777"/>
                  </a:lnTo>
                  <a:lnTo>
                    <a:pt x="302637" y="18855"/>
                  </a:lnTo>
                  <a:lnTo>
                    <a:pt x="308241" y="17973"/>
                  </a:lnTo>
                  <a:lnTo>
                    <a:pt x="313846" y="17131"/>
                  </a:lnTo>
                  <a:lnTo>
                    <a:pt x="319450" y="16327"/>
                  </a:lnTo>
                  <a:lnTo>
                    <a:pt x="325054" y="15558"/>
                  </a:lnTo>
                  <a:lnTo>
                    <a:pt x="330659" y="14825"/>
                  </a:lnTo>
                  <a:lnTo>
                    <a:pt x="336263" y="14124"/>
                  </a:lnTo>
                  <a:lnTo>
                    <a:pt x="341867" y="13456"/>
                  </a:lnTo>
                  <a:lnTo>
                    <a:pt x="347472" y="12818"/>
                  </a:lnTo>
                  <a:lnTo>
                    <a:pt x="353076" y="12209"/>
                  </a:lnTo>
                  <a:lnTo>
                    <a:pt x="358681" y="11628"/>
                  </a:lnTo>
                  <a:lnTo>
                    <a:pt x="364285" y="11074"/>
                  </a:lnTo>
                  <a:lnTo>
                    <a:pt x="369889" y="10545"/>
                  </a:lnTo>
                  <a:lnTo>
                    <a:pt x="375494" y="10041"/>
                  </a:lnTo>
                  <a:lnTo>
                    <a:pt x="381098" y="9560"/>
                  </a:lnTo>
                  <a:lnTo>
                    <a:pt x="386703" y="9101"/>
                  </a:lnTo>
                  <a:lnTo>
                    <a:pt x="392307" y="8664"/>
                  </a:lnTo>
                  <a:lnTo>
                    <a:pt x="397911" y="8247"/>
                  </a:lnTo>
                  <a:lnTo>
                    <a:pt x="403516" y="7850"/>
                  </a:lnTo>
                  <a:lnTo>
                    <a:pt x="409120" y="7471"/>
                  </a:lnTo>
                  <a:lnTo>
                    <a:pt x="414725" y="7110"/>
                  </a:lnTo>
                  <a:lnTo>
                    <a:pt x="420329" y="6766"/>
                  </a:lnTo>
                  <a:lnTo>
                    <a:pt x="425933" y="6438"/>
                  </a:lnTo>
                  <a:lnTo>
                    <a:pt x="431538" y="6126"/>
                  </a:lnTo>
                  <a:lnTo>
                    <a:pt x="437142" y="5828"/>
                  </a:lnTo>
                  <a:lnTo>
                    <a:pt x="442747" y="5545"/>
                  </a:lnTo>
                  <a:lnTo>
                    <a:pt x="448351" y="5275"/>
                  </a:lnTo>
                  <a:lnTo>
                    <a:pt x="453955" y="5018"/>
                  </a:lnTo>
                  <a:lnTo>
                    <a:pt x="459560" y="4773"/>
                  </a:lnTo>
                  <a:lnTo>
                    <a:pt x="465164" y="4540"/>
                  </a:lnTo>
                  <a:lnTo>
                    <a:pt x="470769" y="4318"/>
                  </a:lnTo>
                  <a:lnTo>
                    <a:pt x="476373" y="4106"/>
                  </a:lnTo>
                  <a:lnTo>
                    <a:pt x="481977" y="3905"/>
                  </a:lnTo>
                  <a:lnTo>
                    <a:pt x="487582" y="3713"/>
                  </a:lnTo>
                  <a:lnTo>
                    <a:pt x="493186" y="3531"/>
                  </a:lnTo>
                  <a:lnTo>
                    <a:pt x="498790" y="3357"/>
                  </a:lnTo>
                  <a:lnTo>
                    <a:pt x="504395" y="3192"/>
                  </a:lnTo>
                  <a:lnTo>
                    <a:pt x="509999" y="3035"/>
                  </a:lnTo>
                  <a:lnTo>
                    <a:pt x="515604" y="2885"/>
                  </a:lnTo>
                  <a:lnTo>
                    <a:pt x="521208" y="2743"/>
                  </a:lnTo>
                  <a:lnTo>
                    <a:pt x="526812" y="2607"/>
                  </a:lnTo>
                  <a:lnTo>
                    <a:pt x="532417" y="2478"/>
                  </a:lnTo>
                  <a:lnTo>
                    <a:pt x="538021" y="2355"/>
                  </a:lnTo>
                  <a:lnTo>
                    <a:pt x="543626" y="2238"/>
                  </a:lnTo>
                  <a:lnTo>
                    <a:pt x="549230" y="2127"/>
                  </a:lnTo>
                  <a:lnTo>
                    <a:pt x="554834" y="2022"/>
                  </a:lnTo>
                  <a:lnTo>
                    <a:pt x="560439" y="1921"/>
                  </a:lnTo>
                  <a:lnTo>
                    <a:pt x="566043" y="1825"/>
                  </a:lnTo>
                  <a:lnTo>
                    <a:pt x="571648" y="1734"/>
                  </a:lnTo>
                  <a:lnTo>
                    <a:pt x="577252" y="1648"/>
                  </a:lnTo>
                  <a:lnTo>
                    <a:pt x="582856" y="1565"/>
                  </a:lnTo>
                  <a:lnTo>
                    <a:pt x="588461" y="1487"/>
                  </a:lnTo>
                  <a:lnTo>
                    <a:pt x="594065" y="1413"/>
                  </a:lnTo>
                  <a:lnTo>
                    <a:pt x="599670" y="1342"/>
                  </a:lnTo>
                  <a:lnTo>
                    <a:pt x="605274" y="1275"/>
                  </a:lnTo>
                  <a:lnTo>
                    <a:pt x="610878" y="1211"/>
                  </a:lnTo>
                  <a:lnTo>
                    <a:pt x="616483" y="1150"/>
                  </a:lnTo>
                  <a:lnTo>
                    <a:pt x="622087" y="1092"/>
                  </a:lnTo>
                  <a:lnTo>
                    <a:pt x="627692" y="1037"/>
                  </a:lnTo>
                  <a:lnTo>
                    <a:pt x="633296" y="985"/>
                  </a:lnTo>
                  <a:lnTo>
                    <a:pt x="638900" y="935"/>
                  </a:lnTo>
                  <a:lnTo>
                    <a:pt x="644505" y="888"/>
                  </a:lnTo>
                  <a:lnTo>
                    <a:pt x="650109" y="843"/>
                  </a:lnTo>
                  <a:lnTo>
                    <a:pt x="655713" y="800"/>
                  </a:lnTo>
                  <a:lnTo>
                    <a:pt x="661318" y="760"/>
                  </a:lnTo>
                  <a:lnTo>
                    <a:pt x="666922" y="721"/>
                  </a:lnTo>
                  <a:lnTo>
                    <a:pt x="672527" y="684"/>
                  </a:lnTo>
                  <a:lnTo>
                    <a:pt x="678131" y="650"/>
                  </a:lnTo>
                  <a:lnTo>
                    <a:pt x="683735" y="616"/>
                  </a:lnTo>
                  <a:lnTo>
                    <a:pt x="689340" y="585"/>
                  </a:lnTo>
                  <a:lnTo>
                    <a:pt x="694944" y="555"/>
                  </a:lnTo>
                  <a:lnTo>
                    <a:pt x="700549" y="527"/>
                  </a:lnTo>
                  <a:lnTo>
                    <a:pt x="706153" y="500"/>
                  </a:lnTo>
                  <a:lnTo>
                    <a:pt x="711757" y="474"/>
                  </a:lnTo>
                  <a:lnTo>
                    <a:pt x="717362" y="450"/>
                  </a:lnTo>
                  <a:lnTo>
                    <a:pt x="722966" y="427"/>
                  </a:lnTo>
                  <a:lnTo>
                    <a:pt x="728571" y="405"/>
                  </a:lnTo>
                  <a:lnTo>
                    <a:pt x="734175" y="384"/>
                  </a:lnTo>
                  <a:lnTo>
                    <a:pt x="739779" y="364"/>
                  </a:lnTo>
                  <a:lnTo>
                    <a:pt x="745384" y="345"/>
                  </a:lnTo>
                  <a:lnTo>
                    <a:pt x="750988" y="328"/>
                  </a:lnTo>
                  <a:lnTo>
                    <a:pt x="756593" y="311"/>
                  </a:lnTo>
                  <a:lnTo>
                    <a:pt x="762197" y="294"/>
                  </a:lnTo>
                  <a:lnTo>
                    <a:pt x="767801" y="279"/>
                  </a:lnTo>
                  <a:lnTo>
                    <a:pt x="773406" y="265"/>
                  </a:lnTo>
                  <a:lnTo>
                    <a:pt x="779010" y="251"/>
                  </a:lnTo>
                  <a:lnTo>
                    <a:pt x="784615" y="238"/>
                  </a:lnTo>
                  <a:lnTo>
                    <a:pt x="790219" y="225"/>
                  </a:lnTo>
                  <a:lnTo>
                    <a:pt x="795823" y="214"/>
                  </a:lnTo>
                  <a:lnTo>
                    <a:pt x="801428" y="202"/>
                  </a:lnTo>
                  <a:lnTo>
                    <a:pt x="807032" y="192"/>
                  </a:lnTo>
                  <a:lnTo>
                    <a:pt x="812636" y="182"/>
                  </a:lnTo>
                  <a:lnTo>
                    <a:pt x="818241" y="172"/>
                  </a:lnTo>
                  <a:lnTo>
                    <a:pt x="823845" y="163"/>
                  </a:lnTo>
                  <a:lnTo>
                    <a:pt x="829450" y="154"/>
                  </a:lnTo>
                  <a:lnTo>
                    <a:pt x="835054" y="146"/>
                  </a:lnTo>
                  <a:lnTo>
                    <a:pt x="840658" y="139"/>
                  </a:lnTo>
                  <a:lnTo>
                    <a:pt x="846263" y="131"/>
                  </a:lnTo>
                  <a:lnTo>
                    <a:pt x="851867" y="124"/>
                  </a:lnTo>
                  <a:lnTo>
                    <a:pt x="857472" y="118"/>
                  </a:lnTo>
                  <a:lnTo>
                    <a:pt x="863076" y="111"/>
                  </a:lnTo>
                  <a:lnTo>
                    <a:pt x="868680" y="105"/>
                  </a:lnTo>
                  <a:lnTo>
                    <a:pt x="874285" y="100"/>
                  </a:lnTo>
                  <a:lnTo>
                    <a:pt x="879889" y="94"/>
                  </a:lnTo>
                  <a:lnTo>
                    <a:pt x="885494" y="89"/>
                  </a:lnTo>
                  <a:lnTo>
                    <a:pt x="891098" y="84"/>
                  </a:lnTo>
                  <a:lnTo>
                    <a:pt x="896702" y="80"/>
                  </a:lnTo>
                  <a:lnTo>
                    <a:pt x="902307" y="76"/>
                  </a:lnTo>
                  <a:lnTo>
                    <a:pt x="907911" y="72"/>
                  </a:lnTo>
                  <a:lnTo>
                    <a:pt x="913516" y="68"/>
                  </a:lnTo>
                  <a:lnTo>
                    <a:pt x="919120" y="64"/>
                  </a:lnTo>
                  <a:lnTo>
                    <a:pt x="924724" y="60"/>
                  </a:lnTo>
                  <a:lnTo>
                    <a:pt x="930329" y="57"/>
                  </a:lnTo>
                  <a:lnTo>
                    <a:pt x="935933" y="54"/>
                  </a:lnTo>
                  <a:lnTo>
                    <a:pt x="941538" y="51"/>
                  </a:lnTo>
                  <a:lnTo>
                    <a:pt x="947142" y="48"/>
                  </a:lnTo>
                  <a:lnTo>
                    <a:pt x="952746" y="46"/>
                  </a:lnTo>
                  <a:lnTo>
                    <a:pt x="958351" y="43"/>
                  </a:lnTo>
                  <a:lnTo>
                    <a:pt x="963955" y="41"/>
                  </a:lnTo>
                  <a:lnTo>
                    <a:pt x="969559" y="38"/>
                  </a:lnTo>
                  <a:lnTo>
                    <a:pt x="975164" y="36"/>
                  </a:lnTo>
                  <a:lnTo>
                    <a:pt x="980768" y="34"/>
                  </a:lnTo>
                  <a:lnTo>
                    <a:pt x="986373" y="32"/>
                  </a:lnTo>
                  <a:lnTo>
                    <a:pt x="991977" y="30"/>
                  </a:lnTo>
                  <a:lnTo>
                    <a:pt x="997581" y="29"/>
                  </a:lnTo>
                  <a:lnTo>
                    <a:pt x="1003186" y="27"/>
                  </a:lnTo>
                  <a:lnTo>
                    <a:pt x="1008790" y="26"/>
                  </a:lnTo>
                  <a:lnTo>
                    <a:pt x="1014395" y="24"/>
                  </a:lnTo>
                  <a:lnTo>
                    <a:pt x="1019999" y="23"/>
                  </a:lnTo>
                  <a:lnTo>
                    <a:pt x="1025603" y="21"/>
                  </a:lnTo>
                  <a:lnTo>
                    <a:pt x="1031208" y="20"/>
                  </a:lnTo>
                  <a:lnTo>
                    <a:pt x="1036812" y="19"/>
                  </a:lnTo>
                  <a:lnTo>
                    <a:pt x="1042417" y="18"/>
                  </a:lnTo>
                  <a:lnTo>
                    <a:pt x="1048021" y="17"/>
                  </a:lnTo>
                  <a:lnTo>
                    <a:pt x="1053625" y="16"/>
                  </a:lnTo>
                  <a:lnTo>
                    <a:pt x="1059230" y="15"/>
                  </a:lnTo>
                  <a:lnTo>
                    <a:pt x="1064834" y="14"/>
                  </a:lnTo>
                  <a:lnTo>
                    <a:pt x="1070439" y="13"/>
                  </a:lnTo>
                  <a:lnTo>
                    <a:pt x="1076043" y="12"/>
                  </a:lnTo>
                  <a:lnTo>
                    <a:pt x="1081647" y="12"/>
                  </a:lnTo>
                  <a:lnTo>
                    <a:pt x="1087252" y="11"/>
                  </a:lnTo>
                  <a:lnTo>
                    <a:pt x="1092856" y="10"/>
                  </a:lnTo>
                  <a:lnTo>
                    <a:pt x="1098461" y="10"/>
                  </a:lnTo>
                  <a:lnTo>
                    <a:pt x="1104065" y="9"/>
                  </a:lnTo>
                  <a:lnTo>
                    <a:pt x="1109669" y="9"/>
                  </a:lnTo>
                  <a:lnTo>
                    <a:pt x="1115274" y="8"/>
                  </a:lnTo>
                  <a:lnTo>
                    <a:pt x="1120878" y="8"/>
                  </a:lnTo>
                  <a:lnTo>
                    <a:pt x="1126482" y="7"/>
                  </a:lnTo>
                  <a:lnTo>
                    <a:pt x="1132087" y="7"/>
                  </a:lnTo>
                  <a:lnTo>
                    <a:pt x="1137691" y="6"/>
                  </a:lnTo>
                  <a:lnTo>
                    <a:pt x="1143296" y="6"/>
                  </a:lnTo>
                  <a:lnTo>
                    <a:pt x="1148900" y="5"/>
                  </a:lnTo>
                  <a:lnTo>
                    <a:pt x="1154504" y="5"/>
                  </a:lnTo>
                  <a:lnTo>
                    <a:pt x="1160109" y="5"/>
                  </a:lnTo>
                  <a:lnTo>
                    <a:pt x="1165713" y="4"/>
                  </a:lnTo>
                  <a:lnTo>
                    <a:pt x="1171318" y="4"/>
                  </a:lnTo>
                  <a:lnTo>
                    <a:pt x="1176922" y="4"/>
                  </a:lnTo>
                  <a:lnTo>
                    <a:pt x="1182526" y="4"/>
                  </a:lnTo>
                  <a:lnTo>
                    <a:pt x="1188131" y="3"/>
                  </a:lnTo>
                  <a:lnTo>
                    <a:pt x="1193735" y="3"/>
                  </a:lnTo>
                  <a:lnTo>
                    <a:pt x="1199340" y="3"/>
                  </a:lnTo>
                  <a:lnTo>
                    <a:pt x="1204944" y="3"/>
                  </a:lnTo>
                  <a:lnTo>
                    <a:pt x="1210548" y="3"/>
                  </a:lnTo>
                  <a:lnTo>
                    <a:pt x="1216153" y="2"/>
                  </a:lnTo>
                  <a:lnTo>
                    <a:pt x="1221757" y="2"/>
                  </a:lnTo>
                  <a:lnTo>
                    <a:pt x="1227362" y="2"/>
                  </a:lnTo>
                  <a:lnTo>
                    <a:pt x="1232966" y="2"/>
                  </a:lnTo>
                  <a:lnTo>
                    <a:pt x="1238570" y="2"/>
                  </a:lnTo>
                  <a:lnTo>
                    <a:pt x="1244175" y="2"/>
                  </a:lnTo>
                  <a:lnTo>
                    <a:pt x="1249779" y="1"/>
                  </a:lnTo>
                  <a:lnTo>
                    <a:pt x="1255384" y="1"/>
                  </a:lnTo>
                  <a:lnTo>
                    <a:pt x="1260988" y="1"/>
                  </a:lnTo>
                  <a:lnTo>
                    <a:pt x="1266592" y="1"/>
                  </a:lnTo>
                  <a:lnTo>
                    <a:pt x="1272197" y="1"/>
                  </a:lnTo>
                  <a:lnTo>
                    <a:pt x="1277801" y="1"/>
                  </a:lnTo>
                  <a:lnTo>
                    <a:pt x="1283406" y="1"/>
                  </a:lnTo>
                  <a:lnTo>
                    <a:pt x="1289010" y="1"/>
                  </a:lnTo>
                  <a:lnTo>
                    <a:pt x="1294614" y="1"/>
                  </a:lnTo>
                  <a:lnTo>
                    <a:pt x="1300219" y="1"/>
                  </a:lnTo>
                  <a:lnTo>
                    <a:pt x="1305823" y="1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691486" y="4190816"/>
              <a:ext cx="1883076" cy="246502"/>
            </a:xfrm>
            <a:custGeom>
              <a:avLst/>
              <a:pathLst>
                <a:path w="1883076" h="246502">
                  <a:moveTo>
                    <a:pt x="0" y="184246"/>
                  </a:moveTo>
                  <a:lnTo>
                    <a:pt x="5604" y="178564"/>
                  </a:lnTo>
                  <a:lnTo>
                    <a:pt x="11208" y="172963"/>
                  </a:lnTo>
                  <a:lnTo>
                    <a:pt x="16813" y="167449"/>
                  </a:lnTo>
                  <a:lnTo>
                    <a:pt x="22417" y="162026"/>
                  </a:lnTo>
                  <a:lnTo>
                    <a:pt x="28021" y="156698"/>
                  </a:lnTo>
                  <a:lnTo>
                    <a:pt x="33626" y="151470"/>
                  </a:lnTo>
                  <a:lnTo>
                    <a:pt x="39230" y="146344"/>
                  </a:lnTo>
                  <a:lnTo>
                    <a:pt x="44835" y="141323"/>
                  </a:lnTo>
                  <a:lnTo>
                    <a:pt x="50439" y="136411"/>
                  </a:lnTo>
                  <a:lnTo>
                    <a:pt x="56043" y="131609"/>
                  </a:lnTo>
                  <a:lnTo>
                    <a:pt x="61648" y="126919"/>
                  </a:lnTo>
                  <a:lnTo>
                    <a:pt x="67252" y="122342"/>
                  </a:lnTo>
                  <a:lnTo>
                    <a:pt x="72857" y="117881"/>
                  </a:lnTo>
                  <a:lnTo>
                    <a:pt x="78461" y="113535"/>
                  </a:lnTo>
                  <a:lnTo>
                    <a:pt x="84065" y="109306"/>
                  </a:lnTo>
                  <a:lnTo>
                    <a:pt x="89670" y="105192"/>
                  </a:lnTo>
                  <a:lnTo>
                    <a:pt x="95274" y="101195"/>
                  </a:lnTo>
                  <a:lnTo>
                    <a:pt x="100879" y="97314"/>
                  </a:lnTo>
                  <a:lnTo>
                    <a:pt x="106483" y="93548"/>
                  </a:lnTo>
                  <a:lnTo>
                    <a:pt x="112087" y="89897"/>
                  </a:lnTo>
                  <a:lnTo>
                    <a:pt x="117692" y="86359"/>
                  </a:lnTo>
                  <a:lnTo>
                    <a:pt x="123296" y="82934"/>
                  </a:lnTo>
                  <a:lnTo>
                    <a:pt x="128901" y="79619"/>
                  </a:lnTo>
                  <a:lnTo>
                    <a:pt x="134505" y="76413"/>
                  </a:lnTo>
                  <a:lnTo>
                    <a:pt x="140109" y="73315"/>
                  </a:lnTo>
                  <a:lnTo>
                    <a:pt x="145714" y="70322"/>
                  </a:lnTo>
                  <a:lnTo>
                    <a:pt x="151318" y="67433"/>
                  </a:lnTo>
                  <a:lnTo>
                    <a:pt x="156923" y="64645"/>
                  </a:lnTo>
                  <a:lnTo>
                    <a:pt x="162527" y="61957"/>
                  </a:lnTo>
                  <a:lnTo>
                    <a:pt x="168131" y="59366"/>
                  </a:lnTo>
                  <a:lnTo>
                    <a:pt x="173736" y="56870"/>
                  </a:lnTo>
                  <a:lnTo>
                    <a:pt x="179340" y="54466"/>
                  </a:lnTo>
                  <a:lnTo>
                    <a:pt x="184944" y="52152"/>
                  </a:lnTo>
                  <a:lnTo>
                    <a:pt x="190549" y="49926"/>
                  </a:lnTo>
                  <a:lnTo>
                    <a:pt x="196153" y="47785"/>
                  </a:lnTo>
                  <a:lnTo>
                    <a:pt x="201758" y="45727"/>
                  </a:lnTo>
                  <a:lnTo>
                    <a:pt x="207362" y="43749"/>
                  </a:lnTo>
                  <a:lnTo>
                    <a:pt x="212966" y="41849"/>
                  </a:lnTo>
                  <a:lnTo>
                    <a:pt x="218571" y="40024"/>
                  </a:lnTo>
                  <a:lnTo>
                    <a:pt x="224175" y="38273"/>
                  </a:lnTo>
                  <a:lnTo>
                    <a:pt x="229780" y="36592"/>
                  </a:lnTo>
                  <a:lnTo>
                    <a:pt x="235384" y="34980"/>
                  </a:lnTo>
                  <a:lnTo>
                    <a:pt x="240988" y="33434"/>
                  </a:lnTo>
                  <a:lnTo>
                    <a:pt x="246593" y="31951"/>
                  </a:lnTo>
                  <a:lnTo>
                    <a:pt x="252197" y="30530"/>
                  </a:lnTo>
                  <a:lnTo>
                    <a:pt x="257802" y="29169"/>
                  </a:lnTo>
                  <a:lnTo>
                    <a:pt x="263406" y="27864"/>
                  </a:lnTo>
                  <a:lnTo>
                    <a:pt x="269010" y="26615"/>
                  </a:lnTo>
                  <a:lnTo>
                    <a:pt x="274615" y="25419"/>
                  </a:lnTo>
                  <a:lnTo>
                    <a:pt x="280219" y="24274"/>
                  </a:lnTo>
                  <a:lnTo>
                    <a:pt x="285824" y="23178"/>
                  </a:lnTo>
                  <a:lnTo>
                    <a:pt x="291428" y="22129"/>
                  </a:lnTo>
                  <a:lnTo>
                    <a:pt x="297032" y="21125"/>
                  </a:lnTo>
                  <a:lnTo>
                    <a:pt x="302637" y="20165"/>
                  </a:lnTo>
                  <a:lnTo>
                    <a:pt x="308241" y="19247"/>
                  </a:lnTo>
                  <a:lnTo>
                    <a:pt x="313846" y="18370"/>
                  </a:lnTo>
                  <a:lnTo>
                    <a:pt x="319450" y="17531"/>
                  </a:lnTo>
                  <a:lnTo>
                    <a:pt x="325054" y="16728"/>
                  </a:lnTo>
                  <a:lnTo>
                    <a:pt x="330659" y="15962"/>
                  </a:lnTo>
                  <a:lnTo>
                    <a:pt x="336263" y="15229"/>
                  </a:lnTo>
                  <a:lnTo>
                    <a:pt x="341867" y="14529"/>
                  </a:lnTo>
                  <a:lnTo>
                    <a:pt x="347472" y="13860"/>
                  </a:lnTo>
                  <a:lnTo>
                    <a:pt x="353076" y="13222"/>
                  </a:lnTo>
                  <a:lnTo>
                    <a:pt x="358681" y="12612"/>
                  </a:lnTo>
                  <a:lnTo>
                    <a:pt x="364285" y="12029"/>
                  </a:lnTo>
                  <a:lnTo>
                    <a:pt x="369889" y="11473"/>
                  </a:lnTo>
                  <a:lnTo>
                    <a:pt x="375494" y="10942"/>
                  </a:lnTo>
                  <a:lnTo>
                    <a:pt x="381098" y="10434"/>
                  </a:lnTo>
                  <a:lnTo>
                    <a:pt x="386703" y="9950"/>
                  </a:lnTo>
                  <a:lnTo>
                    <a:pt x="392307" y="9488"/>
                  </a:lnTo>
                  <a:lnTo>
                    <a:pt x="397911" y="9047"/>
                  </a:lnTo>
                  <a:lnTo>
                    <a:pt x="403516" y="8627"/>
                  </a:lnTo>
                  <a:lnTo>
                    <a:pt x="409120" y="8225"/>
                  </a:lnTo>
                  <a:lnTo>
                    <a:pt x="414725" y="7842"/>
                  </a:lnTo>
                  <a:lnTo>
                    <a:pt x="420329" y="7476"/>
                  </a:lnTo>
                  <a:lnTo>
                    <a:pt x="425933" y="7128"/>
                  </a:lnTo>
                  <a:lnTo>
                    <a:pt x="431538" y="6795"/>
                  </a:lnTo>
                  <a:lnTo>
                    <a:pt x="437142" y="6477"/>
                  </a:lnTo>
                  <a:lnTo>
                    <a:pt x="442747" y="6175"/>
                  </a:lnTo>
                  <a:lnTo>
                    <a:pt x="448351" y="5886"/>
                  </a:lnTo>
                  <a:lnTo>
                    <a:pt x="453955" y="5611"/>
                  </a:lnTo>
                  <a:lnTo>
                    <a:pt x="459560" y="5348"/>
                  </a:lnTo>
                  <a:lnTo>
                    <a:pt x="465164" y="5098"/>
                  </a:lnTo>
                  <a:lnTo>
                    <a:pt x="470769" y="4859"/>
                  </a:lnTo>
                  <a:lnTo>
                    <a:pt x="476373" y="4631"/>
                  </a:lnTo>
                  <a:lnTo>
                    <a:pt x="481977" y="4414"/>
                  </a:lnTo>
                  <a:lnTo>
                    <a:pt x="487582" y="4207"/>
                  </a:lnTo>
                  <a:lnTo>
                    <a:pt x="493186" y="4010"/>
                  </a:lnTo>
                  <a:lnTo>
                    <a:pt x="498790" y="3821"/>
                  </a:lnTo>
                  <a:lnTo>
                    <a:pt x="504395" y="3642"/>
                  </a:lnTo>
                  <a:lnTo>
                    <a:pt x="509999" y="3471"/>
                  </a:lnTo>
                  <a:lnTo>
                    <a:pt x="515604" y="3308"/>
                  </a:lnTo>
                  <a:lnTo>
                    <a:pt x="521208" y="3153"/>
                  </a:lnTo>
                  <a:lnTo>
                    <a:pt x="526812" y="3004"/>
                  </a:lnTo>
                  <a:lnTo>
                    <a:pt x="532417" y="2863"/>
                  </a:lnTo>
                  <a:lnTo>
                    <a:pt x="538021" y="2729"/>
                  </a:lnTo>
                  <a:lnTo>
                    <a:pt x="543626" y="2600"/>
                  </a:lnTo>
                  <a:lnTo>
                    <a:pt x="549230" y="2478"/>
                  </a:lnTo>
                  <a:lnTo>
                    <a:pt x="554834" y="2362"/>
                  </a:lnTo>
                  <a:lnTo>
                    <a:pt x="560439" y="2251"/>
                  </a:lnTo>
                  <a:lnTo>
                    <a:pt x="566043" y="2145"/>
                  </a:lnTo>
                  <a:lnTo>
                    <a:pt x="571648" y="2044"/>
                  </a:lnTo>
                  <a:lnTo>
                    <a:pt x="577252" y="1948"/>
                  </a:lnTo>
                  <a:lnTo>
                    <a:pt x="582856" y="1856"/>
                  </a:lnTo>
                  <a:lnTo>
                    <a:pt x="588461" y="1769"/>
                  </a:lnTo>
                  <a:lnTo>
                    <a:pt x="594065" y="1685"/>
                  </a:lnTo>
                  <a:lnTo>
                    <a:pt x="599670" y="1606"/>
                  </a:lnTo>
                  <a:lnTo>
                    <a:pt x="605274" y="1531"/>
                  </a:lnTo>
                  <a:lnTo>
                    <a:pt x="610878" y="1459"/>
                  </a:lnTo>
                  <a:lnTo>
                    <a:pt x="616483" y="1390"/>
                  </a:lnTo>
                  <a:lnTo>
                    <a:pt x="622087" y="1324"/>
                  </a:lnTo>
                  <a:lnTo>
                    <a:pt x="627692" y="1262"/>
                  </a:lnTo>
                  <a:lnTo>
                    <a:pt x="633296" y="1203"/>
                  </a:lnTo>
                  <a:lnTo>
                    <a:pt x="638900" y="1146"/>
                  </a:lnTo>
                  <a:lnTo>
                    <a:pt x="644505" y="1092"/>
                  </a:lnTo>
                  <a:lnTo>
                    <a:pt x="650109" y="1041"/>
                  </a:lnTo>
                  <a:lnTo>
                    <a:pt x="655713" y="992"/>
                  </a:lnTo>
                  <a:lnTo>
                    <a:pt x="661318" y="945"/>
                  </a:lnTo>
                  <a:lnTo>
                    <a:pt x="666922" y="901"/>
                  </a:lnTo>
                  <a:lnTo>
                    <a:pt x="672527" y="858"/>
                  </a:lnTo>
                  <a:lnTo>
                    <a:pt x="678131" y="818"/>
                  </a:lnTo>
                  <a:lnTo>
                    <a:pt x="683735" y="779"/>
                  </a:lnTo>
                  <a:lnTo>
                    <a:pt x="689340" y="743"/>
                  </a:lnTo>
                  <a:lnTo>
                    <a:pt x="694944" y="708"/>
                  </a:lnTo>
                  <a:lnTo>
                    <a:pt x="700549" y="674"/>
                  </a:lnTo>
                  <a:lnTo>
                    <a:pt x="706153" y="643"/>
                  </a:lnTo>
                  <a:lnTo>
                    <a:pt x="711757" y="613"/>
                  </a:lnTo>
                  <a:lnTo>
                    <a:pt x="717362" y="584"/>
                  </a:lnTo>
                  <a:lnTo>
                    <a:pt x="722966" y="556"/>
                  </a:lnTo>
                  <a:lnTo>
                    <a:pt x="728571" y="530"/>
                  </a:lnTo>
                  <a:lnTo>
                    <a:pt x="734175" y="505"/>
                  </a:lnTo>
                  <a:lnTo>
                    <a:pt x="739779" y="481"/>
                  </a:lnTo>
                  <a:lnTo>
                    <a:pt x="745384" y="459"/>
                  </a:lnTo>
                  <a:lnTo>
                    <a:pt x="750988" y="437"/>
                  </a:lnTo>
                  <a:lnTo>
                    <a:pt x="756593" y="417"/>
                  </a:lnTo>
                  <a:lnTo>
                    <a:pt x="762197" y="397"/>
                  </a:lnTo>
                  <a:lnTo>
                    <a:pt x="767801" y="378"/>
                  </a:lnTo>
                  <a:lnTo>
                    <a:pt x="773406" y="361"/>
                  </a:lnTo>
                  <a:lnTo>
                    <a:pt x="779010" y="344"/>
                  </a:lnTo>
                  <a:lnTo>
                    <a:pt x="784615" y="327"/>
                  </a:lnTo>
                  <a:lnTo>
                    <a:pt x="790219" y="312"/>
                  </a:lnTo>
                  <a:lnTo>
                    <a:pt x="795823" y="297"/>
                  </a:lnTo>
                  <a:lnTo>
                    <a:pt x="801428" y="283"/>
                  </a:lnTo>
                  <a:lnTo>
                    <a:pt x="807032" y="270"/>
                  </a:lnTo>
                  <a:lnTo>
                    <a:pt x="812636" y="257"/>
                  </a:lnTo>
                  <a:lnTo>
                    <a:pt x="818241" y="245"/>
                  </a:lnTo>
                  <a:lnTo>
                    <a:pt x="823845" y="234"/>
                  </a:lnTo>
                  <a:lnTo>
                    <a:pt x="829450" y="223"/>
                  </a:lnTo>
                  <a:lnTo>
                    <a:pt x="835054" y="212"/>
                  </a:lnTo>
                  <a:lnTo>
                    <a:pt x="840658" y="202"/>
                  </a:lnTo>
                  <a:lnTo>
                    <a:pt x="846263" y="193"/>
                  </a:lnTo>
                  <a:lnTo>
                    <a:pt x="851867" y="184"/>
                  </a:lnTo>
                  <a:lnTo>
                    <a:pt x="857472" y="175"/>
                  </a:lnTo>
                  <a:lnTo>
                    <a:pt x="863076" y="167"/>
                  </a:lnTo>
                  <a:lnTo>
                    <a:pt x="868680" y="159"/>
                  </a:lnTo>
                  <a:lnTo>
                    <a:pt x="874285" y="151"/>
                  </a:lnTo>
                  <a:lnTo>
                    <a:pt x="879889" y="144"/>
                  </a:lnTo>
                  <a:lnTo>
                    <a:pt x="885494" y="137"/>
                  </a:lnTo>
                  <a:lnTo>
                    <a:pt x="891098" y="131"/>
                  </a:lnTo>
                  <a:lnTo>
                    <a:pt x="896702" y="125"/>
                  </a:lnTo>
                  <a:lnTo>
                    <a:pt x="902307" y="119"/>
                  </a:lnTo>
                  <a:lnTo>
                    <a:pt x="907911" y="113"/>
                  </a:lnTo>
                  <a:lnTo>
                    <a:pt x="913516" y="108"/>
                  </a:lnTo>
                  <a:lnTo>
                    <a:pt x="919120" y="103"/>
                  </a:lnTo>
                  <a:lnTo>
                    <a:pt x="924724" y="98"/>
                  </a:lnTo>
                  <a:lnTo>
                    <a:pt x="930329" y="93"/>
                  </a:lnTo>
                  <a:lnTo>
                    <a:pt x="935933" y="89"/>
                  </a:lnTo>
                  <a:lnTo>
                    <a:pt x="941538" y="85"/>
                  </a:lnTo>
                  <a:lnTo>
                    <a:pt x="947142" y="81"/>
                  </a:lnTo>
                  <a:lnTo>
                    <a:pt x="952746" y="77"/>
                  </a:lnTo>
                  <a:lnTo>
                    <a:pt x="958351" y="73"/>
                  </a:lnTo>
                  <a:lnTo>
                    <a:pt x="963955" y="70"/>
                  </a:lnTo>
                  <a:lnTo>
                    <a:pt x="969559" y="66"/>
                  </a:lnTo>
                  <a:lnTo>
                    <a:pt x="975164" y="63"/>
                  </a:lnTo>
                  <a:lnTo>
                    <a:pt x="980768" y="60"/>
                  </a:lnTo>
                  <a:lnTo>
                    <a:pt x="986373" y="57"/>
                  </a:lnTo>
                  <a:lnTo>
                    <a:pt x="991977" y="55"/>
                  </a:lnTo>
                  <a:lnTo>
                    <a:pt x="997581" y="52"/>
                  </a:lnTo>
                  <a:lnTo>
                    <a:pt x="1003186" y="50"/>
                  </a:lnTo>
                  <a:lnTo>
                    <a:pt x="1008790" y="47"/>
                  </a:lnTo>
                  <a:lnTo>
                    <a:pt x="1014395" y="45"/>
                  </a:lnTo>
                  <a:lnTo>
                    <a:pt x="1019999" y="43"/>
                  </a:lnTo>
                  <a:lnTo>
                    <a:pt x="1025603" y="41"/>
                  </a:lnTo>
                  <a:lnTo>
                    <a:pt x="1031208" y="39"/>
                  </a:lnTo>
                  <a:lnTo>
                    <a:pt x="1036812" y="37"/>
                  </a:lnTo>
                  <a:lnTo>
                    <a:pt x="1042417" y="35"/>
                  </a:lnTo>
                  <a:lnTo>
                    <a:pt x="1048021" y="33"/>
                  </a:lnTo>
                  <a:lnTo>
                    <a:pt x="1053625" y="32"/>
                  </a:lnTo>
                  <a:lnTo>
                    <a:pt x="1059230" y="30"/>
                  </a:lnTo>
                  <a:lnTo>
                    <a:pt x="1064834" y="29"/>
                  </a:lnTo>
                  <a:lnTo>
                    <a:pt x="1070439" y="27"/>
                  </a:lnTo>
                  <a:lnTo>
                    <a:pt x="1076043" y="26"/>
                  </a:lnTo>
                  <a:lnTo>
                    <a:pt x="1081647" y="25"/>
                  </a:lnTo>
                  <a:lnTo>
                    <a:pt x="1087252" y="24"/>
                  </a:lnTo>
                  <a:lnTo>
                    <a:pt x="1092856" y="22"/>
                  </a:lnTo>
                  <a:lnTo>
                    <a:pt x="1098461" y="21"/>
                  </a:lnTo>
                  <a:lnTo>
                    <a:pt x="1104065" y="20"/>
                  </a:lnTo>
                  <a:lnTo>
                    <a:pt x="1109669" y="19"/>
                  </a:lnTo>
                  <a:lnTo>
                    <a:pt x="1115274" y="18"/>
                  </a:lnTo>
                  <a:lnTo>
                    <a:pt x="1120878" y="17"/>
                  </a:lnTo>
                  <a:lnTo>
                    <a:pt x="1126482" y="17"/>
                  </a:lnTo>
                  <a:lnTo>
                    <a:pt x="1132087" y="16"/>
                  </a:lnTo>
                  <a:lnTo>
                    <a:pt x="1137691" y="15"/>
                  </a:lnTo>
                  <a:lnTo>
                    <a:pt x="1143296" y="14"/>
                  </a:lnTo>
                  <a:lnTo>
                    <a:pt x="1148900" y="14"/>
                  </a:lnTo>
                  <a:lnTo>
                    <a:pt x="1154504" y="13"/>
                  </a:lnTo>
                  <a:lnTo>
                    <a:pt x="1160109" y="12"/>
                  </a:lnTo>
                  <a:lnTo>
                    <a:pt x="1165713" y="12"/>
                  </a:lnTo>
                  <a:lnTo>
                    <a:pt x="1171318" y="11"/>
                  </a:lnTo>
                  <a:lnTo>
                    <a:pt x="1176922" y="10"/>
                  </a:lnTo>
                  <a:lnTo>
                    <a:pt x="1182526" y="10"/>
                  </a:lnTo>
                  <a:lnTo>
                    <a:pt x="1188131" y="9"/>
                  </a:lnTo>
                  <a:lnTo>
                    <a:pt x="1193735" y="9"/>
                  </a:lnTo>
                  <a:lnTo>
                    <a:pt x="1199340" y="8"/>
                  </a:lnTo>
                  <a:lnTo>
                    <a:pt x="1204944" y="8"/>
                  </a:lnTo>
                  <a:lnTo>
                    <a:pt x="1210548" y="8"/>
                  </a:lnTo>
                  <a:lnTo>
                    <a:pt x="1216153" y="7"/>
                  </a:lnTo>
                  <a:lnTo>
                    <a:pt x="1221757" y="7"/>
                  </a:lnTo>
                  <a:lnTo>
                    <a:pt x="1227362" y="6"/>
                  </a:lnTo>
                  <a:lnTo>
                    <a:pt x="1232966" y="6"/>
                  </a:lnTo>
                  <a:lnTo>
                    <a:pt x="1238570" y="6"/>
                  </a:lnTo>
                  <a:lnTo>
                    <a:pt x="1244175" y="5"/>
                  </a:lnTo>
                  <a:lnTo>
                    <a:pt x="1249779" y="5"/>
                  </a:lnTo>
                  <a:lnTo>
                    <a:pt x="1255384" y="5"/>
                  </a:lnTo>
                  <a:lnTo>
                    <a:pt x="1260988" y="5"/>
                  </a:lnTo>
                  <a:lnTo>
                    <a:pt x="1266592" y="4"/>
                  </a:lnTo>
                  <a:lnTo>
                    <a:pt x="1272197" y="4"/>
                  </a:lnTo>
                  <a:lnTo>
                    <a:pt x="1277801" y="4"/>
                  </a:lnTo>
                  <a:lnTo>
                    <a:pt x="1283406" y="4"/>
                  </a:lnTo>
                  <a:lnTo>
                    <a:pt x="1289010" y="3"/>
                  </a:lnTo>
                  <a:lnTo>
                    <a:pt x="1294614" y="3"/>
                  </a:lnTo>
                  <a:lnTo>
                    <a:pt x="1300219" y="3"/>
                  </a:lnTo>
                  <a:lnTo>
                    <a:pt x="1305823" y="3"/>
                  </a:lnTo>
                  <a:lnTo>
                    <a:pt x="1311427" y="3"/>
                  </a:lnTo>
                  <a:lnTo>
                    <a:pt x="1317032" y="3"/>
                  </a:lnTo>
                  <a:lnTo>
                    <a:pt x="1322636" y="2"/>
                  </a:lnTo>
                  <a:lnTo>
                    <a:pt x="1328241" y="2"/>
                  </a:lnTo>
                  <a:lnTo>
                    <a:pt x="1333845" y="2"/>
                  </a:lnTo>
                  <a:lnTo>
                    <a:pt x="1339449" y="2"/>
                  </a:lnTo>
                  <a:lnTo>
                    <a:pt x="1345054" y="2"/>
                  </a:lnTo>
                  <a:lnTo>
                    <a:pt x="1350658" y="2"/>
                  </a:lnTo>
                  <a:lnTo>
                    <a:pt x="1356263" y="2"/>
                  </a:lnTo>
                  <a:lnTo>
                    <a:pt x="1361867" y="2"/>
                  </a:lnTo>
                  <a:lnTo>
                    <a:pt x="1367471" y="1"/>
                  </a:lnTo>
                  <a:lnTo>
                    <a:pt x="1373076" y="1"/>
                  </a:lnTo>
                  <a:lnTo>
                    <a:pt x="1378680" y="1"/>
                  </a:lnTo>
                  <a:lnTo>
                    <a:pt x="1384285" y="1"/>
                  </a:lnTo>
                  <a:lnTo>
                    <a:pt x="1389889" y="1"/>
                  </a:lnTo>
                  <a:lnTo>
                    <a:pt x="1395493" y="1"/>
                  </a:lnTo>
                  <a:lnTo>
                    <a:pt x="1401098" y="1"/>
                  </a:lnTo>
                  <a:lnTo>
                    <a:pt x="1406702" y="1"/>
                  </a:lnTo>
                  <a:lnTo>
                    <a:pt x="1412307" y="1"/>
                  </a:lnTo>
                  <a:lnTo>
                    <a:pt x="1417911" y="1"/>
                  </a:lnTo>
                  <a:lnTo>
                    <a:pt x="1423515" y="1"/>
                  </a:lnTo>
                  <a:lnTo>
                    <a:pt x="1429120" y="1"/>
                  </a:lnTo>
                  <a:lnTo>
                    <a:pt x="1434724" y="1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0"/>
                  </a:lnTo>
                  <a:lnTo>
                    <a:pt x="1591647" y="0"/>
                  </a:lnTo>
                  <a:lnTo>
                    <a:pt x="1586043" y="0"/>
                  </a:lnTo>
                  <a:lnTo>
                    <a:pt x="1580438" y="0"/>
                  </a:lnTo>
                  <a:lnTo>
                    <a:pt x="1574834" y="0"/>
                  </a:lnTo>
                  <a:lnTo>
                    <a:pt x="1569230" y="0"/>
                  </a:lnTo>
                  <a:lnTo>
                    <a:pt x="1563625" y="0"/>
                  </a:lnTo>
                  <a:lnTo>
                    <a:pt x="1558021" y="0"/>
                  </a:lnTo>
                  <a:lnTo>
                    <a:pt x="1552416" y="0"/>
                  </a:lnTo>
                  <a:lnTo>
                    <a:pt x="1546812" y="0"/>
                  </a:lnTo>
                  <a:lnTo>
                    <a:pt x="1541208" y="0"/>
                  </a:lnTo>
                  <a:lnTo>
                    <a:pt x="1535603" y="0"/>
                  </a:lnTo>
                  <a:lnTo>
                    <a:pt x="1529999" y="0"/>
                  </a:lnTo>
                  <a:lnTo>
                    <a:pt x="1524394" y="0"/>
                  </a:lnTo>
                  <a:lnTo>
                    <a:pt x="1518790" y="0"/>
                  </a:lnTo>
                  <a:lnTo>
                    <a:pt x="1513186" y="0"/>
                  </a:lnTo>
                  <a:lnTo>
                    <a:pt x="1507581" y="0"/>
                  </a:lnTo>
                  <a:lnTo>
                    <a:pt x="1501977" y="0"/>
                  </a:lnTo>
                  <a:lnTo>
                    <a:pt x="1496372" y="0"/>
                  </a:lnTo>
                  <a:lnTo>
                    <a:pt x="1490768" y="0"/>
                  </a:lnTo>
                  <a:lnTo>
                    <a:pt x="1485164" y="0"/>
                  </a:lnTo>
                  <a:lnTo>
                    <a:pt x="1479559" y="0"/>
                  </a:lnTo>
                  <a:lnTo>
                    <a:pt x="1473955" y="0"/>
                  </a:lnTo>
                  <a:lnTo>
                    <a:pt x="1468350" y="0"/>
                  </a:lnTo>
                  <a:lnTo>
                    <a:pt x="1462746" y="0"/>
                  </a:lnTo>
                  <a:lnTo>
                    <a:pt x="1457142" y="0"/>
                  </a:lnTo>
                  <a:lnTo>
                    <a:pt x="1451537" y="0"/>
                  </a:lnTo>
                  <a:lnTo>
                    <a:pt x="1445933" y="0"/>
                  </a:lnTo>
                  <a:lnTo>
                    <a:pt x="1440329" y="0"/>
                  </a:lnTo>
                  <a:lnTo>
                    <a:pt x="1434724" y="1"/>
                  </a:lnTo>
                  <a:lnTo>
                    <a:pt x="1429120" y="1"/>
                  </a:lnTo>
                  <a:lnTo>
                    <a:pt x="1423515" y="1"/>
                  </a:lnTo>
                  <a:lnTo>
                    <a:pt x="1417911" y="1"/>
                  </a:lnTo>
                  <a:lnTo>
                    <a:pt x="1412307" y="1"/>
                  </a:lnTo>
                  <a:lnTo>
                    <a:pt x="1406702" y="1"/>
                  </a:lnTo>
                  <a:lnTo>
                    <a:pt x="1401098" y="1"/>
                  </a:lnTo>
                  <a:lnTo>
                    <a:pt x="1395493" y="1"/>
                  </a:lnTo>
                  <a:lnTo>
                    <a:pt x="1389889" y="1"/>
                  </a:lnTo>
                  <a:lnTo>
                    <a:pt x="1384285" y="1"/>
                  </a:lnTo>
                  <a:lnTo>
                    <a:pt x="1378680" y="1"/>
                  </a:lnTo>
                  <a:lnTo>
                    <a:pt x="1373076" y="1"/>
                  </a:lnTo>
                  <a:lnTo>
                    <a:pt x="1367471" y="1"/>
                  </a:lnTo>
                  <a:lnTo>
                    <a:pt x="1361867" y="2"/>
                  </a:lnTo>
                  <a:lnTo>
                    <a:pt x="1356263" y="2"/>
                  </a:lnTo>
                  <a:lnTo>
                    <a:pt x="1350658" y="2"/>
                  </a:lnTo>
                  <a:lnTo>
                    <a:pt x="1345054" y="2"/>
                  </a:lnTo>
                  <a:lnTo>
                    <a:pt x="1339449" y="2"/>
                  </a:lnTo>
                  <a:lnTo>
                    <a:pt x="1333845" y="2"/>
                  </a:lnTo>
                  <a:lnTo>
                    <a:pt x="1328241" y="2"/>
                  </a:lnTo>
                  <a:lnTo>
                    <a:pt x="1322636" y="2"/>
                  </a:lnTo>
                  <a:lnTo>
                    <a:pt x="1317032" y="3"/>
                  </a:lnTo>
                  <a:lnTo>
                    <a:pt x="1311427" y="3"/>
                  </a:lnTo>
                  <a:lnTo>
                    <a:pt x="1305823" y="3"/>
                  </a:lnTo>
                  <a:lnTo>
                    <a:pt x="1300219" y="3"/>
                  </a:lnTo>
                  <a:lnTo>
                    <a:pt x="1294614" y="3"/>
                  </a:lnTo>
                  <a:lnTo>
                    <a:pt x="1289010" y="4"/>
                  </a:lnTo>
                  <a:lnTo>
                    <a:pt x="1283406" y="4"/>
                  </a:lnTo>
                  <a:lnTo>
                    <a:pt x="1277801" y="4"/>
                  </a:lnTo>
                  <a:lnTo>
                    <a:pt x="1272197" y="4"/>
                  </a:lnTo>
                  <a:lnTo>
                    <a:pt x="1266592" y="4"/>
                  </a:lnTo>
                  <a:lnTo>
                    <a:pt x="1260988" y="5"/>
                  </a:lnTo>
                  <a:lnTo>
                    <a:pt x="1255384" y="5"/>
                  </a:lnTo>
                  <a:lnTo>
                    <a:pt x="1249779" y="5"/>
                  </a:lnTo>
                  <a:lnTo>
                    <a:pt x="1244175" y="6"/>
                  </a:lnTo>
                  <a:lnTo>
                    <a:pt x="1238570" y="6"/>
                  </a:lnTo>
                  <a:lnTo>
                    <a:pt x="1232966" y="6"/>
                  </a:lnTo>
                  <a:lnTo>
                    <a:pt x="1227362" y="7"/>
                  </a:lnTo>
                  <a:lnTo>
                    <a:pt x="1221757" y="7"/>
                  </a:lnTo>
                  <a:lnTo>
                    <a:pt x="1216153" y="7"/>
                  </a:lnTo>
                  <a:lnTo>
                    <a:pt x="1210548" y="8"/>
                  </a:lnTo>
                  <a:lnTo>
                    <a:pt x="1204944" y="8"/>
                  </a:lnTo>
                  <a:lnTo>
                    <a:pt x="1199340" y="9"/>
                  </a:lnTo>
                  <a:lnTo>
                    <a:pt x="1193735" y="9"/>
                  </a:lnTo>
                  <a:lnTo>
                    <a:pt x="1188131" y="10"/>
                  </a:lnTo>
                  <a:lnTo>
                    <a:pt x="1182526" y="10"/>
                  </a:lnTo>
                  <a:lnTo>
                    <a:pt x="1176922" y="11"/>
                  </a:lnTo>
                  <a:lnTo>
                    <a:pt x="1171318" y="11"/>
                  </a:lnTo>
                  <a:lnTo>
                    <a:pt x="1165713" y="12"/>
                  </a:lnTo>
                  <a:lnTo>
                    <a:pt x="1160109" y="12"/>
                  </a:lnTo>
                  <a:lnTo>
                    <a:pt x="1154504" y="13"/>
                  </a:lnTo>
                  <a:lnTo>
                    <a:pt x="1148900" y="14"/>
                  </a:lnTo>
                  <a:lnTo>
                    <a:pt x="1143296" y="15"/>
                  </a:lnTo>
                  <a:lnTo>
                    <a:pt x="1137691" y="15"/>
                  </a:lnTo>
                  <a:lnTo>
                    <a:pt x="1132087" y="16"/>
                  </a:lnTo>
                  <a:lnTo>
                    <a:pt x="1126482" y="17"/>
                  </a:lnTo>
                  <a:lnTo>
                    <a:pt x="1120878" y="18"/>
                  </a:lnTo>
                  <a:lnTo>
                    <a:pt x="1115274" y="19"/>
                  </a:lnTo>
                  <a:lnTo>
                    <a:pt x="1109669" y="20"/>
                  </a:lnTo>
                  <a:lnTo>
                    <a:pt x="1104065" y="21"/>
                  </a:lnTo>
                  <a:lnTo>
                    <a:pt x="1098461" y="22"/>
                  </a:lnTo>
                  <a:lnTo>
                    <a:pt x="1092856" y="23"/>
                  </a:lnTo>
                  <a:lnTo>
                    <a:pt x="1087252" y="24"/>
                  </a:lnTo>
                  <a:lnTo>
                    <a:pt x="1081647" y="26"/>
                  </a:lnTo>
                  <a:lnTo>
                    <a:pt x="1076043" y="27"/>
                  </a:lnTo>
                  <a:lnTo>
                    <a:pt x="1070439" y="28"/>
                  </a:lnTo>
                  <a:lnTo>
                    <a:pt x="1064834" y="30"/>
                  </a:lnTo>
                  <a:lnTo>
                    <a:pt x="1059230" y="31"/>
                  </a:lnTo>
                  <a:lnTo>
                    <a:pt x="1053625" y="33"/>
                  </a:lnTo>
                  <a:lnTo>
                    <a:pt x="1048021" y="35"/>
                  </a:lnTo>
                  <a:lnTo>
                    <a:pt x="1042417" y="36"/>
                  </a:lnTo>
                  <a:lnTo>
                    <a:pt x="1036812" y="38"/>
                  </a:lnTo>
                  <a:lnTo>
                    <a:pt x="1031208" y="40"/>
                  </a:lnTo>
                  <a:lnTo>
                    <a:pt x="1025603" y="42"/>
                  </a:lnTo>
                  <a:lnTo>
                    <a:pt x="1019999" y="44"/>
                  </a:lnTo>
                  <a:lnTo>
                    <a:pt x="1014395" y="47"/>
                  </a:lnTo>
                  <a:lnTo>
                    <a:pt x="1008790" y="49"/>
                  </a:lnTo>
                  <a:lnTo>
                    <a:pt x="1003186" y="52"/>
                  </a:lnTo>
                  <a:lnTo>
                    <a:pt x="997581" y="54"/>
                  </a:lnTo>
                  <a:lnTo>
                    <a:pt x="991977" y="57"/>
                  </a:lnTo>
                  <a:lnTo>
                    <a:pt x="986373" y="60"/>
                  </a:lnTo>
                  <a:lnTo>
                    <a:pt x="980768" y="63"/>
                  </a:lnTo>
                  <a:lnTo>
                    <a:pt x="975164" y="66"/>
                  </a:lnTo>
                  <a:lnTo>
                    <a:pt x="969559" y="69"/>
                  </a:lnTo>
                  <a:lnTo>
                    <a:pt x="963955" y="73"/>
                  </a:lnTo>
                  <a:lnTo>
                    <a:pt x="958351" y="77"/>
                  </a:lnTo>
                  <a:lnTo>
                    <a:pt x="952746" y="80"/>
                  </a:lnTo>
                  <a:lnTo>
                    <a:pt x="947142" y="85"/>
                  </a:lnTo>
                  <a:lnTo>
                    <a:pt x="941538" y="89"/>
                  </a:lnTo>
                  <a:lnTo>
                    <a:pt x="935933" y="93"/>
                  </a:lnTo>
                  <a:lnTo>
                    <a:pt x="930329" y="98"/>
                  </a:lnTo>
                  <a:lnTo>
                    <a:pt x="924724" y="103"/>
                  </a:lnTo>
                  <a:lnTo>
                    <a:pt x="919120" y="108"/>
                  </a:lnTo>
                  <a:lnTo>
                    <a:pt x="913516" y="114"/>
                  </a:lnTo>
                  <a:lnTo>
                    <a:pt x="907911" y="119"/>
                  </a:lnTo>
                  <a:lnTo>
                    <a:pt x="902307" y="125"/>
                  </a:lnTo>
                  <a:lnTo>
                    <a:pt x="896702" y="132"/>
                  </a:lnTo>
                  <a:lnTo>
                    <a:pt x="891098" y="138"/>
                  </a:lnTo>
                  <a:lnTo>
                    <a:pt x="885494" y="145"/>
                  </a:lnTo>
                  <a:lnTo>
                    <a:pt x="879889" y="153"/>
                  </a:lnTo>
                  <a:lnTo>
                    <a:pt x="874285" y="160"/>
                  </a:lnTo>
                  <a:lnTo>
                    <a:pt x="868680" y="168"/>
                  </a:lnTo>
                  <a:lnTo>
                    <a:pt x="863076" y="177"/>
                  </a:lnTo>
                  <a:lnTo>
                    <a:pt x="857472" y="186"/>
                  </a:lnTo>
                  <a:lnTo>
                    <a:pt x="851867" y="195"/>
                  </a:lnTo>
                  <a:lnTo>
                    <a:pt x="846263" y="205"/>
                  </a:lnTo>
                  <a:lnTo>
                    <a:pt x="840658" y="215"/>
                  </a:lnTo>
                  <a:lnTo>
                    <a:pt x="835054" y="226"/>
                  </a:lnTo>
                  <a:lnTo>
                    <a:pt x="829450" y="237"/>
                  </a:lnTo>
                  <a:lnTo>
                    <a:pt x="823845" y="249"/>
                  </a:lnTo>
                  <a:lnTo>
                    <a:pt x="818241" y="262"/>
                  </a:lnTo>
                  <a:lnTo>
                    <a:pt x="812636" y="275"/>
                  </a:lnTo>
                  <a:lnTo>
                    <a:pt x="807032" y="289"/>
                  </a:lnTo>
                  <a:lnTo>
                    <a:pt x="801428" y="304"/>
                  </a:lnTo>
                  <a:lnTo>
                    <a:pt x="795823" y="319"/>
                  </a:lnTo>
                  <a:lnTo>
                    <a:pt x="790219" y="335"/>
                  </a:lnTo>
                  <a:lnTo>
                    <a:pt x="784615" y="352"/>
                  </a:lnTo>
                  <a:lnTo>
                    <a:pt x="779010" y="370"/>
                  </a:lnTo>
                  <a:lnTo>
                    <a:pt x="773406" y="388"/>
                  </a:lnTo>
                  <a:lnTo>
                    <a:pt x="767801" y="408"/>
                  </a:lnTo>
                  <a:lnTo>
                    <a:pt x="762197" y="428"/>
                  </a:lnTo>
                  <a:lnTo>
                    <a:pt x="756593" y="450"/>
                  </a:lnTo>
                  <a:lnTo>
                    <a:pt x="750988" y="473"/>
                  </a:lnTo>
                  <a:lnTo>
                    <a:pt x="745384" y="496"/>
                  </a:lnTo>
                  <a:lnTo>
                    <a:pt x="739779" y="521"/>
                  </a:lnTo>
                  <a:lnTo>
                    <a:pt x="734175" y="548"/>
                  </a:lnTo>
                  <a:lnTo>
                    <a:pt x="728571" y="575"/>
                  </a:lnTo>
                  <a:lnTo>
                    <a:pt x="722966" y="604"/>
                  </a:lnTo>
                  <a:lnTo>
                    <a:pt x="717362" y="635"/>
                  </a:lnTo>
                  <a:lnTo>
                    <a:pt x="711757" y="667"/>
                  </a:lnTo>
                  <a:lnTo>
                    <a:pt x="706153" y="701"/>
                  </a:lnTo>
                  <a:lnTo>
                    <a:pt x="700549" y="736"/>
                  </a:lnTo>
                  <a:lnTo>
                    <a:pt x="694944" y="773"/>
                  </a:lnTo>
                  <a:lnTo>
                    <a:pt x="689340" y="812"/>
                  </a:lnTo>
                  <a:lnTo>
                    <a:pt x="683735" y="853"/>
                  </a:lnTo>
                  <a:lnTo>
                    <a:pt x="678131" y="896"/>
                  </a:lnTo>
                  <a:lnTo>
                    <a:pt x="672527" y="942"/>
                  </a:lnTo>
                  <a:lnTo>
                    <a:pt x="666922" y="989"/>
                  </a:lnTo>
                  <a:lnTo>
                    <a:pt x="661318" y="1039"/>
                  </a:lnTo>
                  <a:lnTo>
                    <a:pt x="655713" y="1092"/>
                  </a:lnTo>
                  <a:lnTo>
                    <a:pt x="650109" y="1147"/>
                  </a:lnTo>
                  <a:lnTo>
                    <a:pt x="644505" y="1205"/>
                  </a:lnTo>
                  <a:lnTo>
                    <a:pt x="638900" y="1266"/>
                  </a:lnTo>
                  <a:lnTo>
                    <a:pt x="633296" y="1330"/>
                  </a:lnTo>
                  <a:lnTo>
                    <a:pt x="627692" y="1398"/>
                  </a:lnTo>
                  <a:lnTo>
                    <a:pt x="622087" y="1468"/>
                  </a:lnTo>
                  <a:lnTo>
                    <a:pt x="616483" y="1543"/>
                  </a:lnTo>
                  <a:lnTo>
                    <a:pt x="610878" y="1621"/>
                  </a:lnTo>
                  <a:lnTo>
                    <a:pt x="605274" y="1703"/>
                  </a:lnTo>
                  <a:lnTo>
                    <a:pt x="599670" y="1789"/>
                  </a:lnTo>
                  <a:lnTo>
                    <a:pt x="594065" y="1880"/>
                  </a:lnTo>
                  <a:lnTo>
                    <a:pt x="588461" y="1975"/>
                  </a:lnTo>
                  <a:lnTo>
                    <a:pt x="582856" y="2075"/>
                  </a:lnTo>
                  <a:lnTo>
                    <a:pt x="577252" y="2180"/>
                  </a:lnTo>
                  <a:lnTo>
                    <a:pt x="571648" y="2291"/>
                  </a:lnTo>
                  <a:lnTo>
                    <a:pt x="566043" y="2407"/>
                  </a:lnTo>
                  <a:lnTo>
                    <a:pt x="560439" y="2529"/>
                  </a:lnTo>
                  <a:lnTo>
                    <a:pt x="554834" y="2657"/>
                  </a:lnTo>
                  <a:lnTo>
                    <a:pt x="549230" y="2792"/>
                  </a:lnTo>
                  <a:lnTo>
                    <a:pt x="543626" y="2934"/>
                  </a:lnTo>
                  <a:lnTo>
                    <a:pt x="538021" y="3082"/>
                  </a:lnTo>
                  <a:lnTo>
                    <a:pt x="532417" y="3239"/>
                  </a:lnTo>
                  <a:lnTo>
                    <a:pt x="526812" y="3403"/>
                  </a:lnTo>
                  <a:lnTo>
                    <a:pt x="521208" y="3575"/>
                  </a:lnTo>
                  <a:lnTo>
                    <a:pt x="515604" y="3757"/>
                  </a:lnTo>
                  <a:lnTo>
                    <a:pt x="509999" y="3947"/>
                  </a:lnTo>
                  <a:lnTo>
                    <a:pt x="504395" y="4147"/>
                  </a:lnTo>
                  <a:lnTo>
                    <a:pt x="498790" y="4357"/>
                  </a:lnTo>
                  <a:lnTo>
                    <a:pt x="493186" y="4578"/>
                  </a:lnTo>
                  <a:lnTo>
                    <a:pt x="487582" y="4810"/>
                  </a:lnTo>
                  <a:lnTo>
                    <a:pt x="481977" y="5054"/>
                  </a:lnTo>
                  <a:lnTo>
                    <a:pt x="476373" y="5310"/>
                  </a:lnTo>
                  <a:lnTo>
                    <a:pt x="470769" y="5578"/>
                  </a:lnTo>
                  <a:lnTo>
                    <a:pt x="465164" y="5861"/>
                  </a:lnTo>
                  <a:lnTo>
                    <a:pt x="459560" y="6158"/>
                  </a:lnTo>
                  <a:lnTo>
                    <a:pt x="453955" y="6469"/>
                  </a:lnTo>
                  <a:lnTo>
                    <a:pt x="448351" y="6796"/>
                  </a:lnTo>
                  <a:lnTo>
                    <a:pt x="442747" y="7140"/>
                  </a:lnTo>
                  <a:lnTo>
                    <a:pt x="437142" y="7501"/>
                  </a:lnTo>
                  <a:lnTo>
                    <a:pt x="431538" y="7880"/>
                  </a:lnTo>
                  <a:lnTo>
                    <a:pt x="425933" y="8278"/>
                  </a:lnTo>
                  <a:lnTo>
                    <a:pt x="420329" y="8696"/>
                  </a:lnTo>
                  <a:lnTo>
                    <a:pt x="414725" y="9134"/>
                  </a:lnTo>
                  <a:lnTo>
                    <a:pt x="409120" y="9595"/>
                  </a:lnTo>
                  <a:lnTo>
                    <a:pt x="403516" y="10079"/>
                  </a:lnTo>
                  <a:lnTo>
                    <a:pt x="397911" y="10586"/>
                  </a:lnTo>
                  <a:lnTo>
                    <a:pt x="392307" y="11119"/>
                  </a:lnTo>
                  <a:lnTo>
                    <a:pt x="386703" y="11679"/>
                  </a:lnTo>
                  <a:lnTo>
                    <a:pt x="381098" y="12266"/>
                  </a:lnTo>
                  <a:lnTo>
                    <a:pt x="375494" y="12882"/>
                  </a:lnTo>
                  <a:lnTo>
                    <a:pt x="369889" y="13528"/>
                  </a:lnTo>
                  <a:lnTo>
                    <a:pt x="364285" y="14206"/>
                  </a:lnTo>
                  <a:lnTo>
                    <a:pt x="358681" y="14918"/>
                  </a:lnTo>
                  <a:lnTo>
                    <a:pt x="353076" y="15664"/>
                  </a:lnTo>
                  <a:lnTo>
                    <a:pt x="347472" y="16447"/>
                  </a:lnTo>
                  <a:lnTo>
                    <a:pt x="341867" y="17268"/>
                  </a:lnTo>
                  <a:lnTo>
                    <a:pt x="336263" y="18130"/>
                  </a:lnTo>
                  <a:lnTo>
                    <a:pt x="330659" y="19033"/>
                  </a:lnTo>
                  <a:lnTo>
                    <a:pt x="325054" y="19979"/>
                  </a:lnTo>
                  <a:lnTo>
                    <a:pt x="319450" y="20972"/>
                  </a:lnTo>
                  <a:lnTo>
                    <a:pt x="313846" y="22012"/>
                  </a:lnTo>
                  <a:lnTo>
                    <a:pt x="308241" y="23102"/>
                  </a:lnTo>
                  <a:lnTo>
                    <a:pt x="302637" y="24245"/>
                  </a:lnTo>
                  <a:lnTo>
                    <a:pt x="297032" y="25441"/>
                  </a:lnTo>
                  <a:lnTo>
                    <a:pt x="291428" y="26695"/>
                  </a:lnTo>
                  <a:lnTo>
                    <a:pt x="285824" y="28008"/>
                  </a:lnTo>
                  <a:lnTo>
                    <a:pt x="280219" y="29383"/>
                  </a:lnTo>
                  <a:lnTo>
                    <a:pt x="274615" y="30822"/>
                  </a:lnTo>
                  <a:lnTo>
                    <a:pt x="269010" y="32328"/>
                  </a:lnTo>
                  <a:lnTo>
                    <a:pt x="263406" y="33905"/>
                  </a:lnTo>
                  <a:lnTo>
                    <a:pt x="257802" y="35555"/>
                  </a:lnTo>
                  <a:lnTo>
                    <a:pt x="252197" y="37280"/>
                  </a:lnTo>
                  <a:lnTo>
                    <a:pt x="246593" y="39084"/>
                  </a:lnTo>
                  <a:lnTo>
                    <a:pt x="240988" y="40971"/>
                  </a:lnTo>
                  <a:lnTo>
                    <a:pt x="235384" y="42943"/>
                  </a:lnTo>
                  <a:lnTo>
                    <a:pt x="229780" y="45003"/>
                  </a:lnTo>
                  <a:lnTo>
                    <a:pt x="224175" y="47156"/>
                  </a:lnTo>
                  <a:lnTo>
                    <a:pt x="218571" y="49404"/>
                  </a:lnTo>
                  <a:lnTo>
                    <a:pt x="212966" y="51751"/>
                  </a:lnTo>
                  <a:lnTo>
                    <a:pt x="207362" y="54201"/>
                  </a:lnTo>
                  <a:lnTo>
                    <a:pt x="201758" y="56757"/>
                  </a:lnTo>
                  <a:lnTo>
                    <a:pt x="196153" y="59423"/>
                  </a:lnTo>
                  <a:lnTo>
                    <a:pt x="190549" y="62202"/>
                  </a:lnTo>
                  <a:lnTo>
                    <a:pt x="184944" y="65099"/>
                  </a:lnTo>
                  <a:lnTo>
                    <a:pt x="179340" y="68117"/>
                  </a:lnTo>
                  <a:lnTo>
                    <a:pt x="173736" y="71260"/>
                  </a:lnTo>
                  <a:lnTo>
                    <a:pt x="168131" y="74532"/>
                  </a:lnTo>
                  <a:lnTo>
                    <a:pt x="162527" y="77936"/>
                  </a:lnTo>
                  <a:lnTo>
                    <a:pt x="156923" y="81477"/>
                  </a:lnTo>
                  <a:lnTo>
                    <a:pt x="151318" y="85158"/>
                  </a:lnTo>
                  <a:lnTo>
                    <a:pt x="145714" y="88982"/>
                  </a:lnTo>
                  <a:lnTo>
                    <a:pt x="140109" y="92953"/>
                  </a:lnTo>
                  <a:lnTo>
                    <a:pt x="134505" y="97076"/>
                  </a:lnTo>
                  <a:lnTo>
                    <a:pt x="128901" y="101352"/>
                  </a:lnTo>
                  <a:lnTo>
                    <a:pt x="123296" y="105786"/>
                  </a:lnTo>
                  <a:lnTo>
                    <a:pt x="117692" y="110380"/>
                  </a:lnTo>
                  <a:lnTo>
                    <a:pt x="112087" y="115137"/>
                  </a:lnTo>
                  <a:lnTo>
                    <a:pt x="106483" y="120061"/>
                  </a:lnTo>
                  <a:lnTo>
                    <a:pt x="100879" y="125153"/>
                  </a:lnTo>
                  <a:lnTo>
                    <a:pt x="95274" y="130416"/>
                  </a:lnTo>
                  <a:lnTo>
                    <a:pt x="89670" y="135852"/>
                  </a:lnTo>
                  <a:lnTo>
                    <a:pt x="84065" y="141463"/>
                  </a:lnTo>
                  <a:lnTo>
                    <a:pt x="78461" y="147249"/>
                  </a:lnTo>
                  <a:lnTo>
                    <a:pt x="72857" y="153212"/>
                  </a:lnTo>
                  <a:lnTo>
                    <a:pt x="67252" y="159353"/>
                  </a:lnTo>
                  <a:lnTo>
                    <a:pt x="61648" y="165671"/>
                  </a:lnTo>
                  <a:lnTo>
                    <a:pt x="56043" y="172167"/>
                  </a:lnTo>
                  <a:lnTo>
                    <a:pt x="50439" y="178840"/>
                  </a:lnTo>
                  <a:lnTo>
                    <a:pt x="44835" y="185688"/>
                  </a:lnTo>
                  <a:lnTo>
                    <a:pt x="39230" y="192711"/>
                  </a:lnTo>
                  <a:lnTo>
                    <a:pt x="33626" y="199905"/>
                  </a:lnTo>
                  <a:lnTo>
                    <a:pt x="28021" y="207270"/>
                  </a:lnTo>
                  <a:lnTo>
                    <a:pt x="22417" y="214800"/>
                  </a:lnTo>
                  <a:lnTo>
                    <a:pt x="16813" y="222493"/>
                  </a:lnTo>
                  <a:lnTo>
                    <a:pt x="11208" y="230344"/>
                  </a:lnTo>
                  <a:lnTo>
                    <a:pt x="5604" y="238349"/>
                  </a:lnTo>
                  <a:lnTo>
                    <a:pt x="0" y="246502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691486" y="4190816"/>
              <a:ext cx="1883076" cy="184246"/>
            </a:xfrm>
            <a:custGeom>
              <a:avLst/>
              <a:pathLst>
                <a:path w="1883076" h="184246">
                  <a:moveTo>
                    <a:pt x="0" y="184246"/>
                  </a:moveTo>
                  <a:lnTo>
                    <a:pt x="5604" y="178564"/>
                  </a:lnTo>
                  <a:lnTo>
                    <a:pt x="11208" y="172963"/>
                  </a:lnTo>
                  <a:lnTo>
                    <a:pt x="16813" y="167449"/>
                  </a:lnTo>
                  <a:lnTo>
                    <a:pt x="22417" y="162026"/>
                  </a:lnTo>
                  <a:lnTo>
                    <a:pt x="28021" y="156698"/>
                  </a:lnTo>
                  <a:lnTo>
                    <a:pt x="33626" y="151470"/>
                  </a:lnTo>
                  <a:lnTo>
                    <a:pt x="39230" y="146344"/>
                  </a:lnTo>
                  <a:lnTo>
                    <a:pt x="44835" y="141323"/>
                  </a:lnTo>
                  <a:lnTo>
                    <a:pt x="50439" y="136411"/>
                  </a:lnTo>
                  <a:lnTo>
                    <a:pt x="56043" y="131609"/>
                  </a:lnTo>
                  <a:lnTo>
                    <a:pt x="61648" y="126919"/>
                  </a:lnTo>
                  <a:lnTo>
                    <a:pt x="67252" y="122342"/>
                  </a:lnTo>
                  <a:lnTo>
                    <a:pt x="72857" y="117881"/>
                  </a:lnTo>
                  <a:lnTo>
                    <a:pt x="78461" y="113535"/>
                  </a:lnTo>
                  <a:lnTo>
                    <a:pt x="84065" y="109306"/>
                  </a:lnTo>
                  <a:lnTo>
                    <a:pt x="89670" y="105192"/>
                  </a:lnTo>
                  <a:lnTo>
                    <a:pt x="95274" y="101195"/>
                  </a:lnTo>
                  <a:lnTo>
                    <a:pt x="100879" y="97314"/>
                  </a:lnTo>
                  <a:lnTo>
                    <a:pt x="106483" y="93548"/>
                  </a:lnTo>
                  <a:lnTo>
                    <a:pt x="112087" y="89897"/>
                  </a:lnTo>
                  <a:lnTo>
                    <a:pt x="117692" y="86359"/>
                  </a:lnTo>
                  <a:lnTo>
                    <a:pt x="123296" y="82934"/>
                  </a:lnTo>
                  <a:lnTo>
                    <a:pt x="128901" y="79619"/>
                  </a:lnTo>
                  <a:lnTo>
                    <a:pt x="134505" y="76413"/>
                  </a:lnTo>
                  <a:lnTo>
                    <a:pt x="140109" y="73315"/>
                  </a:lnTo>
                  <a:lnTo>
                    <a:pt x="145714" y="70322"/>
                  </a:lnTo>
                  <a:lnTo>
                    <a:pt x="151318" y="67433"/>
                  </a:lnTo>
                  <a:lnTo>
                    <a:pt x="156923" y="64645"/>
                  </a:lnTo>
                  <a:lnTo>
                    <a:pt x="162527" y="61957"/>
                  </a:lnTo>
                  <a:lnTo>
                    <a:pt x="168131" y="59366"/>
                  </a:lnTo>
                  <a:lnTo>
                    <a:pt x="173736" y="56870"/>
                  </a:lnTo>
                  <a:lnTo>
                    <a:pt x="179340" y="54466"/>
                  </a:lnTo>
                  <a:lnTo>
                    <a:pt x="184944" y="52152"/>
                  </a:lnTo>
                  <a:lnTo>
                    <a:pt x="190549" y="49926"/>
                  </a:lnTo>
                  <a:lnTo>
                    <a:pt x="196153" y="47785"/>
                  </a:lnTo>
                  <a:lnTo>
                    <a:pt x="201758" y="45727"/>
                  </a:lnTo>
                  <a:lnTo>
                    <a:pt x="207362" y="43749"/>
                  </a:lnTo>
                  <a:lnTo>
                    <a:pt x="212966" y="41849"/>
                  </a:lnTo>
                  <a:lnTo>
                    <a:pt x="218571" y="40024"/>
                  </a:lnTo>
                  <a:lnTo>
                    <a:pt x="224175" y="38273"/>
                  </a:lnTo>
                  <a:lnTo>
                    <a:pt x="229780" y="36592"/>
                  </a:lnTo>
                  <a:lnTo>
                    <a:pt x="235384" y="34980"/>
                  </a:lnTo>
                  <a:lnTo>
                    <a:pt x="240988" y="33434"/>
                  </a:lnTo>
                  <a:lnTo>
                    <a:pt x="246593" y="31951"/>
                  </a:lnTo>
                  <a:lnTo>
                    <a:pt x="252197" y="30530"/>
                  </a:lnTo>
                  <a:lnTo>
                    <a:pt x="257802" y="29169"/>
                  </a:lnTo>
                  <a:lnTo>
                    <a:pt x="263406" y="27864"/>
                  </a:lnTo>
                  <a:lnTo>
                    <a:pt x="269010" y="26615"/>
                  </a:lnTo>
                  <a:lnTo>
                    <a:pt x="274615" y="25419"/>
                  </a:lnTo>
                  <a:lnTo>
                    <a:pt x="280219" y="24274"/>
                  </a:lnTo>
                  <a:lnTo>
                    <a:pt x="285824" y="23178"/>
                  </a:lnTo>
                  <a:lnTo>
                    <a:pt x="291428" y="22129"/>
                  </a:lnTo>
                  <a:lnTo>
                    <a:pt x="297032" y="21125"/>
                  </a:lnTo>
                  <a:lnTo>
                    <a:pt x="302637" y="20165"/>
                  </a:lnTo>
                  <a:lnTo>
                    <a:pt x="308241" y="19247"/>
                  </a:lnTo>
                  <a:lnTo>
                    <a:pt x="313846" y="18370"/>
                  </a:lnTo>
                  <a:lnTo>
                    <a:pt x="319450" y="17531"/>
                  </a:lnTo>
                  <a:lnTo>
                    <a:pt x="325054" y="16728"/>
                  </a:lnTo>
                  <a:lnTo>
                    <a:pt x="330659" y="15962"/>
                  </a:lnTo>
                  <a:lnTo>
                    <a:pt x="336263" y="15229"/>
                  </a:lnTo>
                  <a:lnTo>
                    <a:pt x="341867" y="14529"/>
                  </a:lnTo>
                  <a:lnTo>
                    <a:pt x="347472" y="13860"/>
                  </a:lnTo>
                  <a:lnTo>
                    <a:pt x="353076" y="13222"/>
                  </a:lnTo>
                  <a:lnTo>
                    <a:pt x="358681" y="12612"/>
                  </a:lnTo>
                  <a:lnTo>
                    <a:pt x="364285" y="12029"/>
                  </a:lnTo>
                  <a:lnTo>
                    <a:pt x="369889" y="11473"/>
                  </a:lnTo>
                  <a:lnTo>
                    <a:pt x="375494" y="10942"/>
                  </a:lnTo>
                  <a:lnTo>
                    <a:pt x="381098" y="10434"/>
                  </a:lnTo>
                  <a:lnTo>
                    <a:pt x="386703" y="9950"/>
                  </a:lnTo>
                  <a:lnTo>
                    <a:pt x="392307" y="9488"/>
                  </a:lnTo>
                  <a:lnTo>
                    <a:pt x="397911" y="9047"/>
                  </a:lnTo>
                  <a:lnTo>
                    <a:pt x="403516" y="8627"/>
                  </a:lnTo>
                  <a:lnTo>
                    <a:pt x="409120" y="8225"/>
                  </a:lnTo>
                  <a:lnTo>
                    <a:pt x="414725" y="7842"/>
                  </a:lnTo>
                  <a:lnTo>
                    <a:pt x="420329" y="7476"/>
                  </a:lnTo>
                  <a:lnTo>
                    <a:pt x="425933" y="7128"/>
                  </a:lnTo>
                  <a:lnTo>
                    <a:pt x="431538" y="6795"/>
                  </a:lnTo>
                  <a:lnTo>
                    <a:pt x="437142" y="6477"/>
                  </a:lnTo>
                  <a:lnTo>
                    <a:pt x="442747" y="6175"/>
                  </a:lnTo>
                  <a:lnTo>
                    <a:pt x="448351" y="5886"/>
                  </a:lnTo>
                  <a:lnTo>
                    <a:pt x="453955" y="5611"/>
                  </a:lnTo>
                  <a:lnTo>
                    <a:pt x="459560" y="5348"/>
                  </a:lnTo>
                  <a:lnTo>
                    <a:pt x="465164" y="5098"/>
                  </a:lnTo>
                  <a:lnTo>
                    <a:pt x="470769" y="4859"/>
                  </a:lnTo>
                  <a:lnTo>
                    <a:pt x="476373" y="4631"/>
                  </a:lnTo>
                  <a:lnTo>
                    <a:pt x="481977" y="4414"/>
                  </a:lnTo>
                  <a:lnTo>
                    <a:pt x="487582" y="4207"/>
                  </a:lnTo>
                  <a:lnTo>
                    <a:pt x="493186" y="4010"/>
                  </a:lnTo>
                  <a:lnTo>
                    <a:pt x="498790" y="3821"/>
                  </a:lnTo>
                  <a:lnTo>
                    <a:pt x="504395" y="3642"/>
                  </a:lnTo>
                  <a:lnTo>
                    <a:pt x="509999" y="3471"/>
                  </a:lnTo>
                  <a:lnTo>
                    <a:pt x="515604" y="3308"/>
                  </a:lnTo>
                  <a:lnTo>
                    <a:pt x="521208" y="3153"/>
                  </a:lnTo>
                  <a:lnTo>
                    <a:pt x="526812" y="3004"/>
                  </a:lnTo>
                  <a:lnTo>
                    <a:pt x="532417" y="2863"/>
                  </a:lnTo>
                  <a:lnTo>
                    <a:pt x="538021" y="2729"/>
                  </a:lnTo>
                  <a:lnTo>
                    <a:pt x="543626" y="2600"/>
                  </a:lnTo>
                  <a:lnTo>
                    <a:pt x="549230" y="2478"/>
                  </a:lnTo>
                  <a:lnTo>
                    <a:pt x="554834" y="2362"/>
                  </a:lnTo>
                  <a:lnTo>
                    <a:pt x="560439" y="2251"/>
                  </a:lnTo>
                  <a:lnTo>
                    <a:pt x="566043" y="2145"/>
                  </a:lnTo>
                  <a:lnTo>
                    <a:pt x="571648" y="2044"/>
                  </a:lnTo>
                  <a:lnTo>
                    <a:pt x="577252" y="1948"/>
                  </a:lnTo>
                  <a:lnTo>
                    <a:pt x="582856" y="1856"/>
                  </a:lnTo>
                  <a:lnTo>
                    <a:pt x="588461" y="1769"/>
                  </a:lnTo>
                  <a:lnTo>
                    <a:pt x="594065" y="1685"/>
                  </a:lnTo>
                  <a:lnTo>
                    <a:pt x="599670" y="1606"/>
                  </a:lnTo>
                  <a:lnTo>
                    <a:pt x="605274" y="1531"/>
                  </a:lnTo>
                  <a:lnTo>
                    <a:pt x="610878" y="1459"/>
                  </a:lnTo>
                  <a:lnTo>
                    <a:pt x="616483" y="1390"/>
                  </a:lnTo>
                  <a:lnTo>
                    <a:pt x="622087" y="1324"/>
                  </a:lnTo>
                  <a:lnTo>
                    <a:pt x="627692" y="1262"/>
                  </a:lnTo>
                  <a:lnTo>
                    <a:pt x="633296" y="1203"/>
                  </a:lnTo>
                  <a:lnTo>
                    <a:pt x="638900" y="1146"/>
                  </a:lnTo>
                  <a:lnTo>
                    <a:pt x="644505" y="1092"/>
                  </a:lnTo>
                  <a:lnTo>
                    <a:pt x="650109" y="1041"/>
                  </a:lnTo>
                  <a:lnTo>
                    <a:pt x="655713" y="992"/>
                  </a:lnTo>
                  <a:lnTo>
                    <a:pt x="661318" y="945"/>
                  </a:lnTo>
                  <a:lnTo>
                    <a:pt x="666922" y="901"/>
                  </a:lnTo>
                  <a:lnTo>
                    <a:pt x="672527" y="858"/>
                  </a:lnTo>
                  <a:lnTo>
                    <a:pt x="678131" y="818"/>
                  </a:lnTo>
                  <a:lnTo>
                    <a:pt x="683735" y="779"/>
                  </a:lnTo>
                  <a:lnTo>
                    <a:pt x="689340" y="743"/>
                  </a:lnTo>
                  <a:lnTo>
                    <a:pt x="694944" y="708"/>
                  </a:lnTo>
                  <a:lnTo>
                    <a:pt x="700549" y="674"/>
                  </a:lnTo>
                  <a:lnTo>
                    <a:pt x="706153" y="643"/>
                  </a:lnTo>
                  <a:lnTo>
                    <a:pt x="711757" y="613"/>
                  </a:lnTo>
                  <a:lnTo>
                    <a:pt x="717362" y="584"/>
                  </a:lnTo>
                  <a:lnTo>
                    <a:pt x="722966" y="556"/>
                  </a:lnTo>
                  <a:lnTo>
                    <a:pt x="728571" y="530"/>
                  </a:lnTo>
                  <a:lnTo>
                    <a:pt x="734175" y="505"/>
                  </a:lnTo>
                  <a:lnTo>
                    <a:pt x="739779" y="481"/>
                  </a:lnTo>
                  <a:lnTo>
                    <a:pt x="745384" y="459"/>
                  </a:lnTo>
                  <a:lnTo>
                    <a:pt x="750988" y="437"/>
                  </a:lnTo>
                  <a:lnTo>
                    <a:pt x="756593" y="417"/>
                  </a:lnTo>
                  <a:lnTo>
                    <a:pt x="762197" y="397"/>
                  </a:lnTo>
                  <a:lnTo>
                    <a:pt x="767801" y="378"/>
                  </a:lnTo>
                  <a:lnTo>
                    <a:pt x="773406" y="361"/>
                  </a:lnTo>
                  <a:lnTo>
                    <a:pt x="779010" y="344"/>
                  </a:lnTo>
                  <a:lnTo>
                    <a:pt x="784615" y="327"/>
                  </a:lnTo>
                  <a:lnTo>
                    <a:pt x="790219" y="312"/>
                  </a:lnTo>
                  <a:lnTo>
                    <a:pt x="795823" y="297"/>
                  </a:lnTo>
                  <a:lnTo>
                    <a:pt x="801428" y="283"/>
                  </a:lnTo>
                  <a:lnTo>
                    <a:pt x="807032" y="270"/>
                  </a:lnTo>
                  <a:lnTo>
                    <a:pt x="812636" y="257"/>
                  </a:lnTo>
                  <a:lnTo>
                    <a:pt x="818241" y="245"/>
                  </a:lnTo>
                  <a:lnTo>
                    <a:pt x="823845" y="234"/>
                  </a:lnTo>
                  <a:lnTo>
                    <a:pt x="829450" y="223"/>
                  </a:lnTo>
                  <a:lnTo>
                    <a:pt x="835054" y="212"/>
                  </a:lnTo>
                  <a:lnTo>
                    <a:pt x="840658" y="202"/>
                  </a:lnTo>
                  <a:lnTo>
                    <a:pt x="846263" y="193"/>
                  </a:lnTo>
                  <a:lnTo>
                    <a:pt x="851867" y="184"/>
                  </a:lnTo>
                  <a:lnTo>
                    <a:pt x="857472" y="175"/>
                  </a:lnTo>
                  <a:lnTo>
                    <a:pt x="863076" y="167"/>
                  </a:lnTo>
                  <a:lnTo>
                    <a:pt x="868680" y="159"/>
                  </a:lnTo>
                  <a:lnTo>
                    <a:pt x="874285" y="151"/>
                  </a:lnTo>
                  <a:lnTo>
                    <a:pt x="879889" y="144"/>
                  </a:lnTo>
                  <a:lnTo>
                    <a:pt x="885494" y="137"/>
                  </a:lnTo>
                  <a:lnTo>
                    <a:pt x="891098" y="131"/>
                  </a:lnTo>
                  <a:lnTo>
                    <a:pt x="896702" y="125"/>
                  </a:lnTo>
                  <a:lnTo>
                    <a:pt x="902307" y="119"/>
                  </a:lnTo>
                  <a:lnTo>
                    <a:pt x="907911" y="113"/>
                  </a:lnTo>
                  <a:lnTo>
                    <a:pt x="913516" y="108"/>
                  </a:lnTo>
                  <a:lnTo>
                    <a:pt x="919120" y="103"/>
                  </a:lnTo>
                  <a:lnTo>
                    <a:pt x="924724" y="98"/>
                  </a:lnTo>
                  <a:lnTo>
                    <a:pt x="930329" y="93"/>
                  </a:lnTo>
                  <a:lnTo>
                    <a:pt x="935933" y="89"/>
                  </a:lnTo>
                  <a:lnTo>
                    <a:pt x="941538" y="85"/>
                  </a:lnTo>
                  <a:lnTo>
                    <a:pt x="947142" y="81"/>
                  </a:lnTo>
                  <a:lnTo>
                    <a:pt x="952746" y="77"/>
                  </a:lnTo>
                  <a:lnTo>
                    <a:pt x="958351" y="73"/>
                  </a:lnTo>
                  <a:lnTo>
                    <a:pt x="963955" y="70"/>
                  </a:lnTo>
                  <a:lnTo>
                    <a:pt x="969559" y="66"/>
                  </a:lnTo>
                  <a:lnTo>
                    <a:pt x="975164" y="63"/>
                  </a:lnTo>
                  <a:lnTo>
                    <a:pt x="980768" y="60"/>
                  </a:lnTo>
                  <a:lnTo>
                    <a:pt x="986373" y="57"/>
                  </a:lnTo>
                  <a:lnTo>
                    <a:pt x="991977" y="55"/>
                  </a:lnTo>
                  <a:lnTo>
                    <a:pt x="997581" y="52"/>
                  </a:lnTo>
                  <a:lnTo>
                    <a:pt x="1003186" y="50"/>
                  </a:lnTo>
                  <a:lnTo>
                    <a:pt x="1008790" y="47"/>
                  </a:lnTo>
                  <a:lnTo>
                    <a:pt x="1014395" y="45"/>
                  </a:lnTo>
                  <a:lnTo>
                    <a:pt x="1019999" y="43"/>
                  </a:lnTo>
                  <a:lnTo>
                    <a:pt x="1025603" y="41"/>
                  </a:lnTo>
                  <a:lnTo>
                    <a:pt x="1031208" y="39"/>
                  </a:lnTo>
                  <a:lnTo>
                    <a:pt x="1036812" y="37"/>
                  </a:lnTo>
                  <a:lnTo>
                    <a:pt x="1042417" y="35"/>
                  </a:lnTo>
                  <a:lnTo>
                    <a:pt x="1048021" y="33"/>
                  </a:lnTo>
                  <a:lnTo>
                    <a:pt x="1053625" y="32"/>
                  </a:lnTo>
                  <a:lnTo>
                    <a:pt x="1059230" y="30"/>
                  </a:lnTo>
                  <a:lnTo>
                    <a:pt x="1064834" y="29"/>
                  </a:lnTo>
                  <a:lnTo>
                    <a:pt x="1070439" y="27"/>
                  </a:lnTo>
                  <a:lnTo>
                    <a:pt x="1076043" y="26"/>
                  </a:lnTo>
                  <a:lnTo>
                    <a:pt x="1081647" y="25"/>
                  </a:lnTo>
                  <a:lnTo>
                    <a:pt x="1087252" y="24"/>
                  </a:lnTo>
                  <a:lnTo>
                    <a:pt x="1092856" y="22"/>
                  </a:lnTo>
                  <a:lnTo>
                    <a:pt x="1098461" y="21"/>
                  </a:lnTo>
                  <a:lnTo>
                    <a:pt x="1104065" y="20"/>
                  </a:lnTo>
                  <a:lnTo>
                    <a:pt x="1109669" y="19"/>
                  </a:lnTo>
                  <a:lnTo>
                    <a:pt x="1115274" y="18"/>
                  </a:lnTo>
                  <a:lnTo>
                    <a:pt x="1120878" y="17"/>
                  </a:lnTo>
                  <a:lnTo>
                    <a:pt x="1126482" y="17"/>
                  </a:lnTo>
                  <a:lnTo>
                    <a:pt x="1132087" y="16"/>
                  </a:lnTo>
                  <a:lnTo>
                    <a:pt x="1137691" y="15"/>
                  </a:lnTo>
                  <a:lnTo>
                    <a:pt x="1143296" y="14"/>
                  </a:lnTo>
                  <a:lnTo>
                    <a:pt x="1148900" y="14"/>
                  </a:lnTo>
                  <a:lnTo>
                    <a:pt x="1154504" y="13"/>
                  </a:lnTo>
                  <a:lnTo>
                    <a:pt x="1160109" y="12"/>
                  </a:lnTo>
                  <a:lnTo>
                    <a:pt x="1165713" y="12"/>
                  </a:lnTo>
                  <a:lnTo>
                    <a:pt x="1171318" y="11"/>
                  </a:lnTo>
                  <a:lnTo>
                    <a:pt x="1176922" y="10"/>
                  </a:lnTo>
                  <a:lnTo>
                    <a:pt x="1182526" y="10"/>
                  </a:lnTo>
                  <a:lnTo>
                    <a:pt x="1188131" y="9"/>
                  </a:lnTo>
                  <a:lnTo>
                    <a:pt x="1193735" y="9"/>
                  </a:lnTo>
                  <a:lnTo>
                    <a:pt x="1199340" y="8"/>
                  </a:lnTo>
                  <a:lnTo>
                    <a:pt x="1204944" y="8"/>
                  </a:lnTo>
                  <a:lnTo>
                    <a:pt x="1210548" y="8"/>
                  </a:lnTo>
                  <a:lnTo>
                    <a:pt x="1216153" y="7"/>
                  </a:lnTo>
                  <a:lnTo>
                    <a:pt x="1221757" y="7"/>
                  </a:lnTo>
                  <a:lnTo>
                    <a:pt x="1227362" y="6"/>
                  </a:lnTo>
                  <a:lnTo>
                    <a:pt x="1232966" y="6"/>
                  </a:lnTo>
                  <a:lnTo>
                    <a:pt x="1238570" y="6"/>
                  </a:lnTo>
                  <a:lnTo>
                    <a:pt x="1244175" y="5"/>
                  </a:lnTo>
                  <a:lnTo>
                    <a:pt x="1249779" y="5"/>
                  </a:lnTo>
                  <a:lnTo>
                    <a:pt x="1255384" y="5"/>
                  </a:lnTo>
                  <a:lnTo>
                    <a:pt x="1260988" y="5"/>
                  </a:lnTo>
                  <a:lnTo>
                    <a:pt x="1266592" y="4"/>
                  </a:lnTo>
                  <a:lnTo>
                    <a:pt x="1272197" y="4"/>
                  </a:lnTo>
                  <a:lnTo>
                    <a:pt x="1277801" y="4"/>
                  </a:lnTo>
                  <a:lnTo>
                    <a:pt x="1283406" y="4"/>
                  </a:lnTo>
                  <a:lnTo>
                    <a:pt x="1289010" y="3"/>
                  </a:lnTo>
                  <a:lnTo>
                    <a:pt x="1294614" y="3"/>
                  </a:lnTo>
                  <a:lnTo>
                    <a:pt x="1300219" y="3"/>
                  </a:lnTo>
                  <a:lnTo>
                    <a:pt x="1305823" y="3"/>
                  </a:lnTo>
                  <a:lnTo>
                    <a:pt x="1311427" y="3"/>
                  </a:lnTo>
                  <a:lnTo>
                    <a:pt x="1317032" y="3"/>
                  </a:lnTo>
                  <a:lnTo>
                    <a:pt x="1322636" y="2"/>
                  </a:lnTo>
                  <a:lnTo>
                    <a:pt x="1328241" y="2"/>
                  </a:lnTo>
                  <a:lnTo>
                    <a:pt x="1333845" y="2"/>
                  </a:lnTo>
                  <a:lnTo>
                    <a:pt x="1339449" y="2"/>
                  </a:lnTo>
                  <a:lnTo>
                    <a:pt x="1345054" y="2"/>
                  </a:lnTo>
                  <a:lnTo>
                    <a:pt x="1350658" y="2"/>
                  </a:lnTo>
                  <a:lnTo>
                    <a:pt x="1356263" y="2"/>
                  </a:lnTo>
                  <a:lnTo>
                    <a:pt x="1361867" y="2"/>
                  </a:lnTo>
                  <a:lnTo>
                    <a:pt x="1367471" y="1"/>
                  </a:lnTo>
                  <a:lnTo>
                    <a:pt x="1373076" y="1"/>
                  </a:lnTo>
                  <a:lnTo>
                    <a:pt x="1378680" y="1"/>
                  </a:lnTo>
                  <a:lnTo>
                    <a:pt x="1384285" y="1"/>
                  </a:lnTo>
                  <a:lnTo>
                    <a:pt x="1389889" y="1"/>
                  </a:lnTo>
                  <a:lnTo>
                    <a:pt x="1395493" y="1"/>
                  </a:lnTo>
                  <a:lnTo>
                    <a:pt x="1401098" y="1"/>
                  </a:lnTo>
                  <a:lnTo>
                    <a:pt x="1406702" y="1"/>
                  </a:lnTo>
                  <a:lnTo>
                    <a:pt x="1412307" y="1"/>
                  </a:lnTo>
                  <a:lnTo>
                    <a:pt x="1417911" y="1"/>
                  </a:lnTo>
                  <a:lnTo>
                    <a:pt x="1423515" y="1"/>
                  </a:lnTo>
                  <a:lnTo>
                    <a:pt x="1429120" y="1"/>
                  </a:lnTo>
                  <a:lnTo>
                    <a:pt x="1434724" y="1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691486" y="4190816"/>
              <a:ext cx="1883076" cy="349581"/>
            </a:xfrm>
            <a:custGeom>
              <a:avLst/>
              <a:pathLst>
                <a:path w="1883076" h="349581">
                  <a:moveTo>
                    <a:pt x="0" y="246502"/>
                  </a:moveTo>
                  <a:lnTo>
                    <a:pt x="5604" y="238349"/>
                  </a:lnTo>
                  <a:lnTo>
                    <a:pt x="11208" y="230344"/>
                  </a:lnTo>
                  <a:lnTo>
                    <a:pt x="16813" y="222493"/>
                  </a:lnTo>
                  <a:lnTo>
                    <a:pt x="22417" y="214800"/>
                  </a:lnTo>
                  <a:lnTo>
                    <a:pt x="28021" y="207270"/>
                  </a:lnTo>
                  <a:lnTo>
                    <a:pt x="33626" y="199905"/>
                  </a:lnTo>
                  <a:lnTo>
                    <a:pt x="39230" y="192711"/>
                  </a:lnTo>
                  <a:lnTo>
                    <a:pt x="44835" y="185688"/>
                  </a:lnTo>
                  <a:lnTo>
                    <a:pt x="50439" y="178840"/>
                  </a:lnTo>
                  <a:lnTo>
                    <a:pt x="56043" y="172167"/>
                  </a:lnTo>
                  <a:lnTo>
                    <a:pt x="61648" y="165671"/>
                  </a:lnTo>
                  <a:lnTo>
                    <a:pt x="67252" y="159353"/>
                  </a:lnTo>
                  <a:lnTo>
                    <a:pt x="72857" y="153212"/>
                  </a:lnTo>
                  <a:lnTo>
                    <a:pt x="78461" y="147249"/>
                  </a:lnTo>
                  <a:lnTo>
                    <a:pt x="84065" y="141463"/>
                  </a:lnTo>
                  <a:lnTo>
                    <a:pt x="89670" y="135852"/>
                  </a:lnTo>
                  <a:lnTo>
                    <a:pt x="95274" y="130416"/>
                  </a:lnTo>
                  <a:lnTo>
                    <a:pt x="100879" y="125153"/>
                  </a:lnTo>
                  <a:lnTo>
                    <a:pt x="106483" y="120061"/>
                  </a:lnTo>
                  <a:lnTo>
                    <a:pt x="112087" y="115137"/>
                  </a:lnTo>
                  <a:lnTo>
                    <a:pt x="117692" y="110380"/>
                  </a:lnTo>
                  <a:lnTo>
                    <a:pt x="123296" y="105786"/>
                  </a:lnTo>
                  <a:lnTo>
                    <a:pt x="128901" y="101352"/>
                  </a:lnTo>
                  <a:lnTo>
                    <a:pt x="134505" y="97076"/>
                  </a:lnTo>
                  <a:lnTo>
                    <a:pt x="140109" y="92953"/>
                  </a:lnTo>
                  <a:lnTo>
                    <a:pt x="145714" y="88982"/>
                  </a:lnTo>
                  <a:lnTo>
                    <a:pt x="151318" y="85158"/>
                  </a:lnTo>
                  <a:lnTo>
                    <a:pt x="156923" y="81477"/>
                  </a:lnTo>
                  <a:lnTo>
                    <a:pt x="162527" y="77936"/>
                  </a:lnTo>
                  <a:lnTo>
                    <a:pt x="168131" y="74532"/>
                  </a:lnTo>
                  <a:lnTo>
                    <a:pt x="173736" y="71260"/>
                  </a:lnTo>
                  <a:lnTo>
                    <a:pt x="179340" y="68117"/>
                  </a:lnTo>
                  <a:lnTo>
                    <a:pt x="184944" y="65099"/>
                  </a:lnTo>
                  <a:lnTo>
                    <a:pt x="190549" y="62202"/>
                  </a:lnTo>
                  <a:lnTo>
                    <a:pt x="196153" y="59423"/>
                  </a:lnTo>
                  <a:lnTo>
                    <a:pt x="201758" y="56757"/>
                  </a:lnTo>
                  <a:lnTo>
                    <a:pt x="207362" y="54201"/>
                  </a:lnTo>
                  <a:lnTo>
                    <a:pt x="212966" y="51751"/>
                  </a:lnTo>
                  <a:lnTo>
                    <a:pt x="218571" y="49404"/>
                  </a:lnTo>
                  <a:lnTo>
                    <a:pt x="224175" y="47156"/>
                  </a:lnTo>
                  <a:lnTo>
                    <a:pt x="229780" y="45003"/>
                  </a:lnTo>
                  <a:lnTo>
                    <a:pt x="235384" y="42943"/>
                  </a:lnTo>
                  <a:lnTo>
                    <a:pt x="240988" y="40971"/>
                  </a:lnTo>
                  <a:lnTo>
                    <a:pt x="246593" y="39084"/>
                  </a:lnTo>
                  <a:lnTo>
                    <a:pt x="252197" y="37280"/>
                  </a:lnTo>
                  <a:lnTo>
                    <a:pt x="257802" y="35555"/>
                  </a:lnTo>
                  <a:lnTo>
                    <a:pt x="263406" y="33905"/>
                  </a:lnTo>
                  <a:lnTo>
                    <a:pt x="269010" y="32328"/>
                  </a:lnTo>
                  <a:lnTo>
                    <a:pt x="274615" y="30822"/>
                  </a:lnTo>
                  <a:lnTo>
                    <a:pt x="280219" y="29383"/>
                  </a:lnTo>
                  <a:lnTo>
                    <a:pt x="285824" y="28008"/>
                  </a:lnTo>
                  <a:lnTo>
                    <a:pt x="291428" y="26695"/>
                  </a:lnTo>
                  <a:lnTo>
                    <a:pt x="297032" y="25441"/>
                  </a:lnTo>
                  <a:lnTo>
                    <a:pt x="302637" y="24245"/>
                  </a:lnTo>
                  <a:lnTo>
                    <a:pt x="308241" y="23102"/>
                  </a:lnTo>
                  <a:lnTo>
                    <a:pt x="313846" y="22012"/>
                  </a:lnTo>
                  <a:lnTo>
                    <a:pt x="319450" y="20972"/>
                  </a:lnTo>
                  <a:lnTo>
                    <a:pt x="325054" y="19979"/>
                  </a:lnTo>
                  <a:lnTo>
                    <a:pt x="330659" y="19033"/>
                  </a:lnTo>
                  <a:lnTo>
                    <a:pt x="336263" y="18130"/>
                  </a:lnTo>
                  <a:lnTo>
                    <a:pt x="341867" y="17268"/>
                  </a:lnTo>
                  <a:lnTo>
                    <a:pt x="347472" y="16447"/>
                  </a:lnTo>
                  <a:lnTo>
                    <a:pt x="353076" y="15664"/>
                  </a:lnTo>
                  <a:lnTo>
                    <a:pt x="358681" y="14918"/>
                  </a:lnTo>
                  <a:lnTo>
                    <a:pt x="364285" y="14206"/>
                  </a:lnTo>
                  <a:lnTo>
                    <a:pt x="369889" y="13528"/>
                  </a:lnTo>
                  <a:lnTo>
                    <a:pt x="375494" y="12882"/>
                  </a:lnTo>
                  <a:lnTo>
                    <a:pt x="381098" y="12266"/>
                  </a:lnTo>
                  <a:lnTo>
                    <a:pt x="386703" y="11679"/>
                  </a:lnTo>
                  <a:lnTo>
                    <a:pt x="392307" y="11119"/>
                  </a:lnTo>
                  <a:lnTo>
                    <a:pt x="397911" y="10586"/>
                  </a:lnTo>
                  <a:lnTo>
                    <a:pt x="403516" y="10079"/>
                  </a:lnTo>
                  <a:lnTo>
                    <a:pt x="409120" y="9595"/>
                  </a:lnTo>
                  <a:lnTo>
                    <a:pt x="414725" y="9134"/>
                  </a:lnTo>
                  <a:lnTo>
                    <a:pt x="420329" y="8696"/>
                  </a:lnTo>
                  <a:lnTo>
                    <a:pt x="425933" y="8278"/>
                  </a:lnTo>
                  <a:lnTo>
                    <a:pt x="431538" y="7880"/>
                  </a:lnTo>
                  <a:lnTo>
                    <a:pt x="437142" y="7501"/>
                  </a:lnTo>
                  <a:lnTo>
                    <a:pt x="442747" y="7140"/>
                  </a:lnTo>
                  <a:lnTo>
                    <a:pt x="448351" y="6796"/>
                  </a:lnTo>
                  <a:lnTo>
                    <a:pt x="453955" y="6469"/>
                  </a:lnTo>
                  <a:lnTo>
                    <a:pt x="459560" y="6158"/>
                  </a:lnTo>
                  <a:lnTo>
                    <a:pt x="465164" y="5861"/>
                  </a:lnTo>
                  <a:lnTo>
                    <a:pt x="470769" y="5578"/>
                  </a:lnTo>
                  <a:lnTo>
                    <a:pt x="476373" y="5310"/>
                  </a:lnTo>
                  <a:lnTo>
                    <a:pt x="481977" y="5054"/>
                  </a:lnTo>
                  <a:lnTo>
                    <a:pt x="487582" y="4810"/>
                  </a:lnTo>
                  <a:lnTo>
                    <a:pt x="493186" y="4578"/>
                  </a:lnTo>
                  <a:lnTo>
                    <a:pt x="498790" y="4357"/>
                  </a:lnTo>
                  <a:lnTo>
                    <a:pt x="504395" y="4147"/>
                  </a:lnTo>
                  <a:lnTo>
                    <a:pt x="509999" y="3947"/>
                  </a:lnTo>
                  <a:lnTo>
                    <a:pt x="515604" y="3757"/>
                  </a:lnTo>
                  <a:lnTo>
                    <a:pt x="521208" y="3575"/>
                  </a:lnTo>
                  <a:lnTo>
                    <a:pt x="526812" y="3403"/>
                  </a:lnTo>
                  <a:lnTo>
                    <a:pt x="532417" y="3239"/>
                  </a:lnTo>
                  <a:lnTo>
                    <a:pt x="538021" y="3082"/>
                  </a:lnTo>
                  <a:lnTo>
                    <a:pt x="543626" y="2934"/>
                  </a:lnTo>
                  <a:lnTo>
                    <a:pt x="549230" y="2792"/>
                  </a:lnTo>
                  <a:lnTo>
                    <a:pt x="554834" y="2657"/>
                  </a:lnTo>
                  <a:lnTo>
                    <a:pt x="560439" y="2529"/>
                  </a:lnTo>
                  <a:lnTo>
                    <a:pt x="566043" y="2407"/>
                  </a:lnTo>
                  <a:lnTo>
                    <a:pt x="571648" y="2291"/>
                  </a:lnTo>
                  <a:lnTo>
                    <a:pt x="577252" y="2180"/>
                  </a:lnTo>
                  <a:lnTo>
                    <a:pt x="582856" y="2075"/>
                  </a:lnTo>
                  <a:lnTo>
                    <a:pt x="588461" y="1975"/>
                  </a:lnTo>
                  <a:lnTo>
                    <a:pt x="594065" y="1880"/>
                  </a:lnTo>
                  <a:lnTo>
                    <a:pt x="599670" y="1789"/>
                  </a:lnTo>
                  <a:lnTo>
                    <a:pt x="605274" y="1703"/>
                  </a:lnTo>
                  <a:lnTo>
                    <a:pt x="610878" y="1621"/>
                  </a:lnTo>
                  <a:lnTo>
                    <a:pt x="616483" y="1543"/>
                  </a:lnTo>
                  <a:lnTo>
                    <a:pt x="622087" y="1468"/>
                  </a:lnTo>
                  <a:lnTo>
                    <a:pt x="627692" y="1398"/>
                  </a:lnTo>
                  <a:lnTo>
                    <a:pt x="633296" y="1330"/>
                  </a:lnTo>
                  <a:lnTo>
                    <a:pt x="638900" y="1266"/>
                  </a:lnTo>
                  <a:lnTo>
                    <a:pt x="644505" y="1205"/>
                  </a:lnTo>
                  <a:lnTo>
                    <a:pt x="650109" y="1147"/>
                  </a:lnTo>
                  <a:lnTo>
                    <a:pt x="655713" y="1092"/>
                  </a:lnTo>
                  <a:lnTo>
                    <a:pt x="661318" y="1039"/>
                  </a:lnTo>
                  <a:lnTo>
                    <a:pt x="666922" y="989"/>
                  </a:lnTo>
                  <a:lnTo>
                    <a:pt x="672527" y="942"/>
                  </a:lnTo>
                  <a:lnTo>
                    <a:pt x="678131" y="896"/>
                  </a:lnTo>
                  <a:lnTo>
                    <a:pt x="683735" y="853"/>
                  </a:lnTo>
                  <a:lnTo>
                    <a:pt x="689340" y="812"/>
                  </a:lnTo>
                  <a:lnTo>
                    <a:pt x="694944" y="773"/>
                  </a:lnTo>
                  <a:lnTo>
                    <a:pt x="700549" y="736"/>
                  </a:lnTo>
                  <a:lnTo>
                    <a:pt x="706153" y="701"/>
                  </a:lnTo>
                  <a:lnTo>
                    <a:pt x="711757" y="667"/>
                  </a:lnTo>
                  <a:lnTo>
                    <a:pt x="717362" y="635"/>
                  </a:lnTo>
                  <a:lnTo>
                    <a:pt x="722966" y="604"/>
                  </a:lnTo>
                  <a:lnTo>
                    <a:pt x="728571" y="575"/>
                  </a:lnTo>
                  <a:lnTo>
                    <a:pt x="734175" y="548"/>
                  </a:lnTo>
                  <a:lnTo>
                    <a:pt x="739779" y="521"/>
                  </a:lnTo>
                  <a:lnTo>
                    <a:pt x="745384" y="496"/>
                  </a:lnTo>
                  <a:lnTo>
                    <a:pt x="750988" y="473"/>
                  </a:lnTo>
                  <a:lnTo>
                    <a:pt x="756593" y="450"/>
                  </a:lnTo>
                  <a:lnTo>
                    <a:pt x="762197" y="428"/>
                  </a:lnTo>
                  <a:lnTo>
                    <a:pt x="767801" y="408"/>
                  </a:lnTo>
                  <a:lnTo>
                    <a:pt x="773406" y="388"/>
                  </a:lnTo>
                  <a:lnTo>
                    <a:pt x="779010" y="370"/>
                  </a:lnTo>
                  <a:lnTo>
                    <a:pt x="784615" y="352"/>
                  </a:lnTo>
                  <a:lnTo>
                    <a:pt x="790219" y="335"/>
                  </a:lnTo>
                  <a:lnTo>
                    <a:pt x="795823" y="319"/>
                  </a:lnTo>
                  <a:lnTo>
                    <a:pt x="801428" y="304"/>
                  </a:lnTo>
                  <a:lnTo>
                    <a:pt x="807032" y="289"/>
                  </a:lnTo>
                  <a:lnTo>
                    <a:pt x="812636" y="275"/>
                  </a:lnTo>
                  <a:lnTo>
                    <a:pt x="818241" y="262"/>
                  </a:lnTo>
                  <a:lnTo>
                    <a:pt x="823845" y="249"/>
                  </a:lnTo>
                  <a:lnTo>
                    <a:pt x="829450" y="237"/>
                  </a:lnTo>
                  <a:lnTo>
                    <a:pt x="835054" y="226"/>
                  </a:lnTo>
                  <a:lnTo>
                    <a:pt x="840658" y="215"/>
                  </a:lnTo>
                  <a:lnTo>
                    <a:pt x="846263" y="205"/>
                  </a:lnTo>
                  <a:lnTo>
                    <a:pt x="851867" y="195"/>
                  </a:lnTo>
                  <a:lnTo>
                    <a:pt x="857472" y="186"/>
                  </a:lnTo>
                  <a:lnTo>
                    <a:pt x="863076" y="177"/>
                  </a:lnTo>
                  <a:lnTo>
                    <a:pt x="868680" y="168"/>
                  </a:lnTo>
                  <a:lnTo>
                    <a:pt x="874285" y="160"/>
                  </a:lnTo>
                  <a:lnTo>
                    <a:pt x="879889" y="153"/>
                  </a:lnTo>
                  <a:lnTo>
                    <a:pt x="885494" y="145"/>
                  </a:lnTo>
                  <a:lnTo>
                    <a:pt x="891098" y="138"/>
                  </a:lnTo>
                  <a:lnTo>
                    <a:pt x="896702" y="132"/>
                  </a:lnTo>
                  <a:lnTo>
                    <a:pt x="902307" y="125"/>
                  </a:lnTo>
                  <a:lnTo>
                    <a:pt x="907911" y="119"/>
                  </a:lnTo>
                  <a:lnTo>
                    <a:pt x="913516" y="114"/>
                  </a:lnTo>
                  <a:lnTo>
                    <a:pt x="919120" y="108"/>
                  </a:lnTo>
                  <a:lnTo>
                    <a:pt x="924724" y="103"/>
                  </a:lnTo>
                  <a:lnTo>
                    <a:pt x="930329" y="98"/>
                  </a:lnTo>
                  <a:lnTo>
                    <a:pt x="935933" y="93"/>
                  </a:lnTo>
                  <a:lnTo>
                    <a:pt x="941538" y="89"/>
                  </a:lnTo>
                  <a:lnTo>
                    <a:pt x="947142" y="85"/>
                  </a:lnTo>
                  <a:lnTo>
                    <a:pt x="952746" y="80"/>
                  </a:lnTo>
                  <a:lnTo>
                    <a:pt x="958351" y="77"/>
                  </a:lnTo>
                  <a:lnTo>
                    <a:pt x="963955" y="73"/>
                  </a:lnTo>
                  <a:lnTo>
                    <a:pt x="969559" y="69"/>
                  </a:lnTo>
                  <a:lnTo>
                    <a:pt x="975164" y="66"/>
                  </a:lnTo>
                  <a:lnTo>
                    <a:pt x="980768" y="63"/>
                  </a:lnTo>
                  <a:lnTo>
                    <a:pt x="986373" y="60"/>
                  </a:lnTo>
                  <a:lnTo>
                    <a:pt x="991977" y="57"/>
                  </a:lnTo>
                  <a:lnTo>
                    <a:pt x="997581" y="54"/>
                  </a:lnTo>
                  <a:lnTo>
                    <a:pt x="1003186" y="52"/>
                  </a:lnTo>
                  <a:lnTo>
                    <a:pt x="1008790" y="49"/>
                  </a:lnTo>
                  <a:lnTo>
                    <a:pt x="1014395" y="47"/>
                  </a:lnTo>
                  <a:lnTo>
                    <a:pt x="1019999" y="44"/>
                  </a:lnTo>
                  <a:lnTo>
                    <a:pt x="1025603" y="42"/>
                  </a:lnTo>
                  <a:lnTo>
                    <a:pt x="1031208" y="40"/>
                  </a:lnTo>
                  <a:lnTo>
                    <a:pt x="1036812" y="38"/>
                  </a:lnTo>
                  <a:lnTo>
                    <a:pt x="1042417" y="36"/>
                  </a:lnTo>
                  <a:lnTo>
                    <a:pt x="1048021" y="35"/>
                  </a:lnTo>
                  <a:lnTo>
                    <a:pt x="1053625" y="33"/>
                  </a:lnTo>
                  <a:lnTo>
                    <a:pt x="1059230" y="31"/>
                  </a:lnTo>
                  <a:lnTo>
                    <a:pt x="1064834" y="30"/>
                  </a:lnTo>
                  <a:lnTo>
                    <a:pt x="1070439" y="28"/>
                  </a:lnTo>
                  <a:lnTo>
                    <a:pt x="1076043" y="27"/>
                  </a:lnTo>
                  <a:lnTo>
                    <a:pt x="1081647" y="26"/>
                  </a:lnTo>
                  <a:lnTo>
                    <a:pt x="1087252" y="24"/>
                  </a:lnTo>
                  <a:lnTo>
                    <a:pt x="1092856" y="23"/>
                  </a:lnTo>
                  <a:lnTo>
                    <a:pt x="1098461" y="22"/>
                  </a:lnTo>
                  <a:lnTo>
                    <a:pt x="1104065" y="21"/>
                  </a:lnTo>
                  <a:lnTo>
                    <a:pt x="1109669" y="20"/>
                  </a:lnTo>
                  <a:lnTo>
                    <a:pt x="1115274" y="19"/>
                  </a:lnTo>
                  <a:lnTo>
                    <a:pt x="1120878" y="18"/>
                  </a:lnTo>
                  <a:lnTo>
                    <a:pt x="1126482" y="17"/>
                  </a:lnTo>
                  <a:lnTo>
                    <a:pt x="1132087" y="16"/>
                  </a:lnTo>
                  <a:lnTo>
                    <a:pt x="1137691" y="15"/>
                  </a:lnTo>
                  <a:lnTo>
                    <a:pt x="1143296" y="15"/>
                  </a:lnTo>
                  <a:lnTo>
                    <a:pt x="1148900" y="14"/>
                  </a:lnTo>
                  <a:lnTo>
                    <a:pt x="1154504" y="13"/>
                  </a:lnTo>
                  <a:lnTo>
                    <a:pt x="1160109" y="12"/>
                  </a:lnTo>
                  <a:lnTo>
                    <a:pt x="1165713" y="12"/>
                  </a:lnTo>
                  <a:lnTo>
                    <a:pt x="1171318" y="11"/>
                  </a:lnTo>
                  <a:lnTo>
                    <a:pt x="1176922" y="11"/>
                  </a:lnTo>
                  <a:lnTo>
                    <a:pt x="1182526" y="10"/>
                  </a:lnTo>
                  <a:lnTo>
                    <a:pt x="1188131" y="10"/>
                  </a:lnTo>
                  <a:lnTo>
                    <a:pt x="1193735" y="9"/>
                  </a:lnTo>
                  <a:lnTo>
                    <a:pt x="1199340" y="9"/>
                  </a:lnTo>
                  <a:lnTo>
                    <a:pt x="1204944" y="8"/>
                  </a:lnTo>
                  <a:lnTo>
                    <a:pt x="1210548" y="8"/>
                  </a:lnTo>
                  <a:lnTo>
                    <a:pt x="1216153" y="7"/>
                  </a:lnTo>
                  <a:lnTo>
                    <a:pt x="1221757" y="7"/>
                  </a:lnTo>
                  <a:lnTo>
                    <a:pt x="1227362" y="7"/>
                  </a:lnTo>
                  <a:lnTo>
                    <a:pt x="1232966" y="6"/>
                  </a:lnTo>
                  <a:lnTo>
                    <a:pt x="1238570" y="6"/>
                  </a:lnTo>
                  <a:lnTo>
                    <a:pt x="1244175" y="6"/>
                  </a:lnTo>
                  <a:lnTo>
                    <a:pt x="1249779" y="5"/>
                  </a:lnTo>
                  <a:lnTo>
                    <a:pt x="1255384" y="5"/>
                  </a:lnTo>
                  <a:lnTo>
                    <a:pt x="1260988" y="5"/>
                  </a:lnTo>
                  <a:lnTo>
                    <a:pt x="1266592" y="4"/>
                  </a:lnTo>
                  <a:lnTo>
                    <a:pt x="1272197" y="4"/>
                  </a:lnTo>
                  <a:lnTo>
                    <a:pt x="1277801" y="4"/>
                  </a:lnTo>
                  <a:lnTo>
                    <a:pt x="1283406" y="4"/>
                  </a:lnTo>
                  <a:lnTo>
                    <a:pt x="1289010" y="4"/>
                  </a:lnTo>
                  <a:lnTo>
                    <a:pt x="1294614" y="3"/>
                  </a:lnTo>
                  <a:lnTo>
                    <a:pt x="1300219" y="3"/>
                  </a:lnTo>
                  <a:lnTo>
                    <a:pt x="1305823" y="3"/>
                  </a:lnTo>
                  <a:lnTo>
                    <a:pt x="1311427" y="3"/>
                  </a:lnTo>
                  <a:lnTo>
                    <a:pt x="1317032" y="3"/>
                  </a:lnTo>
                  <a:lnTo>
                    <a:pt x="1322636" y="2"/>
                  </a:lnTo>
                  <a:lnTo>
                    <a:pt x="1328241" y="2"/>
                  </a:lnTo>
                  <a:lnTo>
                    <a:pt x="1333845" y="2"/>
                  </a:lnTo>
                  <a:lnTo>
                    <a:pt x="1339449" y="2"/>
                  </a:lnTo>
                  <a:lnTo>
                    <a:pt x="1345054" y="2"/>
                  </a:lnTo>
                  <a:lnTo>
                    <a:pt x="1350658" y="2"/>
                  </a:lnTo>
                  <a:lnTo>
                    <a:pt x="1356263" y="2"/>
                  </a:lnTo>
                  <a:lnTo>
                    <a:pt x="1361867" y="2"/>
                  </a:lnTo>
                  <a:lnTo>
                    <a:pt x="1367471" y="1"/>
                  </a:lnTo>
                  <a:lnTo>
                    <a:pt x="1373076" y="1"/>
                  </a:lnTo>
                  <a:lnTo>
                    <a:pt x="1378680" y="1"/>
                  </a:lnTo>
                  <a:lnTo>
                    <a:pt x="1384285" y="1"/>
                  </a:lnTo>
                  <a:lnTo>
                    <a:pt x="1389889" y="1"/>
                  </a:lnTo>
                  <a:lnTo>
                    <a:pt x="1395493" y="1"/>
                  </a:lnTo>
                  <a:lnTo>
                    <a:pt x="1401098" y="1"/>
                  </a:lnTo>
                  <a:lnTo>
                    <a:pt x="1406702" y="1"/>
                  </a:lnTo>
                  <a:lnTo>
                    <a:pt x="1412307" y="1"/>
                  </a:lnTo>
                  <a:lnTo>
                    <a:pt x="1417911" y="1"/>
                  </a:lnTo>
                  <a:lnTo>
                    <a:pt x="1423515" y="1"/>
                  </a:lnTo>
                  <a:lnTo>
                    <a:pt x="1429120" y="1"/>
                  </a:lnTo>
                  <a:lnTo>
                    <a:pt x="1434724" y="1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5"/>
                  </a:lnTo>
                  <a:lnTo>
                    <a:pt x="1877471" y="6"/>
                  </a:lnTo>
                  <a:lnTo>
                    <a:pt x="1871867" y="6"/>
                  </a:lnTo>
                  <a:lnTo>
                    <a:pt x="1866262" y="7"/>
                  </a:lnTo>
                  <a:lnTo>
                    <a:pt x="1860658" y="8"/>
                  </a:lnTo>
                  <a:lnTo>
                    <a:pt x="1855054" y="9"/>
                  </a:lnTo>
                  <a:lnTo>
                    <a:pt x="1849449" y="10"/>
                  </a:lnTo>
                  <a:lnTo>
                    <a:pt x="1843845" y="12"/>
                  </a:lnTo>
                  <a:lnTo>
                    <a:pt x="1838240" y="13"/>
                  </a:lnTo>
                  <a:lnTo>
                    <a:pt x="1832636" y="15"/>
                  </a:lnTo>
                  <a:lnTo>
                    <a:pt x="1827032" y="16"/>
                  </a:lnTo>
                  <a:lnTo>
                    <a:pt x="1821427" y="18"/>
                  </a:lnTo>
                  <a:lnTo>
                    <a:pt x="1815823" y="20"/>
                  </a:lnTo>
                  <a:lnTo>
                    <a:pt x="1810218" y="22"/>
                  </a:lnTo>
                  <a:lnTo>
                    <a:pt x="1804614" y="24"/>
                  </a:lnTo>
                  <a:lnTo>
                    <a:pt x="1799010" y="27"/>
                  </a:lnTo>
                  <a:lnTo>
                    <a:pt x="1793405" y="30"/>
                  </a:lnTo>
                  <a:lnTo>
                    <a:pt x="1787801" y="32"/>
                  </a:lnTo>
                  <a:lnTo>
                    <a:pt x="1782196" y="35"/>
                  </a:lnTo>
                  <a:lnTo>
                    <a:pt x="1776592" y="39"/>
                  </a:lnTo>
                  <a:lnTo>
                    <a:pt x="1770988" y="42"/>
                  </a:lnTo>
                  <a:lnTo>
                    <a:pt x="1765383" y="46"/>
                  </a:lnTo>
                  <a:lnTo>
                    <a:pt x="1759779" y="50"/>
                  </a:lnTo>
                  <a:lnTo>
                    <a:pt x="1754175" y="53"/>
                  </a:lnTo>
                  <a:lnTo>
                    <a:pt x="1748570" y="58"/>
                  </a:lnTo>
                  <a:lnTo>
                    <a:pt x="1742966" y="62"/>
                  </a:lnTo>
                  <a:lnTo>
                    <a:pt x="1737361" y="67"/>
                  </a:lnTo>
                  <a:lnTo>
                    <a:pt x="1731757" y="71"/>
                  </a:lnTo>
                  <a:lnTo>
                    <a:pt x="1726153" y="76"/>
                  </a:lnTo>
                  <a:lnTo>
                    <a:pt x="1720548" y="81"/>
                  </a:lnTo>
                  <a:lnTo>
                    <a:pt x="1714944" y="87"/>
                  </a:lnTo>
                  <a:lnTo>
                    <a:pt x="1709339" y="92"/>
                  </a:lnTo>
                  <a:lnTo>
                    <a:pt x="1703735" y="98"/>
                  </a:lnTo>
                  <a:lnTo>
                    <a:pt x="1698131" y="104"/>
                  </a:lnTo>
                  <a:lnTo>
                    <a:pt x="1692526" y="110"/>
                  </a:lnTo>
                  <a:lnTo>
                    <a:pt x="1686922" y="116"/>
                  </a:lnTo>
                  <a:lnTo>
                    <a:pt x="1681317" y="123"/>
                  </a:lnTo>
                  <a:lnTo>
                    <a:pt x="1675713" y="129"/>
                  </a:lnTo>
                  <a:lnTo>
                    <a:pt x="1670109" y="136"/>
                  </a:lnTo>
                  <a:lnTo>
                    <a:pt x="1664504" y="143"/>
                  </a:lnTo>
                  <a:lnTo>
                    <a:pt x="1658900" y="150"/>
                  </a:lnTo>
                  <a:lnTo>
                    <a:pt x="1653295" y="158"/>
                  </a:lnTo>
                  <a:lnTo>
                    <a:pt x="1647691" y="166"/>
                  </a:lnTo>
                  <a:lnTo>
                    <a:pt x="1642087" y="173"/>
                  </a:lnTo>
                  <a:lnTo>
                    <a:pt x="1636482" y="182"/>
                  </a:lnTo>
                  <a:lnTo>
                    <a:pt x="1630878" y="190"/>
                  </a:lnTo>
                  <a:lnTo>
                    <a:pt x="1625273" y="199"/>
                  </a:lnTo>
                  <a:lnTo>
                    <a:pt x="1619669" y="207"/>
                  </a:lnTo>
                  <a:lnTo>
                    <a:pt x="1614065" y="217"/>
                  </a:lnTo>
                  <a:lnTo>
                    <a:pt x="1608460" y="226"/>
                  </a:lnTo>
                  <a:lnTo>
                    <a:pt x="1602856" y="236"/>
                  </a:lnTo>
                  <a:lnTo>
                    <a:pt x="1597252" y="246"/>
                  </a:lnTo>
                  <a:lnTo>
                    <a:pt x="1591647" y="256"/>
                  </a:lnTo>
                  <a:lnTo>
                    <a:pt x="1586043" y="267"/>
                  </a:lnTo>
                  <a:lnTo>
                    <a:pt x="1580438" y="278"/>
                  </a:lnTo>
                  <a:lnTo>
                    <a:pt x="1574834" y="289"/>
                  </a:lnTo>
                  <a:lnTo>
                    <a:pt x="1569230" y="301"/>
                  </a:lnTo>
                  <a:lnTo>
                    <a:pt x="1563625" y="313"/>
                  </a:lnTo>
                  <a:lnTo>
                    <a:pt x="1558021" y="325"/>
                  </a:lnTo>
                  <a:lnTo>
                    <a:pt x="1552416" y="338"/>
                  </a:lnTo>
                  <a:lnTo>
                    <a:pt x="1546812" y="351"/>
                  </a:lnTo>
                  <a:lnTo>
                    <a:pt x="1541208" y="365"/>
                  </a:lnTo>
                  <a:lnTo>
                    <a:pt x="1535603" y="379"/>
                  </a:lnTo>
                  <a:lnTo>
                    <a:pt x="1529999" y="393"/>
                  </a:lnTo>
                  <a:lnTo>
                    <a:pt x="1524394" y="408"/>
                  </a:lnTo>
                  <a:lnTo>
                    <a:pt x="1518790" y="424"/>
                  </a:lnTo>
                  <a:lnTo>
                    <a:pt x="1513186" y="439"/>
                  </a:lnTo>
                  <a:lnTo>
                    <a:pt x="1507581" y="456"/>
                  </a:lnTo>
                  <a:lnTo>
                    <a:pt x="1501977" y="473"/>
                  </a:lnTo>
                  <a:lnTo>
                    <a:pt x="1496372" y="490"/>
                  </a:lnTo>
                  <a:lnTo>
                    <a:pt x="1490768" y="508"/>
                  </a:lnTo>
                  <a:lnTo>
                    <a:pt x="1485164" y="527"/>
                  </a:lnTo>
                  <a:lnTo>
                    <a:pt x="1479559" y="546"/>
                  </a:lnTo>
                  <a:lnTo>
                    <a:pt x="1473955" y="566"/>
                  </a:lnTo>
                  <a:lnTo>
                    <a:pt x="1468350" y="587"/>
                  </a:lnTo>
                  <a:lnTo>
                    <a:pt x="1462746" y="608"/>
                  </a:lnTo>
                  <a:lnTo>
                    <a:pt x="1457142" y="629"/>
                  </a:lnTo>
                  <a:lnTo>
                    <a:pt x="1451537" y="652"/>
                  </a:lnTo>
                  <a:lnTo>
                    <a:pt x="1445933" y="675"/>
                  </a:lnTo>
                  <a:lnTo>
                    <a:pt x="1440329" y="699"/>
                  </a:lnTo>
                  <a:lnTo>
                    <a:pt x="1434724" y="723"/>
                  </a:lnTo>
                  <a:lnTo>
                    <a:pt x="1429120" y="749"/>
                  </a:lnTo>
                  <a:lnTo>
                    <a:pt x="1423515" y="775"/>
                  </a:lnTo>
                  <a:lnTo>
                    <a:pt x="1417911" y="802"/>
                  </a:lnTo>
                  <a:lnTo>
                    <a:pt x="1412307" y="829"/>
                  </a:lnTo>
                  <a:lnTo>
                    <a:pt x="1406702" y="858"/>
                  </a:lnTo>
                  <a:lnTo>
                    <a:pt x="1401098" y="887"/>
                  </a:lnTo>
                  <a:lnTo>
                    <a:pt x="1395493" y="918"/>
                  </a:lnTo>
                  <a:lnTo>
                    <a:pt x="1389889" y="949"/>
                  </a:lnTo>
                  <a:lnTo>
                    <a:pt x="1384285" y="981"/>
                  </a:lnTo>
                  <a:lnTo>
                    <a:pt x="1378680" y="1014"/>
                  </a:lnTo>
                  <a:lnTo>
                    <a:pt x="1373076" y="1048"/>
                  </a:lnTo>
                  <a:lnTo>
                    <a:pt x="1367471" y="1083"/>
                  </a:lnTo>
                  <a:lnTo>
                    <a:pt x="1361867" y="1119"/>
                  </a:lnTo>
                  <a:lnTo>
                    <a:pt x="1356263" y="1156"/>
                  </a:lnTo>
                  <a:lnTo>
                    <a:pt x="1350658" y="1194"/>
                  </a:lnTo>
                  <a:lnTo>
                    <a:pt x="1345054" y="1233"/>
                  </a:lnTo>
                  <a:lnTo>
                    <a:pt x="1339449" y="1274"/>
                  </a:lnTo>
                  <a:lnTo>
                    <a:pt x="1333845" y="1315"/>
                  </a:lnTo>
                  <a:lnTo>
                    <a:pt x="1328241" y="1358"/>
                  </a:lnTo>
                  <a:lnTo>
                    <a:pt x="1322636" y="1401"/>
                  </a:lnTo>
                  <a:lnTo>
                    <a:pt x="1317032" y="1446"/>
                  </a:lnTo>
                  <a:lnTo>
                    <a:pt x="1311427" y="1492"/>
                  </a:lnTo>
                  <a:lnTo>
                    <a:pt x="1305823" y="1540"/>
                  </a:lnTo>
                  <a:lnTo>
                    <a:pt x="1300219" y="1588"/>
                  </a:lnTo>
                  <a:lnTo>
                    <a:pt x="1294614" y="1638"/>
                  </a:lnTo>
                  <a:lnTo>
                    <a:pt x="1289010" y="1690"/>
                  </a:lnTo>
                  <a:lnTo>
                    <a:pt x="1283406" y="1742"/>
                  </a:lnTo>
                  <a:lnTo>
                    <a:pt x="1277801" y="1796"/>
                  </a:lnTo>
                  <a:lnTo>
                    <a:pt x="1272197" y="1852"/>
                  </a:lnTo>
                  <a:lnTo>
                    <a:pt x="1266592" y="1908"/>
                  </a:lnTo>
                  <a:lnTo>
                    <a:pt x="1260988" y="1967"/>
                  </a:lnTo>
                  <a:lnTo>
                    <a:pt x="1255384" y="2026"/>
                  </a:lnTo>
                  <a:lnTo>
                    <a:pt x="1249779" y="2088"/>
                  </a:lnTo>
                  <a:lnTo>
                    <a:pt x="1244175" y="2151"/>
                  </a:lnTo>
                  <a:lnTo>
                    <a:pt x="1238570" y="2215"/>
                  </a:lnTo>
                  <a:lnTo>
                    <a:pt x="1232966" y="2281"/>
                  </a:lnTo>
                  <a:lnTo>
                    <a:pt x="1227362" y="2348"/>
                  </a:lnTo>
                  <a:lnTo>
                    <a:pt x="1221757" y="2418"/>
                  </a:lnTo>
                  <a:lnTo>
                    <a:pt x="1216153" y="2489"/>
                  </a:lnTo>
                  <a:lnTo>
                    <a:pt x="1210548" y="2561"/>
                  </a:lnTo>
                  <a:lnTo>
                    <a:pt x="1204944" y="2636"/>
                  </a:lnTo>
                  <a:lnTo>
                    <a:pt x="1199340" y="2712"/>
                  </a:lnTo>
                  <a:lnTo>
                    <a:pt x="1193735" y="2790"/>
                  </a:lnTo>
                  <a:lnTo>
                    <a:pt x="1188131" y="2869"/>
                  </a:lnTo>
                  <a:lnTo>
                    <a:pt x="1182526" y="2951"/>
                  </a:lnTo>
                  <a:lnTo>
                    <a:pt x="1176922" y="3034"/>
                  </a:lnTo>
                  <a:lnTo>
                    <a:pt x="1171318" y="3120"/>
                  </a:lnTo>
                  <a:lnTo>
                    <a:pt x="1165713" y="3207"/>
                  </a:lnTo>
                  <a:lnTo>
                    <a:pt x="1160109" y="3296"/>
                  </a:lnTo>
                  <a:lnTo>
                    <a:pt x="1154504" y="3387"/>
                  </a:lnTo>
                  <a:lnTo>
                    <a:pt x="1148900" y="3481"/>
                  </a:lnTo>
                  <a:lnTo>
                    <a:pt x="1143296" y="3576"/>
                  </a:lnTo>
                  <a:lnTo>
                    <a:pt x="1137691" y="3673"/>
                  </a:lnTo>
                  <a:lnTo>
                    <a:pt x="1132087" y="3773"/>
                  </a:lnTo>
                  <a:lnTo>
                    <a:pt x="1126482" y="3875"/>
                  </a:lnTo>
                  <a:lnTo>
                    <a:pt x="1120878" y="3979"/>
                  </a:lnTo>
                  <a:lnTo>
                    <a:pt x="1115274" y="4085"/>
                  </a:lnTo>
                  <a:lnTo>
                    <a:pt x="1109669" y="4193"/>
                  </a:lnTo>
                  <a:lnTo>
                    <a:pt x="1104065" y="4304"/>
                  </a:lnTo>
                  <a:lnTo>
                    <a:pt x="1098461" y="4417"/>
                  </a:lnTo>
                  <a:lnTo>
                    <a:pt x="1092856" y="4532"/>
                  </a:lnTo>
                  <a:lnTo>
                    <a:pt x="1087252" y="4650"/>
                  </a:lnTo>
                  <a:lnTo>
                    <a:pt x="1081647" y="4770"/>
                  </a:lnTo>
                  <a:lnTo>
                    <a:pt x="1076043" y="4893"/>
                  </a:lnTo>
                  <a:lnTo>
                    <a:pt x="1070439" y="5018"/>
                  </a:lnTo>
                  <a:lnTo>
                    <a:pt x="1064834" y="5145"/>
                  </a:lnTo>
                  <a:lnTo>
                    <a:pt x="1059230" y="5276"/>
                  </a:lnTo>
                  <a:lnTo>
                    <a:pt x="1053625" y="5408"/>
                  </a:lnTo>
                  <a:lnTo>
                    <a:pt x="1048021" y="5544"/>
                  </a:lnTo>
                  <a:lnTo>
                    <a:pt x="1042417" y="5682"/>
                  </a:lnTo>
                  <a:lnTo>
                    <a:pt x="1036812" y="5823"/>
                  </a:lnTo>
                  <a:lnTo>
                    <a:pt x="1031208" y="5966"/>
                  </a:lnTo>
                  <a:lnTo>
                    <a:pt x="1025603" y="6113"/>
                  </a:lnTo>
                  <a:lnTo>
                    <a:pt x="1019999" y="6262"/>
                  </a:lnTo>
                  <a:lnTo>
                    <a:pt x="1014395" y="6414"/>
                  </a:lnTo>
                  <a:lnTo>
                    <a:pt x="1008790" y="6569"/>
                  </a:lnTo>
                  <a:lnTo>
                    <a:pt x="1003186" y="6727"/>
                  </a:lnTo>
                  <a:lnTo>
                    <a:pt x="997581" y="6888"/>
                  </a:lnTo>
                  <a:lnTo>
                    <a:pt x="991977" y="7052"/>
                  </a:lnTo>
                  <a:lnTo>
                    <a:pt x="986373" y="7220"/>
                  </a:lnTo>
                  <a:lnTo>
                    <a:pt x="980768" y="7390"/>
                  </a:lnTo>
                  <a:lnTo>
                    <a:pt x="975164" y="7563"/>
                  </a:lnTo>
                  <a:lnTo>
                    <a:pt x="969559" y="7740"/>
                  </a:lnTo>
                  <a:lnTo>
                    <a:pt x="963955" y="7920"/>
                  </a:lnTo>
                  <a:lnTo>
                    <a:pt x="958351" y="8104"/>
                  </a:lnTo>
                  <a:lnTo>
                    <a:pt x="952746" y="8290"/>
                  </a:lnTo>
                  <a:lnTo>
                    <a:pt x="947142" y="8481"/>
                  </a:lnTo>
                  <a:lnTo>
                    <a:pt x="941538" y="8674"/>
                  </a:lnTo>
                  <a:lnTo>
                    <a:pt x="935933" y="8871"/>
                  </a:lnTo>
                  <a:lnTo>
                    <a:pt x="930329" y="9072"/>
                  </a:lnTo>
                  <a:lnTo>
                    <a:pt x="924724" y="9277"/>
                  </a:lnTo>
                  <a:lnTo>
                    <a:pt x="919120" y="9485"/>
                  </a:lnTo>
                  <a:lnTo>
                    <a:pt x="913516" y="9697"/>
                  </a:lnTo>
                  <a:lnTo>
                    <a:pt x="907911" y="9913"/>
                  </a:lnTo>
                  <a:lnTo>
                    <a:pt x="902307" y="10132"/>
                  </a:lnTo>
                  <a:lnTo>
                    <a:pt x="896702" y="10356"/>
                  </a:lnTo>
                  <a:lnTo>
                    <a:pt x="891098" y="10584"/>
                  </a:lnTo>
                  <a:lnTo>
                    <a:pt x="885494" y="10815"/>
                  </a:lnTo>
                  <a:lnTo>
                    <a:pt x="879889" y="11051"/>
                  </a:lnTo>
                  <a:lnTo>
                    <a:pt x="874285" y="11291"/>
                  </a:lnTo>
                  <a:lnTo>
                    <a:pt x="868680" y="11536"/>
                  </a:lnTo>
                  <a:lnTo>
                    <a:pt x="863076" y="11785"/>
                  </a:lnTo>
                  <a:lnTo>
                    <a:pt x="857472" y="12038"/>
                  </a:lnTo>
                  <a:lnTo>
                    <a:pt x="851867" y="12296"/>
                  </a:lnTo>
                  <a:lnTo>
                    <a:pt x="846263" y="12558"/>
                  </a:lnTo>
                  <a:lnTo>
                    <a:pt x="840658" y="12825"/>
                  </a:lnTo>
                  <a:lnTo>
                    <a:pt x="835054" y="13097"/>
                  </a:lnTo>
                  <a:lnTo>
                    <a:pt x="829450" y="13373"/>
                  </a:lnTo>
                  <a:lnTo>
                    <a:pt x="823845" y="13655"/>
                  </a:lnTo>
                  <a:lnTo>
                    <a:pt x="818241" y="13941"/>
                  </a:lnTo>
                  <a:lnTo>
                    <a:pt x="812636" y="14233"/>
                  </a:lnTo>
                  <a:lnTo>
                    <a:pt x="807032" y="14529"/>
                  </a:lnTo>
                  <a:lnTo>
                    <a:pt x="801428" y="14831"/>
                  </a:lnTo>
                  <a:lnTo>
                    <a:pt x="795823" y="15139"/>
                  </a:lnTo>
                  <a:lnTo>
                    <a:pt x="790219" y="15452"/>
                  </a:lnTo>
                  <a:lnTo>
                    <a:pt x="784615" y="15770"/>
                  </a:lnTo>
                  <a:lnTo>
                    <a:pt x="779010" y="16094"/>
                  </a:lnTo>
                  <a:lnTo>
                    <a:pt x="773406" y="16424"/>
                  </a:lnTo>
                  <a:lnTo>
                    <a:pt x="767801" y="16760"/>
                  </a:lnTo>
                  <a:lnTo>
                    <a:pt x="762197" y="17102"/>
                  </a:lnTo>
                  <a:lnTo>
                    <a:pt x="756593" y="17450"/>
                  </a:lnTo>
                  <a:lnTo>
                    <a:pt x="750988" y="17804"/>
                  </a:lnTo>
                  <a:lnTo>
                    <a:pt x="745384" y="18165"/>
                  </a:lnTo>
                  <a:lnTo>
                    <a:pt x="739779" y="18532"/>
                  </a:lnTo>
                  <a:lnTo>
                    <a:pt x="734175" y="18906"/>
                  </a:lnTo>
                  <a:lnTo>
                    <a:pt x="728571" y="19286"/>
                  </a:lnTo>
                  <a:lnTo>
                    <a:pt x="722966" y="19674"/>
                  </a:lnTo>
                  <a:lnTo>
                    <a:pt x="717362" y="20068"/>
                  </a:lnTo>
                  <a:lnTo>
                    <a:pt x="711757" y="20470"/>
                  </a:lnTo>
                  <a:lnTo>
                    <a:pt x="706153" y="20879"/>
                  </a:lnTo>
                  <a:lnTo>
                    <a:pt x="700549" y="21296"/>
                  </a:lnTo>
                  <a:lnTo>
                    <a:pt x="694944" y="21720"/>
                  </a:lnTo>
                  <a:lnTo>
                    <a:pt x="689340" y="22152"/>
                  </a:lnTo>
                  <a:lnTo>
                    <a:pt x="683735" y="22593"/>
                  </a:lnTo>
                  <a:lnTo>
                    <a:pt x="678131" y="23041"/>
                  </a:lnTo>
                  <a:lnTo>
                    <a:pt x="672527" y="23498"/>
                  </a:lnTo>
                  <a:lnTo>
                    <a:pt x="666922" y="23963"/>
                  </a:lnTo>
                  <a:lnTo>
                    <a:pt x="661318" y="24438"/>
                  </a:lnTo>
                  <a:lnTo>
                    <a:pt x="655713" y="24921"/>
                  </a:lnTo>
                  <a:lnTo>
                    <a:pt x="650109" y="25413"/>
                  </a:lnTo>
                  <a:lnTo>
                    <a:pt x="644505" y="25915"/>
                  </a:lnTo>
                  <a:lnTo>
                    <a:pt x="638900" y="26426"/>
                  </a:lnTo>
                  <a:lnTo>
                    <a:pt x="633296" y="26948"/>
                  </a:lnTo>
                  <a:lnTo>
                    <a:pt x="627692" y="27479"/>
                  </a:lnTo>
                  <a:lnTo>
                    <a:pt x="622087" y="28021"/>
                  </a:lnTo>
                  <a:lnTo>
                    <a:pt x="616483" y="28573"/>
                  </a:lnTo>
                  <a:lnTo>
                    <a:pt x="610878" y="29136"/>
                  </a:lnTo>
                  <a:lnTo>
                    <a:pt x="605274" y="29711"/>
                  </a:lnTo>
                  <a:lnTo>
                    <a:pt x="599670" y="30296"/>
                  </a:lnTo>
                  <a:lnTo>
                    <a:pt x="594065" y="30894"/>
                  </a:lnTo>
                  <a:lnTo>
                    <a:pt x="588461" y="31504"/>
                  </a:lnTo>
                  <a:lnTo>
                    <a:pt x="582856" y="32125"/>
                  </a:lnTo>
                  <a:lnTo>
                    <a:pt x="577252" y="32760"/>
                  </a:lnTo>
                  <a:lnTo>
                    <a:pt x="571648" y="33408"/>
                  </a:lnTo>
                  <a:lnTo>
                    <a:pt x="566043" y="34068"/>
                  </a:lnTo>
                  <a:lnTo>
                    <a:pt x="560439" y="34743"/>
                  </a:lnTo>
                  <a:lnTo>
                    <a:pt x="554834" y="35432"/>
                  </a:lnTo>
                  <a:lnTo>
                    <a:pt x="549230" y="36135"/>
                  </a:lnTo>
                  <a:lnTo>
                    <a:pt x="543626" y="36853"/>
                  </a:lnTo>
                  <a:lnTo>
                    <a:pt x="538021" y="37587"/>
                  </a:lnTo>
                  <a:lnTo>
                    <a:pt x="532417" y="38336"/>
                  </a:lnTo>
                  <a:lnTo>
                    <a:pt x="526812" y="39101"/>
                  </a:lnTo>
                  <a:lnTo>
                    <a:pt x="521208" y="39884"/>
                  </a:lnTo>
                  <a:lnTo>
                    <a:pt x="515604" y="40683"/>
                  </a:lnTo>
                  <a:lnTo>
                    <a:pt x="509999" y="41500"/>
                  </a:lnTo>
                  <a:lnTo>
                    <a:pt x="504395" y="42335"/>
                  </a:lnTo>
                  <a:lnTo>
                    <a:pt x="498790" y="43189"/>
                  </a:lnTo>
                  <a:lnTo>
                    <a:pt x="493186" y="44062"/>
                  </a:lnTo>
                  <a:lnTo>
                    <a:pt x="487582" y="44955"/>
                  </a:lnTo>
                  <a:lnTo>
                    <a:pt x="481977" y="45869"/>
                  </a:lnTo>
                  <a:lnTo>
                    <a:pt x="476373" y="46803"/>
                  </a:lnTo>
                  <a:lnTo>
                    <a:pt x="470769" y="47760"/>
                  </a:lnTo>
                  <a:lnTo>
                    <a:pt x="465164" y="48739"/>
                  </a:lnTo>
                  <a:lnTo>
                    <a:pt x="459560" y="49741"/>
                  </a:lnTo>
                  <a:lnTo>
                    <a:pt x="453955" y="50767"/>
                  </a:lnTo>
                  <a:lnTo>
                    <a:pt x="448351" y="51818"/>
                  </a:lnTo>
                  <a:lnTo>
                    <a:pt x="442747" y="52894"/>
                  </a:lnTo>
                  <a:lnTo>
                    <a:pt x="437142" y="53996"/>
                  </a:lnTo>
                  <a:lnTo>
                    <a:pt x="431538" y="55126"/>
                  </a:lnTo>
                  <a:lnTo>
                    <a:pt x="425933" y="56284"/>
                  </a:lnTo>
                  <a:lnTo>
                    <a:pt x="420329" y="57471"/>
                  </a:lnTo>
                  <a:lnTo>
                    <a:pt x="414725" y="58687"/>
                  </a:lnTo>
                  <a:lnTo>
                    <a:pt x="409120" y="59935"/>
                  </a:lnTo>
                  <a:lnTo>
                    <a:pt x="403516" y="61214"/>
                  </a:lnTo>
                  <a:lnTo>
                    <a:pt x="397911" y="62526"/>
                  </a:lnTo>
                  <a:lnTo>
                    <a:pt x="392307" y="63873"/>
                  </a:lnTo>
                  <a:lnTo>
                    <a:pt x="386703" y="65255"/>
                  </a:lnTo>
                  <a:lnTo>
                    <a:pt x="381098" y="66673"/>
                  </a:lnTo>
                  <a:lnTo>
                    <a:pt x="375494" y="68129"/>
                  </a:lnTo>
                  <a:lnTo>
                    <a:pt x="369889" y="69624"/>
                  </a:lnTo>
                  <a:lnTo>
                    <a:pt x="364285" y="71159"/>
                  </a:lnTo>
                  <a:lnTo>
                    <a:pt x="358681" y="72736"/>
                  </a:lnTo>
                  <a:lnTo>
                    <a:pt x="353076" y="74356"/>
                  </a:lnTo>
                  <a:lnTo>
                    <a:pt x="347472" y="76020"/>
                  </a:lnTo>
                  <a:lnTo>
                    <a:pt x="341867" y="77730"/>
                  </a:lnTo>
                  <a:lnTo>
                    <a:pt x="336263" y="79489"/>
                  </a:lnTo>
                  <a:lnTo>
                    <a:pt x="330659" y="81296"/>
                  </a:lnTo>
                  <a:lnTo>
                    <a:pt x="325054" y="83154"/>
                  </a:lnTo>
                  <a:lnTo>
                    <a:pt x="319450" y="85065"/>
                  </a:lnTo>
                  <a:lnTo>
                    <a:pt x="313846" y="87030"/>
                  </a:lnTo>
                  <a:lnTo>
                    <a:pt x="308241" y="89052"/>
                  </a:lnTo>
                  <a:lnTo>
                    <a:pt x="302637" y="91132"/>
                  </a:lnTo>
                  <a:lnTo>
                    <a:pt x="297032" y="93272"/>
                  </a:lnTo>
                  <a:lnTo>
                    <a:pt x="291428" y="95473"/>
                  </a:lnTo>
                  <a:lnTo>
                    <a:pt x="285824" y="97740"/>
                  </a:lnTo>
                  <a:lnTo>
                    <a:pt x="280219" y="100072"/>
                  </a:lnTo>
                  <a:lnTo>
                    <a:pt x="274615" y="102473"/>
                  </a:lnTo>
                  <a:lnTo>
                    <a:pt x="269010" y="104944"/>
                  </a:lnTo>
                  <a:lnTo>
                    <a:pt x="263406" y="107489"/>
                  </a:lnTo>
                  <a:lnTo>
                    <a:pt x="257802" y="110108"/>
                  </a:lnTo>
                  <a:lnTo>
                    <a:pt x="252197" y="112805"/>
                  </a:lnTo>
                  <a:lnTo>
                    <a:pt x="246593" y="115583"/>
                  </a:lnTo>
                  <a:lnTo>
                    <a:pt x="240988" y="118442"/>
                  </a:lnTo>
                  <a:lnTo>
                    <a:pt x="235384" y="121387"/>
                  </a:lnTo>
                  <a:lnTo>
                    <a:pt x="229780" y="124419"/>
                  </a:lnTo>
                  <a:lnTo>
                    <a:pt x="224175" y="127541"/>
                  </a:lnTo>
                  <a:lnTo>
                    <a:pt x="218571" y="130756"/>
                  </a:lnTo>
                  <a:lnTo>
                    <a:pt x="212966" y="134067"/>
                  </a:lnTo>
                  <a:lnTo>
                    <a:pt x="207362" y="137475"/>
                  </a:lnTo>
                  <a:lnTo>
                    <a:pt x="201758" y="140983"/>
                  </a:lnTo>
                  <a:lnTo>
                    <a:pt x="196153" y="144595"/>
                  </a:lnTo>
                  <a:lnTo>
                    <a:pt x="190549" y="148313"/>
                  </a:lnTo>
                  <a:lnTo>
                    <a:pt x="184944" y="152139"/>
                  </a:lnTo>
                  <a:lnTo>
                    <a:pt x="179340" y="156076"/>
                  </a:lnTo>
                  <a:lnTo>
                    <a:pt x="173736" y="160127"/>
                  </a:lnTo>
                  <a:lnTo>
                    <a:pt x="168131" y="164293"/>
                  </a:lnTo>
                  <a:lnTo>
                    <a:pt x="162527" y="168579"/>
                  </a:lnTo>
                  <a:lnTo>
                    <a:pt x="156923" y="172985"/>
                  </a:lnTo>
                  <a:lnTo>
                    <a:pt x="151318" y="177514"/>
                  </a:lnTo>
                  <a:lnTo>
                    <a:pt x="145714" y="182169"/>
                  </a:lnTo>
                  <a:lnTo>
                    <a:pt x="140109" y="186952"/>
                  </a:lnTo>
                  <a:lnTo>
                    <a:pt x="134505" y="191863"/>
                  </a:lnTo>
                  <a:lnTo>
                    <a:pt x="128901" y="196906"/>
                  </a:lnTo>
                  <a:lnTo>
                    <a:pt x="123296" y="202082"/>
                  </a:lnTo>
                  <a:lnTo>
                    <a:pt x="117692" y="207392"/>
                  </a:lnTo>
                  <a:lnTo>
                    <a:pt x="112087" y="212838"/>
                  </a:lnTo>
                  <a:lnTo>
                    <a:pt x="106483" y="218421"/>
                  </a:lnTo>
                  <a:lnTo>
                    <a:pt x="100879" y="224140"/>
                  </a:lnTo>
                  <a:lnTo>
                    <a:pt x="95274" y="229998"/>
                  </a:lnTo>
                  <a:lnTo>
                    <a:pt x="89670" y="235994"/>
                  </a:lnTo>
                  <a:lnTo>
                    <a:pt x="84065" y="242128"/>
                  </a:lnTo>
                  <a:lnTo>
                    <a:pt x="78461" y="248400"/>
                  </a:lnTo>
                  <a:lnTo>
                    <a:pt x="72857" y="254808"/>
                  </a:lnTo>
                  <a:lnTo>
                    <a:pt x="67252" y="261353"/>
                  </a:lnTo>
                  <a:lnTo>
                    <a:pt x="61648" y="268033"/>
                  </a:lnTo>
                  <a:lnTo>
                    <a:pt x="56043" y="274845"/>
                  </a:lnTo>
                  <a:lnTo>
                    <a:pt x="50439" y="281788"/>
                  </a:lnTo>
                  <a:lnTo>
                    <a:pt x="44835" y="288859"/>
                  </a:lnTo>
                  <a:lnTo>
                    <a:pt x="39230" y="296055"/>
                  </a:lnTo>
                  <a:lnTo>
                    <a:pt x="33626" y="303372"/>
                  </a:lnTo>
                  <a:lnTo>
                    <a:pt x="28021" y="310807"/>
                  </a:lnTo>
                  <a:lnTo>
                    <a:pt x="22417" y="318356"/>
                  </a:lnTo>
                  <a:lnTo>
                    <a:pt x="16813" y="326013"/>
                  </a:lnTo>
                  <a:lnTo>
                    <a:pt x="11208" y="333773"/>
                  </a:lnTo>
                  <a:lnTo>
                    <a:pt x="5604" y="341631"/>
                  </a:lnTo>
                  <a:lnTo>
                    <a:pt x="0" y="349581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91486" y="4190816"/>
              <a:ext cx="1883076" cy="246502"/>
            </a:xfrm>
            <a:custGeom>
              <a:avLst/>
              <a:pathLst>
                <a:path w="1883076" h="246502">
                  <a:moveTo>
                    <a:pt x="0" y="246502"/>
                  </a:moveTo>
                  <a:lnTo>
                    <a:pt x="5604" y="238349"/>
                  </a:lnTo>
                  <a:lnTo>
                    <a:pt x="11208" y="230344"/>
                  </a:lnTo>
                  <a:lnTo>
                    <a:pt x="16813" y="222493"/>
                  </a:lnTo>
                  <a:lnTo>
                    <a:pt x="22417" y="214800"/>
                  </a:lnTo>
                  <a:lnTo>
                    <a:pt x="28021" y="207270"/>
                  </a:lnTo>
                  <a:lnTo>
                    <a:pt x="33626" y="199905"/>
                  </a:lnTo>
                  <a:lnTo>
                    <a:pt x="39230" y="192711"/>
                  </a:lnTo>
                  <a:lnTo>
                    <a:pt x="44835" y="185688"/>
                  </a:lnTo>
                  <a:lnTo>
                    <a:pt x="50439" y="178840"/>
                  </a:lnTo>
                  <a:lnTo>
                    <a:pt x="56043" y="172167"/>
                  </a:lnTo>
                  <a:lnTo>
                    <a:pt x="61648" y="165671"/>
                  </a:lnTo>
                  <a:lnTo>
                    <a:pt x="67252" y="159353"/>
                  </a:lnTo>
                  <a:lnTo>
                    <a:pt x="72857" y="153212"/>
                  </a:lnTo>
                  <a:lnTo>
                    <a:pt x="78461" y="147249"/>
                  </a:lnTo>
                  <a:lnTo>
                    <a:pt x="84065" y="141463"/>
                  </a:lnTo>
                  <a:lnTo>
                    <a:pt x="89670" y="135852"/>
                  </a:lnTo>
                  <a:lnTo>
                    <a:pt x="95274" y="130416"/>
                  </a:lnTo>
                  <a:lnTo>
                    <a:pt x="100879" y="125153"/>
                  </a:lnTo>
                  <a:lnTo>
                    <a:pt x="106483" y="120061"/>
                  </a:lnTo>
                  <a:lnTo>
                    <a:pt x="112087" y="115137"/>
                  </a:lnTo>
                  <a:lnTo>
                    <a:pt x="117692" y="110380"/>
                  </a:lnTo>
                  <a:lnTo>
                    <a:pt x="123296" y="105786"/>
                  </a:lnTo>
                  <a:lnTo>
                    <a:pt x="128901" y="101352"/>
                  </a:lnTo>
                  <a:lnTo>
                    <a:pt x="134505" y="97076"/>
                  </a:lnTo>
                  <a:lnTo>
                    <a:pt x="140109" y="92953"/>
                  </a:lnTo>
                  <a:lnTo>
                    <a:pt x="145714" y="88982"/>
                  </a:lnTo>
                  <a:lnTo>
                    <a:pt x="151318" y="85158"/>
                  </a:lnTo>
                  <a:lnTo>
                    <a:pt x="156923" y="81477"/>
                  </a:lnTo>
                  <a:lnTo>
                    <a:pt x="162527" y="77936"/>
                  </a:lnTo>
                  <a:lnTo>
                    <a:pt x="168131" y="74532"/>
                  </a:lnTo>
                  <a:lnTo>
                    <a:pt x="173736" y="71260"/>
                  </a:lnTo>
                  <a:lnTo>
                    <a:pt x="179340" y="68117"/>
                  </a:lnTo>
                  <a:lnTo>
                    <a:pt x="184944" y="65099"/>
                  </a:lnTo>
                  <a:lnTo>
                    <a:pt x="190549" y="62202"/>
                  </a:lnTo>
                  <a:lnTo>
                    <a:pt x="196153" y="59423"/>
                  </a:lnTo>
                  <a:lnTo>
                    <a:pt x="201758" y="56757"/>
                  </a:lnTo>
                  <a:lnTo>
                    <a:pt x="207362" y="54201"/>
                  </a:lnTo>
                  <a:lnTo>
                    <a:pt x="212966" y="51751"/>
                  </a:lnTo>
                  <a:lnTo>
                    <a:pt x="218571" y="49404"/>
                  </a:lnTo>
                  <a:lnTo>
                    <a:pt x="224175" y="47156"/>
                  </a:lnTo>
                  <a:lnTo>
                    <a:pt x="229780" y="45003"/>
                  </a:lnTo>
                  <a:lnTo>
                    <a:pt x="235384" y="42943"/>
                  </a:lnTo>
                  <a:lnTo>
                    <a:pt x="240988" y="40971"/>
                  </a:lnTo>
                  <a:lnTo>
                    <a:pt x="246593" y="39084"/>
                  </a:lnTo>
                  <a:lnTo>
                    <a:pt x="252197" y="37280"/>
                  </a:lnTo>
                  <a:lnTo>
                    <a:pt x="257802" y="35555"/>
                  </a:lnTo>
                  <a:lnTo>
                    <a:pt x="263406" y="33905"/>
                  </a:lnTo>
                  <a:lnTo>
                    <a:pt x="269010" y="32328"/>
                  </a:lnTo>
                  <a:lnTo>
                    <a:pt x="274615" y="30822"/>
                  </a:lnTo>
                  <a:lnTo>
                    <a:pt x="280219" y="29383"/>
                  </a:lnTo>
                  <a:lnTo>
                    <a:pt x="285824" y="28008"/>
                  </a:lnTo>
                  <a:lnTo>
                    <a:pt x="291428" y="26695"/>
                  </a:lnTo>
                  <a:lnTo>
                    <a:pt x="297032" y="25441"/>
                  </a:lnTo>
                  <a:lnTo>
                    <a:pt x="302637" y="24245"/>
                  </a:lnTo>
                  <a:lnTo>
                    <a:pt x="308241" y="23102"/>
                  </a:lnTo>
                  <a:lnTo>
                    <a:pt x="313846" y="22012"/>
                  </a:lnTo>
                  <a:lnTo>
                    <a:pt x="319450" y="20972"/>
                  </a:lnTo>
                  <a:lnTo>
                    <a:pt x="325054" y="19979"/>
                  </a:lnTo>
                  <a:lnTo>
                    <a:pt x="330659" y="19033"/>
                  </a:lnTo>
                  <a:lnTo>
                    <a:pt x="336263" y="18130"/>
                  </a:lnTo>
                  <a:lnTo>
                    <a:pt x="341867" y="17268"/>
                  </a:lnTo>
                  <a:lnTo>
                    <a:pt x="347472" y="16447"/>
                  </a:lnTo>
                  <a:lnTo>
                    <a:pt x="353076" y="15664"/>
                  </a:lnTo>
                  <a:lnTo>
                    <a:pt x="358681" y="14918"/>
                  </a:lnTo>
                  <a:lnTo>
                    <a:pt x="364285" y="14206"/>
                  </a:lnTo>
                  <a:lnTo>
                    <a:pt x="369889" y="13528"/>
                  </a:lnTo>
                  <a:lnTo>
                    <a:pt x="375494" y="12882"/>
                  </a:lnTo>
                  <a:lnTo>
                    <a:pt x="381098" y="12266"/>
                  </a:lnTo>
                  <a:lnTo>
                    <a:pt x="386703" y="11679"/>
                  </a:lnTo>
                  <a:lnTo>
                    <a:pt x="392307" y="11119"/>
                  </a:lnTo>
                  <a:lnTo>
                    <a:pt x="397911" y="10586"/>
                  </a:lnTo>
                  <a:lnTo>
                    <a:pt x="403516" y="10079"/>
                  </a:lnTo>
                  <a:lnTo>
                    <a:pt x="409120" y="9595"/>
                  </a:lnTo>
                  <a:lnTo>
                    <a:pt x="414725" y="9134"/>
                  </a:lnTo>
                  <a:lnTo>
                    <a:pt x="420329" y="8696"/>
                  </a:lnTo>
                  <a:lnTo>
                    <a:pt x="425933" y="8278"/>
                  </a:lnTo>
                  <a:lnTo>
                    <a:pt x="431538" y="7880"/>
                  </a:lnTo>
                  <a:lnTo>
                    <a:pt x="437142" y="7501"/>
                  </a:lnTo>
                  <a:lnTo>
                    <a:pt x="442747" y="7140"/>
                  </a:lnTo>
                  <a:lnTo>
                    <a:pt x="448351" y="6796"/>
                  </a:lnTo>
                  <a:lnTo>
                    <a:pt x="453955" y="6469"/>
                  </a:lnTo>
                  <a:lnTo>
                    <a:pt x="459560" y="6158"/>
                  </a:lnTo>
                  <a:lnTo>
                    <a:pt x="465164" y="5861"/>
                  </a:lnTo>
                  <a:lnTo>
                    <a:pt x="470769" y="5578"/>
                  </a:lnTo>
                  <a:lnTo>
                    <a:pt x="476373" y="5310"/>
                  </a:lnTo>
                  <a:lnTo>
                    <a:pt x="481977" y="5054"/>
                  </a:lnTo>
                  <a:lnTo>
                    <a:pt x="487582" y="4810"/>
                  </a:lnTo>
                  <a:lnTo>
                    <a:pt x="493186" y="4578"/>
                  </a:lnTo>
                  <a:lnTo>
                    <a:pt x="498790" y="4357"/>
                  </a:lnTo>
                  <a:lnTo>
                    <a:pt x="504395" y="4147"/>
                  </a:lnTo>
                  <a:lnTo>
                    <a:pt x="509999" y="3947"/>
                  </a:lnTo>
                  <a:lnTo>
                    <a:pt x="515604" y="3757"/>
                  </a:lnTo>
                  <a:lnTo>
                    <a:pt x="521208" y="3575"/>
                  </a:lnTo>
                  <a:lnTo>
                    <a:pt x="526812" y="3403"/>
                  </a:lnTo>
                  <a:lnTo>
                    <a:pt x="532417" y="3239"/>
                  </a:lnTo>
                  <a:lnTo>
                    <a:pt x="538021" y="3082"/>
                  </a:lnTo>
                  <a:lnTo>
                    <a:pt x="543626" y="2934"/>
                  </a:lnTo>
                  <a:lnTo>
                    <a:pt x="549230" y="2792"/>
                  </a:lnTo>
                  <a:lnTo>
                    <a:pt x="554834" y="2657"/>
                  </a:lnTo>
                  <a:lnTo>
                    <a:pt x="560439" y="2529"/>
                  </a:lnTo>
                  <a:lnTo>
                    <a:pt x="566043" y="2407"/>
                  </a:lnTo>
                  <a:lnTo>
                    <a:pt x="571648" y="2291"/>
                  </a:lnTo>
                  <a:lnTo>
                    <a:pt x="577252" y="2180"/>
                  </a:lnTo>
                  <a:lnTo>
                    <a:pt x="582856" y="2075"/>
                  </a:lnTo>
                  <a:lnTo>
                    <a:pt x="588461" y="1975"/>
                  </a:lnTo>
                  <a:lnTo>
                    <a:pt x="594065" y="1880"/>
                  </a:lnTo>
                  <a:lnTo>
                    <a:pt x="599670" y="1789"/>
                  </a:lnTo>
                  <a:lnTo>
                    <a:pt x="605274" y="1703"/>
                  </a:lnTo>
                  <a:lnTo>
                    <a:pt x="610878" y="1621"/>
                  </a:lnTo>
                  <a:lnTo>
                    <a:pt x="616483" y="1543"/>
                  </a:lnTo>
                  <a:lnTo>
                    <a:pt x="622087" y="1468"/>
                  </a:lnTo>
                  <a:lnTo>
                    <a:pt x="627692" y="1398"/>
                  </a:lnTo>
                  <a:lnTo>
                    <a:pt x="633296" y="1330"/>
                  </a:lnTo>
                  <a:lnTo>
                    <a:pt x="638900" y="1266"/>
                  </a:lnTo>
                  <a:lnTo>
                    <a:pt x="644505" y="1205"/>
                  </a:lnTo>
                  <a:lnTo>
                    <a:pt x="650109" y="1147"/>
                  </a:lnTo>
                  <a:lnTo>
                    <a:pt x="655713" y="1092"/>
                  </a:lnTo>
                  <a:lnTo>
                    <a:pt x="661318" y="1039"/>
                  </a:lnTo>
                  <a:lnTo>
                    <a:pt x="666922" y="989"/>
                  </a:lnTo>
                  <a:lnTo>
                    <a:pt x="672527" y="942"/>
                  </a:lnTo>
                  <a:lnTo>
                    <a:pt x="678131" y="896"/>
                  </a:lnTo>
                  <a:lnTo>
                    <a:pt x="683735" y="853"/>
                  </a:lnTo>
                  <a:lnTo>
                    <a:pt x="689340" y="812"/>
                  </a:lnTo>
                  <a:lnTo>
                    <a:pt x="694944" y="773"/>
                  </a:lnTo>
                  <a:lnTo>
                    <a:pt x="700549" y="736"/>
                  </a:lnTo>
                  <a:lnTo>
                    <a:pt x="706153" y="701"/>
                  </a:lnTo>
                  <a:lnTo>
                    <a:pt x="711757" y="667"/>
                  </a:lnTo>
                  <a:lnTo>
                    <a:pt x="717362" y="635"/>
                  </a:lnTo>
                  <a:lnTo>
                    <a:pt x="722966" y="604"/>
                  </a:lnTo>
                  <a:lnTo>
                    <a:pt x="728571" y="575"/>
                  </a:lnTo>
                  <a:lnTo>
                    <a:pt x="734175" y="548"/>
                  </a:lnTo>
                  <a:lnTo>
                    <a:pt x="739779" y="521"/>
                  </a:lnTo>
                  <a:lnTo>
                    <a:pt x="745384" y="496"/>
                  </a:lnTo>
                  <a:lnTo>
                    <a:pt x="750988" y="473"/>
                  </a:lnTo>
                  <a:lnTo>
                    <a:pt x="756593" y="450"/>
                  </a:lnTo>
                  <a:lnTo>
                    <a:pt x="762197" y="428"/>
                  </a:lnTo>
                  <a:lnTo>
                    <a:pt x="767801" y="408"/>
                  </a:lnTo>
                  <a:lnTo>
                    <a:pt x="773406" y="388"/>
                  </a:lnTo>
                  <a:lnTo>
                    <a:pt x="779010" y="370"/>
                  </a:lnTo>
                  <a:lnTo>
                    <a:pt x="784615" y="352"/>
                  </a:lnTo>
                  <a:lnTo>
                    <a:pt x="790219" y="335"/>
                  </a:lnTo>
                  <a:lnTo>
                    <a:pt x="795823" y="319"/>
                  </a:lnTo>
                  <a:lnTo>
                    <a:pt x="801428" y="304"/>
                  </a:lnTo>
                  <a:lnTo>
                    <a:pt x="807032" y="289"/>
                  </a:lnTo>
                  <a:lnTo>
                    <a:pt x="812636" y="275"/>
                  </a:lnTo>
                  <a:lnTo>
                    <a:pt x="818241" y="262"/>
                  </a:lnTo>
                  <a:lnTo>
                    <a:pt x="823845" y="249"/>
                  </a:lnTo>
                  <a:lnTo>
                    <a:pt x="829450" y="237"/>
                  </a:lnTo>
                  <a:lnTo>
                    <a:pt x="835054" y="226"/>
                  </a:lnTo>
                  <a:lnTo>
                    <a:pt x="840658" y="215"/>
                  </a:lnTo>
                  <a:lnTo>
                    <a:pt x="846263" y="205"/>
                  </a:lnTo>
                  <a:lnTo>
                    <a:pt x="851867" y="195"/>
                  </a:lnTo>
                  <a:lnTo>
                    <a:pt x="857472" y="186"/>
                  </a:lnTo>
                  <a:lnTo>
                    <a:pt x="863076" y="177"/>
                  </a:lnTo>
                  <a:lnTo>
                    <a:pt x="868680" y="168"/>
                  </a:lnTo>
                  <a:lnTo>
                    <a:pt x="874285" y="160"/>
                  </a:lnTo>
                  <a:lnTo>
                    <a:pt x="879889" y="153"/>
                  </a:lnTo>
                  <a:lnTo>
                    <a:pt x="885494" y="145"/>
                  </a:lnTo>
                  <a:lnTo>
                    <a:pt x="891098" y="138"/>
                  </a:lnTo>
                  <a:lnTo>
                    <a:pt x="896702" y="132"/>
                  </a:lnTo>
                  <a:lnTo>
                    <a:pt x="902307" y="125"/>
                  </a:lnTo>
                  <a:lnTo>
                    <a:pt x="907911" y="119"/>
                  </a:lnTo>
                  <a:lnTo>
                    <a:pt x="913516" y="114"/>
                  </a:lnTo>
                  <a:lnTo>
                    <a:pt x="919120" y="108"/>
                  </a:lnTo>
                  <a:lnTo>
                    <a:pt x="924724" y="103"/>
                  </a:lnTo>
                  <a:lnTo>
                    <a:pt x="930329" y="98"/>
                  </a:lnTo>
                  <a:lnTo>
                    <a:pt x="935933" y="93"/>
                  </a:lnTo>
                  <a:lnTo>
                    <a:pt x="941538" y="89"/>
                  </a:lnTo>
                  <a:lnTo>
                    <a:pt x="947142" y="85"/>
                  </a:lnTo>
                  <a:lnTo>
                    <a:pt x="952746" y="80"/>
                  </a:lnTo>
                  <a:lnTo>
                    <a:pt x="958351" y="77"/>
                  </a:lnTo>
                  <a:lnTo>
                    <a:pt x="963955" y="73"/>
                  </a:lnTo>
                  <a:lnTo>
                    <a:pt x="969559" y="69"/>
                  </a:lnTo>
                  <a:lnTo>
                    <a:pt x="975164" y="66"/>
                  </a:lnTo>
                  <a:lnTo>
                    <a:pt x="980768" y="63"/>
                  </a:lnTo>
                  <a:lnTo>
                    <a:pt x="986373" y="60"/>
                  </a:lnTo>
                  <a:lnTo>
                    <a:pt x="991977" y="57"/>
                  </a:lnTo>
                  <a:lnTo>
                    <a:pt x="997581" y="54"/>
                  </a:lnTo>
                  <a:lnTo>
                    <a:pt x="1003186" y="52"/>
                  </a:lnTo>
                  <a:lnTo>
                    <a:pt x="1008790" y="49"/>
                  </a:lnTo>
                  <a:lnTo>
                    <a:pt x="1014395" y="47"/>
                  </a:lnTo>
                  <a:lnTo>
                    <a:pt x="1019999" y="44"/>
                  </a:lnTo>
                  <a:lnTo>
                    <a:pt x="1025603" y="42"/>
                  </a:lnTo>
                  <a:lnTo>
                    <a:pt x="1031208" y="40"/>
                  </a:lnTo>
                  <a:lnTo>
                    <a:pt x="1036812" y="38"/>
                  </a:lnTo>
                  <a:lnTo>
                    <a:pt x="1042417" y="36"/>
                  </a:lnTo>
                  <a:lnTo>
                    <a:pt x="1048021" y="35"/>
                  </a:lnTo>
                  <a:lnTo>
                    <a:pt x="1053625" y="33"/>
                  </a:lnTo>
                  <a:lnTo>
                    <a:pt x="1059230" y="31"/>
                  </a:lnTo>
                  <a:lnTo>
                    <a:pt x="1064834" y="30"/>
                  </a:lnTo>
                  <a:lnTo>
                    <a:pt x="1070439" y="28"/>
                  </a:lnTo>
                  <a:lnTo>
                    <a:pt x="1076043" y="27"/>
                  </a:lnTo>
                  <a:lnTo>
                    <a:pt x="1081647" y="26"/>
                  </a:lnTo>
                  <a:lnTo>
                    <a:pt x="1087252" y="24"/>
                  </a:lnTo>
                  <a:lnTo>
                    <a:pt x="1092856" y="23"/>
                  </a:lnTo>
                  <a:lnTo>
                    <a:pt x="1098461" y="22"/>
                  </a:lnTo>
                  <a:lnTo>
                    <a:pt x="1104065" y="21"/>
                  </a:lnTo>
                  <a:lnTo>
                    <a:pt x="1109669" y="20"/>
                  </a:lnTo>
                  <a:lnTo>
                    <a:pt x="1115274" y="19"/>
                  </a:lnTo>
                  <a:lnTo>
                    <a:pt x="1120878" y="18"/>
                  </a:lnTo>
                  <a:lnTo>
                    <a:pt x="1126482" y="17"/>
                  </a:lnTo>
                  <a:lnTo>
                    <a:pt x="1132087" y="16"/>
                  </a:lnTo>
                  <a:lnTo>
                    <a:pt x="1137691" y="15"/>
                  </a:lnTo>
                  <a:lnTo>
                    <a:pt x="1143296" y="15"/>
                  </a:lnTo>
                  <a:lnTo>
                    <a:pt x="1148900" y="14"/>
                  </a:lnTo>
                  <a:lnTo>
                    <a:pt x="1154504" y="13"/>
                  </a:lnTo>
                  <a:lnTo>
                    <a:pt x="1160109" y="12"/>
                  </a:lnTo>
                  <a:lnTo>
                    <a:pt x="1165713" y="12"/>
                  </a:lnTo>
                  <a:lnTo>
                    <a:pt x="1171318" y="11"/>
                  </a:lnTo>
                  <a:lnTo>
                    <a:pt x="1176922" y="11"/>
                  </a:lnTo>
                  <a:lnTo>
                    <a:pt x="1182526" y="10"/>
                  </a:lnTo>
                  <a:lnTo>
                    <a:pt x="1188131" y="10"/>
                  </a:lnTo>
                  <a:lnTo>
                    <a:pt x="1193735" y="9"/>
                  </a:lnTo>
                  <a:lnTo>
                    <a:pt x="1199340" y="9"/>
                  </a:lnTo>
                  <a:lnTo>
                    <a:pt x="1204944" y="8"/>
                  </a:lnTo>
                  <a:lnTo>
                    <a:pt x="1210548" y="8"/>
                  </a:lnTo>
                  <a:lnTo>
                    <a:pt x="1216153" y="7"/>
                  </a:lnTo>
                  <a:lnTo>
                    <a:pt x="1221757" y="7"/>
                  </a:lnTo>
                  <a:lnTo>
                    <a:pt x="1227362" y="7"/>
                  </a:lnTo>
                  <a:lnTo>
                    <a:pt x="1232966" y="6"/>
                  </a:lnTo>
                  <a:lnTo>
                    <a:pt x="1238570" y="6"/>
                  </a:lnTo>
                  <a:lnTo>
                    <a:pt x="1244175" y="6"/>
                  </a:lnTo>
                  <a:lnTo>
                    <a:pt x="1249779" y="5"/>
                  </a:lnTo>
                  <a:lnTo>
                    <a:pt x="1255384" y="5"/>
                  </a:lnTo>
                  <a:lnTo>
                    <a:pt x="1260988" y="5"/>
                  </a:lnTo>
                  <a:lnTo>
                    <a:pt x="1266592" y="4"/>
                  </a:lnTo>
                  <a:lnTo>
                    <a:pt x="1272197" y="4"/>
                  </a:lnTo>
                  <a:lnTo>
                    <a:pt x="1277801" y="4"/>
                  </a:lnTo>
                  <a:lnTo>
                    <a:pt x="1283406" y="4"/>
                  </a:lnTo>
                  <a:lnTo>
                    <a:pt x="1289010" y="4"/>
                  </a:lnTo>
                  <a:lnTo>
                    <a:pt x="1294614" y="3"/>
                  </a:lnTo>
                  <a:lnTo>
                    <a:pt x="1300219" y="3"/>
                  </a:lnTo>
                  <a:lnTo>
                    <a:pt x="1305823" y="3"/>
                  </a:lnTo>
                  <a:lnTo>
                    <a:pt x="1311427" y="3"/>
                  </a:lnTo>
                  <a:lnTo>
                    <a:pt x="1317032" y="3"/>
                  </a:lnTo>
                  <a:lnTo>
                    <a:pt x="1322636" y="2"/>
                  </a:lnTo>
                  <a:lnTo>
                    <a:pt x="1328241" y="2"/>
                  </a:lnTo>
                  <a:lnTo>
                    <a:pt x="1333845" y="2"/>
                  </a:lnTo>
                  <a:lnTo>
                    <a:pt x="1339449" y="2"/>
                  </a:lnTo>
                  <a:lnTo>
                    <a:pt x="1345054" y="2"/>
                  </a:lnTo>
                  <a:lnTo>
                    <a:pt x="1350658" y="2"/>
                  </a:lnTo>
                  <a:lnTo>
                    <a:pt x="1356263" y="2"/>
                  </a:lnTo>
                  <a:lnTo>
                    <a:pt x="1361867" y="2"/>
                  </a:lnTo>
                  <a:lnTo>
                    <a:pt x="1367471" y="1"/>
                  </a:lnTo>
                  <a:lnTo>
                    <a:pt x="1373076" y="1"/>
                  </a:lnTo>
                  <a:lnTo>
                    <a:pt x="1378680" y="1"/>
                  </a:lnTo>
                  <a:lnTo>
                    <a:pt x="1384285" y="1"/>
                  </a:lnTo>
                  <a:lnTo>
                    <a:pt x="1389889" y="1"/>
                  </a:lnTo>
                  <a:lnTo>
                    <a:pt x="1395493" y="1"/>
                  </a:lnTo>
                  <a:lnTo>
                    <a:pt x="1401098" y="1"/>
                  </a:lnTo>
                  <a:lnTo>
                    <a:pt x="1406702" y="1"/>
                  </a:lnTo>
                  <a:lnTo>
                    <a:pt x="1412307" y="1"/>
                  </a:lnTo>
                  <a:lnTo>
                    <a:pt x="1417911" y="1"/>
                  </a:lnTo>
                  <a:lnTo>
                    <a:pt x="1423515" y="1"/>
                  </a:lnTo>
                  <a:lnTo>
                    <a:pt x="1429120" y="1"/>
                  </a:lnTo>
                  <a:lnTo>
                    <a:pt x="1434724" y="1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691486" y="4190822"/>
              <a:ext cx="1883076" cy="353057"/>
            </a:xfrm>
            <a:custGeom>
              <a:avLst/>
              <a:pathLst>
                <a:path w="1883076" h="353057">
                  <a:moveTo>
                    <a:pt x="0" y="349575"/>
                  </a:moveTo>
                  <a:lnTo>
                    <a:pt x="5604" y="341626"/>
                  </a:lnTo>
                  <a:lnTo>
                    <a:pt x="11208" y="333768"/>
                  </a:lnTo>
                  <a:lnTo>
                    <a:pt x="16813" y="326007"/>
                  </a:lnTo>
                  <a:lnTo>
                    <a:pt x="22417" y="318350"/>
                  </a:lnTo>
                  <a:lnTo>
                    <a:pt x="28021" y="310802"/>
                  </a:lnTo>
                  <a:lnTo>
                    <a:pt x="33626" y="303367"/>
                  </a:lnTo>
                  <a:lnTo>
                    <a:pt x="39230" y="296049"/>
                  </a:lnTo>
                  <a:lnTo>
                    <a:pt x="44835" y="288853"/>
                  </a:lnTo>
                  <a:lnTo>
                    <a:pt x="50439" y="281783"/>
                  </a:lnTo>
                  <a:lnTo>
                    <a:pt x="56043" y="274840"/>
                  </a:lnTo>
                  <a:lnTo>
                    <a:pt x="61648" y="268027"/>
                  </a:lnTo>
                  <a:lnTo>
                    <a:pt x="67252" y="261348"/>
                  </a:lnTo>
                  <a:lnTo>
                    <a:pt x="72857" y="254803"/>
                  </a:lnTo>
                  <a:lnTo>
                    <a:pt x="78461" y="248394"/>
                  </a:lnTo>
                  <a:lnTo>
                    <a:pt x="84065" y="242122"/>
                  </a:lnTo>
                  <a:lnTo>
                    <a:pt x="89670" y="235988"/>
                  </a:lnTo>
                  <a:lnTo>
                    <a:pt x="95274" y="229993"/>
                  </a:lnTo>
                  <a:lnTo>
                    <a:pt x="100879" y="224135"/>
                  </a:lnTo>
                  <a:lnTo>
                    <a:pt x="106483" y="218415"/>
                  </a:lnTo>
                  <a:lnTo>
                    <a:pt x="112087" y="212833"/>
                  </a:lnTo>
                  <a:lnTo>
                    <a:pt x="117692" y="207387"/>
                  </a:lnTo>
                  <a:lnTo>
                    <a:pt x="123296" y="202077"/>
                  </a:lnTo>
                  <a:lnTo>
                    <a:pt x="128901" y="196901"/>
                  </a:lnTo>
                  <a:lnTo>
                    <a:pt x="134505" y="191858"/>
                  </a:lnTo>
                  <a:lnTo>
                    <a:pt x="140109" y="186946"/>
                  </a:lnTo>
                  <a:lnTo>
                    <a:pt x="145714" y="182164"/>
                  </a:lnTo>
                  <a:lnTo>
                    <a:pt x="151318" y="177509"/>
                  </a:lnTo>
                  <a:lnTo>
                    <a:pt x="156923" y="172979"/>
                  </a:lnTo>
                  <a:lnTo>
                    <a:pt x="162527" y="168573"/>
                  </a:lnTo>
                  <a:lnTo>
                    <a:pt x="168131" y="164288"/>
                  </a:lnTo>
                  <a:lnTo>
                    <a:pt x="173736" y="160121"/>
                  </a:lnTo>
                  <a:lnTo>
                    <a:pt x="179340" y="156070"/>
                  </a:lnTo>
                  <a:lnTo>
                    <a:pt x="184944" y="152133"/>
                  </a:lnTo>
                  <a:lnTo>
                    <a:pt x="190549" y="148307"/>
                  </a:lnTo>
                  <a:lnTo>
                    <a:pt x="196153" y="144590"/>
                  </a:lnTo>
                  <a:lnTo>
                    <a:pt x="201758" y="140978"/>
                  </a:lnTo>
                  <a:lnTo>
                    <a:pt x="207362" y="137469"/>
                  </a:lnTo>
                  <a:lnTo>
                    <a:pt x="212966" y="134061"/>
                  </a:lnTo>
                  <a:lnTo>
                    <a:pt x="218571" y="130751"/>
                  </a:lnTo>
                  <a:lnTo>
                    <a:pt x="224175" y="127536"/>
                  </a:lnTo>
                  <a:lnTo>
                    <a:pt x="229780" y="124414"/>
                  </a:lnTo>
                  <a:lnTo>
                    <a:pt x="235384" y="121381"/>
                  </a:lnTo>
                  <a:lnTo>
                    <a:pt x="240988" y="118437"/>
                  </a:lnTo>
                  <a:lnTo>
                    <a:pt x="246593" y="115577"/>
                  </a:lnTo>
                  <a:lnTo>
                    <a:pt x="252197" y="112800"/>
                  </a:lnTo>
                  <a:lnTo>
                    <a:pt x="257802" y="110103"/>
                  </a:lnTo>
                  <a:lnTo>
                    <a:pt x="263406" y="107483"/>
                  </a:lnTo>
                  <a:lnTo>
                    <a:pt x="269010" y="104939"/>
                  </a:lnTo>
                  <a:lnTo>
                    <a:pt x="274615" y="102467"/>
                  </a:lnTo>
                  <a:lnTo>
                    <a:pt x="280219" y="100066"/>
                  </a:lnTo>
                  <a:lnTo>
                    <a:pt x="285824" y="97734"/>
                  </a:lnTo>
                  <a:lnTo>
                    <a:pt x="291428" y="95468"/>
                  </a:lnTo>
                  <a:lnTo>
                    <a:pt x="297032" y="93266"/>
                  </a:lnTo>
                  <a:lnTo>
                    <a:pt x="302637" y="91126"/>
                  </a:lnTo>
                  <a:lnTo>
                    <a:pt x="308241" y="89047"/>
                  </a:lnTo>
                  <a:lnTo>
                    <a:pt x="313846" y="87025"/>
                  </a:lnTo>
                  <a:lnTo>
                    <a:pt x="319450" y="85060"/>
                  </a:lnTo>
                  <a:lnTo>
                    <a:pt x="325054" y="83149"/>
                  </a:lnTo>
                  <a:lnTo>
                    <a:pt x="330659" y="81290"/>
                  </a:lnTo>
                  <a:lnTo>
                    <a:pt x="336263" y="79483"/>
                  </a:lnTo>
                  <a:lnTo>
                    <a:pt x="341867" y="77725"/>
                  </a:lnTo>
                  <a:lnTo>
                    <a:pt x="347472" y="76015"/>
                  </a:lnTo>
                  <a:lnTo>
                    <a:pt x="353076" y="74350"/>
                  </a:lnTo>
                  <a:lnTo>
                    <a:pt x="358681" y="72730"/>
                  </a:lnTo>
                  <a:lnTo>
                    <a:pt x="364285" y="71153"/>
                  </a:lnTo>
                  <a:lnTo>
                    <a:pt x="369889" y="69618"/>
                  </a:lnTo>
                  <a:lnTo>
                    <a:pt x="375494" y="68123"/>
                  </a:lnTo>
                  <a:lnTo>
                    <a:pt x="381098" y="66667"/>
                  </a:lnTo>
                  <a:lnTo>
                    <a:pt x="386703" y="65249"/>
                  </a:lnTo>
                  <a:lnTo>
                    <a:pt x="392307" y="63867"/>
                  </a:lnTo>
                  <a:lnTo>
                    <a:pt x="397911" y="62521"/>
                  </a:lnTo>
                  <a:lnTo>
                    <a:pt x="403516" y="61209"/>
                  </a:lnTo>
                  <a:lnTo>
                    <a:pt x="409120" y="59929"/>
                  </a:lnTo>
                  <a:lnTo>
                    <a:pt x="414725" y="58682"/>
                  </a:lnTo>
                  <a:lnTo>
                    <a:pt x="420329" y="57465"/>
                  </a:lnTo>
                  <a:lnTo>
                    <a:pt x="425933" y="56278"/>
                  </a:lnTo>
                  <a:lnTo>
                    <a:pt x="431538" y="55121"/>
                  </a:lnTo>
                  <a:lnTo>
                    <a:pt x="437142" y="53991"/>
                  </a:lnTo>
                  <a:lnTo>
                    <a:pt x="442747" y="52888"/>
                  </a:lnTo>
                  <a:lnTo>
                    <a:pt x="448351" y="51812"/>
                  </a:lnTo>
                  <a:lnTo>
                    <a:pt x="453955" y="50762"/>
                  </a:lnTo>
                  <a:lnTo>
                    <a:pt x="459560" y="49735"/>
                  </a:lnTo>
                  <a:lnTo>
                    <a:pt x="465164" y="48733"/>
                  </a:lnTo>
                  <a:lnTo>
                    <a:pt x="470769" y="47754"/>
                  </a:lnTo>
                  <a:lnTo>
                    <a:pt x="476373" y="46798"/>
                  </a:lnTo>
                  <a:lnTo>
                    <a:pt x="481977" y="45863"/>
                  </a:lnTo>
                  <a:lnTo>
                    <a:pt x="487582" y="44950"/>
                  </a:lnTo>
                  <a:lnTo>
                    <a:pt x="493186" y="44057"/>
                  </a:lnTo>
                  <a:lnTo>
                    <a:pt x="498790" y="43183"/>
                  </a:lnTo>
                  <a:lnTo>
                    <a:pt x="504395" y="42329"/>
                  </a:lnTo>
                  <a:lnTo>
                    <a:pt x="509999" y="41494"/>
                  </a:lnTo>
                  <a:lnTo>
                    <a:pt x="515604" y="40677"/>
                  </a:lnTo>
                  <a:lnTo>
                    <a:pt x="521208" y="39878"/>
                  </a:lnTo>
                  <a:lnTo>
                    <a:pt x="526812" y="39096"/>
                  </a:lnTo>
                  <a:lnTo>
                    <a:pt x="532417" y="38331"/>
                  </a:lnTo>
                  <a:lnTo>
                    <a:pt x="538021" y="37581"/>
                  </a:lnTo>
                  <a:lnTo>
                    <a:pt x="543626" y="36848"/>
                  </a:lnTo>
                  <a:lnTo>
                    <a:pt x="549230" y="36130"/>
                  </a:lnTo>
                  <a:lnTo>
                    <a:pt x="554834" y="35426"/>
                  </a:lnTo>
                  <a:lnTo>
                    <a:pt x="560439" y="34738"/>
                  </a:lnTo>
                  <a:lnTo>
                    <a:pt x="566043" y="34063"/>
                  </a:lnTo>
                  <a:lnTo>
                    <a:pt x="571648" y="33402"/>
                  </a:lnTo>
                  <a:lnTo>
                    <a:pt x="577252" y="32754"/>
                  </a:lnTo>
                  <a:lnTo>
                    <a:pt x="582856" y="32120"/>
                  </a:lnTo>
                  <a:lnTo>
                    <a:pt x="588461" y="31498"/>
                  </a:lnTo>
                  <a:lnTo>
                    <a:pt x="594065" y="30888"/>
                  </a:lnTo>
                  <a:lnTo>
                    <a:pt x="599670" y="30291"/>
                  </a:lnTo>
                  <a:lnTo>
                    <a:pt x="605274" y="29705"/>
                  </a:lnTo>
                  <a:lnTo>
                    <a:pt x="610878" y="29131"/>
                  </a:lnTo>
                  <a:lnTo>
                    <a:pt x="616483" y="28568"/>
                  </a:lnTo>
                  <a:lnTo>
                    <a:pt x="622087" y="28015"/>
                  </a:lnTo>
                  <a:lnTo>
                    <a:pt x="627692" y="27474"/>
                  </a:lnTo>
                  <a:lnTo>
                    <a:pt x="633296" y="26942"/>
                  </a:lnTo>
                  <a:lnTo>
                    <a:pt x="638900" y="26421"/>
                  </a:lnTo>
                  <a:lnTo>
                    <a:pt x="644505" y="25909"/>
                  </a:lnTo>
                  <a:lnTo>
                    <a:pt x="650109" y="25408"/>
                  </a:lnTo>
                  <a:lnTo>
                    <a:pt x="655713" y="24915"/>
                  </a:lnTo>
                  <a:lnTo>
                    <a:pt x="661318" y="24432"/>
                  </a:lnTo>
                  <a:lnTo>
                    <a:pt x="666922" y="23958"/>
                  </a:lnTo>
                  <a:lnTo>
                    <a:pt x="672527" y="23492"/>
                  </a:lnTo>
                  <a:lnTo>
                    <a:pt x="678131" y="23036"/>
                  </a:lnTo>
                  <a:lnTo>
                    <a:pt x="683735" y="22587"/>
                  </a:lnTo>
                  <a:lnTo>
                    <a:pt x="689340" y="22147"/>
                  </a:lnTo>
                  <a:lnTo>
                    <a:pt x="694944" y="21715"/>
                  </a:lnTo>
                  <a:lnTo>
                    <a:pt x="700549" y="21290"/>
                  </a:lnTo>
                  <a:lnTo>
                    <a:pt x="706153" y="20874"/>
                  </a:lnTo>
                  <a:lnTo>
                    <a:pt x="711757" y="20465"/>
                  </a:lnTo>
                  <a:lnTo>
                    <a:pt x="717362" y="20063"/>
                  </a:lnTo>
                  <a:lnTo>
                    <a:pt x="722966" y="19668"/>
                  </a:lnTo>
                  <a:lnTo>
                    <a:pt x="728571" y="19281"/>
                  </a:lnTo>
                  <a:lnTo>
                    <a:pt x="734175" y="18900"/>
                  </a:lnTo>
                  <a:lnTo>
                    <a:pt x="739779" y="18526"/>
                  </a:lnTo>
                  <a:lnTo>
                    <a:pt x="745384" y="18159"/>
                  </a:lnTo>
                  <a:lnTo>
                    <a:pt x="750988" y="17799"/>
                  </a:lnTo>
                  <a:lnTo>
                    <a:pt x="756593" y="17444"/>
                  </a:lnTo>
                  <a:lnTo>
                    <a:pt x="762197" y="17096"/>
                  </a:lnTo>
                  <a:lnTo>
                    <a:pt x="767801" y="16754"/>
                  </a:lnTo>
                  <a:lnTo>
                    <a:pt x="773406" y="16419"/>
                  </a:lnTo>
                  <a:lnTo>
                    <a:pt x="779010" y="16089"/>
                  </a:lnTo>
                  <a:lnTo>
                    <a:pt x="784615" y="15765"/>
                  </a:lnTo>
                  <a:lnTo>
                    <a:pt x="790219" y="15446"/>
                  </a:lnTo>
                  <a:lnTo>
                    <a:pt x="795823" y="15133"/>
                  </a:lnTo>
                  <a:lnTo>
                    <a:pt x="801428" y="14826"/>
                  </a:lnTo>
                  <a:lnTo>
                    <a:pt x="807032" y="14524"/>
                  </a:lnTo>
                  <a:lnTo>
                    <a:pt x="812636" y="14227"/>
                  </a:lnTo>
                  <a:lnTo>
                    <a:pt x="818241" y="13936"/>
                  </a:lnTo>
                  <a:lnTo>
                    <a:pt x="823845" y="13649"/>
                  </a:lnTo>
                  <a:lnTo>
                    <a:pt x="829450" y="13368"/>
                  </a:lnTo>
                  <a:lnTo>
                    <a:pt x="835054" y="13091"/>
                  </a:lnTo>
                  <a:lnTo>
                    <a:pt x="840658" y="12819"/>
                  </a:lnTo>
                  <a:lnTo>
                    <a:pt x="846263" y="12552"/>
                  </a:lnTo>
                  <a:lnTo>
                    <a:pt x="851867" y="12290"/>
                  </a:lnTo>
                  <a:lnTo>
                    <a:pt x="857472" y="12032"/>
                  </a:lnTo>
                  <a:lnTo>
                    <a:pt x="863076" y="11779"/>
                  </a:lnTo>
                  <a:lnTo>
                    <a:pt x="868680" y="11530"/>
                  </a:lnTo>
                  <a:lnTo>
                    <a:pt x="874285" y="11286"/>
                  </a:lnTo>
                  <a:lnTo>
                    <a:pt x="879889" y="11046"/>
                  </a:lnTo>
                  <a:lnTo>
                    <a:pt x="885494" y="10810"/>
                  </a:lnTo>
                  <a:lnTo>
                    <a:pt x="891098" y="10578"/>
                  </a:lnTo>
                  <a:lnTo>
                    <a:pt x="896702" y="10351"/>
                  </a:lnTo>
                  <a:lnTo>
                    <a:pt x="902307" y="10127"/>
                  </a:lnTo>
                  <a:lnTo>
                    <a:pt x="907911" y="9907"/>
                  </a:lnTo>
                  <a:lnTo>
                    <a:pt x="913516" y="9691"/>
                  </a:lnTo>
                  <a:lnTo>
                    <a:pt x="919120" y="9479"/>
                  </a:lnTo>
                  <a:lnTo>
                    <a:pt x="924724" y="9271"/>
                  </a:lnTo>
                  <a:lnTo>
                    <a:pt x="930329" y="9067"/>
                  </a:lnTo>
                  <a:lnTo>
                    <a:pt x="935933" y="8866"/>
                  </a:lnTo>
                  <a:lnTo>
                    <a:pt x="941538" y="8669"/>
                  </a:lnTo>
                  <a:lnTo>
                    <a:pt x="947142" y="8475"/>
                  </a:lnTo>
                  <a:lnTo>
                    <a:pt x="952746" y="8285"/>
                  </a:lnTo>
                  <a:lnTo>
                    <a:pt x="958351" y="8098"/>
                  </a:lnTo>
                  <a:lnTo>
                    <a:pt x="963955" y="7915"/>
                  </a:lnTo>
                  <a:lnTo>
                    <a:pt x="969559" y="7735"/>
                  </a:lnTo>
                  <a:lnTo>
                    <a:pt x="975164" y="7558"/>
                  </a:lnTo>
                  <a:lnTo>
                    <a:pt x="980768" y="7384"/>
                  </a:lnTo>
                  <a:lnTo>
                    <a:pt x="986373" y="7214"/>
                  </a:lnTo>
                  <a:lnTo>
                    <a:pt x="991977" y="7047"/>
                  </a:lnTo>
                  <a:lnTo>
                    <a:pt x="997581" y="6883"/>
                  </a:lnTo>
                  <a:lnTo>
                    <a:pt x="1003186" y="6722"/>
                  </a:lnTo>
                  <a:lnTo>
                    <a:pt x="1008790" y="6564"/>
                  </a:lnTo>
                  <a:lnTo>
                    <a:pt x="1014395" y="6409"/>
                  </a:lnTo>
                  <a:lnTo>
                    <a:pt x="1019999" y="6257"/>
                  </a:lnTo>
                  <a:lnTo>
                    <a:pt x="1025603" y="6107"/>
                  </a:lnTo>
                  <a:lnTo>
                    <a:pt x="1031208" y="5961"/>
                  </a:lnTo>
                  <a:lnTo>
                    <a:pt x="1036812" y="5817"/>
                  </a:lnTo>
                  <a:lnTo>
                    <a:pt x="1042417" y="5676"/>
                  </a:lnTo>
                  <a:lnTo>
                    <a:pt x="1048021" y="5538"/>
                  </a:lnTo>
                  <a:lnTo>
                    <a:pt x="1053625" y="5403"/>
                  </a:lnTo>
                  <a:lnTo>
                    <a:pt x="1059230" y="5270"/>
                  </a:lnTo>
                  <a:lnTo>
                    <a:pt x="1064834" y="5140"/>
                  </a:lnTo>
                  <a:lnTo>
                    <a:pt x="1070439" y="5012"/>
                  </a:lnTo>
                  <a:lnTo>
                    <a:pt x="1076043" y="4887"/>
                  </a:lnTo>
                  <a:lnTo>
                    <a:pt x="1081647" y="4765"/>
                  </a:lnTo>
                  <a:lnTo>
                    <a:pt x="1087252" y="4644"/>
                  </a:lnTo>
                  <a:lnTo>
                    <a:pt x="1092856" y="4527"/>
                  </a:lnTo>
                  <a:lnTo>
                    <a:pt x="1098461" y="4411"/>
                  </a:lnTo>
                  <a:lnTo>
                    <a:pt x="1104065" y="4298"/>
                  </a:lnTo>
                  <a:lnTo>
                    <a:pt x="1109669" y="4188"/>
                  </a:lnTo>
                  <a:lnTo>
                    <a:pt x="1115274" y="4079"/>
                  </a:lnTo>
                  <a:lnTo>
                    <a:pt x="1120878" y="3973"/>
                  </a:lnTo>
                  <a:lnTo>
                    <a:pt x="1126482" y="3869"/>
                  </a:lnTo>
                  <a:lnTo>
                    <a:pt x="1132087" y="3768"/>
                  </a:lnTo>
                  <a:lnTo>
                    <a:pt x="1137691" y="3668"/>
                  </a:lnTo>
                  <a:lnTo>
                    <a:pt x="1143296" y="3571"/>
                  </a:lnTo>
                  <a:lnTo>
                    <a:pt x="1148900" y="3475"/>
                  </a:lnTo>
                  <a:lnTo>
                    <a:pt x="1154504" y="3382"/>
                  </a:lnTo>
                  <a:lnTo>
                    <a:pt x="1160109" y="3291"/>
                  </a:lnTo>
                  <a:lnTo>
                    <a:pt x="1165713" y="3201"/>
                  </a:lnTo>
                  <a:lnTo>
                    <a:pt x="1171318" y="3114"/>
                  </a:lnTo>
                  <a:lnTo>
                    <a:pt x="1176922" y="3029"/>
                  </a:lnTo>
                  <a:lnTo>
                    <a:pt x="1182526" y="2945"/>
                  </a:lnTo>
                  <a:lnTo>
                    <a:pt x="1188131" y="2864"/>
                  </a:lnTo>
                  <a:lnTo>
                    <a:pt x="1193735" y="2784"/>
                  </a:lnTo>
                  <a:lnTo>
                    <a:pt x="1199340" y="2706"/>
                  </a:lnTo>
                  <a:lnTo>
                    <a:pt x="1204944" y="2630"/>
                  </a:lnTo>
                  <a:lnTo>
                    <a:pt x="1210548" y="2556"/>
                  </a:lnTo>
                  <a:lnTo>
                    <a:pt x="1216153" y="2483"/>
                  </a:lnTo>
                  <a:lnTo>
                    <a:pt x="1221757" y="2412"/>
                  </a:lnTo>
                  <a:lnTo>
                    <a:pt x="1227362" y="2343"/>
                  </a:lnTo>
                  <a:lnTo>
                    <a:pt x="1232966" y="2275"/>
                  </a:lnTo>
                  <a:lnTo>
                    <a:pt x="1238570" y="2209"/>
                  </a:lnTo>
                  <a:lnTo>
                    <a:pt x="1244175" y="2145"/>
                  </a:lnTo>
                  <a:lnTo>
                    <a:pt x="1249779" y="2082"/>
                  </a:lnTo>
                  <a:lnTo>
                    <a:pt x="1255384" y="2021"/>
                  </a:lnTo>
                  <a:lnTo>
                    <a:pt x="1260988" y="1961"/>
                  </a:lnTo>
                  <a:lnTo>
                    <a:pt x="1266592" y="1903"/>
                  </a:lnTo>
                  <a:lnTo>
                    <a:pt x="1272197" y="1846"/>
                  </a:lnTo>
                  <a:lnTo>
                    <a:pt x="1277801" y="1791"/>
                  </a:lnTo>
                  <a:lnTo>
                    <a:pt x="1283406" y="1737"/>
                  </a:lnTo>
                  <a:lnTo>
                    <a:pt x="1289010" y="1684"/>
                  </a:lnTo>
                  <a:lnTo>
                    <a:pt x="1294614" y="1633"/>
                  </a:lnTo>
                  <a:lnTo>
                    <a:pt x="1300219" y="1583"/>
                  </a:lnTo>
                  <a:lnTo>
                    <a:pt x="1305823" y="1534"/>
                  </a:lnTo>
                  <a:lnTo>
                    <a:pt x="1311427" y="1487"/>
                  </a:lnTo>
                  <a:lnTo>
                    <a:pt x="1317032" y="1441"/>
                  </a:lnTo>
                  <a:lnTo>
                    <a:pt x="1322636" y="1396"/>
                  </a:lnTo>
                  <a:lnTo>
                    <a:pt x="1328241" y="1352"/>
                  </a:lnTo>
                  <a:lnTo>
                    <a:pt x="1333845" y="1310"/>
                  </a:lnTo>
                  <a:lnTo>
                    <a:pt x="1339449" y="1268"/>
                  </a:lnTo>
                  <a:lnTo>
                    <a:pt x="1345054" y="1228"/>
                  </a:lnTo>
                  <a:lnTo>
                    <a:pt x="1350658" y="1189"/>
                  </a:lnTo>
                  <a:lnTo>
                    <a:pt x="1356263" y="1151"/>
                  </a:lnTo>
                  <a:lnTo>
                    <a:pt x="1361867" y="1114"/>
                  </a:lnTo>
                  <a:lnTo>
                    <a:pt x="1367471" y="1078"/>
                  </a:lnTo>
                  <a:lnTo>
                    <a:pt x="1373076" y="1043"/>
                  </a:lnTo>
                  <a:lnTo>
                    <a:pt x="1378680" y="1009"/>
                  </a:lnTo>
                  <a:lnTo>
                    <a:pt x="1384285" y="976"/>
                  </a:lnTo>
                  <a:lnTo>
                    <a:pt x="1389889" y="943"/>
                  </a:lnTo>
                  <a:lnTo>
                    <a:pt x="1395493" y="912"/>
                  </a:lnTo>
                  <a:lnTo>
                    <a:pt x="1401098" y="882"/>
                  </a:lnTo>
                  <a:lnTo>
                    <a:pt x="1406702" y="853"/>
                  </a:lnTo>
                  <a:lnTo>
                    <a:pt x="1412307" y="824"/>
                  </a:lnTo>
                  <a:lnTo>
                    <a:pt x="1417911" y="796"/>
                  </a:lnTo>
                  <a:lnTo>
                    <a:pt x="1423515" y="769"/>
                  </a:lnTo>
                  <a:lnTo>
                    <a:pt x="1429120" y="743"/>
                  </a:lnTo>
                  <a:lnTo>
                    <a:pt x="1434724" y="718"/>
                  </a:lnTo>
                  <a:lnTo>
                    <a:pt x="1440329" y="693"/>
                  </a:lnTo>
                  <a:lnTo>
                    <a:pt x="1445933" y="669"/>
                  </a:lnTo>
                  <a:lnTo>
                    <a:pt x="1451537" y="646"/>
                  </a:lnTo>
                  <a:lnTo>
                    <a:pt x="1457142" y="624"/>
                  </a:lnTo>
                  <a:lnTo>
                    <a:pt x="1462746" y="602"/>
                  </a:lnTo>
                  <a:lnTo>
                    <a:pt x="1468350" y="581"/>
                  </a:lnTo>
                  <a:lnTo>
                    <a:pt x="1473955" y="561"/>
                  </a:lnTo>
                  <a:lnTo>
                    <a:pt x="1479559" y="541"/>
                  </a:lnTo>
                  <a:lnTo>
                    <a:pt x="1485164" y="522"/>
                  </a:lnTo>
                  <a:lnTo>
                    <a:pt x="1490768" y="503"/>
                  </a:lnTo>
                  <a:lnTo>
                    <a:pt x="1496372" y="485"/>
                  </a:lnTo>
                  <a:lnTo>
                    <a:pt x="1501977" y="467"/>
                  </a:lnTo>
                  <a:lnTo>
                    <a:pt x="1507581" y="450"/>
                  </a:lnTo>
                  <a:lnTo>
                    <a:pt x="1513186" y="434"/>
                  </a:lnTo>
                  <a:lnTo>
                    <a:pt x="1518790" y="418"/>
                  </a:lnTo>
                  <a:lnTo>
                    <a:pt x="1524394" y="403"/>
                  </a:lnTo>
                  <a:lnTo>
                    <a:pt x="1529999" y="388"/>
                  </a:lnTo>
                  <a:lnTo>
                    <a:pt x="1535603" y="373"/>
                  </a:lnTo>
                  <a:lnTo>
                    <a:pt x="1541208" y="359"/>
                  </a:lnTo>
                  <a:lnTo>
                    <a:pt x="1546812" y="345"/>
                  </a:lnTo>
                  <a:lnTo>
                    <a:pt x="1552416" y="332"/>
                  </a:lnTo>
                  <a:lnTo>
                    <a:pt x="1558021" y="319"/>
                  </a:lnTo>
                  <a:lnTo>
                    <a:pt x="1563625" y="307"/>
                  </a:lnTo>
                  <a:lnTo>
                    <a:pt x="1569230" y="295"/>
                  </a:lnTo>
                  <a:lnTo>
                    <a:pt x="1574834" y="283"/>
                  </a:lnTo>
                  <a:lnTo>
                    <a:pt x="1580438" y="272"/>
                  </a:lnTo>
                  <a:lnTo>
                    <a:pt x="1586043" y="261"/>
                  </a:lnTo>
                  <a:lnTo>
                    <a:pt x="1591647" y="251"/>
                  </a:lnTo>
                  <a:lnTo>
                    <a:pt x="1597252" y="240"/>
                  </a:lnTo>
                  <a:lnTo>
                    <a:pt x="1602856" y="230"/>
                  </a:lnTo>
                  <a:lnTo>
                    <a:pt x="1608460" y="221"/>
                  </a:lnTo>
                  <a:lnTo>
                    <a:pt x="1614065" y="211"/>
                  </a:lnTo>
                  <a:lnTo>
                    <a:pt x="1619669" y="202"/>
                  </a:lnTo>
                  <a:lnTo>
                    <a:pt x="1625273" y="193"/>
                  </a:lnTo>
                  <a:lnTo>
                    <a:pt x="1630878" y="184"/>
                  </a:lnTo>
                  <a:lnTo>
                    <a:pt x="1636482" y="176"/>
                  </a:lnTo>
                  <a:lnTo>
                    <a:pt x="1642087" y="168"/>
                  </a:lnTo>
                  <a:lnTo>
                    <a:pt x="1647691" y="160"/>
                  </a:lnTo>
                  <a:lnTo>
                    <a:pt x="1653295" y="152"/>
                  </a:lnTo>
                  <a:lnTo>
                    <a:pt x="1658900" y="145"/>
                  </a:lnTo>
                  <a:lnTo>
                    <a:pt x="1664504" y="138"/>
                  </a:lnTo>
                  <a:lnTo>
                    <a:pt x="1670109" y="131"/>
                  </a:lnTo>
                  <a:lnTo>
                    <a:pt x="1675713" y="124"/>
                  </a:lnTo>
                  <a:lnTo>
                    <a:pt x="1681317" y="117"/>
                  </a:lnTo>
                  <a:lnTo>
                    <a:pt x="1686922" y="111"/>
                  </a:lnTo>
                  <a:lnTo>
                    <a:pt x="1692526" y="104"/>
                  </a:lnTo>
                  <a:lnTo>
                    <a:pt x="1698131" y="98"/>
                  </a:lnTo>
                  <a:lnTo>
                    <a:pt x="1703735" y="93"/>
                  </a:lnTo>
                  <a:lnTo>
                    <a:pt x="1709339" y="87"/>
                  </a:lnTo>
                  <a:lnTo>
                    <a:pt x="1714944" y="81"/>
                  </a:lnTo>
                  <a:lnTo>
                    <a:pt x="1720548" y="76"/>
                  </a:lnTo>
                  <a:lnTo>
                    <a:pt x="1726153" y="71"/>
                  </a:lnTo>
                  <a:lnTo>
                    <a:pt x="1731757" y="66"/>
                  </a:lnTo>
                  <a:lnTo>
                    <a:pt x="1737361" y="61"/>
                  </a:lnTo>
                  <a:lnTo>
                    <a:pt x="1742966" y="57"/>
                  </a:lnTo>
                  <a:lnTo>
                    <a:pt x="1748570" y="52"/>
                  </a:lnTo>
                  <a:lnTo>
                    <a:pt x="1754175" y="48"/>
                  </a:lnTo>
                  <a:lnTo>
                    <a:pt x="1759779" y="44"/>
                  </a:lnTo>
                  <a:lnTo>
                    <a:pt x="1765383" y="40"/>
                  </a:lnTo>
                  <a:lnTo>
                    <a:pt x="1770988" y="37"/>
                  </a:lnTo>
                  <a:lnTo>
                    <a:pt x="1776592" y="33"/>
                  </a:lnTo>
                  <a:lnTo>
                    <a:pt x="1782196" y="30"/>
                  </a:lnTo>
                  <a:lnTo>
                    <a:pt x="1787801" y="27"/>
                  </a:lnTo>
                  <a:lnTo>
                    <a:pt x="1793405" y="24"/>
                  </a:lnTo>
                  <a:lnTo>
                    <a:pt x="1799010" y="21"/>
                  </a:lnTo>
                  <a:lnTo>
                    <a:pt x="1804614" y="19"/>
                  </a:lnTo>
                  <a:lnTo>
                    <a:pt x="1810218" y="17"/>
                  </a:lnTo>
                  <a:lnTo>
                    <a:pt x="1815823" y="15"/>
                  </a:lnTo>
                  <a:lnTo>
                    <a:pt x="1821427" y="13"/>
                  </a:lnTo>
                  <a:lnTo>
                    <a:pt x="1827032" y="11"/>
                  </a:lnTo>
                  <a:lnTo>
                    <a:pt x="1832636" y="9"/>
                  </a:lnTo>
                  <a:lnTo>
                    <a:pt x="1838240" y="8"/>
                  </a:lnTo>
                  <a:lnTo>
                    <a:pt x="1843845" y="6"/>
                  </a:lnTo>
                  <a:lnTo>
                    <a:pt x="1849449" y="5"/>
                  </a:lnTo>
                  <a:lnTo>
                    <a:pt x="1855054" y="4"/>
                  </a:lnTo>
                  <a:lnTo>
                    <a:pt x="1860658" y="3"/>
                  </a:lnTo>
                  <a:lnTo>
                    <a:pt x="1866262" y="2"/>
                  </a:lnTo>
                  <a:lnTo>
                    <a:pt x="1871867" y="1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1"/>
                  </a:lnTo>
                  <a:lnTo>
                    <a:pt x="1866262" y="2"/>
                  </a:lnTo>
                  <a:lnTo>
                    <a:pt x="1860658" y="3"/>
                  </a:lnTo>
                  <a:lnTo>
                    <a:pt x="1855054" y="4"/>
                  </a:lnTo>
                  <a:lnTo>
                    <a:pt x="1849449" y="5"/>
                  </a:lnTo>
                  <a:lnTo>
                    <a:pt x="1843845" y="6"/>
                  </a:lnTo>
                  <a:lnTo>
                    <a:pt x="1838240" y="8"/>
                  </a:lnTo>
                  <a:lnTo>
                    <a:pt x="1832636" y="9"/>
                  </a:lnTo>
                  <a:lnTo>
                    <a:pt x="1827032" y="11"/>
                  </a:lnTo>
                  <a:lnTo>
                    <a:pt x="1821427" y="13"/>
                  </a:lnTo>
                  <a:lnTo>
                    <a:pt x="1815823" y="15"/>
                  </a:lnTo>
                  <a:lnTo>
                    <a:pt x="1810218" y="17"/>
                  </a:lnTo>
                  <a:lnTo>
                    <a:pt x="1804614" y="19"/>
                  </a:lnTo>
                  <a:lnTo>
                    <a:pt x="1799010" y="22"/>
                  </a:lnTo>
                  <a:lnTo>
                    <a:pt x="1793405" y="24"/>
                  </a:lnTo>
                  <a:lnTo>
                    <a:pt x="1787801" y="27"/>
                  </a:lnTo>
                  <a:lnTo>
                    <a:pt x="1782196" y="30"/>
                  </a:lnTo>
                  <a:lnTo>
                    <a:pt x="1776592" y="34"/>
                  </a:lnTo>
                  <a:lnTo>
                    <a:pt x="1770988" y="37"/>
                  </a:lnTo>
                  <a:lnTo>
                    <a:pt x="1765383" y="41"/>
                  </a:lnTo>
                  <a:lnTo>
                    <a:pt x="1759779" y="45"/>
                  </a:lnTo>
                  <a:lnTo>
                    <a:pt x="1754175" y="49"/>
                  </a:lnTo>
                  <a:lnTo>
                    <a:pt x="1748570" y="53"/>
                  </a:lnTo>
                  <a:lnTo>
                    <a:pt x="1742966" y="57"/>
                  </a:lnTo>
                  <a:lnTo>
                    <a:pt x="1737361" y="62"/>
                  </a:lnTo>
                  <a:lnTo>
                    <a:pt x="1731757" y="67"/>
                  </a:lnTo>
                  <a:lnTo>
                    <a:pt x="1726153" y="72"/>
                  </a:lnTo>
                  <a:lnTo>
                    <a:pt x="1720548" y="77"/>
                  </a:lnTo>
                  <a:lnTo>
                    <a:pt x="1714944" y="82"/>
                  </a:lnTo>
                  <a:lnTo>
                    <a:pt x="1709339" y="88"/>
                  </a:lnTo>
                  <a:lnTo>
                    <a:pt x="1703735" y="94"/>
                  </a:lnTo>
                  <a:lnTo>
                    <a:pt x="1698131" y="100"/>
                  </a:lnTo>
                  <a:lnTo>
                    <a:pt x="1692526" y="106"/>
                  </a:lnTo>
                  <a:lnTo>
                    <a:pt x="1686922" y="112"/>
                  </a:lnTo>
                  <a:lnTo>
                    <a:pt x="1681317" y="119"/>
                  </a:lnTo>
                  <a:lnTo>
                    <a:pt x="1675713" y="125"/>
                  </a:lnTo>
                  <a:lnTo>
                    <a:pt x="1670109" y="132"/>
                  </a:lnTo>
                  <a:lnTo>
                    <a:pt x="1664504" y="139"/>
                  </a:lnTo>
                  <a:lnTo>
                    <a:pt x="1658900" y="147"/>
                  </a:lnTo>
                  <a:lnTo>
                    <a:pt x="1653295" y="154"/>
                  </a:lnTo>
                  <a:lnTo>
                    <a:pt x="1647691" y="162"/>
                  </a:lnTo>
                  <a:lnTo>
                    <a:pt x="1642087" y="170"/>
                  </a:lnTo>
                  <a:lnTo>
                    <a:pt x="1636482" y="178"/>
                  </a:lnTo>
                  <a:lnTo>
                    <a:pt x="1630878" y="187"/>
                  </a:lnTo>
                  <a:lnTo>
                    <a:pt x="1625273" y="195"/>
                  </a:lnTo>
                  <a:lnTo>
                    <a:pt x="1619669" y="204"/>
                  </a:lnTo>
                  <a:lnTo>
                    <a:pt x="1614065" y="214"/>
                  </a:lnTo>
                  <a:lnTo>
                    <a:pt x="1608460" y="223"/>
                  </a:lnTo>
                  <a:lnTo>
                    <a:pt x="1602856" y="233"/>
                  </a:lnTo>
                  <a:lnTo>
                    <a:pt x="1597252" y="243"/>
                  </a:lnTo>
                  <a:lnTo>
                    <a:pt x="1591647" y="254"/>
                  </a:lnTo>
                  <a:lnTo>
                    <a:pt x="1586043" y="264"/>
                  </a:lnTo>
                  <a:lnTo>
                    <a:pt x="1580438" y="276"/>
                  </a:lnTo>
                  <a:lnTo>
                    <a:pt x="1574834" y="287"/>
                  </a:lnTo>
                  <a:lnTo>
                    <a:pt x="1569230" y="299"/>
                  </a:lnTo>
                  <a:lnTo>
                    <a:pt x="1563625" y="311"/>
                  </a:lnTo>
                  <a:lnTo>
                    <a:pt x="1558021" y="324"/>
                  </a:lnTo>
                  <a:lnTo>
                    <a:pt x="1552416" y="336"/>
                  </a:lnTo>
                  <a:lnTo>
                    <a:pt x="1546812" y="350"/>
                  </a:lnTo>
                  <a:lnTo>
                    <a:pt x="1541208" y="364"/>
                  </a:lnTo>
                  <a:lnTo>
                    <a:pt x="1535603" y="378"/>
                  </a:lnTo>
                  <a:lnTo>
                    <a:pt x="1529999" y="393"/>
                  </a:lnTo>
                  <a:lnTo>
                    <a:pt x="1524394" y="408"/>
                  </a:lnTo>
                  <a:lnTo>
                    <a:pt x="1518790" y="423"/>
                  </a:lnTo>
                  <a:lnTo>
                    <a:pt x="1513186" y="440"/>
                  </a:lnTo>
                  <a:lnTo>
                    <a:pt x="1507581" y="456"/>
                  </a:lnTo>
                  <a:lnTo>
                    <a:pt x="1501977" y="473"/>
                  </a:lnTo>
                  <a:lnTo>
                    <a:pt x="1496372" y="491"/>
                  </a:lnTo>
                  <a:lnTo>
                    <a:pt x="1490768" y="510"/>
                  </a:lnTo>
                  <a:lnTo>
                    <a:pt x="1485164" y="528"/>
                  </a:lnTo>
                  <a:lnTo>
                    <a:pt x="1479559" y="548"/>
                  </a:lnTo>
                  <a:lnTo>
                    <a:pt x="1473955" y="568"/>
                  </a:lnTo>
                  <a:lnTo>
                    <a:pt x="1468350" y="589"/>
                  </a:lnTo>
                  <a:lnTo>
                    <a:pt x="1462746" y="610"/>
                  </a:lnTo>
                  <a:lnTo>
                    <a:pt x="1457142" y="632"/>
                  </a:lnTo>
                  <a:lnTo>
                    <a:pt x="1451537" y="655"/>
                  </a:lnTo>
                  <a:lnTo>
                    <a:pt x="1445933" y="678"/>
                  </a:lnTo>
                  <a:lnTo>
                    <a:pt x="1440329" y="703"/>
                  </a:lnTo>
                  <a:lnTo>
                    <a:pt x="1434724" y="728"/>
                  </a:lnTo>
                  <a:lnTo>
                    <a:pt x="1429120" y="753"/>
                  </a:lnTo>
                  <a:lnTo>
                    <a:pt x="1423515" y="780"/>
                  </a:lnTo>
                  <a:lnTo>
                    <a:pt x="1417911" y="807"/>
                  </a:lnTo>
                  <a:lnTo>
                    <a:pt x="1412307" y="835"/>
                  </a:lnTo>
                  <a:lnTo>
                    <a:pt x="1406702" y="864"/>
                  </a:lnTo>
                  <a:lnTo>
                    <a:pt x="1401098" y="894"/>
                  </a:lnTo>
                  <a:lnTo>
                    <a:pt x="1395493" y="925"/>
                  </a:lnTo>
                  <a:lnTo>
                    <a:pt x="1389889" y="956"/>
                  </a:lnTo>
                  <a:lnTo>
                    <a:pt x="1384285" y="989"/>
                  </a:lnTo>
                  <a:lnTo>
                    <a:pt x="1378680" y="1023"/>
                  </a:lnTo>
                  <a:lnTo>
                    <a:pt x="1373076" y="1057"/>
                  </a:lnTo>
                  <a:lnTo>
                    <a:pt x="1367471" y="1093"/>
                  </a:lnTo>
                  <a:lnTo>
                    <a:pt x="1361867" y="1129"/>
                  </a:lnTo>
                  <a:lnTo>
                    <a:pt x="1356263" y="1167"/>
                  </a:lnTo>
                  <a:lnTo>
                    <a:pt x="1350658" y="1206"/>
                  </a:lnTo>
                  <a:lnTo>
                    <a:pt x="1345054" y="1245"/>
                  </a:lnTo>
                  <a:lnTo>
                    <a:pt x="1339449" y="1286"/>
                  </a:lnTo>
                  <a:lnTo>
                    <a:pt x="1333845" y="1328"/>
                  </a:lnTo>
                  <a:lnTo>
                    <a:pt x="1328241" y="1372"/>
                  </a:lnTo>
                  <a:lnTo>
                    <a:pt x="1322636" y="1416"/>
                  </a:lnTo>
                  <a:lnTo>
                    <a:pt x="1317032" y="1462"/>
                  </a:lnTo>
                  <a:lnTo>
                    <a:pt x="1311427" y="1508"/>
                  </a:lnTo>
                  <a:lnTo>
                    <a:pt x="1305823" y="1557"/>
                  </a:lnTo>
                  <a:lnTo>
                    <a:pt x="1300219" y="1606"/>
                  </a:lnTo>
                  <a:lnTo>
                    <a:pt x="1294614" y="1657"/>
                  </a:lnTo>
                  <a:lnTo>
                    <a:pt x="1289010" y="1709"/>
                  </a:lnTo>
                  <a:lnTo>
                    <a:pt x="1283406" y="1762"/>
                  </a:lnTo>
                  <a:lnTo>
                    <a:pt x="1277801" y="1817"/>
                  </a:lnTo>
                  <a:lnTo>
                    <a:pt x="1272197" y="1874"/>
                  </a:lnTo>
                  <a:lnTo>
                    <a:pt x="1266592" y="1931"/>
                  </a:lnTo>
                  <a:lnTo>
                    <a:pt x="1260988" y="1991"/>
                  </a:lnTo>
                  <a:lnTo>
                    <a:pt x="1255384" y="2051"/>
                  </a:lnTo>
                  <a:lnTo>
                    <a:pt x="1249779" y="2114"/>
                  </a:lnTo>
                  <a:lnTo>
                    <a:pt x="1244175" y="2178"/>
                  </a:lnTo>
                  <a:lnTo>
                    <a:pt x="1238570" y="2243"/>
                  </a:lnTo>
                  <a:lnTo>
                    <a:pt x="1232966" y="2310"/>
                  </a:lnTo>
                  <a:lnTo>
                    <a:pt x="1227362" y="2379"/>
                  </a:lnTo>
                  <a:lnTo>
                    <a:pt x="1221757" y="2449"/>
                  </a:lnTo>
                  <a:lnTo>
                    <a:pt x="1216153" y="2521"/>
                  </a:lnTo>
                  <a:lnTo>
                    <a:pt x="1210548" y="2595"/>
                  </a:lnTo>
                  <a:lnTo>
                    <a:pt x="1204944" y="2671"/>
                  </a:lnTo>
                  <a:lnTo>
                    <a:pt x="1199340" y="2748"/>
                  </a:lnTo>
                  <a:lnTo>
                    <a:pt x="1193735" y="2828"/>
                  </a:lnTo>
                  <a:lnTo>
                    <a:pt x="1188131" y="2909"/>
                  </a:lnTo>
                  <a:lnTo>
                    <a:pt x="1182526" y="2992"/>
                  </a:lnTo>
                  <a:lnTo>
                    <a:pt x="1176922" y="3077"/>
                  </a:lnTo>
                  <a:lnTo>
                    <a:pt x="1171318" y="3164"/>
                  </a:lnTo>
                  <a:lnTo>
                    <a:pt x="1165713" y="3252"/>
                  </a:lnTo>
                  <a:lnTo>
                    <a:pt x="1160109" y="3343"/>
                  </a:lnTo>
                  <a:lnTo>
                    <a:pt x="1154504" y="3436"/>
                  </a:lnTo>
                  <a:lnTo>
                    <a:pt x="1148900" y="3531"/>
                  </a:lnTo>
                  <a:lnTo>
                    <a:pt x="1143296" y="3628"/>
                  </a:lnTo>
                  <a:lnTo>
                    <a:pt x="1137691" y="3727"/>
                  </a:lnTo>
                  <a:lnTo>
                    <a:pt x="1132087" y="3829"/>
                  </a:lnTo>
                  <a:lnTo>
                    <a:pt x="1126482" y="3932"/>
                  </a:lnTo>
                  <a:lnTo>
                    <a:pt x="1120878" y="4038"/>
                  </a:lnTo>
                  <a:lnTo>
                    <a:pt x="1115274" y="4146"/>
                  </a:lnTo>
                  <a:lnTo>
                    <a:pt x="1109669" y="4257"/>
                  </a:lnTo>
                  <a:lnTo>
                    <a:pt x="1104065" y="4369"/>
                  </a:lnTo>
                  <a:lnTo>
                    <a:pt x="1098461" y="4485"/>
                  </a:lnTo>
                  <a:lnTo>
                    <a:pt x="1092856" y="4602"/>
                  </a:lnTo>
                  <a:lnTo>
                    <a:pt x="1087252" y="4722"/>
                  </a:lnTo>
                  <a:lnTo>
                    <a:pt x="1081647" y="4844"/>
                  </a:lnTo>
                  <a:lnTo>
                    <a:pt x="1076043" y="4969"/>
                  </a:lnTo>
                  <a:lnTo>
                    <a:pt x="1070439" y="5097"/>
                  </a:lnTo>
                  <a:lnTo>
                    <a:pt x="1064834" y="5227"/>
                  </a:lnTo>
                  <a:lnTo>
                    <a:pt x="1059230" y="5360"/>
                  </a:lnTo>
                  <a:lnTo>
                    <a:pt x="1053625" y="5495"/>
                  </a:lnTo>
                  <a:lnTo>
                    <a:pt x="1048021" y="5633"/>
                  </a:lnTo>
                  <a:lnTo>
                    <a:pt x="1042417" y="5774"/>
                  </a:lnTo>
                  <a:lnTo>
                    <a:pt x="1036812" y="5918"/>
                  </a:lnTo>
                  <a:lnTo>
                    <a:pt x="1031208" y="6064"/>
                  </a:lnTo>
                  <a:lnTo>
                    <a:pt x="1025603" y="6213"/>
                  </a:lnTo>
                  <a:lnTo>
                    <a:pt x="1019999" y="6365"/>
                  </a:lnTo>
                  <a:lnTo>
                    <a:pt x="1014395" y="6521"/>
                  </a:lnTo>
                  <a:lnTo>
                    <a:pt x="1008790" y="6679"/>
                  </a:lnTo>
                  <a:lnTo>
                    <a:pt x="1003186" y="6840"/>
                  </a:lnTo>
                  <a:lnTo>
                    <a:pt x="997581" y="7004"/>
                  </a:lnTo>
                  <a:lnTo>
                    <a:pt x="991977" y="7172"/>
                  </a:lnTo>
                  <a:lnTo>
                    <a:pt x="986373" y="7342"/>
                  </a:lnTo>
                  <a:lnTo>
                    <a:pt x="980768" y="7516"/>
                  </a:lnTo>
                  <a:lnTo>
                    <a:pt x="975164" y="7693"/>
                  </a:lnTo>
                  <a:lnTo>
                    <a:pt x="969559" y="7873"/>
                  </a:lnTo>
                  <a:lnTo>
                    <a:pt x="963955" y="8057"/>
                  </a:lnTo>
                  <a:lnTo>
                    <a:pt x="958351" y="8244"/>
                  </a:lnTo>
                  <a:lnTo>
                    <a:pt x="952746" y="8435"/>
                  </a:lnTo>
                  <a:lnTo>
                    <a:pt x="947142" y="8629"/>
                  </a:lnTo>
                  <a:lnTo>
                    <a:pt x="941538" y="8827"/>
                  </a:lnTo>
                  <a:lnTo>
                    <a:pt x="935933" y="9028"/>
                  </a:lnTo>
                  <a:lnTo>
                    <a:pt x="930329" y="9233"/>
                  </a:lnTo>
                  <a:lnTo>
                    <a:pt x="924724" y="9442"/>
                  </a:lnTo>
                  <a:lnTo>
                    <a:pt x="919120" y="9655"/>
                  </a:lnTo>
                  <a:lnTo>
                    <a:pt x="913516" y="9871"/>
                  </a:lnTo>
                  <a:lnTo>
                    <a:pt x="907911" y="10092"/>
                  </a:lnTo>
                  <a:lnTo>
                    <a:pt x="902307" y="10316"/>
                  </a:lnTo>
                  <a:lnTo>
                    <a:pt x="896702" y="10544"/>
                  </a:lnTo>
                  <a:lnTo>
                    <a:pt x="891098" y="10777"/>
                  </a:lnTo>
                  <a:lnTo>
                    <a:pt x="885494" y="11014"/>
                  </a:lnTo>
                  <a:lnTo>
                    <a:pt x="879889" y="11255"/>
                  </a:lnTo>
                  <a:lnTo>
                    <a:pt x="874285" y="11500"/>
                  </a:lnTo>
                  <a:lnTo>
                    <a:pt x="868680" y="11750"/>
                  </a:lnTo>
                  <a:lnTo>
                    <a:pt x="863076" y="12004"/>
                  </a:lnTo>
                  <a:lnTo>
                    <a:pt x="857472" y="12263"/>
                  </a:lnTo>
                  <a:lnTo>
                    <a:pt x="851867" y="12526"/>
                  </a:lnTo>
                  <a:lnTo>
                    <a:pt x="846263" y="12794"/>
                  </a:lnTo>
                  <a:lnTo>
                    <a:pt x="840658" y="13067"/>
                  </a:lnTo>
                  <a:lnTo>
                    <a:pt x="835054" y="13345"/>
                  </a:lnTo>
                  <a:lnTo>
                    <a:pt x="829450" y="13628"/>
                  </a:lnTo>
                  <a:lnTo>
                    <a:pt x="823845" y="13915"/>
                  </a:lnTo>
                  <a:lnTo>
                    <a:pt x="818241" y="14208"/>
                  </a:lnTo>
                  <a:lnTo>
                    <a:pt x="812636" y="14506"/>
                  </a:lnTo>
                  <a:lnTo>
                    <a:pt x="807032" y="14810"/>
                  </a:lnTo>
                  <a:lnTo>
                    <a:pt x="801428" y="15119"/>
                  </a:lnTo>
                  <a:lnTo>
                    <a:pt x="795823" y="15433"/>
                  </a:lnTo>
                  <a:lnTo>
                    <a:pt x="790219" y="15753"/>
                  </a:lnTo>
                  <a:lnTo>
                    <a:pt x="784615" y="16079"/>
                  </a:lnTo>
                  <a:lnTo>
                    <a:pt x="779010" y="16410"/>
                  </a:lnTo>
                  <a:lnTo>
                    <a:pt x="773406" y="16748"/>
                  </a:lnTo>
                  <a:lnTo>
                    <a:pt x="767801" y="17091"/>
                  </a:lnTo>
                  <a:lnTo>
                    <a:pt x="762197" y="17441"/>
                  </a:lnTo>
                  <a:lnTo>
                    <a:pt x="756593" y="17797"/>
                  </a:lnTo>
                  <a:lnTo>
                    <a:pt x="750988" y="18159"/>
                  </a:lnTo>
                  <a:lnTo>
                    <a:pt x="745384" y="18528"/>
                  </a:lnTo>
                  <a:lnTo>
                    <a:pt x="739779" y="18904"/>
                  </a:lnTo>
                  <a:lnTo>
                    <a:pt x="734175" y="19287"/>
                  </a:lnTo>
                  <a:lnTo>
                    <a:pt x="728571" y="19676"/>
                  </a:lnTo>
                  <a:lnTo>
                    <a:pt x="722966" y="20073"/>
                  </a:lnTo>
                  <a:lnTo>
                    <a:pt x="717362" y="20476"/>
                  </a:lnTo>
                  <a:lnTo>
                    <a:pt x="711757" y="20887"/>
                  </a:lnTo>
                  <a:lnTo>
                    <a:pt x="706153" y="21306"/>
                  </a:lnTo>
                  <a:lnTo>
                    <a:pt x="700549" y="21733"/>
                  </a:lnTo>
                  <a:lnTo>
                    <a:pt x="694944" y="22167"/>
                  </a:lnTo>
                  <a:lnTo>
                    <a:pt x="689340" y="22609"/>
                  </a:lnTo>
                  <a:lnTo>
                    <a:pt x="683735" y="23060"/>
                  </a:lnTo>
                  <a:lnTo>
                    <a:pt x="678131" y="23519"/>
                  </a:lnTo>
                  <a:lnTo>
                    <a:pt x="672527" y="23987"/>
                  </a:lnTo>
                  <a:lnTo>
                    <a:pt x="666922" y="24463"/>
                  </a:lnTo>
                  <a:lnTo>
                    <a:pt x="661318" y="24948"/>
                  </a:lnTo>
                  <a:lnTo>
                    <a:pt x="655713" y="25443"/>
                  </a:lnTo>
                  <a:lnTo>
                    <a:pt x="650109" y="25947"/>
                  </a:lnTo>
                  <a:lnTo>
                    <a:pt x="644505" y="26460"/>
                  </a:lnTo>
                  <a:lnTo>
                    <a:pt x="638900" y="26984"/>
                  </a:lnTo>
                  <a:lnTo>
                    <a:pt x="633296" y="27518"/>
                  </a:lnTo>
                  <a:lnTo>
                    <a:pt x="627692" y="28061"/>
                  </a:lnTo>
                  <a:lnTo>
                    <a:pt x="622087" y="28616"/>
                  </a:lnTo>
                  <a:lnTo>
                    <a:pt x="616483" y="29181"/>
                  </a:lnTo>
                  <a:lnTo>
                    <a:pt x="610878" y="29758"/>
                  </a:lnTo>
                  <a:lnTo>
                    <a:pt x="605274" y="30346"/>
                  </a:lnTo>
                  <a:lnTo>
                    <a:pt x="599670" y="30945"/>
                  </a:lnTo>
                  <a:lnTo>
                    <a:pt x="594065" y="31557"/>
                  </a:lnTo>
                  <a:lnTo>
                    <a:pt x="588461" y="32181"/>
                  </a:lnTo>
                  <a:lnTo>
                    <a:pt x="582856" y="32817"/>
                  </a:lnTo>
                  <a:lnTo>
                    <a:pt x="577252" y="33467"/>
                  </a:lnTo>
                  <a:lnTo>
                    <a:pt x="571648" y="34129"/>
                  </a:lnTo>
                  <a:lnTo>
                    <a:pt x="566043" y="34806"/>
                  </a:lnTo>
                  <a:lnTo>
                    <a:pt x="560439" y="35496"/>
                  </a:lnTo>
                  <a:lnTo>
                    <a:pt x="554834" y="36201"/>
                  </a:lnTo>
                  <a:lnTo>
                    <a:pt x="549230" y="36920"/>
                  </a:lnTo>
                  <a:lnTo>
                    <a:pt x="543626" y="37655"/>
                  </a:lnTo>
                  <a:lnTo>
                    <a:pt x="538021" y="38405"/>
                  </a:lnTo>
                  <a:lnTo>
                    <a:pt x="532417" y="39172"/>
                  </a:lnTo>
                  <a:lnTo>
                    <a:pt x="526812" y="39955"/>
                  </a:lnTo>
                  <a:lnTo>
                    <a:pt x="521208" y="40755"/>
                  </a:lnTo>
                  <a:lnTo>
                    <a:pt x="515604" y="41572"/>
                  </a:lnTo>
                  <a:lnTo>
                    <a:pt x="509999" y="42408"/>
                  </a:lnTo>
                  <a:lnTo>
                    <a:pt x="504395" y="43261"/>
                  </a:lnTo>
                  <a:lnTo>
                    <a:pt x="498790" y="44134"/>
                  </a:lnTo>
                  <a:lnTo>
                    <a:pt x="493186" y="45027"/>
                  </a:lnTo>
                  <a:lnTo>
                    <a:pt x="487582" y="45940"/>
                  </a:lnTo>
                  <a:lnTo>
                    <a:pt x="481977" y="46874"/>
                  </a:lnTo>
                  <a:lnTo>
                    <a:pt x="476373" y="47829"/>
                  </a:lnTo>
                  <a:lnTo>
                    <a:pt x="470769" y="48806"/>
                  </a:lnTo>
                  <a:lnTo>
                    <a:pt x="465164" y="49807"/>
                  </a:lnTo>
                  <a:lnTo>
                    <a:pt x="459560" y="50830"/>
                  </a:lnTo>
                  <a:lnTo>
                    <a:pt x="453955" y="51878"/>
                  </a:lnTo>
                  <a:lnTo>
                    <a:pt x="448351" y="52951"/>
                  </a:lnTo>
                  <a:lnTo>
                    <a:pt x="442747" y="54050"/>
                  </a:lnTo>
                  <a:lnTo>
                    <a:pt x="437142" y="55176"/>
                  </a:lnTo>
                  <a:lnTo>
                    <a:pt x="431538" y="56329"/>
                  </a:lnTo>
                  <a:lnTo>
                    <a:pt x="425933" y="57511"/>
                  </a:lnTo>
                  <a:lnTo>
                    <a:pt x="420329" y="58722"/>
                  </a:lnTo>
                  <a:lnTo>
                    <a:pt x="414725" y="59963"/>
                  </a:lnTo>
                  <a:lnTo>
                    <a:pt x="409120" y="61235"/>
                  </a:lnTo>
                  <a:lnTo>
                    <a:pt x="403516" y="62540"/>
                  </a:lnTo>
                  <a:lnTo>
                    <a:pt x="397911" y="63879"/>
                  </a:lnTo>
                  <a:lnTo>
                    <a:pt x="392307" y="65251"/>
                  </a:lnTo>
                  <a:lnTo>
                    <a:pt x="386703" y="66660"/>
                  </a:lnTo>
                  <a:lnTo>
                    <a:pt x="381098" y="68105"/>
                  </a:lnTo>
                  <a:lnTo>
                    <a:pt x="375494" y="69589"/>
                  </a:lnTo>
                  <a:lnTo>
                    <a:pt x="369889" y="71111"/>
                  </a:lnTo>
                  <a:lnTo>
                    <a:pt x="364285" y="72675"/>
                  </a:lnTo>
                  <a:lnTo>
                    <a:pt x="358681" y="74280"/>
                  </a:lnTo>
                  <a:lnTo>
                    <a:pt x="353076" y="75929"/>
                  </a:lnTo>
                  <a:lnTo>
                    <a:pt x="347472" y="77623"/>
                  </a:lnTo>
                  <a:lnTo>
                    <a:pt x="341867" y="79363"/>
                  </a:lnTo>
                  <a:lnTo>
                    <a:pt x="336263" y="81152"/>
                  </a:lnTo>
                  <a:lnTo>
                    <a:pt x="330659" y="82990"/>
                  </a:lnTo>
                  <a:lnTo>
                    <a:pt x="325054" y="84879"/>
                  </a:lnTo>
                  <a:lnTo>
                    <a:pt x="319450" y="86822"/>
                  </a:lnTo>
                  <a:lnTo>
                    <a:pt x="313846" y="88819"/>
                  </a:lnTo>
                  <a:lnTo>
                    <a:pt x="308241" y="90873"/>
                  </a:lnTo>
                  <a:lnTo>
                    <a:pt x="302637" y="92985"/>
                  </a:lnTo>
                  <a:lnTo>
                    <a:pt x="297032" y="95158"/>
                  </a:lnTo>
                  <a:lnTo>
                    <a:pt x="291428" y="97393"/>
                  </a:lnTo>
                  <a:lnTo>
                    <a:pt x="285824" y="99693"/>
                  </a:lnTo>
                  <a:lnTo>
                    <a:pt x="280219" y="102060"/>
                  </a:lnTo>
                  <a:lnTo>
                    <a:pt x="274615" y="104495"/>
                  </a:lnTo>
                  <a:lnTo>
                    <a:pt x="269010" y="107001"/>
                  </a:lnTo>
                  <a:lnTo>
                    <a:pt x="263406" y="109580"/>
                  </a:lnTo>
                  <a:lnTo>
                    <a:pt x="257802" y="112235"/>
                  </a:lnTo>
                  <a:lnTo>
                    <a:pt x="252197" y="114968"/>
                  </a:lnTo>
                  <a:lnTo>
                    <a:pt x="246593" y="117781"/>
                  </a:lnTo>
                  <a:lnTo>
                    <a:pt x="240988" y="120677"/>
                  </a:lnTo>
                  <a:lnTo>
                    <a:pt x="235384" y="123658"/>
                  </a:lnTo>
                  <a:lnTo>
                    <a:pt x="229780" y="126727"/>
                  </a:lnTo>
                  <a:lnTo>
                    <a:pt x="224175" y="129886"/>
                  </a:lnTo>
                  <a:lnTo>
                    <a:pt x="218571" y="133138"/>
                  </a:lnTo>
                  <a:lnTo>
                    <a:pt x="212966" y="136485"/>
                  </a:lnTo>
                  <a:lnTo>
                    <a:pt x="207362" y="139930"/>
                  </a:lnTo>
                  <a:lnTo>
                    <a:pt x="201758" y="143476"/>
                  </a:lnTo>
                  <a:lnTo>
                    <a:pt x="196153" y="147125"/>
                  </a:lnTo>
                  <a:lnTo>
                    <a:pt x="190549" y="150880"/>
                  </a:lnTo>
                  <a:lnTo>
                    <a:pt x="184944" y="154743"/>
                  </a:lnTo>
                  <a:lnTo>
                    <a:pt x="179340" y="158717"/>
                  </a:lnTo>
                  <a:lnTo>
                    <a:pt x="173736" y="162805"/>
                  </a:lnTo>
                  <a:lnTo>
                    <a:pt x="168131" y="167008"/>
                  </a:lnTo>
                  <a:lnTo>
                    <a:pt x="162527" y="171330"/>
                  </a:lnTo>
                  <a:lnTo>
                    <a:pt x="156923" y="175773"/>
                  </a:lnTo>
                  <a:lnTo>
                    <a:pt x="151318" y="180338"/>
                  </a:lnTo>
                  <a:lnTo>
                    <a:pt x="145714" y="185029"/>
                  </a:lnTo>
                  <a:lnTo>
                    <a:pt x="140109" y="189847"/>
                  </a:lnTo>
                  <a:lnTo>
                    <a:pt x="134505" y="194793"/>
                  </a:lnTo>
                  <a:lnTo>
                    <a:pt x="128901" y="199871"/>
                  </a:lnTo>
                  <a:lnTo>
                    <a:pt x="123296" y="205081"/>
                  </a:lnTo>
                  <a:lnTo>
                    <a:pt x="117692" y="210424"/>
                  </a:lnTo>
                  <a:lnTo>
                    <a:pt x="112087" y="215903"/>
                  </a:lnTo>
                  <a:lnTo>
                    <a:pt x="106483" y="221517"/>
                  </a:lnTo>
                  <a:lnTo>
                    <a:pt x="100879" y="227268"/>
                  </a:lnTo>
                  <a:lnTo>
                    <a:pt x="95274" y="233156"/>
                  </a:lnTo>
                  <a:lnTo>
                    <a:pt x="89670" y="239181"/>
                  </a:lnTo>
                  <a:lnTo>
                    <a:pt x="84065" y="245343"/>
                  </a:lnTo>
                  <a:lnTo>
                    <a:pt x="78461" y="251642"/>
                  </a:lnTo>
                  <a:lnTo>
                    <a:pt x="72857" y="258077"/>
                  </a:lnTo>
                  <a:lnTo>
                    <a:pt x="67252" y="264647"/>
                  </a:lnTo>
                  <a:lnTo>
                    <a:pt x="61648" y="271350"/>
                  </a:lnTo>
                  <a:lnTo>
                    <a:pt x="56043" y="278184"/>
                  </a:lnTo>
                  <a:lnTo>
                    <a:pt x="50439" y="285148"/>
                  </a:lnTo>
                  <a:lnTo>
                    <a:pt x="44835" y="292239"/>
                  </a:lnTo>
                  <a:lnTo>
                    <a:pt x="39230" y="299453"/>
                  </a:lnTo>
                  <a:lnTo>
                    <a:pt x="33626" y="306786"/>
                  </a:lnTo>
                  <a:lnTo>
                    <a:pt x="28021" y="314236"/>
                  </a:lnTo>
                  <a:lnTo>
                    <a:pt x="22417" y="321798"/>
                  </a:lnTo>
                  <a:lnTo>
                    <a:pt x="16813" y="329466"/>
                  </a:lnTo>
                  <a:lnTo>
                    <a:pt x="11208" y="337236"/>
                  </a:lnTo>
                  <a:lnTo>
                    <a:pt x="5604" y="345101"/>
                  </a:lnTo>
                  <a:lnTo>
                    <a:pt x="0" y="353057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691486" y="4190822"/>
              <a:ext cx="1883076" cy="349575"/>
            </a:xfrm>
            <a:custGeom>
              <a:avLst/>
              <a:pathLst>
                <a:path w="1883076" h="349575">
                  <a:moveTo>
                    <a:pt x="0" y="349575"/>
                  </a:moveTo>
                  <a:lnTo>
                    <a:pt x="5604" y="341626"/>
                  </a:lnTo>
                  <a:lnTo>
                    <a:pt x="11208" y="333768"/>
                  </a:lnTo>
                  <a:lnTo>
                    <a:pt x="16813" y="326007"/>
                  </a:lnTo>
                  <a:lnTo>
                    <a:pt x="22417" y="318350"/>
                  </a:lnTo>
                  <a:lnTo>
                    <a:pt x="28021" y="310802"/>
                  </a:lnTo>
                  <a:lnTo>
                    <a:pt x="33626" y="303367"/>
                  </a:lnTo>
                  <a:lnTo>
                    <a:pt x="39230" y="296049"/>
                  </a:lnTo>
                  <a:lnTo>
                    <a:pt x="44835" y="288853"/>
                  </a:lnTo>
                  <a:lnTo>
                    <a:pt x="50439" y="281783"/>
                  </a:lnTo>
                  <a:lnTo>
                    <a:pt x="56043" y="274840"/>
                  </a:lnTo>
                  <a:lnTo>
                    <a:pt x="61648" y="268027"/>
                  </a:lnTo>
                  <a:lnTo>
                    <a:pt x="67252" y="261348"/>
                  </a:lnTo>
                  <a:lnTo>
                    <a:pt x="72857" y="254803"/>
                  </a:lnTo>
                  <a:lnTo>
                    <a:pt x="78461" y="248394"/>
                  </a:lnTo>
                  <a:lnTo>
                    <a:pt x="84065" y="242122"/>
                  </a:lnTo>
                  <a:lnTo>
                    <a:pt x="89670" y="235988"/>
                  </a:lnTo>
                  <a:lnTo>
                    <a:pt x="95274" y="229993"/>
                  </a:lnTo>
                  <a:lnTo>
                    <a:pt x="100879" y="224135"/>
                  </a:lnTo>
                  <a:lnTo>
                    <a:pt x="106483" y="218415"/>
                  </a:lnTo>
                  <a:lnTo>
                    <a:pt x="112087" y="212833"/>
                  </a:lnTo>
                  <a:lnTo>
                    <a:pt x="117692" y="207387"/>
                  </a:lnTo>
                  <a:lnTo>
                    <a:pt x="123296" y="202077"/>
                  </a:lnTo>
                  <a:lnTo>
                    <a:pt x="128901" y="196901"/>
                  </a:lnTo>
                  <a:lnTo>
                    <a:pt x="134505" y="191858"/>
                  </a:lnTo>
                  <a:lnTo>
                    <a:pt x="140109" y="186946"/>
                  </a:lnTo>
                  <a:lnTo>
                    <a:pt x="145714" y="182164"/>
                  </a:lnTo>
                  <a:lnTo>
                    <a:pt x="151318" y="177509"/>
                  </a:lnTo>
                  <a:lnTo>
                    <a:pt x="156923" y="172980"/>
                  </a:lnTo>
                  <a:lnTo>
                    <a:pt x="162527" y="168573"/>
                  </a:lnTo>
                  <a:lnTo>
                    <a:pt x="168131" y="164288"/>
                  </a:lnTo>
                  <a:lnTo>
                    <a:pt x="173736" y="160121"/>
                  </a:lnTo>
                  <a:lnTo>
                    <a:pt x="179340" y="156071"/>
                  </a:lnTo>
                  <a:lnTo>
                    <a:pt x="184944" y="152133"/>
                  </a:lnTo>
                  <a:lnTo>
                    <a:pt x="190549" y="148307"/>
                  </a:lnTo>
                  <a:lnTo>
                    <a:pt x="196153" y="144590"/>
                  </a:lnTo>
                  <a:lnTo>
                    <a:pt x="201758" y="140978"/>
                  </a:lnTo>
                  <a:lnTo>
                    <a:pt x="207362" y="137469"/>
                  </a:lnTo>
                  <a:lnTo>
                    <a:pt x="212966" y="134061"/>
                  </a:lnTo>
                  <a:lnTo>
                    <a:pt x="218571" y="130751"/>
                  </a:lnTo>
                  <a:lnTo>
                    <a:pt x="224175" y="127536"/>
                  </a:lnTo>
                  <a:lnTo>
                    <a:pt x="229780" y="124414"/>
                  </a:lnTo>
                  <a:lnTo>
                    <a:pt x="235384" y="121382"/>
                  </a:lnTo>
                  <a:lnTo>
                    <a:pt x="240988" y="118437"/>
                  </a:lnTo>
                  <a:lnTo>
                    <a:pt x="246593" y="115577"/>
                  </a:lnTo>
                  <a:lnTo>
                    <a:pt x="252197" y="112800"/>
                  </a:lnTo>
                  <a:lnTo>
                    <a:pt x="257802" y="110103"/>
                  </a:lnTo>
                  <a:lnTo>
                    <a:pt x="263406" y="107483"/>
                  </a:lnTo>
                  <a:lnTo>
                    <a:pt x="269010" y="104939"/>
                  </a:lnTo>
                  <a:lnTo>
                    <a:pt x="274615" y="102467"/>
                  </a:lnTo>
                  <a:lnTo>
                    <a:pt x="280219" y="100067"/>
                  </a:lnTo>
                  <a:lnTo>
                    <a:pt x="285824" y="97734"/>
                  </a:lnTo>
                  <a:lnTo>
                    <a:pt x="291428" y="95468"/>
                  </a:lnTo>
                  <a:lnTo>
                    <a:pt x="297032" y="93266"/>
                  </a:lnTo>
                  <a:lnTo>
                    <a:pt x="302637" y="91126"/>
                  </a:lnTo>
                  <a:lnTo>
                    <a:pt x="308241" y="89047"/>
                  </a:lnTo>
                  <a:lnTo>
                    <a:pt x="313846" y="87025"/>
                  </a:lnTo>
                  <a:lnTo>
                    <a:pt x="319450" y="85060"/>
                  </a:lnTo>
                  <a:lnTo>
                    <a:pt x="325054" y="83149"/>
                  </a:lnTo>
                  <a:lnTo>
                    <a:pt x="330659" y="81290"/>
                  </a:lnTo>
                  <a:lnTo>
                    <a:pt x="336263" y="79483"/>
                  </a:lnTo>
                  <a:lnTo>
                    <a:pt x="341867" y="77725"/>
                  </a:lnTo>
                  <a:lnTo>
                    <a:pt x="347472" y="76015"/>
                  </a:lnTo>
                  <a:lnTo>
                    <a:pt x="353076" y="74350"/>
                  </a:lnTo>
                  <a:lnTo>
                    <a:pt x="358681" y="72730"/>
                  </a:lnTo>
                  <a:lnTo>
                    <a:pt x="364285" y="71153"/>
                  </a:lnTo>
                  <a:lnTo>
                    <a:pt x="369889" y="69618"/>
                  </a:lnTo>
                  <a:lnTo>
                    <a:pt x="375494" y="68123"/>
                  </a:lnTo>
                  <a:lnTo>
                    <a:pt x="381098" y="66668"/>
                  </a:lnTo>
                  <a:lnTo>
                    <a:pt x="386703" y="65249"/>
                  </a:lnTo>
                  <a:lnTo>
                    <a:pt x="392307" y="63868"/>
                  </a:lnTo>
                  <a:lnTo>
                    <a:pt x="397911" y="62521"/>
                  </a:lnTo>
                  <a:lnTo>
                    <a:pt x="403516" y="61209"/>
                  </a:lnTo>
                  <a:lnTo>
                    <a:pt x="409120" y="59929"/>
                  </a:lnTo>
                  <a:lnTo>
                    <a:pt x="414725" y="58682"/>
                  </a:lnTo>
                  <a:lnTo>
                    <a:pt x="420329" y="57465"/>
                  </a:lnTo>
                  <a:lnTo>
                    <a:pt x="425933" y="56278"/>
                  </a:lnTo>
                  <a:lnTo>
                    <a:pt x="431538" y="55121"/>
                  </a:lnTo>
                  <a:lnTo>
                    <a:pt x="437142" y="53991"/>
                  </a:lnTo>
                  <a:lnTo>
                    <a:pt x="442747" y="52889"/>
                  </a:lnTo>
                  <a:lnTo>
                    <a:pt x="448351" y="51812"/>
                  </a:lnTo>
                  <a:lnTo>
                    <a:pt x="453955" y="50762"/>
                  </a:lnTo>
                  <a:lnTo>
                    <a:pt x="459560" y="49736"/>
                  </a:lnTo>
                  <a:lnTo>
                    <a:pt x="465164" y="48733"/>
                  </a:lnTo>
                  <a:lnTo>
                    <a:pt x="470769" y="47754"/>
                  </a:lnTo>
                  <a:lnTo>
                    <a:pt x="476373" y="46798"/>
                  </a:lnTo>
                  <a:lnTo>
                    <a:pt x="481977" y="45863"/>
                  </a:lnTo>
                  <a:lnTo>
                    <a:pt x="487582" y="44950"/>
                  </a:lnTo>
                  <a:lnTo>
                    <a:pt x="493186" y="44057"/>
                  </a:lnTo>
                  <a:lnTo>
                    <a:pt x="498790" y="43183"/>
                  </a:lnTo>
                  <a:lnTo>
                    <a:pt x="504395" y="42330"/>
                  </a:lnTo>
                  <a:lnTo>
                    <a:pt x="509999" y="41494"/>
                  </a:lnTo>
                  <a:lnTo>
                    <a:pt x="515604" y="40677"/>
                  </a:lnTo>
                  <a:lnTo>
                    <a:pt x="521208" y="39878"/>
                  </a:lnTo>
                  <a:lnTo>
                    <a:pt x="526812" y="39096"/>
                  </a:lnTo>
                  <a:lnTo>
                    <a:pt x="532417" y="38331"/>
                  </a:lnTo>
                  <a:lnTo>
                    <a:pt x="538021" y="37581"/>
                  </a:lnTo>
                  <a:lnTo>
                    <a:pt x="543626" y="36848"/>
                  </a:lnTo>
                  <a:lnTo>
                    <a:pt x="549230" y="36130"/>
                  </a:lnTo>
                  <a:lnTo>
                    <a:pt x="554834" y="35426"/>
                  </a:lnTo>
                  <a:lnTo>
                    <a:pt x="560439" y="34738"/>
                  </a:lnTo>
                  <a:lnTo>
                    <a:pt x="566043" y="34063"/>
                  </a:lnTo>
                  <a:lnTo>
                    <a:pt x="571648" y="33402"/>
                  </a:lnTo>
                  <a:lnTo>
                    <a:pt x="577252" y="32755"/>
                  </a:lnTo>
                  <a:lnTo>
                    <a:pt x="582856" y="32120"/>
                  </a:lnTo>
                  <a:lnTo>
                    <a:pt x="588461" y="31498"/>
                  </a:lnTo>
                  <a:lnTo>
                    <a:pt x="594065" y="30889"/>
                  </a:lnTo>
                  <a:lnTo>
                    <a:pt x="599670" y="30291"/>
                  </a:lnTo>
                  <a:lnTo>
                    <a:pt x="605274" y="29705"/>
                  </a:lnTo>
                  <a:lnTo>
                    <a:pt x="610878" y="29131"/>
                  </a:lnTo>
                  <a:lnTo>
                    <a:pt x="616483" y="28568"/>
                  </a:lnTo>
                  <a:lnTo>
                    <a:pt x="622087" y="28015"/>
                  </a:lnTo>
                  <a:lnTo>
                    <a:pt x="627692" y="27474"/>
                  </a:lnTo>
                  <a:lnTo>
                    <a:pt x="633296" y="26942"/>
                  </a:lnTo>
                  <a:lnTo>
                    <a:pt x="638900" y="26421"/>
                  </a:lnTo>
                  <a:lnTo>
                    <a:pt x="644505" y="25909"/>
                  </a:lnTo>
                  <a:lnTo>
                    <a:pt x="650109" y="25408"/>
                  </a:lnTo>
                  <a:lnTo>
                    <a:pt x="655713" y="24915"/>
                  </a:lnTo>
                  <a:lnTo>
                    <a:pt x="661318" y="24432"/>
                  </a:lnTo>
                  <a:lnTo>
                    <a:pt x="666922" y="23958"/>
                  </a:lnTo>
                  <a:lnTo>
                    <a:pt x="672527" y="23493"/>
                  </a:lnTo>
                  <a:lnTo>
                    <a:pt x="678131" y="23036"/>
                  </a:lnTo>
                  <a:lnTo>
                    <a:pt x="683735" y="22587"/>
                  </a:lnTo>
                  <a:lnTo>
                    <a:pt x="689340" y="22147"/>
                  </a:lnTo>
                  <a:lnTo>
                    <a:pt x="694944" y="21715"/>
                  </a:lnTo>
                  <a:lnTo>
                    <a:pt x="700549" y="21290"/>
                  </a:lnTo>
                  <a:lnTo>
                    <a:pt x="706153" y="20874"/>
                  </a:lnTo>
                  <a:lnTo>
                    <a:pt x="711757" y="20465"/>
                  </a:lnTo>
                  <a:lnTo>
                    <a:pt x="717362" y="20063"/>
                  </a:lnTo>
                  <a:lnTo>
                    <a:pt x="722966" y="19668"/>
                  </a:lnTo>
                  <a:lnTo>
                    <a:pt x="728571" y="19281"/>
                  </a:lnTo>
                  <a:lnTo>
                    <a:pt x="734175" y="18900"/>
                  </a:lnTo>
                  <a:lnTo>
                    <a:pt x="739779" y="18526"/>
                  </a:lnTo>
                  <a:lnTo>
                    <a:pt x="745384" y="18159"/>
                  </a:lnTo>
                  <a:lnTo>
                    <a:pt x="750988" y="17799"/>
                  </a:lnTo>
                  <a:lnTo>
                    <a:pt x="756593" y="17444"/>
                  </a:lnTo>
                  <a:lnTo>
                    <a:pt x="762197" y="17096"/>
                  </a:lnTo>
                  <a:lnTo>
                    <a:pt x="767801" y="16755"/>
                  </a:lnTo>
                  <a:lnTo>
                    <a:pt x="773406" y="16419"/>
                  </a:lnTo>
                  <a:lnTo>
                    <a:pt x="779010" y="16089"/>
                  </a:lnTo>
                  <a:lnTo>
                    <a:pt x="784615" y="15765"/>
                  </a:lnTo>
                  <a:lnTo>
                    <a:pt x="790219" y="15446"/>
                  </a:lnTo>
                  <a:lnTo>
                    <a:pt x="795823" y="15133"/>
                  </a:lnTo>
                  <a:lnTo>
                    <a:pt x="801428" y="14826"/>
                  </a:lnTo>
                  <a:lnTo>
                    <a:pt x="807032" y="14524"/>
                  </a:lnTo>
                  <a:lnTo>
                    <a:pt x="812636" y="14227"/>
                  </a:lnTo>
                  <a:lnTo>
                    <a:pt x="818241" y="13936"/>
                  </a:lnTo>
                  <a:lnTo>
                    <a:pt x="823845" y="13649"/>
                  </a:lnTo>
                  <a:lnTo>
                    <a:pt x="829450" y="13368"/>
                  </a:lnTo>
                  <a:lnTo>
                    <a:pt x="835054" y="13091"/>
                  </a:lnTo>
                  <a:lnTo>
                    <a:pt x="840658" y="12819"/>
                  </a:lnTo>
                  <a:lnTo>
                    <a:pt x="846263" y="12552"/>
                  </a:lnTo>
                  <a:lnTo>
                    <a:pt x="851867" y="12290"/>
                  </a:lnTo>
                  <a:lnTo>
                    <a:pt x="857472" y="12032"/>
                  </a:lnTo>
                  <a:lnTo>
                    <a:pt x="863076" y="11779"/>
                  </a:lnTo>
                  <a:lnTo>
                    <a:pt x="868680" y="11530"/>
                  </a:lnTo>
                  <a:lnTo>
                    <a:pt x="874285" y="11286"/>
                  </a:lnTo>
                  <a:lnTo>
                    <a:pt x="879889" y="11046"/>
                  </a:lnTo>
                  <a:lnTo>
                    <a:pt x="885494" y="10810"/>
                  </a:lnTo>
                  <a:lnTo>
                    <a:pt x="891098" y="10578"/>
                  </a:lnTo>
                  <a:lnTo>
                    <a:pt x="896702" y="10351"/>
                  </a:lnTo>
                  <a:lnTo>
                    <a:pt x="902307" y="10127"/>
                  </a:lnTo>
                  <a:lnTo>
                    <a:pt x="907911" y="9907"/>
                  </a:lnTo>
                  <a:lnTo>
                    <a:pt x="913516" y="9692"/>
                  </a:lnTo>
                  <a:lnTo>
                    <a:pt x="919120" y="9480"/>
                  </a:lnTo>
                  <a:lnTo>
                    <a:pt x="924724" y="9271"/>
                  </a:lnTo>
                  <a:lnTo>
                    <a:pt x="930329" y="9067"/>
                  </a:lnTo>
                  <a:lnTo>
                    <a:pt x="935933" y="8866"/>
                  </a:lnTo>
                  <a:lnTo>
                    <a:pt x="941538" y="8669"/>
                  </a:lnTo>
                  <a:lnTo>
                    <a:pt x="947142" y="8475"/>
                  </a:lnTo>
                  <a:lnTo>
                    <a:pt x="952746" y="8285"/>
                  </a:lnTo>
                  <a:lnTo>
                    <a:pt x="958351" y="8098"/>
                  </a:lnTo>
                  <a:lnTo>
                    <a:pt x="963955" y="7915"/>
                  </a:lnTo>
                  <a:lnTo>
                    <a:pt x="969559" y="7735"/>
                  </a:lnTo>
                  <a:lnTo>
                    <a:pt x="975164" y="7558"/>
                  </a:lnTo>
                  <a:lnTo>
                    <a:pt x="980768" y="7384"/>
                  </a:lnTo>
                  <a:lnTo>
                    <a:pt x="986373" y="7214"/>
                  </a:lnTo>
                  <a:lnTo>
                    <a:pt x="991977" y="7047"/>
                  </a:lnTo>
                  <a:lnTo>
                    <a:pt x="997581" y="6883"/>
                  </a:lnTo>
                  <a:lnTo>
                    <a:pt x="1003186" y="6722"/>
                  </a:lnTo>
                  <a:lnTo>
                    <a:pt x="1008790" y="6564"/>
                  </a:lnTo>
                  <a:lnTo>
                    <a:pt x="1014395" y="6409"/>
                  </a:lnTo>
                  <a:lnTo>
                    <a:pt x="1019999" y="6257"/>
                  </a:lnTo>
                  <a:lnTo>
                    <a:pt x="1025603" y="6107"/>
                  </a:lnTo>
                  <a:lnTo>
                    <a:pt x="1031208" y="5961"/>
                  </a:lnTo>
                  <a:lnTo>
                    <a:pt x="1036812" y="5817"/>
                  </a:lnTo>
                  <a:lnTo>
                    <a:pt x="1042417" y="5677"/>
                  </a:lnTo>
                  <a:lnTo>
                    <a:pt x="1048021" y="5538"/>
                  </a:lnTo>
                  <a:lnTo>
                    <a:pt x="1053625" y="5403"/>
                  </a:lnTo>
                  <a:lnTo>
                    <a:pt x="1059230" y="5270"/>
                  </a:lnTo>
                  <a:lnTo>
                    <a:pt x="1064834" y="5140"/>
                  </a:lnTo>
                  <a:lnTo>
                    <a:pt x="1070439" y="5012"/>
                  </a:lnTo>
                  <a:lnTo>
                    <a:pt x="1076043" y="4887"/>
                  </a:lnTo>
                  <a:lnTo>
                    <a:pt x="1081647" y="4765"/>
                  </a:lnTo>
                  <a:lnTo>
                    <a:pt x="1087252" y="4644"/>
                  </a:lnTo>
                  <a:lnTo>
                    <a:pt x="1092856" y="4527"/>
                  </a:lnTo>
                  <a:lnTo>
                    <a:pt x="1098461" y="4411"/>
                  </a:lnTo>
                  <a:lnTo>
                    <a:pt x="1104065" y="4298"/>
                  </a:lnTo>
                  <a:lnTo>
                    <a:pt x="1109669" y="4188"/>
                  </a:lnTo>
                  <a:lnTo>
                    <a:pt x="1115274" y="4079"/>
                  </a:lnTo>
                  <a:lnTo>
                    <a:pt x="1120878" y="3973"/>
                  </a:lnTo>
                  <a:lnTo>
                    <a:pt x="1126482" y="3869"/>
                  </a:lnTo>
                  <a:lnTo>
                    <a:pt x="1132087" y="3768"/>
                  </a:lnTo>
                  <a:lnTo>
                    <a:pt x="1137691" y="3668"/>
                  </a:lnTo>
                  <a:lnTo>
                    <a:pt x="1143296" y="3571"/>
                  </a:lnTo>
                  <a:lnTo>
                    <a:pt x="1148900" y="3475"/>
                  </a:lnTo>
                  <a:lnTo>
                    <a:pt x="1154504" y="3382"/>
                  </a:lnTo>
                  <a:lnTo>
                    <a:pt x="1160109" y="3291"/>
                  </a:lnTo>
                  <a:lnTo>
                    <a:pt x="1165713" y="3202"/>
                  </a:lnTo>
                  <a:lnTo>
                    <a:pt x="1171318" y="3114"/>
                  </a:lnTo>
                  <a:lnTo>
                    <a:pt x="1176922" y="3029"/>
                  </a:lnTo>
                  <a:lnTo>
                    <a:pt x="1182526" y="2945"/>
                  </a:lnTo>
                  <a:lnTo>
                    <a:pt x="1188131" y="2864"/>
                  </a:lnTo>
                  <a:lnTo>
                    <a:pt x="1193735" y="2784"/>
                  </a:lnTo>
                  <a:lnTo>
                    <a:pt x="1199340" y="2706"/>
                  </a:lnTo>
                  <a:lnTo>
                    <a:pt x="1204944" y="2630"/>
                  </a:lnTo>
                  <a:lnTo>
                    <a:pt x="1210548" y="2556"/>
                  </a:lnTo>
                  <a:lnTo>
                    <a:pt x="1216153" y="2483"/>
                  </a:lnTo>
                  <a:lnTo>
                    <a:pt x="1221757" y="2412"/>
                  </a:lnTo>
                  <a:lnTo>
                    <a:pt x="1227362" y="2343"/>
                  </a:lnTo>
                  <a:lnTo>
                    <a:pt x="1232966" y="2275"/>
                  </a:lnTo>
                  <a:lnTo>
                    <a:pt x="1238570" y="2210"/>
                  </a:lnTo>
                  <a:lnTo>
                    <a:pt x="1244175" y="2145"/>
                  </a:lnTo>
                  <a:lnTo>
                    <a:pt x="1249779" y="2082"/>
                  </a:lnTo>
                  <a:lnTo>
                    <a:pt x="1255384" y="2021"/>
                  </a:lnTo>
                  <a:lnTo>
                    <a:pt x="1260988" y="1961"/>
                  </a:lnTo>
                  <a:lnTo>
                    <a:pt x="1266592" y="1903"/>
                  </a:lnTo>
                  <a:lnTo>
                    <a:pt x="1272197" y="1846"/>
                  </a:lnTo>
                  <a:lnTo>
                    <a:pt x="1277801" y="1791"/>
                  </a:lnTo>
                  <a:lnTo>
                    <a:pt x="1283406" y="1737"/>
                  </a:lnTo>
                  <a:lnTo>
                    <a:pt x="1289010" y="1684"/>
                  </a:lnTo>
                  <a:lnTo>
                    <a:pt x="1294614" y="1633"/>
                  </a:lnTo>
                  <a:lnTo>
                    <a:pt x="1300219" y="1583"/>
                  </a:lnTo>
                  <a:lnTo>
                    <a:pt x="1305823" y="1534"/>
                  </a:lnTo>
                  <a:lnTo>
                    <a:pt x="1311427" y="1487"/>
                  </a:lnTo>
                  <a:lnTo>
                    <a:pt x="1317032" y="1441"/>
                  </a:lnTo>
                  <a:lnTo>
                    <a:pt x="1322636" y="1396"/>
                  </a:lnTo>
                  <a:lnTo>
                    <a:pt x="1328241" y="1352"/>
                  </a:lnTo>
                  <a:lnTo>
                    <a:pt x="1333845" y="1310"/>
                  </a:lnTo>
                  <a:lnTo>
                    <a:pt x="1339449" y="1268"/>
                  </a:lnTo>
                  <a:lnTo>
                    <a:pt x="1345054" y="1228"/>
                  </a:lnTo>
                  <a:lnTo>
                    <a:pt x="1350658" y="1189"/>
                  </a:lnTo>
                  <a:lnTo>
                    <a:pt x="1356263" y="1151"/>
                  </a:lnTo>
                  <a:lnTo>
                    <a:pt x="1361867" y="1114"/>
                  </a:lnTo>
                  <a:lnTo>
                    <a:pt x="1367471" y="1078"/>
                  </a:lnTo>
                  <a:lnTo>
                    <a:pt x="1373076" y="1043"/>
                  </a:lnTo>
                  <a:lnTo>
                    <a:pt x="1378680" y="1009"/>
                  </a:lnTo>
                  <a:lnTo>
                    <a:pt x="1384285" y="976"/>
                  </a:lnTo>
                  <a:lnTo>
                    <a:pt x="1389889" y="943"/>
                  </a:lnTo>
                  <a:lnTo>
                    <a:pt x="1395493" y="912"/>
                  </a:lnTo>
                  <a:lnTo>
                    <a:pt x="1401098" y="882"/>
                  </a:lnTo>
                  <a:lnTo>
                    <a:pt x="1406702" y="853"/>
                  </a:lnTo>
                  <a:lnTo>
                    <a:pt x="1412307" y="824"/>
                  </a:lnTo>
                  <a:lnTo>
                    <a:pt x="1417911" y="796"/>
                  </a:lnTo>
                  <a:lnTo>
                    <a:pt x="1423515" y="769"/>
                  </a:lnTo>
                  <a:lnTo>
                    <a:pt x="1429120" y="743"/>
                  </a:lnTo>
                  <a:lnTo>
                    <a:pt x="1434724" y="718"/>
                  </a:lnTo>
                  <a:lnTo>
                    <a:pt x="1440329" y="693"/>
                  </a:lnTo>
                  <a:lnTo>
                    <a:pt x="1445933" y="670"/>
                  </a:lnTo>
                  <a:lnTo>
                    <a:pt x="1451537" y="646"/>
                  </a:lnTo>
                  <a:lnTo>
                    <a:pt x="1457142" y="624"/>
                  </a:lnTo>
                  <a:lnTo>
                    <a:pt x="1462746" y="602"/>
                  </a:lnTo>
                  <a:lnTo>
                    <a:pt x="1468350" y="581"/>
                  </a:lnTo>
                  <a:lnTo>
                    <a:pt x="1473955" y="561"/>
                  </a:lnTo>
                  <a:lnTo>
                    <a:pt x="1479559" y="541"/>
                  </a:lnTo>
                  <a:lnTo>
                    <a:pt x="1485164" y="522"/>
                  </a:lnTo>
                  <a:lnTo>
                    <a:pt x="1490768" y="503"/>
                  </a:lnTo>
                  <a:lnTo>
                    <a:pt x="1496372" y="485"/>
                  </a:lnTo>
                  <a:lnTo>
                    <a:pt x="1501977" y="467"/>
                  </a:lnTo>
                  <a:lnTo>
                    <a:pt x="1507581" y="450"/>
                  </a:lnTo>
                  <a:lnTo>
                    <a:pt x="1513186" y="434"/>
                  </a:lnTo>
                  <a:lnTo>
                    <a:pt x="1518790" y="418"/>
                  </a:lnTo>
                  <a:lnTo>
                    <a:pt x="1524394" y="403"/>
                  </a:lnTo>
                  <a:lnTo>
                    <a:pt x="1529999" y="388"/>
                  </a:lnTo>
                  <a:lnTo>
                    <a:pt x="1535603" y="373"/>
                  </a:lnTo>
                  <a:lnTo>
                    <a:pt x="1541208" y="359"/>
                  </a:lnTo>
                  <a:lnTo>
                    <a:pt x="1546812" y="346"/>
                  </a:lnTo>
                  <a:lnTo>
                    <a:pt x="1552416" y="332"/>
                  </a:lnTo>
                  <a:lnTo>
                    <a:pt x="1558021" y="320"/>
                  </a:lnTo>
                  <a:lnTo>
                    <a:pt x="1563625" y="307"/>
                  </a:lnTo>
                  <a:lnTo>
                    <a:pt x="1569230" y="295"/>
                  </a:lnTo>
                  <a:lnTo>
                    <a:pt x="1574834" y="283"/>
                  </a:lnTo>
                  <a:lnTo>
                    <a:pt x="1580438" y="272"/>
                  </a:lnTo>
                  <a:lnTo>
                    <a:pt x="1586043" y="261"/>
                  </a:lnTo>
                  <a:lnTo>
                    <a:pt x="1591647" y="251"/>
                  </a:lnTo>
                  <a:lnTo>
                    <a:pt x="1597252" y="240"/>
                  </a:lnTo>
                  <a:lnTo>
                    <a:pt x="1602856" y="230"/>
                  </a:lnTo>
                  <a:lnTo>
                    <a:pt x="1608460" y="221"/>
                  </a:lnTo>
                  <a:lnTo>
                    <a:pt x="1614065" y="211"/>
                  </a:lnTo>
                  <a:lnTo>
                    <a:pt x="1619669" y="202"/>
                  </a:lnTo>
                  <a:lnTo>
                    <a:pt x="1625273" y="193"/>
                  </a:lnTo>
                  <a:lnTo>
                    <a:pt x="1630878" y="185"/>
                  </a:lnTo>
                  <a:lnTo>
                    <a:pt x="1636482" y="176"/>
                  </a:lnTo>
                  <a:lnTo>
                    <a:pt x="1642087" y="168"/>
                  </a:lnTo>
                  <a:lnTo>
                    <a:pt x="1647691" y="160"/>
                  </a:lnTo>
                  <a:lnTo>
                    <a:pt x="1653295" y="152"/>
                  </a:lnTo>
                  <a:lnTo>
                    <a:pt x="1658900" y="145"/>
                  </a:lnTo>
                  <a:lnTo>
                    <a:pt x="1664504" y="138"/>
                  </a:lnTo>
                  <a:lnTo>
                    <a:pt x="1670109" y="131"/>
                  </a:lnTo>
                  <a:lnTo>
                    <a:pt x="1675713" y="124"/>
                  </a:lnTo>
                  <a:lnTo>
                    <a:pt x="1681317" y="117"/>
                  </a:lnTo>
                  <a:lnTo>
                    <a:pt x="1686922" y="111"/>
                  </a:lnTo>
                  <a:lnTo>
                    <a:pt x="1692526" y="105"/>
                  </a:lnTo>
                  <a:lnTo>
                    <a:pt x="1698131" y="98"/>
                  </a:lnTo>
                  <a:lnTo>
                    <a:pt x="1703735" y="93"/>
                  </a:lnTo>
                  <a:lnTo>
                    <a:pt x="1709339" y="87"/>
                  </a:lnTo>
                  <a:lnTo>
                    <a:pt x="1714944" y="81"/>
                  </a:lnTo>
                  <a:lnTo>
                    <a:pt x="1720548" y="76"/>
                  </a:lnTo>
                  <a:lnTo>
                    <a:pt x="1726153" y="71"/>
                  </a:lnTo>
                  <a:lnTo>
                    <a:pt x="1731757" y="66"/>
                  </a:lnTo>
                  <a:lnTo>
                    <a:pt x="1737361" y="61"/>
                  </a:lnTo>
                  <a:lnTo>
                    <a:pt x="1742966" y="57"/>
                  </a:lnTo>
                  <a:lnTo>
                    <a:pt x="1748570" y="52"/>
                  </a:lnTo>
                  <a:lnTo>
                    <a:pt x="1754175" y="48"/>
                  </a:lnTo>
                  <a:lnTo>
                    <a:pt x="1759779" y="44"/>
                  </a:lnTo>
                  <a:lnTo>
                    <a:pt x="1765383" y="40"/>
                  </a:lnTo>
                  <a:lnTo>
                    <a:pt x="1770988" y="37"/>
                  </a:lnTo>
                  <a:lnTo>
                    <a:pt x="1776592" y="33"/>
                  </a:lnTo>
                  <a:lnTo>
                    <a:pt x="1782196" y="30"/>
                  </a:lnTo>
                  <a:lnTo>
                    <a:pt x="1787801" y="27"/>
                  </a:lnTo>
                  <a:lnTo>
                    <a:pt x="1793405" y="24"/>
                  </a:lnTo>
                  <a:lnTo>
                    <a:pt x="1799010" y="21"/>
                  </a:lnTo>
                  <a:lnTo>
                    <a:pt x="1804614" y="19"/>
                  </a:lnTo>
                  <a:lnTo>
                    <a:pt x="1810218" y="17"/>
                  </a:lnTo>
                  <a:lnTo>
                    <a:pt x="1815823" y="15"/>
                  </a:lnTo>
                  <a:lnTo>
                    <a:pt x="1821427" y="13"/>
                  </a:lnTo>
                  <a:lnTo>
                    <a:pt x="1827032" y="11"/>
                  </a:lnTo>
                  <a:lnTo>
                    <a:pt x="1832636" y="9"/>
                  </a:lnTo>
                  <a:lnTo>
                    <a:pt x="1838240" y="8"/>
                  </a:lnTo>
                  <a:lnTo>
                    <a:pt x="1843845" y="6"/>
                  </a:lnTo>
                  <a:lnTo>
                    <a:pt x="1849449" y="5"/>
                  </a:lnTo>
                  <a:lnTo>
                    <a:pt x="1855054" y="4"/>
                  </a:lnTo>
                  <a:lnTo>
                    <a:pt x="1860658" y="3"/>
                  </a:lnTo>
                  <a:lnTo>
                    <a:pt x="1866262" y="2"/>
                  </a:lnTo>
                  <a:lnTo>
                    <a:pt x="1871867" y="1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691486" y="4190823"/>
              <a:ext cx="1883076" cy="378586"/>
            </a:xfrm>
            <a:custGeom>
              <a:avLst/>
              <a:pathLst>
                <a:path w="1883076" h="378586">
                  <a:moveTo>
                    <a:pt x="0" y="353056"/>
                  </a:moveTo>
                  <a:lnTo>
                    <a:pt x="5604" y="345100"/>
                  </a:lnTo>
                  <a:lnTo>
                    <a:pt x="11208" y="337235"/>
                  </a:lnTo>
                  <a:lnTo>
                    <a:pt x="16813" y="329465"/>
                  </a:lnTo>
                  <a:lnTo>
                    <a:pt x="22417" y="321797"/>
                  </a:lnTo>
                  <a:lnTo>
                    <a:pt x="28021" y="314235"/>
                  </a:lnTo>
                  <a:lnTo>
                    <a:pt x="33626" y="306786"/>
                  </a:lnTo>
                  <a:lnTo>
                    <a:pt x="39230" y="299452"/>
                  </a:lnTo>
                  <a:lnTo>
                    <a:pt x="44835" y="292238"/>
                  </a:lnTo>
                  <a:lnTo>
                    <a:pt x="50439" y="285148"/>
                  </a:lnTo>
                  <a:lnTo>
                    <a:pt x="56043" y="278184"/>
                  </a:lnTo>
                  <a:lnTo>
                    <a:pt x="61648" y="271349"/>
                  </a:lnTo>
                  <a:lnTo>
                    <a:pt x="67252" y="264646"/>
                  </a:lnTo>
                  <a:lnTo>
                    <a:pt x="72857" y="258076"/>
                  </a:lnTo>
                  <a:lnTo>
                    <a:pt x="78461" y="251641"/>
                  </a:lnTo>
                  <a:lnTo>
                    <a:pt x="84065" y="245342"/>
                  </a:lnTo>
                  <a:lnTo>
                    <a:pt x="89670" y="239180"/>
                  </a:lnTo>
                  <a:lnTo>
                    <a:pt x="95274" y="233155"/>
                  </a:lnTo>
                  <a:lnTo>
                    <a:pt x="100879" y="227267"/>
                  </a:lnTo>
                  <a:lnTo>
                    <a:pt x="106483" y="221516"/>
                  </a:lnTo>
                  <a:lnTo>
                    <a:pt x="112087" y="215902"/>
                  </a:lnTo>
                  <a:lnTo>
                    <a:pt x="117692" y="210423"/>
                  </a:lnTo>
                  <a:lnTo>
                    <a:pt x="123296" y="205080"/>
                  </a:lnTo>
                  <a:lnTo>
                    <a:pt x="128901" y="199870"/>
                  </a:lnTo>
                  <a:lnTo>
                    <a:pt x="134505" y="194793"/>
                  </a:lnTo>
                  <a:lnTo>
                    <a:pt x="140109" y="189846"/>
                  </a:lnTo>
                  <a:lnTo>
                    <a:pt x="145714" y="185028"/>
                  </a:lnTo>
                  <a:lnTo>
                    <a:pt x="151318" y="180338"/>
                  </a:lnTo>
                  <a:lnTo>
                    <a:pt x="156923" y="175772"/>
                  </a:lnTo>
                  <a:lnTo>
                    <a:pt x="162527" y="171330"/>
                  </a:lnTo>
                  <a:lnTo>
                    <a:pt x="168131" y="167008"/>
                  </a:lnTo>
                  <a:lnTo>
                    <a:pt x="173736" y="162804"/>
                  </a:lnTo>
                  <a:lnTo>
                    <a:pt x="179340" y="158716"/>
                  </a:lnTo>
                  <a:lnTo>
                    <a:pt x="184944" y="154742"/>
                  </a:lnTo>
                  <a:lnTo>
                    <a:pt x="190549" y="150879"/>
                  </a:lnTo>
                  <a:lnTo>
                    <a:pt x="196153" y="147124"/>
                  </a:lnTo>
                  <a:lnTo>
                    <a:pt x="201758" y="143475"/>
                  </a:lnTo>
                  <a:lnTo>
                    <a:pt x="207362" y="139929"/>
                  </a:lnTo>
                  <a:lnTo>
                    <a:pt x="212966" y="136484"/>
                  </a:lnTo>
                  <a:lnTo>
                    <a:pt x="218571" y="133137"/>
                  </a:lnTo>
                  <a:lnTo>
                    <a:pt x="224175" y="129885"/>
                  </a:lnTo>
                  <a:lnTo>
                    <a:pt x="229780" y="126726"/>
                  </a:lnTo>
                  <a:lnTo>
                    <a:pt x="235384" y="123657"/>
                  </a:lnTo>
                  <a:lnTo>
                    <a:pt x="240988" y="120676"/>
                  </a:lnTo>
                  <a:lnTo>
                    <a:pt x="246593" y="117781"/>
                  </a:lnTo>
                  <a:lnTo>
                    <a:pt x="252197" y="114968"/>
                  </a:lnTo>
                  <a:lnTo>
                    <a:pt x="257802" y="112235"/>
                  </a:lnTo>
                  <a:lnTo>
                    <a:pt x="263406" y="109580"/>
                  </a:lnTo>
                  <a:lnTo>
                    <a:pt x="269010" y="107000"/>
                  </a:lnTo>
                  <a:lnTo>
                    <a:pt x="274615" y="104494"/>
                  </a:lnTo>
                  <a:lnTo>
                    <a:pt x="280219" y="102059"/>
                  </a:lnTo>
                  <a:lnTo>
                    <a:pt x="285824" y="99693"/>
                  </a:lnTo>
                  <a:lnTo>
                    <a:pt x="291428" y="97393"/>
                  </a:lnTo>
                  <a:lnTo>
                    <a:pt x="297032" y="95157"/>
                  </a:lnTo>
                  <a:lnTo>
                    <a:pt x="302637" y="92985"/>
                  </a:lnTo>
                  <a:lnTo>
                    <a:pt x="308241" y="90872"/>
                  </a:lnTo>
                  <a:lnTo>
                    <a:pt x="313846" y="88818"/>
                  </a:lnTo>
                  <a:lnTo>
                    <a:pt x="319450" y="86821"/>
                  </a:lnTo>
                  <a:lnTo>
                    <a:pt x="325054" y="84879"/>
                  </a:lnTo>
                  <a:lnTo>
                    <a:pt x="330659" y="82989"/>
                  </a:lnTo>
                  <a:lnTo>
                    <a:pt x="336263" y="81151"/>
                  </a:lnTo>
                  <a:lnTo>
                    <a:pt x="341867" y="79363"/>
                  </a:lnTo>
                  <a:lnTo>
                    <a:pt x="347472" y="77622"/>
                  </a:lnTo>
                  <a:lnTo>
                    <a:pt x="353076" y="75928"/>
                  </a:lnTo>
                  <a:lnTo>
                    <a:pt x="358681" y="74280"/>
                  </a:lnTo>
                  <a:lnTo>
                    <a:pt x="364285" y="72674"/>
                  </a:lnTo>
                  <a:lnTo>
                    <a:pt x="369889" y="71111"/>
                  </a:lnTo>
                  <a:lnTo>
                    <a:pt x="375494" y="69588"/>
                  </a:lnTo>
                  <a:lnTo>
                    <a:pt x="381098" y="68104"/>
                  </a:lnTo>
                  <a:lnTo>
                    <a:pt x="386703" y="66659"/>
                  </a:lnTo>
                  <a:lnTo>
                    <a:pt x="392307" y="65251"/>
                  </a:lnTo>
                  <a:lnTo>
                    <a:pt x="397911" y="63878"/>
                  </a:lnTo>
                  <a:lnTo>
                    <a:pt x="403516" y="62540"/>
                  </a:lnTo>
                  <a:lnTo>
                    <a:pt x="409120" y="61235"/>
                  </a:lnTo>
                  <a:lnTo>
                    <a:pt x="414725" y="59962"/>
                  </a:lnTo>
                  <a:lnTo>
                    <a:pt x="420329" y="58721"/>
                  </a:lnTo>
                  <a:lnTo>
                    <a:pt x="425933" y="57510"/>
                  </a:lnTo>
                  <a:lnTo>
                    <a:pt x="431538" y="56328"/>
                  </a:lnTo>
                  <a:lnTo>
                    <a:pt x="437142" y="55175"/>
                  </a:lnTo>
                  <a:lnTo>
                    <a:pt x="442747" y="54050"/>
                  </a:lnTo>
                  <a:lnTo>
                    <a:pt x="448351" y="52951"/>
                  </a:lnTo>
                  <a:lnTo>
                    <a:pt x="453955" y="51878"/>
                  </a:lnTo>
                  <a:lnTo>
                    <a:pt x="459560" y="50830"/>
                  </a:lnTo>
                  <a:lnTo>
                    <a:pt x="465164" y="49806"/>
                  </a:lnTo>
                  <a:lnTo>
                    <a:pt x="470769" y="48806"/>
                  </a:lnTo>
                  <a:lnTo>
                    <a:pt x="476373" y="47828"/>
                  </a:lnTo>
                  <a:lnTo>
                    <a:pt x="481977" y="46873"/>
                  </a:lnTo>
                  <a:lnTo>
                    <a:pt x="487582" y="45939"/>
                  </a:lnTo>
                  <a:lnTo>
                    <a:pt x="493186" y="45026"/>
                  </a:lnTo>
                  <a:lnTo>
                    <a:pt x="498790" y="44134"/>
                  </a:lnTo>
                  <a:lnTo>
                    <a:pt x="504395" y="43261"/>
                  </a:lnTo>
                  <a:lnTo>
                    <a:pt x="509999" y="42407"/>
                  </a:lnTo>
                  <a:lnTo>
                    <a:pt x="515604" y="41571"/>
                  </a:lnTo>
                  <a:lnTo>
                    <a:pt x="521208" y="40754"/>
                  </a:lnTo>
                  <a:lnTo>
                    <a:pt x="526812" y="39954"/>
                  </a:lnTo>
                  <a:lnTo>
                    <a:pt x="532417" y="39171"/>
                  </a:lnTo>
                  <a:lnTo>
                    <a:pt x="538021" y="38405"/>
                  </a:lnTo>
                  <a:lnTo>
                    <a:pt x="543626" y="37654"/>
                  </a:lnTo>
                  <a:lnTo>
                    <a:pt x="549230" y="36920"/>
                  </a:lnTo>
                  <a:lnTo>
                    <a:pt x="554834" y="36200"/>
                  </a:lnTo>
                  <a:lnTo>
                    <a:pt x="560439" y="35495"/>
                  </a:lnTo>
                  <a:lnTo>
                    <a:pt x="566043" y="34805"/>
                  </a:lnTo>
                  <a:lnTo>
                    <a:pt x="571648" y="34129"/>
                  </a:lnTo>
                  <a:lnTo>
                    <a:pt x="577252" y="33466"/>
                  </a:lnTo>
                  <a:lnTo>
                    <a:pt x="582856" y="32817"/>
                  </a:lnTo>
                  <a:lnTo>
                    <a:pt x="588461" y="32180"/>
                  </a:lnTo>
                  <a:lnTo>
                    <a:pt x="594065" y="31556"/>
                  </a:lnTo>
                  <a:lnTo>
                    <a:pt x="599670" y="30945"/>
                  </a:lnTo>
                  <a:lnTo>
                    <a:pt x="605274" y="30345"/>
                  </a:lnTo>
                  <a:lnTo>
                    <a:pt x="610878" y="29757"/>
                  </a:lnTo>
                  <a:lnTo>
                    <a:pt x="616483" y="29181"/>
                  </a:lnTo>
                  <a:lnTo>
                    <a:pt x="622087" y="28615"/>
                  </a:lnTo>
                  <a:lnTo>
                    <a:pt x="627692" y="28061"/>
                  </a:lnTo>
                  <a:lnTo>
                    <a:pt x="633296" y="27517"/>
                  </a:lnTo>
                  <a:lnTo>
                    <a:pt x="638900" y="26983"/>
                  </a:lnTo>
                  <a:lnTo>
                    <a:pt x="644505" y="26460"/>
                  </a:lnTo>
                  <a:lnTo>
                    <a:pt x="650109" y="25946"/>
                  </a:lnTo>
                  <a:lnTo>
                    <a:pt x="655713" y="25442"/>
                  </a:lnTo>
                  <a:lnTo>
                    <a:pt x="661318" y="24948"/>
                  </a:lnTo>
                  <a:lnTo>
                    <a:pt x="666922" y="24462"/>
                  </a:lnTo>
                  <a:lnTo>
                    <a:pt x="672527" y="23986"/>
                  </a:lnTo>
                  <a:lnTo>
                    <a:pt x="678131" y="23518"/>
                  </a:lnTo>
                  <a:lnTo>
                    <a:pt x="683735" y="23059"/>
                  </a:lnTo>
                  <a:lnTo>
                    <a:pt x="689340" y="22609"/>
                  </a:lnTo>
                  <a:lnTo>
                    <a:pt x="694944" y="22166"/>
                  </a:lnTo>
                  <a:lnTo>
                    <a:pt x="700549" y="21732"/>
                  </a:lnTo>
                  <a:lnTo>
                    <a:pt x="706153" y="21306"/>
                  </a:lnTo>
                  <a:lnTo>
                    <a:pt x="711757" y="20887"/>
                  </a:lnTo>
                  <a:lnTo>
                    <a:pt x="717362" y="20476"/>
                  </a:lnTo>
                  <a:lnTo>
                    <a:pt x="722966" y="20072"/>
                  </a:lnTo>
                  <a:lnTo>
                    <a:pt x="728571" y="19675"/>
                  </a:lnTo>
                  <a:lnTo>
                    <a:pt x="734175" y="19286"/>
                  </a:lnTo>
                  <a:lnTo>
                    <a:pt x="739779" y="18903"/>
                  </a:lnTo>
                  <a:lnTo>
                    <a:pt x="745384" y="18528"/>
                  </a:lnTo>
                  <a:lnTo>
                    <a:pt x="750988" y="18159"/>
                  </a:lnTo>
                  <a:lnTo>
                    <a:pt x="756593" y="17796"/>
                  </a:lnTo>
                  <a:lnTo>
                    <a:pt x="762197" y="17440"/>
                  </a:lnTo>
                  <a:lnTo>
                    <a:pt x="767801" y="17091"/>
                  </a:lnTo>
                  <a:lnTo>
                    <a:pt x="773406" y="16747"/>
                  </a:lnTo>
                  <a:lnTo>
                    <a:pt x="779010" y="16410"/>
                  </a:lnTo>
                  <a:lnTo>
                    <a:pt x="784615" y="16078"/>
                  </a:lnTo>
                  <a:lnTo>
                    <a:pt x="790219" y="15752"/>
                  </a:lnTo>
                  <a:lnTo>
                    <a:pt x="795823" y="15432"/>
                  </a:lnTo>
                  <a:lnTo>
                    <a:pt x="801428" y="15118"/>
                  </a:lnTo>
                  <a:lnTo>
                    <a:pt x="807032" y="14809"/>
                  </a:lnTo>
                  <a:lnTo>
                    <a:pt x="812636" y="14506"/>
                  </a:lnTo>
                  <a:lnTo>
                    <a:pt x="818241" y="14208"/>
                  </a:lnTo>
                  <a:lnTo>
                    <a:pt x="823845" y="13915"/>
                  </a:lnTo>
                  <a:lnTo>
                    <a:pt x="829450" y="13627"/>
                  </a:lnTo>
                  <a:lnTo>
                    <a:pt x="835054" y="13344"/>
                  </a:lnTo>
                  <a:lnTo>
                    <a:pt x="840658" y="13067"/>
                  </a:lnTo>
                  <a:lnTo>
                    <a:pt x="846263" y="12794"/>
                  </a:lnTo>
                  <a:lnTo>
                    <a:pt x="851867" y="12526"/>
                  </a:lnTo>
                  <a:lnTo>
                    <a:pt x="857472" y="12262"/>
                  </a:lnTo>
                  <a:lnTo>
                    <a:pt x="863076" y="12003"/>
                  </a:lnTo>
                  <a:lnTo>
                    <a:pt x="868680" y="11749"/>
                  </a:lnTo>
                  <a:lnTo>
                    <a:pt x="874285" y="11499"/>
                  </a:lnTo>
                  <a:lnTo>
                    <a:pt x="879889" y="11254"/>
                  </a:lnTo>
                  <a:lnTo>
                    <a:pt x="885494" y="11013"/>
                  </a:lnTo>
                  <a:lnTo>
                    <a:pt x="891098" y="10776"/>
                  </a:lnTo>
                  <a:lnTo>
                    <a:pt x="896702" y="10544"/>
                  </a:lnTo>
                  <a:lnTo>
                    <a:pt x="902307" y="10315"/>
                  </a:lnTo>
                  <a:lnTo>
                    <a:pt x="907911" y="10091"/>
                  </a:lnTo>
                  <a:lnTo>
                    <a:pt x="913516" y="9870"/>
                  </a:lnTo>
                  <a:lnTo>
                    <a:pt x="919120" y="9654"/>
                  </a:lnTo>
                  <a:lnTo>
                    <a:pt x="924724" y="9441"/>
                  </a:lnTo>
                  <a:lnTo>
                    <a:pt x="930329" y="9233"/>
                  </a:lnTo>
                  <a:lnTo>
                    <a:pt x="935933" y="9028"/>
                  </a:lnTo>
                  <a:lnTo>
                    <a:pt x="941538" y="8826"/>
                  </a:lnTo>
                  <a:lnTo>
                    <a:pt x="947142" y="8628"/>
                  </a:lnTo>
                  <a:lnTo>
                    <a:pt x="952746" y="8434"/>
                  </a:lnTo>
                  <a:lnTo>
                    <a:pt x="958351" y="8244"/>
                  </a:lnTo>
                  <a:lnTo>
                    <a:pt x="963955" y="8056"/>
                  </a:lnTo>
                  <a:lnTo>
                    <a:pt x="969559" y="7873"/>
                  </a:lnTo>
                  <a:lnTo>
                    <a:pt x="975164" y="7692"/>
                  </a:lnTo>
                  <a:lnTo>
                    <a:pt x="980768" y="7515"/>
                  </a:lnTo>
                  <a:lnTo>
                    <a:pt x="986373" y="7342"/>
                  </a:lnTo>
                  <a:lnTo>
                    <a:pt x="991977" y="7171"/>
                  </a:lnTo>
                  <a:lnTo>
                    <a:pt x="997581" y="7004"/>
                  </a:lnTo>
                  <a:lnTo>
                    <a:pt x="1003186" y="6839"/>
                  </a:lnTo>
                  <a:lnTo>
                    <a:pt x="1008790" y="6678"/>
                  </a:lnTo>
                  <a:lnTo>
                    <a:pt x="1014395" y="6520"/>
                  </a:lnTo>
                  <a:lnTo>
                    <a:pt x="1019999" y="6365"/>
                  </a:lnTo>
                  <a:lnTo>
                    <a:pt x="1025603" y="6213"/>
                  </a:lnTo>
                  <a:lnTo>
                    <a:pt x="1031208" y="6063"/>
                  </a:lnTo>
                  <a:lnTo>
                    <a:pt x="1036812" y="5917"/>
                  </a:lnTo>
                  <a:lnTo>
                    <a:pt x="1042417" y="5773"/>
                  </a:lnTo>
                  <a:lnTo>
                    <a:pt x="1048021" y="5632"/>
                  </a:lnTo>
                  <a:lnTo>
                    <a:pt x="1053625" y="5494"/>
                  </a:lnTo>
                  <a:lnTo>
                    <a:pt x="1059230" y="5359"/>
                  </a:lnTo>
                  <a:lnTo>
                    <a:pt x="1064834" y="5226"/>
                  </a:lnTo>
                  <a:lnTo>
                    <a:pt x="1070439" y="5096"/>
                  </a:lnTo>
                  <a:lnTo>
                    <a:pt x="1076043" y="4969"/>
                  </a:lnTo>
                  <a:lnTo>
                    <a:pt x="1081647" y="4844"/>
                  </a:lnTo>
                  <a:lnTo>
                    <a:pt x="1087252" y="4721"/>
                  </a:lnTo>
                  <a:lnTo>
                    <a:pt x="1092856" y="4601"/>
                  </a:lnTo>
                  <a:lnTo>
                    <a:pt x="1098461" y="4484"/>
                  </a:lnTo>
                  <a:lnTo>
                    <a:pt x="1104065" y="4369"/>
                  </a:lnTo>
                  <a:lnTo>
                    <a:pt x="1109669" y="4256"/>
                  </a:lnTo>
                  <a:lnTo>
                    <a:pt x="1115274" y="4146"/>
                  </a:lnTo>
                  <a:lnTo>
                    <a:pt x="1120878" y="4037"/>
                  </a:lnTo>
                  <a:lnTo>
                    <a:pt x="1126482" y="3932"/>
                  </a:lnTo>
                  <a:lnTo>
                    <a:pt x="1132087" y="3828"/>
                  </a:lnTo>
                  <a:lnTo>
                    <a:pt x="1137691" y="3727"/>
                  </a:lnTo>
                  <a:lnTo>
                    <a:pt x="1143296" y="3628"/>
                  </a:lnTo>
                  <a:lnTo>
                    <a:pt x="1148900" y="3530"/>
                  </a:lnTo>
                  <a:lnTo>
                    <a:pt x="1154504" y="3435"/>
                  </a:lnTo>
                  <a:lnTo>
                    <a:pt x="1160109" y="3343"/>
                  </a:lnTo>
                  <a:lnTo>
                    <a:pt x="1165713" y="3252"/>
                  </a:lnTo>
                  <a:lnTo>
                    <a:pt x="1171318" y="3163"/>
                  </a:lnTo>
                  <a:lnTo>
                    <a:pt x="1176922" y="3076"/>
                  </a:lnTo>
                  <a:lnTo>
                    <a:pt x="1182526" y="2991"/>
                  </a:lnTo>
                  <a:lnTo>
                    <a:pt x="1188131" y="2908"/>
                  </a:lnTo>
                  <a:lnTo>
                    <a:pt x="1193735" y="2827"/>
                  </a:lnTo>
                  <a:lnTo>
                    <a:pt x="1199340" y="2748"/>
                  </a:lnTo>
                  <a:lnTo>
                    <a:pt x="1204944" y="2670"/>
                  </a:lnTo>
                  <a:lnTo>
                    <a:pt x="1210548" y="2595"/>
                  </a:lnTo>
                  <a:lnTo>
                    <a:pt x="1216153" y="2521"/>
                  </a:lnTo>
                  <a:lnTo>
                    <a:pt x="1221757" y="2449"/>
                  </a:lnTo>
                  <a:lnTo>
                    <a:pt x="1227362" y="2378"/>
                  </a:lnTo>
                  <a:lnTo>
                    <a:pt x="1232966" y="2309"/>
                  </a:lnTo>
                  <a:lnTo>
                    <a:pt x="1238570" y="2242"/>
                  </a:lnTo>
                  <a:lnTo>
                    <a:pt x="1244175" y="2177"/>
                  </a:lnTo>
                  <a:lnTo>
                    <a:pt x="1249779" y="2113"/>
                  </a:lnTo>
                  <a:lnTo>
                    <a:pt x="1255384" y="2051"/>
                  </a:lnTo>
                  <a:lnTo>
                    <a:pt x="1260988" y="1990"/>
                  </a:lnTo>
                  <a:lnTo>
                    <a:pt x="1266592" y="1931"/>
                  </a:lnTo>
                  <a:lnTo>
                    <a:pt x="1272197" y="1873"/>
                  </a:lnTo>
                  <a:lnTo>
                    <a:pt x="1277801" y="1817"/>
                  </a:lnTo>
                  <a:lnTo>
                    <a:pt x="1283406" y="1762"/>
                  </a:lnTo>
                  <a:lnTo>
                    <a:pt x="1289010" y="1708"/>
                  </a:lnTo>
                  <a:lnTo>
                    <a:pt x="1294614" y="1656"/>
                  </a:lnTo>
                  <a:lnTo>
                    <a:pt x="1300219" y="1605"/>
                  </a:lnTo>
                  <a:lnTo>
                    <a:pt x="1305823" y="1556"/>
                  </a:lnTo>
                  <a:lnTo>
                    <a:pt x="1311427" y="1508"/>
                  </a:lnTo>
                  <a:lnTo>
                    <a:pt x="1317032" y="1461"/>
                  </a:lnTo>
                  <a:lnTo>
                    <a:pt x="1322636" y="1415"/>
                  </a:lnTo>
                  <a:lnTo>
                    <a:pt x="1328241" y="1371"/>
                  </a:lnTo>
                  <a:lnTo>
                    <a:pt x="1333845" y="1328"/>
                  </a:lnTo>
                  <a:lnTo>
                    <a:pt x="1339449" y="1286"/>
                  </a:lnTo>
                  <a:lnTo>
                    <a:pt x="1345054" y="1245"/>
                  </a:lnTo>
                  <a:lnTo>
                    <a:pt x="1350658" y="1205"/>
                  </a:lnTo>
                  <a:lnTo>
                    <a:pt x="1356263" y="1166"/>
                  </a:lnTo>
                  <a:lnTo>
                    <a:pt x="1361867" y="1129"/>
                  </a:lnTo>
                  <a:lnTo>
                    <a:pt x="1367471" y="1092"/>
                  </a:lnTo>
                  <a:lnTo>
                    <a:pt x="1373076" y="1056"/>
                  </a:lnTo>
                  <a:lnTo>
                    <a:pt x="1378680" y="1022"/>
                  </a:lnTo>
                  <a:lnTo>
                    <a:pt x="1384285" y="988"/>
                  </a:lnTo>
                  <a:lnTo>
                    <a:pt x="1389889" y="956"/>
                  </a:lnTo>
                  <a:lnTo>
                    <a:pt x="1395493" y="924"/>
                  </a:lnTo>
                  <a:lnTo>
                    <a:pt x="1401098" y="893"/>
                  </a:lnTo>
                  <a:lnTo>
                    <a:pt x="1406702" y="864"/>
                  </a:lnTo>
                  <a:lnTo>
                    <a:pt x="1412307" y="835"/>
                  </a:lnTo>
                  <a:lnTo>
                    <a:pt x="1417911" y="806"/>
                  </a:lnTo>
                  <a:lnTo>
                    <a:pt x="1423515" y="779"/>
                  </a:lnTo>
                  <a:lnTo>
                    <a:pt x="1429120" y="753"/>
                  </a:lnTo>
                  <a:lnTo>
                    <a:pt x="1434724" y="727"/>
                  </a:lnTo>
                  <a:lnTo>
                    <a:pt x="1440329" y="702"/>
                  </a:lnTo>
                  <a:lnTo>
                    <a:pt x="1445933" y="678"/>
                  </a:lnTo>
                  <a:lnTo>
                    <a:pt x="1451537" y="654"/>
                  </a:lnTo>
                  <a:lnTo>
                    <a:pt x="1457142" y="632"/>
                  </a:lnTo>
                  <a:lnTo>
                    <a:pt x="1462746" y="609"/>
                  </a:lnTo>
                  <a:lnTo>
                    <a:pt x="1468350" y="588"/>
                  </a:lnTo>
                  <a:lnTo>
                    <a:pt x="1473955" y="567"/>
                  </a:lnTo>
                  <a:lnTo>
                    <a:pt x="1479559" y="547"/>
                  </a:lnTo>
                  <a:lnTo>
                    <a:pt x="1485164" y="528"/>
                  </a:lnTo>
                  <a:lnTo>
                    <a:pt x="1490768" y="509"/>
                  </a:lnTo>
                  <a:lnTo>
                    <a:pt x="1496372" y="490"/>
                  </a:lnTo>
                  <a:lnTo>
                    <a:pt x="1501977" y="473"/>
                  </a:lnTo>
                  <a:lnTo>
                    <a:pt x="1507581" y="456"/>
                  </a:lnTo>
                  <a:lnTo>
                    <a:pt x="1513186" y="439"/>
                  </a:lnTo>
                  <a:lnTo>
                    <a:pt x="1518790" y="423"/>
                  </a:lnTo>
                  <a:lnTo>
                    <a:pt x="1524394" y="407"/>
                  </a:lnTo>
                  <a:lnTo>
                    <a:pt x="1529999" y="392"/>
                  </a:lnTo>
                  <a:lnTo>
                    <a:pt x="1535603" y="377"/>
                  </a:lnTo>
                  <a:lnTo>
                    <a:pt x="1541208" y="363"/>
                  </a:lnTo>
                  <a:lnTo>
                    <a:pt x="1546812" y="349"/>
                  </a:lnTo>
                  <a:lnTo>
                    <a:pt x="1552416" y="336"/>
                  </a:lnTo>
                  <a:lnTo>
                    <a:pt x="1558021" y="323"/>
                  </a:lnTo>
                  <a:lnTo>
                    <a:pt x="1563625" y="310"/>
                  </a:lnTo>
                  <a:lnTo>
                    <a:pt x="1569230" y="298"/>
                  </a:lnTo>
                  <a:lnTo>
                    <a:pt x="1574834" y="286"/>
                  </a:lnTo>
                  <a:lnTo>
                    <a:pt x="1580438" y="275"/>
                  </a:lnTo>
                  <a:lnTo>
                    <a:pt x="1586043" y="264"/>
                  </a:lnTo>
                  <a:lnTo>
                    <a:pt x="1591647" y="253"/>
                  </a:lnTo>
                  <a:lnTo>
                    <a:pt x="1597252" y="243"/>
                  </a:lnTo>
                  <a:lnTo>
                    <a:pt x="1602856" y="232"/>
                  </a:lnTo>
                  <a:lnTo>
                    <a:pt x="1608460" y="223"/>
                  </a:lnTo>
                  <a:lnTo>
                    <a:pt x="1614065" y="213"/>
                  </a:lnTo>
                  <a:lnTo>
                    <a:pt x="1619669" y="204"/>
                  </a:lnTo>
                  <a:lnTo>
                    <a:pt x="1625273" y="195"/>
                  </a:lnTo>
                  <a:lnTo>
                    <a:pt x="1630878" y="186"/>
                  </a:lnTo>
                  <a:lnTo>
                    <a:pt x="1636482" y="178"/>
                  </a:lnTo>
                  <a:lnTo>
                    <a:pt x="1642087" y="169"/>
                  </a:lnTo>
                  <a:lnTo>
                    <a:pt x="1647691" y="161"/>
                  </a:lnTo>
                  <a:lnTo>
                    <a:pt x="1653295" y="154"/>
                  </a:lnTo>
                  <a:lnTo>
                    <a:pt x="1658900" y="146"/>
                  </a:lnTo>
                  <a:lnTo>
                    <a:pt x="1664504" y="139"/>
                  </a:lnTo>
                  <a:lnTo>
                    <a:pt x="1670109" y="132"/>
                  </a:lnTo>
                  <a:lnTo>
                    <a:pt x="1675713" y="125"/>
                  </a:lnTo>
                  <a:lnTo>
                    <a:pt x="1681317" y="118"/>
                  </a:lnTo>
                  <a:lnTo>
                    <a:pt x="1686922" y="111"/>
                  </a:lnTo>
                  <a:lnTo>
                    <a:pt x="1692526" y="105"/>
                  </a:lnTo>
                  <a:lnTo>
                    <a:pt x="1698131" y="99"/>
                  </a:lnTo>
                  <a:lnTo>
                    <a:pt x="1703735" y="93"/>
                  </a:lnTo>
                  <a:lnTo>
                    <a:pt x="1709339" y="87"/>
                  </a:lnTo>
                  <a:lnTo>
                    <a:pt x="1714944" y="82"/>
                  </a:lnTo>
                  <a:lnTo>
                    <a:pt x="1720548" y="76"/>
                  </a:lnTo>
                  <a:lnTo>
                    <a:pt x="1726153" y="71"/>
                  </a:lnTo>
                  <a:lnTo>
                    <a:pt x="1731757" y="66"/>
                  </a:lnTo>
                  <a:lnTo>
                    <a:pt x="1737361" y="61"/>
                  </a:lnTo>
                  <a:lnTo>
                    <a:pt x="1742966" y="57"/>
                  </a:lnTo>
                  <a:lnTo>
                    <a:pt x="1748570" y="52"/>
                  </a:lnTo>
                  <a:lnTo>
                    <a:pt x="1754175" y="48"/>
                  </a:lnTo>
                  <a:lnTo>
                    <a:pt x="1759779" y="44"/>
                  </a:lnTo>
                  <a:lnTo>
                    <a:pt x="1765383" y="40"/>
                  </a:lnTo>
                  <a:lnTo>
                    <a:pt x="1770988" y="36"/>
                  </a:lnTo>
                  <a:lnTo>
                    <a:pt x="1776592" y="33"/>
                  </a:lnTo>
                  <a:lnTo>
                    <a:pt x="1782196" y="30"/>
                  </a:lnTo>
                  <a:lnTo>
                    <a:pt x="1787801" y="27"/>
                  </a:lnTo>
                  <a:lnTo>
                    <a:pt x="1793405" y="24"/>
                  </a:lnTo>
                  <a:lnTo>
                    <a:pt x="1799010" y="21"/>
                  </a:lnTo>
                  <a:lnTo>
                    <a:pt x="1804614" y="19"/>
                  </a:lnTo>
                  <a:lnTo>
                    <a:pt x="1810218" y="16"/>
                  </a:lnTo>
                  <a:lnTo>
                    <a:pt x="1815823" y="14"/>
                  </a:lnTo>
                  <a:lnTo>
                    <a:pt x="1821427" y="12"/>
                  </a:lnTo>
                  <a:lnTo>
                    <a:pt x="1827032" y="10"/>
                  </a:lnTo>
                  <a:lnTo>
                    <a:pt x="1832636" y="9"/>
                  </a:lnTo>
                  <a:lnTo>
                    <a:pt x="1838240" y="7"/>
                  </a:lnTo>
                  <a:lnTo>
                    <a:pt x="1843845" y="6"/>
                  </a:lnTo>
                  <a:lnTo>
                    <a:pt x="1849449" y="4"/>
                  </a:lnTo>
                  <a:lnTo>
                    <a:pt x="1855054" y="3"/>
                  </a:lnTo>
                  <a:lnTo>
                    <a:pt x="1860658" y="2"/>
                  </a:lnTo>
                  <a:lnTo>
                    <a:pt x="1866262" y="1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9"/>
                  </a:lnTo>
                  <a:lnTo>
                    <a:pt x="1877471" y="11"/>
                  </a:lnTo>
                  <a:lnTo>
                    <a:pt x="1871867" y="13"/>
                  </a:lnTo>
                  <a:lnTo>
                    <a:pt x="1866262" y="15"/>
                  </a:lnTo>
                  <a:lnTo>
                    <a:pt x="1860658" y="18"/>
                  </a:lnTo>
                  <a:lnTo>
                    <a:pt x="1855054" y="20"/>
                  </a:lnTo>
                  <a:lnTo>
                    <a:pt x="1849449" y="23"/>
                  </a:lnTo>
                  <a:lnTo>
                    <a:pt x="1843845" y="27"/>
                  </a:lnTo>
                  <a:lnTo>
                    <a:pt x="1838240" y="31"/>
                  </a:lnTo>
                  <a:lnTo>
                    <a:pt x="1832636" y="35"/>
                  </a:lnTo>
                  <a:lnTo>
                    <a:pt x="1827032" y="39"/>
                  </a:lnTo>
                  <a:lnTo>
                    <a:pt x="1821427" y="44"/>
                  </a:lnTo>
                  <a:lnTo>
                    <a:pt x="1815823" y="49"/>
                  </a:lnTo>
                  <a:lnTo>
                    <a:pt x="1810218" y="55"/>
                  </a:lnTo>
                  <a:lnTo>
                    <a:pt x="1804614" y="61"/>
                  </a:lnTo>
                  <a:lnTo>
                    <a:pt x="1799010" y="67"/>
                  </a:lnTo>
                  <a:lnTo>
                    <a:pt x="1793405" y="74"/>
                  </a:lnTo>
                  <a:lnTo>
                    <a:pt x="1787801" y="81"/>
                  </a:lnTo>
                  <a:lnTo>
                    <a:pt x="1782196" y="89"/>
                  </a:lnTo>
                  <a:lnTo>
                    <a:pt x="1776592" y="97"/>
                  </a:lnTo>
                  <a:lnTo>
                    <a:pt x="1770988" y="106"/>
                  </a:lnTo>
                  <a:lnTo>
                    <a:pt x="1765383" y="115"/>
                  </a:lnTo>
                  <a:lnTo>
                    <a:pt x="1759779" y="124"/>
                  </a:lnTo>
                  <a:lnTo>
                    <a:pt x="1754175" y="134"/>
                  </a:lnTo>
                  <a:lnTo>
                    <a:pt x="1748570" y="145"/>
                  </a:lnTo>
                  <a:lnTo>
                    <a:pt x="1742966" y="155"/>
                  </a:lnTo>
                  <a:lnTo>
                    <a:pt x="1737361" y="167"/>
                  </a:lnTo>
                  <a:lnTo>
                    <a:pt x="1731757" y="178"/>
                  </a:lnTo>
                  <a:lnTo>
                    <a:pt x="1726153" y="190"/>
                  </a:lnTo>
                  <a:lnTo>
                    <a:pt x="1720548" y="203"/>
                  </a:lnTo>
                  <a:lnTo>
                    <a:pt x="1714944" y="215"/>
                  </a:lnTo>
                  <a:lnTo>
                    <a:pt x="1709339" y="229"/>
                  </a:lnTo>
                  <a:lnTo>
                    <a:pt x="1703735" y="242"/>
                  </a:lnTo>
                  <a:lnTo>
                    <a:pt x="1698131" y="256"/>
                  </a:lnTo>
                  <a:lnTo>
                    <a:pt x="1692526" y="270"/>
                  </a:lnTo>
                  <a:lnTo>
                    <a:pt x="1686922" y="285"/>
                  </a:lnTo>
                  <a:lnTo>
                    <a:pt x="1681317" y="300"/>
                  </a:lnTo>
                  <a:lnTo>
                    <a:pt x="1675713" y="315"/>
                  </a:lnTo>
                  <a:lnTo>
                    <a:pt x="1670109" y="331"/>
                  </a:lnTo>
                  <a:lnTo>
                    <a:pt x="1664504" y="347"/>
                  </a:lnTo>
                  <a:lnTo>
                    <a:pt x="1658900" y="364"/>
                  </a:lnTo>
                  <a:lnTo>
                    <a:pt x="1653295" y="381"/>
                  </a:lnTo>
                  <a:lnTo>
                    <a:pt x="1647691" y="398"/>
                  </a:lnTo>
                  <a:lnTo>
                    <a:pt x="1642087" y="416"/>
                  </a:lnTo>
                  <a:lnTo>
                    <a:pt x="1636482" y="434"/>
                  </a:lnTo>
                  <a:lnTo>
                    <a:pt x="1630878" y="453"/>
                  </a:lnTo>
                  <a:lnTo>
                    <a:pt x="1625273" y="472"/>
                  </a:lnTo>
                  <a:lnTo>
                    <a:pt x="1619669" y="492"/>
                  </a:lnTo>
                  <a:lnTo>
                    <a:pt x="1614065" y="512"/>
                  </a:lnTo>
                  <a:lnTo>
                    <a:pt x="1608460" y="532"/>
                  </a:lnTo>
                  <a:lnTo>
                    <a:pt x="1602856" y="553"/>
                  </a:lnTo>
                  <a:lnTo>
                    <a:pt x="1597252" y="575"/>
                  </a:lnTo>
                  <a:lnTo>
                    <a:pt x="1591647" y="597"/>
                  </a:lnTo>
                  <a:lnTo>
                    <a:pt x="1586043" y="620"/>
                  </a:lnTo>
                  <a:lnTo>
                    <a:pt x="1580438" y="644"/>
                  </a:lnTo>
                  <a:lnTo>
                    <a:pt x="1574834" y="668"/>
                  </a:lnTo>
                  <a:lnTo>
                    <a:pt x="1569230" y="693"/>
                  </a:lnTo>
                  <a:lnTo>
                    <a:pt x="1563625" y="718"/>
                  </a:lnTo>
                  <a:lnTo>
                    <a:pt x="1558021" y="745"/>
                  </a:lnTo>
                  <a:lnTo>
                    <a:pt x="1552416" y="771"/>
                  </a:lnTo>
                  <a:lnTo>
                    <a:pt x="1546812" y="799"/>
                  </a:lnTo>
                  <a:lnTo>
                    <a:pt x="1541208" y="828"/>
                  </a:lnTo>
                  <a:lnTo>
                    <a:pt x="1535603" y="857"/>
                  </a:lnTo>
                  <a:lnTo>
                    <a:pt x="1529999" y="887"/>
                  </a:lnTo>
                  <a:lnTo>
                    <a:pt x="1524394" y="918"/>
                  </a:lnTo>
                  <a:lnTo>
                    <a:pt x="1518790" y="950"/>
                  </a:lnTo>
                  <a:lnTo>
                    <a:pt x="1513186" y="982"/>
                  </a:lnTo>
                  <a:lnTo>
                    <a:pt x="1507581" y="1016"/>
                  </a:lnTo>
                  <a:lnTo>
                    <a:pt x="1501977" y="1051"/>
                  </a:lnTo>
                  <a:lnTo>
                    <a:pt x="1496372" y="1086"/>
                  </a:lnTo>
                  <a:lnTo>
                    <a:pt x="1490768" y="1123"/>
                  </a:lnTo>
                  <a:lnTo>
                    <a:pt x="1485164" y="1160"/>
                  </a:lnTo>
                  <a:lnTo>
                    <a:pt x="1479559" y="1199"/>
                  </a:lnTo>
                  <a:lnTo>
                    <a:pt x="1473955" y="1239"/>
                  </a:lnTo>
                  <a:lnTo>
                    <a:pt x="1468350" y="1279"/>
                  </a:lnTo>
                  <a:lnTo>
                    <a:pt x="1462746" y="1321"/>
                  </a:lnTo>
                  <a:lnTo>
                    <a:pt x="1457142" y="1365"/>
                  </a:lnTo>
                  <a:lnTo>
                    <a:pt x="1451537" y="1409"/>
                  </a:lnTo>
                  <a:lnTo>
                    <a:pt x="1445933" y="1454"/>
                  </a:lnTo>
                  <a:lnTo>
                    <a:pt x="1440329" y="1501"/>
                  </a:lnTo>
                  <a:lnTo>
                    <a:pt x="1434724" y="1549"/>
                  </a:lnTo>
                  <a:lnTo>
                    <a:pt x="1429120" y="1599"/>
                  </a:lnTo>
                  <a:lnTo>
                    <a:pt x="1423515" y="1650"/>
                  </a:lnTo>
                  <a:lnTo>
                    <a:pt x="1417911" y="1702"/>
                  </a:lnTo>
                  <a:lnTo>
                    <a:pt x="1412307" y="1755"/>
                  </a:lnTo>
                  <a:lnTo>
                    <a:pt x="1406702" y="1810"/>
                  </a:lnTo>
                  <a:lnTo>
                    <a:pt x="1401098" y="1867"/>
                  </a:lnTo>
                  <a:lnTo>
                    <a:pt x="1395493" y="1925"/>
                  </a:lnTo>
                  <a:lnTo>
                    <a:pt x="1389889" y="1984"/>
                  </a:lnTo>
                  <a:lnTo>
                    <a:pt x="1384285" y="2045"/>
                  </a:lnTo>
                  <a:lnTo>
                    <a:pt x="1378680" y="2108"/>
                  </a:lnTo>
                  <a:lnTo>
                    <a:pt x="1373076" y="2172"/>
                  </a:lnTo>
                  <a:lnTo>
                    <a:pt x="1367471" y="2238"/>
                  </a:lnTo>
                  <a:lnTo>
                    <a:pt x="1361867" y="2305"/>
                  </a:lnTo>
                  <a:lnTo>
                    <a:pt x="1356263" y="2375"/>
                  </a:lnTo>
                  <a:lnTo>
                    <a:pt x="1350658" y="2446"/>
                  </a:lnTo>
                  <a:lnTo>
                    <a:pt x="1345054" y="2518"/>
                  </a:lnTo>
                  <a:lnTo>
                    <a:pt x="1339449" y="2593"/>
                  </a:lnTo>
                  <a:lnTo>
                    <a:pt x="1333845" y="2669"/>
                  </a:lnTo>
                  <a:lnTo>
                    <a:pt x="1328241" y="2748"/>
                  </a:lnTo>
                  <a:lnTo>
                    <a:pt x="1322636" y="2828"/>
                  </a:lnTo>
                  <a:lnTo>
                    <a:pt x="1317032" y="2910"/>
                  </a:lnTo>
                  <a:lnTo>
                    <a:pt x="1311427" y="2994"/>
                  </a:lnTo>
                  <a:lnTo>
                    <a:pt x="1305823" y="3080"/>
                  </a:lnTo>
                  <a:lnTo>
                    <a:pt x="1300219" y="3169"/>
                  </a:lnTo>
                  <a:lnTo>
                    <a:pt x="1294614" y="3259"/>
                  </a:lnTo>
                  <a:lnTo>
                    <a:pt x="1289010" y="3351"/>
                  </a:lnTo>
                  <a:lnTo>
                    <a:pt x="1283406" y="3446"/>
                  </a:lnTo>
                  <a:lnTo>
                    <a:pt x="1277801" y="3543"/>
                  </a:lnTo>
                  <a:lnTo>
                    <a:pt x="1272197" y="3641"/>
                  </a:lnTo>
                  <a:lnTo>
                    <a:pt x="1266592" y="3743"/>
                  </a:lnTo>
                  <a:lnTo>
                    <a:pt x="1260988" y="3846"/>
                  </a:lnTo>
                  <a:lnTo>
                    <a:pt x="1255384" y="3952"/>
                  </a:lnTo>
                  <a:lnTo>
                    <a:pt x="1249779" y="4060"/>
                  </a:lnTo>
                  <a:lnTo>
                    <a:pt x="1244175" y="4170"/>
                  </a:lnTo>
                  <a:lnTo>
                    <a:pt x="1238570" y="4283"/>
                  </a:lnTo>
                  <a:lnTo>
                    <a:pt x="1232966" y="4398"/>
                  </a:lnTo>
                  <a:lnTo>
                    <a:pt x="1227362" y="4516"/>
                  </a:lnTo>
                  <a:lnTo>
                    <a:pt x="1221757" y="4636"/>
                  </a:lnTo>
                  <a:lnTo>
                    <a:pt x="1216153" y="4759"/>
                  </a:lnTo>
                  <a:lnTo>
                    <a:pt x="1210548" y="4884"/>
                  </a:lnTo>
                  <a:lnTo>
                    <a:pt x="1204944" y="5012"/>
                  </a:lnTo>
                  <a:lnTo>
                    <a:pt x="1199340" y="5143"/>
                  </a:lnTo>
                  <a:lnTo>
                    <a:pt x="1193735" y="5276"/>
                  </a:lnTo>
                  <a:lnTo>
                    <a:pt x="1188131" y="5412"/>
                  </a:lnTo>
                  <a:lnTo>
                    <a:pt x="1182526" y="5550"/>
                  </a:lnTo>
                  <a:lnTo>
                    <a:pt x="1176922" y="5692"/>
                  </a:lnTo>
                  <a:lnTo>
                    <a:pt x="1171318" y="5836"/>
                  </a:lnTo>
                  <a:lnTo>
                    <a:pt x="1165713" y="5983"/>
                  </a:lnTo>
                  <a:lnTo>
                    <a:pt x="1160109" y="6133"/>
                  </a:lnTo>
                  <a:lnTo>
                    <a:pt x="1154504" y="6286"/>
                  </a:lnTo>
                  <a:lnTo>
                    <a:pt x="1148900" y="6442"/>
                  </a:lnTo>
                  <a:lnTo>
                    <a:pt x="1143296" y="6600"/>
                  </a:lnTo>
                  <a:lnTo>
                    <a:pt x="1137691" y="6762"/>
                  </a:lnTo>
                  <a:lnTo>
                    <a:pt x="1132087" y="6927"/>
                  </a:lnTo>
                  <a:lnTo>
                    <a:pt x="1126482" y="7095"/>
                  </a:lnTo>
                  <a:lnTo>
                    <a:pt x="1120878" y="7266"/>
                  </a:lnTo>
                  <a:lnTo>
                    <a:pt x="1115274" y="7440"/>
                  </a:lnTo>
                  <a:lnTo>
                    <a:pt x="1109669" y="7617"/>
                  </a:lnTo>
                  <a:lnTo>
                    <a:pt x="1104065" y="7798"/>
                  </a:lnTo>
                  <a:lnTo>
                    <a:pt x="1098461" y="7982"/>
                  </a:lnTo>
                  <a:lnTo>
                    <a:pt x="1092856" y="8169"/>
                  </a:lnTo>
                  <a:lnTo>
                    <a:pt x="1087252" y="8359"/>
                  </a:lnTo>
                  <a:lnTo>
                    <a:pt x="1081647" y="8553"/>
                  </a:lnTo>
                  <a:lnTo>
                    <a:pt x="1076043" y="8750"/>
                  </a:lnTo>
                  <a:lnTo>
                    <a:pt x="1070439" y="8951"/>
                  </a:lnTo>
                  <a:lnTo>
                    <a:pt x="1064834" y="9155"/>
                  </a:lnTo>
                  <a:lnTo>
                    <a:pt x="1059230" y="9363"/>
                  </a:lnTo>
                  <a:lnTo>
                    <a:pt x="1053625" y="9574"/>
                  </a:lnTo>
                  <a:lnTo>
                    <a:pt x="1048021" y="9788"/>
                  </a:lnTo>
                  <a:lnTo>
                    <a:pt x="1042417" y="10007"/>
                  </a:lnTo>
                  <a:lnTo>
                    <a:pt x="1036812" y="10229"/>
                  </a:lnTo>
                  <a:lnTo>
                    <a:pt x="1031208" y="10455"/>
                  </a:lnTo>
                  <a:lnTo>
                    <a:pt x="1025603" y="10684"/>
                  </a:lnTo>
                  <a:lnTo>
                    <a:pt x="1019999" y="10918"/>
                  </a:lnTo>
                  <a:lnTo>
                    <a:pt x="1014395" y="11155"/>
                  </a:lnTo>
                  <a:lnTo>
                    <a:pt x="1008790" y="11396"/>
                  </a:lnTo>
                  <a:lnTo>
                    <a:pt x="1003186" y="11641"/>
                  </a:lnTo>
                  <a:lnTo>
                    <a:pt x="997581" y="11890"/>
                  </a:lnTo>
                  <a:lnTo>
                    <a:pt x="991977" y="12143"/>
                  </a:lnTo>
                  <a:lnTo>
                    <a:pt x="986373" y="12400"/>
                  </a:lnTo>
                  <a:lnTo>
                    <a:pt x="980768" y="12661"/>
                  </a:lnTo>
                  <a:lnTo>
                    <a:pt x="975164" y="12927"/>
                  </a:lnTo>
                  <a:lnTo>
                    <a:pt x="969559" y="13196"/>
                  </a:lnTo>
                  <a:lnTo>
                    <a:pt x="963955" y="13470"/>
                  </a:lnTo>
                  <a:lnTo>
                    <a:pt x="958351" y="13749"/>
                  </a:lnTo>
                  <a:lnTo>
                    <a:pt x="952746" y="14031"/>
                  </a:lnTo>
                  <a:lnTo>
                    <a:pt x="947142" y="14318"/>
                  </a:lnTo>
                  <a:lnTo>
                    <a:pt x="941538" y="14610"/>
                  </a:lnTo>
                  <a:lnTo>
                    <a:pt x="935933" y="14906"/>
                  </a:lnTo>
                  <a:lnTo>
                    <a:pt x="930329" y="15207"/>
                  </a:lnTo>
                  <a:lnTo>
                    <a:pt x="924724" y="15512"/>
                  </a:lnTo>
                  <a:lnTo>
                    <a:pt x="919120" y="15822"/>
                  </a:lnTo>
                  <a:lnTo>
                    <a:pt x="913516" y="16137"/>
                  </a:lnTo>
                  <a:lnTo>
                    <a:pt x="907911" y="16457"/>
                  </a:lnTo>
                  <a:lnTo>
                    <a:pt x="902307" y="16781"/>
                  </a:lnTo>
                  <a:lnTo>
                    <a:pt x="896702" y="17111"/>
                  </a:lnTo>
                  <a:lnTo>
                    <a:pt x="891098" y="17446"/>
                  </a:lnTo>
                  <a:lnTo>
                    <a:pt x="885494" y="17786"/>
                  </a:lnTo>
                  <a:lnTo>
                    <a:pt x="879889" y="18131"/>
                  </a:lnTo>
                  <a:lnTo>
                    <a:pt x="874285" y="18481"/>
                  </a:lnTo>
                  <a:lnTo>
                    <a:pt x="868680" y="18836"/>
                  </a:lnTo>
                  <a:lnTo>
                    <a:pt x="863076" y="19198"/>
                  </a:lnTo>
                  <a:lnTo>
                    <a:pt x="857472" y="19564"/>
                  </a:lnTo>
                  <a:lnTo>
                    <a:pt x="851867" y="19936"/>
                  </a:lnTo>
                  <a:lnTo>
                    <a:pt x="846263" y="20314"/>
                  </a:lnTo>
                  <a:lnTo>
                    <a:pt x="840658" y="20698"/>
                  </a:lnTo>
                  <a:lnTo>
                    <a:pt x="835054" y="21087"/>
                  </a:lnTo>
                  <a:lnTo>
                    <a:pt x="829450" y="21482"/>
                  </a:lnTo>
                  <a:lnTo>
                    <a:pt x="823845" y="21884"/>
                  </a:lnTo>
                  <a:lnTo>
                    <a:pt x="818241" y="22291"/>
                  </a:lnTo>
                  <a:lnTo>
                    <a:pt x="812636" y="22705"/>
                  </a:lnTo>
                  <a:lnTo>
                    <a:pt x="807032" y="23124"/>
                  </a:lnTo>
                  <a:lnTo>
                    <a:pt x="801428" y="23551"/>
                  </a:lnTo>
                  <a:lnTo>
                    <a:pt x="795823" y="23984"/>
                  </a:lnTo>
                  <a:lnTo>
                    <a:pt x="790219" y="24423"/>
                  </a:lnTo>
                  <a:lnTo>
                    <a:pt x="784615" y="24869"/>
                  </a:lnTo>
                  <a:lnTo>
                    <a:pt x="779010" y="25322"/>
                  </a:lnTo>
                  <a:lnTo>
                    <a:pt x="773406" y="25782"/>
                  </a:lnTo>
                  <a:lnTo>
                    <a:pt x="767801" y="26249"/>
                  </a:lnTo>
                  <a:lnTo>
                    <a:pt x="762197" y="26724"/>
                  </a:lnTo>
                  <a:lnTo>
                    <a:pt x="756593" y="27205"/>
                  </a:lnTo>
                  <a:lnTo>
                    <a:pt x="750988" y="27694"/>
                  </a:lnTo>
                  <a:lnTo>
                    <a:pt x="745384" y="28191"/>
                  </a:lnTo>
                  <a:lnTo>
                    <a:pt x="739779" y="28695"/>
                  </a:lnTo>
                  <a:lnTo>
                    <a:pt x="734175" y="29207"/>
                  </a:lnTo>
                  <a:lnTo>
                    <a:pt x="728571" y="29727"/>
                  </a:lnTo>
                  <a:lnTo>
                    <a:pt x="722966" y="30255"/>
                  </a:lnTo>
                  <a:lnTo>
                    <a:pt x="717362" y="30792"/>
                  </a:lnTo>
                  <a:lnTo>
                    <a:pt x="711757" y="31337"/>
                  </a:lnTo>
                  <a:lnTo>
                    <a:pt x="706153" y="31891"/>
                  </a:lnTo>
                  <a:lnTo>
                    <a:pt x="700549" y="32453"/>
                  </a:lnTo>
                  <a:lnTo>
                    <a:pt x="694944" y="33024"/>
                  </a:lnTo>
                  <a:lnTo>
                    <a:pt x="689340" y="33605"/>
                  </a:lnTo>
                  <a:lnTo>
                    <a:pt x="683735" y="34195"/>
                  </a:lnTo>
                  <a:lnTo>
                    <a:pt x="678131" y="34794"/>
                  </a:lnTo>
                  <a:lnTo>
                    <a:pt x="672527" y="35403"/>
                  </a:lnTo>
                  <a:lnTo>
                    <a:pt x="666922" y="36022"/>
                  </a:lnTo>
                  <a:lnTo>
                    <a:pt x="661318" y="36650"/>
                  </a:lnTo>
                  <a:lnTo>
                    <a:pt x="655713" y="37290"/>
                  </a:lnTo>
                  <a:lnTo>
                    <a:pt x="650109" y="37939"/>
                  </a:lnTo>
                  <a:lnTo>
                    <a:pt x="644505" y="38600"/>
                  </a:lnTo>
                  <a:lnTo>
                    <a:pt x="638900" y="39271"/>
                  </a:lnTo>
                  <a:lnTo>
                    <a:pt x="633296" y="39954"/>
                  </a:lnTo>
                  <a:lnTo>
                    <a:pt x="627692" y="40648"/>
                  </a:lnTo>
                  <a:lnTo>
                    <a:pt x="622087" y="41353"/>
                  </a:lnTo>
                  <a:lnTo>
                    <a:pt x="616483" y="42071"/>
                  </a:lnTo>
                  <a:lnTo>
                    <a:pt x="610878" y="42801"/>
                  </a:lnTo>
                  <a:lnTo>
                    <a:pt x="605274" y="43543"/>
                  </a:lnTo>
                  <a:lnTo>
                    <a:pt x="599670" y="44299"/>
                  </a:lnTo>
                  <a:lnTo>
                    <a:pt x="594065" y="45067"/>
                  </a:lnTo>
                  <a:lnTo>
                    <a:pt x="588461" y="45849"/>
                  </a:lnTo>
                  <a:lnTo>
                    <a:pt x="582856" y="46644"/>
                  </a:lnTo>
                  <a:lnTo>
                    <a:pt x="577252" y="47453"/>
                  </a:lnTo>
                  <a:lnTo>
                    <a:pt x="571648" y="48277"/>
                  </a:lnTo>
                  <a:lnTo>
                    <a:pt x="566043" y="49116"/>
                  </a:lnTo>
                  <a:lnTo>
                    <a:pt x="560439" y="49970"/>
                  </a:lnTo>
                  <a:lnTo>
                    <a:pt x="554834" y="50839"/>
                  </a:lnTo>
                  <a:lnTo>
                    <a:pt x="549230" y="51724"/>
                  </a:lnTo>
                  <a:lnTo>
                    <a:pt x="543626" y="52625"/>
                  </a:lnTo>
                  <a:lnTo>
                    <a:pt x="538021" y="53543"/>
                  </a:lnTo>
                  <a:lnTo>
                    <a:pt x="532417" y="54478"/>
                  </a:lnTo>
                  <a:lnTo>
                    <a:pt x="526812" y="55431"/>
                  </a:lnTo>
                  <a:lnTo>
                    <a:pt x="521208" y="56402"/>
                  </a:lnTo>
                  <a:lnTo>
                    <a:pt x="515604" y="57391"/>
                  </a:lnTo>
                  <a:lnTo>
                    <a:pt x="509999" y="58399"/>
                  </a:lnTo>
                  <a:lnTo>
                    <a:pt x="504395" y="59427"/>
                  </a:lnTo>
                  <a:lnTo>
                    <a:pt x="498790" y="60475"/>
                  </a:lnTo>
                  <a:lnTo>
                    <a:pt x="493186" y="61544"/>
                  </a:lnTo>
                  <a:lnTo>
                    <a:pt x="487582" y="62633"/>
                  </a:lnTo>
                  <a:lnTo>
                    <a:pt x="481977" y="63745"/>
                  </a:lnTo>
                  <a:lnTo>
                    <a:pt x="476373" y="64879"/>
                  </a:lnTo>
                  <a:lnTo>
                    <a:pt x="470769" y="66036"/>
                  </a:lnTo>
                  <a:lnTo>
                    <a:pt x="465164" y="67216"/>
                  </a:lnTo>
                  <a:lnTo>
                    <a:pt x="459560" y="68422"/>
                  </a:lnTo>
                  <a:lnTo>
                    <a:pt x="453955" y="69652"/>
                  </a:lnTo>
                  <a:lnTo>
                    <a:pt x="448351" y="70908"/>
                  </a:lnTo>
                  <a:lnTo>
                    <a:pt x="442747" y="72191"/>
                  </a:lnTo>
                  <a:lnTo>
                    <a:pt x="437142" y="73501"/>
                  </a:lnTo>
                  <a:lnTo>
                    <a:pt x="431538" y="74839"/>
                  </a:lnTo>
                  <a:lnTo>
                    <a:pt x="425933" y="76207"/>
                  </a:lnTo>
                  <a:lnTo>
                    <a:pt x="420329" y="77604"/>
                  </a:lnTo>
                  <a:lnTo>
                    <a:pt x="414725" y="79033"/>
                  </a:lnTo>
                  <a:lnTo>
                    <a:pt x="409120" y="80493"/>
                  </a:lnTo>
                  <a:lnTo>
                    <a:pt x="403516" y="81986"/>
                  </a:lnTo>
                  <a:lnTo>
                    <a:pt x="397911" y="83513"/>
                  </a:lnTo>
                  <a:lnTo>
                    <a:pt x="392307" y="85075"/>
                  </a:lnTo>
                  <a:lnTo>
                    <a:pt x="386703" y="86673"/>
                  </a:lnTo>
                  <a:lnTo>
                    <a:pt x="381098" y="88308"/>
                  </a:lnTo>
                  <a:lnTo>
                    <a:pt x="375494" y="89982"/>
                  </a:lnTo>
                  <a:lnTo>
                    <a:pt x="369889" y="91695"/>
                  </a:lnTo>
                  <a:lnTo>
                    <a:pt x="364285" y="93449"/>
                  </a:lnTo>
                  <a:lnTo>
                    <a:pt x="358681" y="95245"/>
                  </a:lnTo>
                  <a:lnTo>
                    <a:pt x="353076" y="97084"/>
                  </a:lnTo>
                  <a:lnTo>
                    <a:pt x="347472" y="98968"/>
                  </a:lnTo>
                  <a:lnTo>
                    <a:pt x="341867" y="100898"/>
                  </a:lnTo>
                  <a:lnTo>
                    <a:pt x="336263" y="102877"/>
                  </a:lnTo>
                  <a:lnTo>
                    <a:pt x="330659" y="104904"/>
                  </a:lnTo>
                  <a:lnTo>
                    <a:pt x="325054" y="106982"/>
                  </a:lnTo>
                  <a:lnTo>
                    <a:pt x="319450" y="109113"/>
                  </a:lnTo>
                  <a:lnTo>
                    <a:pt x="313846" y="111297"/>
                  </a:lnTo>
                  <a:lnTo>
                    <a:pt x="308241" y="113538"/>
                  </a:lnTo>
                  <a:lnTo>
                    <a:pt x="302637" y="115836"/>
                  </a:lnTo>
                  <a:lnTo>
                    <a:pt x="297032" y="118193"/>
                  </a:lnTo>
                  <a:lnTo>
                    <a:pt x="291428" y="120612"/>
                  </a:lnTo>
                  <a:lnTo>
                    <a:pt x="285824" y="123094"/>
                  </a:lnTo>
                  <a:lnTo>
                    <a:pt x="280219" y="125641"/>
                  </a:lnTo>
                  <a:lnTo>
                    <a:pt x="274615" y="128255"/>
                  </a:lnTo>
                  <a:lnTo>
                    <a:pt x="269010" y="130938"/>
                  </a:lnTo>
                  <a:lnTo>
                    <a:pt x="263406" y="133692"/>
                  </a:lnTo>
                  <a:lnTo>
                    <a:pt x="257802" y="136520"/>
                  </a:lnTo>
                  <a:lnTo>
                    <a:pt x="252197" y="139423"/>
                  </a:lnTo>
                  <a:lnTo>
                    <a:pt x="246593" y="142404"/>
                  </a:lnTo>
                  <a:lnTo>
                    <a:pt x="240988" y="145465"/>
                  </a:lnTo>
                  <a:lnTo>
                    <a:pt x="235384" y="148608"/>
                  </a:lnTo>
                  <a:lnTo>
                    <a:pt x="229780" y="151836"/>
                  </a:lnTo>
                  <a:lnTo>
                    <a:pt x="224175" y="155151"/>
                  </a:lnTo>
                  <a:lnTo>
                    <a:pt x="218571" y="158555"/>
                  </a:lnTo>
                  <a:lnTo>
                    <a:pt x="212966" y="162050"/>
                  </a:lnTo>
                  <a:lnTo>
                    <a:pt x="207362" y="165639"/>
                  </a:lnTo>
                  <a:lnTo>
                    <a:pt x="201758" y="169325"/>
                  </a:lnTo>
                  <a:lnTo>
                    <a:pt x="196153" y="173109"/>
                  </a:lnTo>
                  <a:lnTo>
                    <a:pt x="190549" y="176994"/>
                  </a:lnTo>
                  <a:lnTo>
                    <a:pt x="184944" y="180982"/>
                  </a:lnTo>
                  <a:lnTo>
                    <a:pt x="179340" y="185076"/>
                  </a:lnTo>
                  <a:lnTo>
                    <a:pt x="173736" y="189278"/>
                  </a:lnTo>
                  <a:lnTo>
                    <a:pt x="168131" y="193589"/>
                  </a:lnTo>
                  <a:lnTo>
                    <a:pt x="162527" y="198012"/>
                  </a:lnTo>
                  <a:lnTo>
                    <a:pt x="156923" y="202550"/>
                  </a:lnTo>
                  <a:lnTo>
                    <a:pt x="151318" y="207203"/>
                  </a:lnTo>
                  <a:lnTo>
                    <a:pt x="145714" y="211975"/>
                  </a:lnTo>
                  <a:lnTo>
                    <a:pt x="140109" y="216865"/>
                  </a:lnTo>
                  <a:lnTo>
                    <a:pt x="134505" y="221877"/>
                  </a:lnTo>
                  <a:lnTo>
                    <a:pt x="128901" y="227012"/>
                  </a:lnTo>
                  <a:lnTo>
                    <a:pt x="123296" y="232270"/>
                  </a:lnTo>
                  <a:lnTo>
                    <a:pt x="117692" y="237653"/>
                  </a:lnTo>
                  <a:lnTo>
                    <a:pt x="112087" y="243161"/>
                  </a:lnTo>
                  <a:lnTo>
                    <a:pt x="106483" y="248797"/>
                  </a:lnTo>
                  <a:lnTo>
                    <a:pt x="100879" y="254558"/>
                  </a:lnTo>
                  <a:lnTo>
                    <a:pt x="95274" y="260447"/>
                  </a:lnTo>
                  <a:lnTo>
                    <a:pt x="89670" y="266463"/>
                  </a:lnTo>
                  <a:lnTo>
                    <a:pt x="84065" y="272605"/>
                  </a:lnTo>
                  <a:lnTo>
                    <a:pt x="78461" y="278873"/>
                  </a:lnTo>
                  <a:lnTo>
                    <a:pt x="72857" y="285265"/>
                  </a:lnTo>
                  <a:lnTo>
                    <a:pt x="67252" y="291781"/>
                  </a:lnTo>
                  <a:lnTo>
                    <a:pt x="61648" y="298419"/>
                  </a:lnTo>
                  <a:lnTo>
                    <a:pt x="56043" y="305176"/>
                  </a:lnTo>
                  <a:lnTo>
                    <a:pt x="50439" y="312050"/>
                  </a:lnTo>
                  <a:lnTo>
                    <a:pt x="44835" y="319038"/>
                  </a:lnTo>
                  <a:lnTo>
                    <a:pt x="39230" y="326138"/>
                  </a:lnTo>
                  <a:lnTo>
                    <a:pt x="33626" y="333345"/>
                  </a:lnTo>
                  <a:lnTo>
                    <a:pt x="28021" y="340655"/>
                  </a:lnTo>
                  <a:lnTo>
                    <a:pt x="22417" y="348064"/>
                  </a:lnTo>
                  <a:lnTo>
                    <a:pt x="16813" y="355567"/>
                  </a:lnTo>
                  <a:lnTo>
                    <a:pt x="11208" y="363159"/>
                  </a:lnTo>
                  <a:lnTo>
                    <a:pt x="5604" y="370834"/>
                  </a:lnTo>
                  <a:lnTo>
                    <a:pt x="0" y="378586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691486" y="4190822"/>
              <a:ext cx="1883076" cy="353057"/>
            </a:xfrm>
            <a:custGeom>
              <a:avLst/>
              <a:pathLst>
                <a:path w="1883076" h="353057">
                  <a:moveTo>
                    <a:pt x="0" y="353057"/>
                  </a:moveTo>
                  <a:lnTo>
                    <a:pt x="5604" y="345101"/>
                  </a:lnTo>
                  <a:lnTo>
                    <a:pt x="11208" y="337236"/>
                  </a:lnTo>
                  <a:lnTo>
                    <a:pt x="16813" y="329466"/>
                  </a:lnTo>
                  <a:lnTo>
                    <a:pt x="22417" y="321798"/>
                  </a:lnTo>
                  <a:lnTo>
                    <a:pt x="28021" y="314236"/>
                  </a:lnTo>
                  <a:lnTo>
                    <a:pt x="33626" y="306786"/>
                  </a:lnTo>
                  <a:lnTo>
                    <a:pt x="39230" y="299453"/>
                  </a:lnTo>
                  <a:lnTo>
                    <a:pt x="44835" y="292239"/>
                  </a:lnTo>
                  <a:lnTo>
                    <a:pt x="50439" y="285148"/>
                  </a:lnTo>
                  <a:lnTo>
                    <a:pt x="56043" y="278184"/>
                  </a:lnTo>
                  <a:lnTo>
                    <a:pt x="61648" y="271350"/>
                  </a:lnTo>
                  <a:lnTo>
                    <a:pt x="67252" y="264647"/>
                  </a:lnTo>
                  <a:lnTo>
                    <a:pt x="72857" y="258077"/>
                  </a:lnTo>
                  <a:lnTo>
                    <a:pt x="78461" y="251642"/>
                  </a:lnTo>
                  <a:lnTo>
                    <a:pt x="84065" y="245343"/>
                  </a:lnTo>
                  <a:lnTo>
                    <a:pt x="89670" y="239181"/>
                  </a:lnTo>
                  <a:lnTo>
                    <a:pt x="95274" y="233156"/>
                  </a:lnTo>
                  <a:lnTo>
                    <a:pt x="100879" y="227268"/>
                  </a:lnTo>
                  <a:lnTo>
                    <a:pt x="106483" y="221517"/>
                  </a:lnTo>
                  <a:lnTo>
                    <a:pt x="112087" y="215903"/>
                  </a:lnTo>
                  <a:lnTo>
                    <a:pt x="117692" y="210424"/>
                  </a:lnTo>
                  <a:lnTo>
                    <a:pt x="123296" y="205081"/>
                  </a:lnTo>
                  <a:lnTo>
                    <a:pt x="128901" y="199871"/>
                  </a:lnTo>
                  <a:lnTo>
                    <a:pt x="134505" y="194793"/>
                  </a:lnTo>
                  <a:lnTo>
                    <a:pt x="140109" y="189847"/>
                  </a:lnTo>
                  <a:lnTo>
                    <a:pt x="145714" y="185029"/>
                  </a:lnTo>
                  <a:lnTo>
                    <a:pt x="151318" y="180338"/>
                  </a:lnTo>
                  <a:lnTo>
                    <a:pt x="156923" y="175773"/>
                  </a:lnTo>
                  <a:lnTo>
                    <a:pt x="162527" y="171330"/>
                  </a:lnTo>
                  <a:lnTo>
                    <a:pt x="168131" y="167008"/>
                  </a:lnTo>
                  <a:lnTo>
                    <a:pt x="173736" y="162805"/>
                  </a:lnTo>
                  <a:lnTo>
                    <a:pt x="179340" y="158717"/>
                  </a:lnTo>
                  <a:lnTo>
                    <a:pt x="184944" y="154743"/>
                  </a:lnTo>
                  <a:lnTo>
                    <a:pt x="190549" y="150880"/>
                  </a:lnTo>
                  <a:lnTo>
                    <a:pt x="196153" y="147125"/>
                  </a:lnTo>
                  <a:lnTo>
                    <a:pt x="201758" y="143476"/>
                  </a:lnTo>
                  <a:lnTo>
                    <a:pt x="207362" y="139930"/>
                  </a:lnTo>
                  <a:lnTo>
                    <a:pt x="212966" y="136485"/>
                  </a:lnTo>
                  <a:lnTo>
                    <a:pt x="218571" y="133138"/>
                  </a:lnTo>
                  <a:lnTo>
                    <a:pt x="224175" y="129886"/>
                  </a:lnTo>
                  <a:lnTo>
                    <a:pt x="229780" y="126727"/>
                  </a:lnTo>
                  <a:lnTo>
                    <a:pt x="235384" y="123658"/>
                  </a:lnTo>
                  <a:lnTo>
                    <a:pt x="240988" y="120677"/>
                  </a:lnTo>
                  <a:lnTo>
                    <a:pt x="246593" y="117781"/>
                  </a:lnTo>
                  <a:lnTo>
                    <a:pt x="252197" y="114968"/>
                  </a:lnTo>
                  <a:lnTo>
                    <a:pt x="257802" y="112235"/>
                  </a:lnTo>
                  <a:lnTo>
                    <a:pt x="263406" y="109580"/>
                  </a:lnTo>
                  <a:lnTo>
                    <a:pt x="269010" y="107001"/>
                  </a:lnTo>
                  <a:lnTo>
                    <a:pt x="274615" y="104495"/>
                  </a:lnTo>
                  <a:lnTo>
                    <a:pt x="280219" y="102060"/>
                  </a:lnTo>
                  <a:lnTo>
                    <a:pt x="285824" y="99693"/>
                  </a:lnTo>
                  <a:lnTo>
                    <a:pt x="291428" y="97393"/>
                  </a:lnTo>
                  <a:lnTo>
                    <a:pt x="297032" y="95158"/>
                  </a:lnTo>
                  <a:lnTo>
                    <a:pt x="302637" y="92985"/>
                  </a:lnTo>
                  <a:lnTo>
                    <a:pt x="308241" y="90873"/>
                  </a:lnTo>
                  <a:lnTo>
                    <a:pt x="313846" y="88819"/>
                  </a:lnTo>
                  <a:lnTo>
                    <a:pt x="319450" y="86822"/>
                  </a:lnTo>
                  <a:lnTo>
                    <a:pt x="325054" y="84879"/>
                  </a:lnTo>
                  <a:lnTo>
                    <a:pt x="330659" y="82990"/>
                  </a:lnTo>
                  <a:lnTo>
                    <a:pt x="336263" y="81152"/>
                  </a:lnTo>
                  <a:lnTo>
                    <a:pt x="341867" y="79363"/>
                  </a:lnTo>
                  <a:lnTo>
                    <a:pt x="347472" y="77623"/>
                  </a:lnTo>
                  <a:lnTo>
                    <a:pt x="353076" y="75929"/>
                  </a:lnTo>
                  <a:lnTo>
                    <a:pt x="358681" y="74280"/>
                  </a:lnTo>
                  <a:lnTo>
                    <a:pt x="364285" y="72675"/>
                  </a:lnTo>
                  <a:lnTo>
                    <a:pt x="369889" y="71111"/>
                  </a:lnTo>
                  <a:lnTo>
                    <a:pt x="375494" y="69589"/>
                  </a:lnTo>
                  <a:lnTo>
                    <a:pt x="381098" y="68105"/>
                  </a:lnTo>
                  <a:lnTo>
                    <a:pt x="386703" y="66660"/>
                  </a:lnTo>
                  <a:lnTo>
                    <a:pt x="392307" y="65251"/>
                  </a:lnTo>
                  <a:lnTo>
                    <a:pt x="397911" y="63879"/>
                  </a:lnTo>
                  <a:lnTo>
                    <a:pt x="403516" y="62540"/>
                  </a:lnTo>
                  <a:lnTo>
                    <a:pt x="409120" y="61235"/>
                  </a:lnTo>
                  <a:lnTo>
                    <a:pt x="414725" y="59963"/>
                  </a:lnTo>
                  <a:lnTo>
                    <a:pt x="420329" y="58722"/>
                  </a:lnTo>
                  <a:lnTo>
                    <a:pt x="425933" y="57511"/>
                  </a:lnTo>
                  <a:lnTo>
                    <a:pt x="431538" y="56329"/>
                  </a:lnTo>
                  <a:lnTo>
                    <a:pt x="437142" y="55176"/>
                  </a:lnTo>
                  <a:lnTo>
                    <a:pt x="442747" y="54050"/>
                  </a:lnTo>
                  <a:lnTo>
                    <a:pt x="448351" y="52951"/>
                  </a:lnTo>
                  <a:lnTo>
                    <a:pt x="453955" y="51878"/>
                  </a:lnTo>
                  <a:lnTo>
                    <a:pt x="459560" y="50830"/>
                  </a:lnTo>
                  <a:lnTo>
                    <a:pt x="465164" y="49807"/>
                  </a:lnTo>
                  <a:lnTo>
                    <a:pt x="470769" y="48806"/>
                  </a:lnTo>
                  <a:lnTo>
                    <a:pt x="476373" y="47829"/>
                  </a:lnTo>
                  <a:lnTo>
                    <a:pt x="481977" y="46874"/>
                  </a:lnTo>
                  <a:lnTo>
                    <a:pt x="487582" y="45940"/>
                  </a:lnTo>
                  <a:lnTo>
                    <a:pt x="493186" y="45027"/>
                  </a:lnTo>
                  <a:lnTo>
                    <a:pt x="498790" y="44134"/>
                  </a:lnTo>
                  <a:lnTo>
                    <a:pt x="504395" y="43261"/>
                  </a:lnTo>
                  <a:lnTo>
                    <a:pt x="509999" y="42408"/>
                  </a:lnTo>
                  <a:lnTo>
                    <a:pt x="515604" y="41572"/>
                  </a:lnTo>
                  <a:lnTo>
                    <a:pt x="521208" y="40755"/>
                  </a:lnTo>
                  <a:lnTo>
                    <a:pt x="526812" y="39955"/>
                  </a:lnTo>
                  <a:lnTo>
                    <a:pt x="532417" y="39172"/>
                  </a:lnTo>
                  <a:lnTo>
                    <a:pt x="538021" y="38405"/>
                  </a:lnTo>
                  <a:lnTo>
                    <a:pt x="543626" y="37655"/>
                  </a:lnTo>
                  <a:lnTo>
                    <a:pt x="549230" y="36920"/>
                  </a:lnTo>
                  <a:lnTo>
                    <a:pt x="554834" y="36201"/>
                  </a:lnTo>
                  <a:lnTo>
                    <a:pt x="560439" y="35496"/>
                  </a:lnTo>
                  <a:lnTo>
                    <a:pt x="566043" y="34806"/>
                  </a:lnTo>
                  <a:lnTo>
                    <a:pt x="571648" y="34129"/>
                  </a:lnTo>
                  <a:lnTo>
                    <a:pt x="577252" y="33467"/>
                  </a:lnTo>
                  <a:lnTo>
                    <a:pt x="582856" y="32817"/>
                  </a:lnTo>
                  <a:lnTo>
                    <a:pt x="588461" y="32181"/>
                  </a:lnTo>
                  <a:lnTo>
                    <a:pt x="594065" y="31557"/>
                  </a:lnTo>
                  <a:lnTo>
                    <a:pt x="599670" y="30945"/>
                  </a:lnTo>
                  <a:lnTo>
                    <a:pt x="605274" y="30346"/>
                  </a:lnTo>
                  <a:lnTo>
                    <a:pt x="610878" y="29758"/>
                  </a:lnTo>
                  <a:lnTo>
                    <a:pt x="616483" y="29181"/>
                  </a:lnTo>
                  <a:lnTo>
                    <a:pt x="622087" y="28616"/>
                  </a:lnTo>
                  <a:lnTo>
                    <a:pt x="627692" y="28061"/>
                  </a:lnTo>
                  <a:lnTo>
                    <a:pt x="633296" y="27518"/>
                  </a:lnTo>
                  <a:lnTo>
                    <a:pt x="638900" y="26984"/>
                  </a:lnTo>
                  <a:lnTo>
                    <a:pt x="644505" y="26460"/>
                  </a:lnTo>
                  <a:lnTo>
                    <a:pt x="650109" y="25947"/>
                  </a:lnTo>
                  <a:lnTo>
                    <a:pt x="655713" y="25443"/>
                  </a:lnTo>
                  <a:lnTo>
                    <a:pt x="661318" y="24948"/>
                  </a:lnTo>
                  <a:lnTo>
                    <a:pt x="666922" y="24463"/>
                  </a:lnTo>
                  <a:lnTo>
                    <a:pt x="672527" y="23987"/>
                  </a:lnTo>
                  <a:lnTo>
                    <a:pt x="678131" y="23519"/>
                  </a:lnTo>
                  <a:lnTo>
                    <a:pt x="683735" y="23060"/>
                  </a:lnTo>
                  <a:lnTo>
                    <a:pt x="689340" y="22609"/>
                  </a:lnTo>
                  <a:lnTo>
                    <a:pt x="694944" y="22167"/>
                  </a:lnTo>
                  <a:lnTo>
                    <a:pt x="700549" y="21733"/>
                  </a:lnTo>
                  <a:lnTo>
                    <a:pt x="706153" y="21306"/>
                  </a:lnTo>
                  <a:lnTo>
                    <a:pt x="711757" y="20887"/>
                  </a:lnTo>
                  <a:lnTo>
                    <a:pt x="717362" y="20476"/>
                  </a:lnTo>
                  <a:lnTo>
                    <a:pt x="722966" y="20073"/>
                  </a:lnTo>
                  <a:lnTo>
                    <a:pt x="728571" y="19676"/>
                  </a:lnTo>
                  <a:lnTo>
                    <a:pt x="734175" y="19287"/>
                  </a:lnTo>
                  <a:lnTo>
                    <a:pt x="739779" y="18904"/>
                  </a:lnTo>
                  <a:lnTo>
                    <a:pt x="745384" y="18528"/>
                  </a:lnTo>
                  <a:lnTo>
                    <a:pt x="750988" y="18159"/>
                  </a:lnTo>
                  <a:lnTo>
                    <a:pt x="756593" y="17797"/>
                  </a:lnTo>
                  <a:lnTo>
                    <a:pt x="762197" y="17441"/>
                  </a:lnTo>
                  <a:lnTo>
                    <a:pt x="767801" y="17091"/>
                  </a:lnTo>
                  <a:lnTo>
                    <a:pt x="773406" y="16748"/>
                  </a:lnTo>
                  <a:lnTo>
                    <a:pt x="779010" y="16410"/>
                  </a:lnTo>
                  <a:lnTo>
                    <a:pt x="784615" y="16079"/>
                  </a:lnTo>
                  <a:lnTo>
                    <a:pt x="790219" y="15753"/>
                  </a:lnTo>
                  <a:lnTo>
                    <a:pt x="795823" y="15433"/>
                  </a:lnTo>
                  <a:lnTo>
                    <a:pt x="801428" y="15119"/>
                  </a:lnTo>
                  <a:lnTo>
                    <a:pt x="807032" y="14810"/>
                  </a:lnTo>
                  <a:lnTo>
                    <a:pt x="812636" y="14506"/>
                  </a:lnTo>
                  <a:lnTo>
                    <a:pt x="818241" y="14208"/>
                  </a:lnTo>
                  <a:lnTo>
                    <a:pt x="823845" y="13915"/>
                  </a:lnTo>
                  <a:lnTo>
                    <a:pt x="829450" y="13628"/>
                  </a:lnTo>
                  <a:lnTo>
                    <a:pt x="835054" y="13345"/>
                  </a:lnTo>
                  <a:lnTo>
                    <a:pt x="840658" y="13067"/>
                  </a:lnTo>
                  <a:lnTo>
                    <a:pt x="846263" y="12794"/>
                  </a:lnTo>
                  <a:lnTo>
                    <a:pt x="851867" y="12526"/>
                  </a:lnTo>
                  <a:lnTo>
                    <a:pt x="857472" y="12263"/>
                  </a:lnTo>
                  <a:lnTo>
                    <a:pt x="863076" y="12004"/>
                  </a:lnTo>
                  <a:lnTo>
                    <a:pt x="868680" y="11750"/>
                  </a:lnTo>
                  <a:lnTo>
                    <a:pt x="874285" y="11500"/>
                  </a:lnTo>
                  <a:lnTo>
                    <a:pt x="879889" y="11255"/>
                  </a:lnTo>
                  <a:lnTo>
                    <a:pt x="885494" y="11014"/>
                  </a:lnTo>
                  <a:lnTo>
                    <a:pt x="891098" y="10777"/>
                  </a:lnTo>
                  <a:lnTo>
                    <a:pt x="896702" y="10544"/>
                  </a:lnTo>
                  <a:lnTo>
                    <a:pt x="902307" y="10316"/>
                  </a:lnTo>
                  <a:lnTo>
                    <a:pt x="907911" y="10092"/>
                  </a:lnTo>
                  <a:lnTo>
                    <a:pt x="913516" y="9871"/>
                  </a:lnTo>
                  <a:lnTo>
                    <a:pt x="919120" y="9655"/>
                  </a:lnTo>
                  <a:lnTo>
                    <a:pt x="924724" y="9442"/>
                  </a:lnTo>
                  <a:lnTo>
                    <a:pt x="930329" y="9233"/>
                  </a:lnTo>
                  <a:lnTo>
                    <a:pt x="935933" y="9028"/>
                  </a:lnTo>
                  <a:lnTo>
                    <a:pt x="941538" y="8827"/>
                  </a:lnTo>
                  <a:lnTo>
                    <a:pt x="947142" y="8629"/>
                  </a:lnTo>
                  <a:lnTo>
                    <a:pt x="952746" y="8435"/>
                  </a:lnTo>
                  <a:lnTo>
                    <a:pt x="958351" y="8244"/>
                  </a:lnTo>
                  <a:lnTo>
                    <a:pt x="963955" y="8057"/>
                  </a:lnTo>
                  <a:lnTo>
                    <a:pt x="969559" y="7873"/>
                  </a:lnTo>
                  <a:lnTo>
                    <a:pt x="975164" y="7693"/>
                  </a:lnTo>
                  <a:lnTo>
                    <a:pt x="980768" y="7516"/>
                  </a:lnTo>
                  <a:lnTo>
                    <a:pt x="986373" y="7342"/>
                  </a:lnTo>
                  <a:lnTo>
                    <a:pt x="991977" y="7172"/>
                  </a:lnTo>
                  <a:lnTo>
                    <a:pt x="997581" y="7004"/>
                  </a:lnTo>
                  <a:lnTo>
                    <a:pt x="1003186" y="6840"/>
                  </a:lnTo>
                  <a:lnTo>
                    <a:pt x="1008790" y="6679"/>
                  </a:lnTo>
                  <a:lnTo>
                    <a:pt x="1014395" y="6521"/>
                  </a:lnTo>
                  <a:lnTo>
                    <a:pt x="1019999" y="6365"/>
                  </a:lnTo>
                  <a:lnTo>
                    <a:pt x="1025603" y="6213"/>
                  </a:lnTo>
                  <a:lnTo>
                    <a:pt x="1031208" y="6064"/>
                  </a:lnTo>
                  <a:lnTo>
                    <a:pt x="1036812" y="5918"/>
                  </a:lnTo>
                  <a:lnTo>
                    <a:pt x="1042417" y="5774"/>
                  </a:lnTo>
                  <a:lnTo>
                    <a:pt x="1048021" y="5633"/>
                  </a:lnTo>
                  <a:lnTo>
                    <a:pt x="1053625" y="5495"/>
                  </a:lnTo>
                  <a:lnTo>
                    <a:pt x="1059230" y="5360"/>
                  </a:lnTo>
                  <a:lnTo>
                    <a:pt x="1064834" y="5227"/>
                  </a:lnTo>
                  <a:lnTo>
                    <a:pt x="1070439" y="5097"/>
                  </a:lnTo>
                  <a:lnTo>
                    <a:pt x="1076043" y="4969"/>
                  </a:lnTo>
                  <a:lnTo>
                    <a:pt x="1081647" y="4844"/>
                  </a:lnTo>
                  <a:lnTo>
                    <a:pt x="1087252" y="4722"/>
                  </a:lnTo>
                  <a:lnTo>
                    <a:pt x="1092856" y="4602"/>
                  </a:lnTo>
                  <a:lnTo>
                    <a:pt x="1098461" y="4485"/>
                  </a:lnTo>
                  <a:lnTo>
                    <a:pt x="1104065" y="4369"/>
                  </a:lnTo>
                  <a:lnTo>
                    <a:pt x="1109669" y="4257"/>
                  </a:lnTo>
                  <a:lnTo>
                    <a:pt x="1115274" y="4146"/>
                  </a:lnTo>
                  <a:lnTo>
                    <a:pt x="1120878" y="4038"/>
                  </a:lnTo>
                  <a:lnTo>
                    <a:pt x="1126482" y="3932"/>
                  </a:lnTo>
                  <a:lnTo>
                    <a:pt x="1132087" y="3829"/>
                  </a:lnTo>
                  <a:lnTo>
                    <a:pt x="1137691" y="3727"/>
                  </a:lnTo>
                  <a:lnTo>
                    <a:pt x="1143296" y="3628"/>
                  </a:lnTo>
                  <a:lnTo>
                    <a:pt x="1148900" y="3531"/>
                  </a:lnTo>
                  <a:lnTo>
                    <a:pt x="1154504" y="3436"/>
                  </a:lnTo>
                  <a:lnTo>
                    <a:pt x="1160109" y="3343"/>
                  </a:lnTo>
                  <a:lnTo>
                    <a:pt x="1165713" y="3252"/>
                  </a:lnTo>
                  <a:lnTo>
                    <a:pt x="1171318" y="3164"/>
                  </a:lnTo>
                  <a:lnTo>
                    <a:pt x="1176922" y="3077"/>
                  </a:lnTo>
                  <a:lnTo>
                    <a:pt x="1182526" y="2992"/>
                  </a:lnTo>
                  <a:lnTo>
                    <a:pt x="1188131" y="2909"/>
                  </a:lnTo>
                  <a:lnTo>
                    <a:pt x="1193735" y="2828"/>
                  </a:lnTo>
                  <a:lnTo>
                    <a:pt x="1199340" y="2748"/>
                  </a:lnTo>
                  <a:lnTo>
                    <a:pt x="1204944" y="2671"/>
                  </a:lnTo>
                  <a:lnTo>
                    <a:pt x="1210548" y="2595"/>
                  </a:lnTo>
                  <a:lnTo>
                    <a:pt x="1216153" y="2521"/>
                  </a:lnTo>
                  <a:lnTo>
                    <a:pt x="1221757" y="2449"/>
                  </a:lnTo>
                  <a:lnTo>
                    <a:pt x="1227362" y="2379"/>
                  </a:lnTo>
                  <a:lnTo>
                    <a:pt x="1232966" y="2310"/>
                  </a:lnTo>
                  <a:lnTo>
                    <a:pt x="1238570" y="2243"/>
                  </a:lnTo>
                  <a:lnTo>
                    <a:pt x="1244175" y="2178"/>
                  </a:lnTo>
                  <a:lnTo>
                    <a:pt x="1249779" y="2114"/>
                  </a:lnTo>
                  <a:lnTo>
                    <a:pt x="1255384" y="2051"/>
                  </a:lnTo>
                  <a:lnTo>
                    <a:pt x="1260988" y="1991"/>
                  </a:lnTo>
                  <a:lnTo>
                    <a:pt x="1266592" y="1931"/>
                  </a:lnTo>
                  <a:lnTo>
                    <a:pt x="1272197" y="1874"/>
                  </a:lnTo>
                  <a:lnTo>
                    <a:pt x="1277801" y="1817"/>
                  </a:lnTo>
                  <a:lnTo>
                    <a:pt x="1283406" y="1762"/>
                  </a:lnTo>
                  <a:lnTo>
                    <a:pt x="1289010" y="1709"/>
                  </a:lnTo>
                  <a:lnTo>
                    <a:pt x="1294614" y="1657"/>
                  </a:lnTo>
                  <a:lnTo>
                    <a:pt x="1300219" y="1606"/>
                  </a:lnTo>
                  <a:lnTo>
                    <a:pt x="1305823" y="1557"/>
                  </a:lnTo>
                  <a:lnTo>
                    <a:pt x="1311427" y="1508"/>
                  </a:lnTo>
                  <a:lnTo>
                    <a:pt x="1317032" y="1462"/>
                  </a:lnTo>
                  <a:lnTo>
                    <a:pt x="1322636" y="1416"/>
                  </a:lnTo>
                  <a:lnTo>
                    <a:pt x="1328241" y="1372"/>
                  </a:lnTo>
                  <a:lnTo>
                    <a:pt x="1333845" y="1328"/>
                  </a:lnTo>
                  <a:lnTo>
                    <a:pt x="1339449" y="1286"/>
                  </a:lnTo>
                  <a:lnTo>
                    <a:pt x="1345054" y="1245"/>
                  </a:lnTo>
                  <a:lnTo>
                    <a:pt x="1350658" y="1206"/>
                  </a:lnTo>
                  <a:lnTo>
                    <a:pt x="1356263" y="1167"/>
                  </a:lnTo>
                  <a:lnTo>
                    <a:pt x="1361867" y="1129"/>
                  </a:lnTo>
                  <a:lnTo>
                    <a:pt x="1367471" y="1093"/>
                  </a:lnTo>
                  <a:lnTo>
                    <a:pt x="1373076" y="1057"/>
                  </a:lnTo>
                  <a:lnTo>
                    <a:pt x="1378680" y="1023"/>
                  </a:lnTo>
                  <a:lnTo>
                    <a:pt x="1384285" y="989"/>
                  </a:lnTo>
                  <a:lnTo>
                    <a:pt x="1389889" y="956"/>
                  </a:lnTo>
                  <a:lnTo>
                    <a:pt x="1395493" y="925"/>
                  </a:lnTo>
                  <a:lnTo>
                    <a:pt x="1401098" y="894"/>
                  </a:lnTo>
                  <a:lnTo>
                    <a:pt x="1406702" y="864"/>
                  </a:lnTo>
                  <a:lnTo>
                    <a:pt x="1412307" y="835"/>
                  </a:lnTo>
                  <a:lnTo>
                    <a:pt x="1417911" y="807"/>
                  </a:lnTo>
                  <a:lnTo>
                    <a:pt x="1423515" y="780"/>
                  </a:lnTo>
                  <a:lnTo>
                    <a:pt x="1429120" y="753"/>
                  </a:lnTo>
                  <a:lnTo>
                    <a:pt x="1434724" y="728"/>
                  </a:lnTo>
                  <a:lnTo>
                    <a:pt x="1440329" y="703"/>
                  </a:lnTo>
                  <a:lnTo>
                    <a:pt x="1445933" y="678"/>
                  </a:lnTo>
                  <a:lnTo>
                    <a:pt x="1451537" y="655"/>
                  </a:lnTo>
                  <a:lnTo>
                    <a:pt x="1457142" y="632"/>
                  </a:lnTo>
                  <a:lnTo>
                    <a:pt x="1462746" y="610"/>
                  </a:lnTo>
                  <a:lnTo>
                    <a:pt x="1468350" y="589"/>
                  </a:lnTo>
                  <a:lnTo>
                    <a:pt x="1473955" y="568"/>
                  </a:lnTo>
                  <a:lnTo>
                    <a:pt x="1479559" y="548"/>
                  </a:lnTo>
                  <a:lnTo>
                    <a:pt x="1485164" y="528"/>
                  </a:lnTo>
                  <a:lnTo>
                    <a:pt x="1490768" y="510"/>
                  </a:lnTo>
                  <a:lnTo>
                    <a:pt x="1496372" y="491"/>
                  </a:lnTo>
                  <a:lnTo>
                    <a:pt x="1501977" y="473"/>
                  </a:lnTo>
                  <a:lnTo>
                    <a:pt x="1507581" y="456"/>
                  </a:lnTo>
                  <a:lnTo>
                    <a:pt x="1513186" y="440"/>
                  </a:lnTo>
                  <a:lnTo>
                    <a:pt x="1518790" y="423"/>
                  </a:lnTo>
                  <a:lnTo>
                    <a:pt x="1524394" y="408"/>
                  </a:lnTo>
                  <a:lnTo>
                    <a:pt x="1529999" y="393"/>
                  </a:lnTo>
                  <a:lnTo>
                    <a:pt x="1535603" y="378"/>
                  </a:lnTo>
                  <a:lnTo>
                    <a:pt x="1541208" y="364"/>
                  </a:lnTo>
                  <a:lnTo>
                    <a:pt x="1546812" y="350"/>
                  </a:lnTo>
                  <a:lnTo>
                    <a:pt x="1552416" y="336"/>
                  </a:lnTo>
                  <a:lnTo>
                    <a:pt x="1558021" y="324"/>
                  </a:lnTo>
                  <a:lnTo>
                    <a:pt x="1563625" y="311"/>
                  </a:lnTo>
                  <a:lnTo>
                    <a:pt x="1569230" y="299"/>
                  </a:lnTo>
                  <a:lnTo>
                    <a:pt x="1574834" y="287"/>
                  </a:lnTo>
                  <a:lnTo>
                    <a:pt x="1580438" y="276"/>
                  </a:lnTo>
                  <a:lnTo>
                    <a:pt x="1586043" y="264"/>
                  </a:lnTo>
                  <a:lnTo>
                    <a:pt x="1591647" y="254"/>
                  </a:lnTo>
                  <a:lnTo>
                    <a:pt x="1597252" y="243"/>
                  </a:lnTo>
                  <a:lnTo>
                    <a:pt x="1602856" y="233"/>
                  </a:lnTo>
                  <a:lnTo>
                    <a:pt x="1608460" y="223"/>
                  </a:lnTo>
                  <a:lnTo>
                    <a:pt x="1614065" y="214"/>
                  </a:lnTo>
                  <a:lnTo>
                    <a:pt x="1619669" y="204"/>
                  </a:lnTo>
                  <a:lnTo>
                    <a:pt x="1625273" y="195"/>
                  </a:lnTo>
                  <a:lnTo>
                    <a:pt x="1630878" y="187"/>
                  </a:lnTo>
                  <a:lnTo>
                    <a:pt x="1636482" y="178"/>
                  </a:lnTo>
                  <a:lnTo>
                    <a:pt x="1642087" y="170"/>
                  </a:lnTo>
                  <a:lnTo>
                    <a:pt x="1647691" y="162"/>
                  </a:lnTo>
                  <a:lnTo>
                    <a:pt x="1653295" y="154"/>
                  </a:lnTo>
                  <a:lnTo>
                    <a:pt x="1658900" y="147"/>
                  </a:lnTo>
                  <a:lnTo>
                    <a:pt x="1664504" y="139"/>
                  </a:lnTo>
                  <a:lnTo>
                    <a:pt x="1670109" y="132"/>
                  </a:lnTo>
                  <a:lnTo>
                    <a:pt x="1675713" y="125"/>
                  </a:lnTo>
                  <a:lnTo>
                    <a:pt x="1681317" y="119"/>
                  </a:lnTo>
                  <a:lnTo>
                    <a:pt x="1686922" y="112"/>
                  </a:lnTo>
                  <a:lnTo>
                    <a:pt x="1692526" y="106"/>
                  </a:lnTo>
                  <a:lnTo>
                    <a:pt x="1698131" y="100"/>
                  </a:lnTo>
                  <a:lnTo>
                    <a:pt x="1703735" y="94"/>
                  </a:lnTo>
                  <a:lnTo>
                    <a:pt x="1709339" y="88"/>
                  </a:lnTo>
                  <a:lnTo>
                    <a:pt x="1714944" y="82"/>
                  </a:lnTo>
                  <a:lnTo>
                    <a:pt x="1720548" y="77"/>
                  </a:lnTo>
                  <a:lnTo>
                    <a:pt x="1726153" y="72"/>
                  </a:lnTo>
                  <a:lnTo>
                    <a:pt x="1731757" y="67"/>
                  </a:lnTo>
                  <a:lnTo>
                    <a:pt x="1737361" y="62"/>
                  </a:lnTo>
                  <a:lnTo>
                    <a:pt x="1742966" y="57"/>
                  </a:lnTo>
                  <a:lnTo>
                    <a:pt x="1748570" y="53"/>
                  </a:lnTo>
                  <a:lnTo>
                    <a:pt x="1754175" y="49"/>
                  </a:lnTo>
                  <a:lnTo>
                    <a:pt x="1759779" y="45"/>
                  </a:lnTo>
                  <a:lnTo>
                    <a:pt x="1765383" y="41"/>
                  </a:lnTo>
                  <a:lnTo>
                    <a:pt x="1770988" y="37"/>
                  </a:lnTo>
                  <a:lnTo>
                    <a:pt x="1776592" y="34"/>
                  </a:lnTo>
                  <a:lnTo>
                    <a:pt x="1782196" y="30"/>
                  </a:lnTo>
                  <a:lnTo>
                    <a:pt x="1787801" y="27"/>
                  </a:lnTo>
                  <a:lnTo>
                    <a:pt x="1793405" y="24"/>
                  </a:lnTo>
                  <a:lnTo>
                    <a:pt x="1799010" y="22"/>
                  </a:lnTo>
                  <a:lnTo>
                    <a:pt x="1804614" y="19"/>
                  </a:lnTo>
                  <a:lnTo>
                    <a:pt x="1810218" y="17"/>
                  </a:lnTo>
                  <a:lnTo>
                    <a:pt x="1815823" y="15"/>
                  </a:lnTo>
                  <a:lnTo>
                    <a:pt x="1821427" y="13"/>
                  </a:lnTo>
                  <a:lnTo>
                    <a:pt x="1827032" y="11"/>
                  </a:lnTo>
                  <a:lnTo>
                    <a:pt x="1832636" y="9"/>
                  </a:lnTo>
                  <a:lnTo>
                    <a:pt x="1838240" y="8"/>
                  </a:lnTo>
                  <a:lnTo>
                    <a:pt x="1843845" y="6"/>
                  </a:lnTo>
                  <a:lnTo>
                    <a:pt x="1849449" y="5"/>
                  </a:lnTo>
                  <a:lnTo>
                    <a:pt x="1855054" y="4"/>
                  </a:lnTo>
                  <a:lnTo>
                    <a:pt x="1860658" y="3"/>
                  </a:lnTo>
                  <a:lnTo>
                    <a:pt x="1866262" y="2"/>
                  </a:lnTo>
                  <a:lnTo>
                    <a:pt x="1871867" y="1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691486" y="4190832"/>
              <a:ext cx="1883076" cy="380852"/>
            </a:xfrm>
            <a:custGeom>
              <a:avLst/>
              <a:pathLst>
                <a:path w="1883076" h="380852">
                  <a:moveTo>
                    <a:pt x="0" y="378577"/>
                  </a:moveTo>
                  <a:lnTo>
                    <a:pt x="5604" y="370825"/>
                  </a:lnTo>
                  <a:lnTo>
                    <a:pt x="11208" y="363150"/>
                  </a:lnTo>
                  <a:lnTo>
                    <a:pt x="16813" y="355558"/>
                  </a:lnTo>
                  <a:lnTo>
                    <a:pt x="22417" y="348055"/>
                  </a:lnTo>
                  <a:lnTo>
                    <a:pt x="28021" y="340646"/>
                  </a:lnTo>
                  <a:lnTo>
                    <a:pt x="33626" y="333335"/>
                  </a:lnTo>
                  <a:lnTo>
                    <a:pt x="39230" y="326129"/>
                  </a:lnTo>
                  <a:lnTo>
                    <a:pt x="44835" y="319029"/>
                  </a:lnTo>
                  <a:lnTo>
                    <a:pt x="50439" y="312041"/>
                  </a:lnTo>
                  <a:lnTo>
                    <a:pt x="56043" y="305166"/>
                  </a:lnTo>
                  <a:lnTo>
                    <a:pt x="61648" y="298409"/>
                  </a:lnTo>
                  <a:lnTo>
                    <a:pt x="67252" y="291772"/>
                  </a:lnTo>
                  <a:lnTo>
                    <a:pt x="72857" y="285256"/>
                  </a:lnTo>
                  <a:lnTo>
                    <a:pt x="78461" y="278863"/>
                  </a:lnTo>
                  <a:lnTo>
                    <a:pt x="84065" y="272596"/>
                  </a:lnTo>
                  <a:lnTo>
                    <a:pt x="89670" y="266454"/>
                  </a:lnTo>
                  <a:lnTo>
                    <a:pt x="95274" y="260438"/>
                  </a:lnTo>
                  <a:lnTo>
                    <a:pt x="100879" y="254549"/>
                  </a:lnTo>
                  <a:lnTo>
                    <a:pt x="106483" y="248787"/>
                  </a:lnTo>
                  <a:lnTo>
                    <a:pt x="112087" y="243152"/>
                  </a:lnTo>
                  <a:lnTo>
                    <a:pt x="117692" y="237644"/>
                  </a:lnTo>
                  <a:lnTo>
                    <a:pt x="123296" y="232261"/>
                  </a:lnTo>
                  <a:lnTo>
                    <a:pt x="128901" y="227002"/>
                  </a:lnTo>
                  <a:lnTo>
                    <a:pt x="134505" y="221868"/>
                  </a:lnTo>
                  <a:lnTo>
                    <a:pt x="140109" y="216856"/>
                  </a:lnTo>
                  <a:lnTo>
                    <a:pt x="145714" y="211965"/>
                  </a:lnTo>
                  <a:lnTo>
                    <a:pt x="151318" y="207194"/>
                  </a:lnTo>
                  <a:lnTo>
                    <a:pt x="156923" y="202541"/>
                  </a:lnTo>
                  <a:lnTo>
                    <a:pt x="162527" y="198003"/>
                  </a:lnTo>
                  <a:lnTo>
                    <a:pt x="168131" y="193580"/>
                  </a:lnTo>
                  <a:lnTo>
                    <a:pt x="173736" y="189268"/>
                  </a:lnTo>
                  <a:lnTo>
                    <a:pt x="179340" y="185067"/>
                  </a:lnTo>
                  <a:lnTo>
                    <a:pt x="184944" y="180973"/>
                  </a:lnTo>
                  <a:lnTo>
                    <a:pt x="190549" y="176985"/>
                  </a:lnTo>
                  <a:lnTo>
                    <a:pt x="196153" y="173100"/>
                  </a:lnTo>
                  <a:lnTo>
                    <a:pt x="201758" y="169316"/>
                  </a:lnTo>
                  <a:lnTo>
                    <a:pt x="207362" y="165630"/>
                  </a:lnTo>
                  <a:lnTo>
                    <a:pt x="212966" y="162041"/>
                  </a:lnTo>
                  <a:lnTo>
                    <a:pt x="218571" y="158545"/>
                  </a:lnTo>
                  <a:lnTo>
                    <a:pt x="224175" y="155142"/>
                  </a:lnTo>
                  <a:lnTo>
                    <a:pt x="229780" y="151827"/>
                  </a:lnTo>
                  <a:lnTo>
                    <a:pt x="235384" y="148599"/>
                  </a:lnTo>
                  <a:lnTo>
                    <a:pt x="240988" y="145456"/>
                  </a:lnTo>
                  <a:lnTo>
                    <a:pt x="246593" y="142395"/>
                  </a:lnTo>
                  <a:lnTo>
                    <a:pt x="252197" y="139414"/>
                  </a:lnTo>
                  <a:lnTo>
                    <a:pt x="257802" y="136511"/>
                  </a:lnTo>
                  <a:lnTo>
                    <a:pt x="263406" y="133683"/>
                  </a:lnTo>
                  <a:lnTo>
                    <a:pt x="269010" y="130929"/>
                  </a:lnTo>
                  <a:lnTo>
                    <a:pt x="274615" y="128245"/>
                  </a:lnTo>
                  <a:lnTo>
                    <a:pt x="280219" y="125631"/>
                  </a:lnTo>
                  <a:lnTo>
                    <a:pt x="285824" y="123084"/>
                  </a:lnTo>
                  <a:lnTo>
                    <a:pt x="291428" y="120603"/>
                  </a:lnTo>
                  <a:lnTo>
                    <a:pt x="297032" y="118184"/>
                  </a:lnTo>
                  <a:lnTo>
                    <a:pt x="302637" y="115827"/>
                  </a:lnTo>
                  <a:lnTo>
                    <a:pt x="308241" y="113528"/>
                  </a:lnTo>
                  <a:lnTo>
                    <a:pt x="313846" y="111288"/>
                  </a:lnTo>
                  <a:lnTo>
                    <a:pt x="319450" y="109103"/>
                  </a:lnTo>
                  <a:lnTo>
                    <a:pt x="325054" y="106973"/>
                  </a:lnTo>
                  <a:lnTo>
                    <a:pt x="330659" y="104895"/>
                  </a:lnTo>
                  <a:lnTo>
                    <a:pt x="336263" y="102867"/>
                  </a:lnTo>
                  <a:lnTo>
                    <a:pt x="341867" y="100889"/>
                  </a:lnTo>
                  <a:lnTo>
                    <a:pt x="347472" y="98959"/>
                  </a:lnTo>
                  <a:lnTo>
                    <a:pt x="353076" y="97075"/>
                  </a:lnTo>
                  <a:lnTo>
                    <a:pt x="358681" y="95235"/>
                  </a:lnTo>
                  <a:lnTo>
                    <a:pt x="364285" y="93439"/>
                  </a:lnTo>
                  <a:lnTo>
                    <a:pt x="369889" y="91686"/>
                  </a:lnTo>
                  <a:lnTo>
                    <a:pt x="375494" y="89973"/>
                  </a:lnTo>
                  <a:lnTo>
                    <a:pt x="381098" y="88299"/>
                  </a:lnTo>
                  <a:lnTo>
                    <a:pt x="386703" y="86664"/>
                  </a:lnTo>
                  <a:lnTo>
                    <a:pt x="392307" y="85066"/>
                  </a:lnTo>
                  <a:lnTo>
                    <a:pt x="397911" y="83504"/>
                  </a:lnTo>
                  <a:lnTo>
                    <a:pt x="403516" y="81977"/>
                  </a:lnTo>
                  <a:lnTo>
                    <a:pt x="409120" y="80484"/>
                  </a:lnTo>
                  <a:lnTo>
                    <a:pt x="414725" y="79024"/>
                  </a:lnTo>
                  <a:lnTo>
                    <a:pt x="420329" y="77595"/>
                  </a:lnTo>
                  <a:lnTo>
                    <a:pt x="425933" y="76198"/>
                  </a:lnTo>
                  <a:lnTo>
                    <a:pt x="431538" y="74830"/>
                  </a:lnTo>
                  <a:lnTo>
                    <a:pt x="437142" y="73492"/>
                  </a:lnTo>
                  <a:lnTo>
                    <a:pt x="442747" y="72181"/>
                  </a:lnTo>
                  <a:lnTo>
                    <a:pt x="448351" y="70899"/>
                  </a:lnTo>
                  <a:lnTo>
                    <a:pt x="453955" y="69643"/>
                  </a:lnTo>
                  <a:lnTo>
                    <a:pt x="459560" y="68412"/>
                  </a:lnTo>
                  <a:lnTo>
                    <a:pt x="465164" y="67207"/>
                  </a:lnTo>
                  <a:lnTo>
                    <a:pt x="470769" y="66026"/>
                  </a:lnTo>
                  <a:lnTo>
                    <a:pt x="476373" y="64869"/>
                  </a:lnTo>
                  <a:lnTo>
                    <a:pt x="481977" y="63736"/>
                  </a:lnTo>
                  <a:lnTo>
                    <a:pt x="487582" y="62624"/>
                  </a:lnTo>
                  <a:lnTo>
                    <a:pt x="493186" y="61534"/>
                  </a:lnTo>
                  <a:lnTo>
                    <a:pt x="498790" y="60466"/>
                  </a:lnTo>
                  <a:lnTo>
                    <a:pt x="504395" y="59418"/>
                  </a:lnTo>
                  <a:lnTo>
                    <a:pt x="509999" y="58390"/>
                  </a:lnTo>
                  <a:lnTo>
                    <a:pt x="515604" y="57382"/>
                  </a:lnTo>
                  <a:lnTo>
                    <a:pt x="521208" y="56392"/>
                  </a:lnTo>
                  <a:lnTo>
                    <a:pt x="526812" y="55422"/>
                  </a:lnTo>
                  <a:lnTo>
                    <a:pt x="532417" y="54469"/>
                  </a:lnTo>
                  <a:lnTo>
                    <a:pt x="538021" y="53534"/>
                  </a:lnTo>
                  <a:lnTo>
                    <a:pt x="543626" y="52616"/>
                  </a:lnTo>
                  <a:lnTo>
                    <a:pt x="549230" y="51715"/>
                  </a:lnTo>
                  <a:lnTo>
                    <a:pt x="554834" y="50830"/>
                  </a:lnTo>
                  <a:lnTo>
                    <a:pt x="560439" y="49960"/>
                  </a:lnTo>
                  <a:lnTo>
                    <a:pt x="566043" y="49107"/>
                  </a:lnTo>
                  <a:lnTo>
                    <a:pt x="571648" y="48268"/>
                  </a:lnTo>
                  <a:lnTo>
                    <a:pt x="577252" y="47444"/>
                  </a:lnTo>
                  <a:lnTo>
                    <a:pt x="582856" y="46635"/>
                  </a:lnTo>
                  <a:lnTo>
                    <a:pt x="588461" y="45839"/>
                  </a:lnTo>
                  <a:lnTo>
                    <a:pt x="594065" y="45058"/>
                  </a:lnTo>
                  <a:lnTo>
                    <a:pt x="599670" y="44289"/>
                  </a:lnTo>
                  <a:lnTo>
                    <a:pt x="605274" y="43534"/>
                  </a:lnTo>
                  <a:lnTo>
                    <a:pt x="610878" y="42792"/>
                  </a:lnTo>
                  <a:lnTo>
                    <a:pt x="616483" y="42062"/>
                  </a:lnTo>
                  <a:lnTo>
                    <a:pt x="622087" y="41344"/>
                  </a:lnTo>
                  <a:lnTo>
                    <a:pt x="627692" y="40638"/>
                  </a:lnTo>
                  <a:lnTo>
                    <a:pt x="633296" y="39944"/>
                  </a:lnTo>
                  <a:lnTo>
                    <a:pt x="638900" y="39262"/>
                  </a:lnTo>
                  <a:lnTo>
                    <a:pt x="644505" y="38591"/>
                  </a:lnTo>
                  <a:lnTo>
                    <a:pt x="650109" y="37930"/>
                  </a:lnTo>
                  <a:lnTo>
                    <a:pt x="655713" y="37280"/>
                  </a:lnTo>
                  <a:lnTo>
                    <a:pt x="661318" y="36641"/>
                  </a:lnTo>
                  <a:lnTo>
                    <a:pt x="666922" y="36012"/>
                  </a:lnTo>
                  <a:lnTo>
                    <a:pt x="672527" y="35394"/>
                  </a:lnTo>
                  <a:lnTo>
                    <a:pt x="678131" y="34785"/>
                  </a:lnTo>
                  <a:lnTo>
                    <a:pt x="683735" y="34185"/>
                  </a:lnTo>
                  <a:lnTo>
                    <a:pt x="689340" y="33596"/>
                  </a:lnTo>
                  <a:lnTo>
                    <a:pt x="694944" y="33015"/>
                  </a:lnTo>
                  <a:lnTo>
                    <a:pt x="700549" y="32444"/>
                  </a:lnTo>
                  <a:lnTo>
                    <a:pt x="706153" y="31881"/>
                  </a:lnTo>
                  <a:lnTo>
                    <a:pt x="711757" y="31328"/>
                  </a:lnTo>
                  <a:lnTo>
                    <a:pt x="717362" y="30783"/>
                  </a:lnTo>
                  <a:lnTo>
                    <a:pt x="722966" y="30246"/>
                  </a:lnTo>
                  <a:lnTo>
                    <a:pt x="728571" y="29718"/>
                  </a:lnTo>
                  <a:lnTo>
                    <a:pt x="734175" y="29198"/>
                  </a:lnTo>
                  <a:lnTo>
                    <a:pt x="739779" y="28686"/>
                  </a:lnTo>
                  <a:lnTo>
                    <a:pt x="745384" y="28181"/>
                  </a:lnTo>
                  <a:lnTo>
                    <a:pt x="750988" y="27685"/>
                  </a:lnTo>
                  <a:lnTo>
                    <a:pt x="756593" y="27196"/>
                  </a:lnTo>
                  <a:lnTo>
                    <a:pt x="762197" y="26714"/>
                  </a:lnTo>
                  <a:lnTo>
                    <a:pt x="767801" y="26240"/>
                  </a:lnTo>
                  <a:lnTo>
                    <a:pt x="773406" y="25773"/>
                  </a:lnTo>
                  <a:lnTo>
                    <a:pt x="779010" y="25313"/>
                  </a:lnTo>
                  <a:lnTo>
                    <a:pt x="784615" y="24860"/>
                  </a:lnTo>
                  <a:lnTo>
                    <a:pt x="790219" y="24414"/>
                  </a:lnTo>
                  <a:lnTo>
                    <a:pt x="795823" y="23974"/>
                  </a:lnTo>
                  <a:lnTo>
                    <a:pt x="801428" y="23542"/>
                  </a:lnTo>
                  <a:lnTo>
                    <a:pt x="807032" y="23115"/>
                  </a:lnTo>
                  <a:lnTo>
                    <a:pt x="812636" y="22695"/>
                  </a:lnTo>
                  <a:lnTo>
                    <a:pt x="818241" y="22282"/>
                  </a:lnTo>
                  <a:lnTo>
                    <a:pt x="823845" y="21874"/>
                  </a:lnTo>
                  <a:lnTo>
                    <a:pt x="829450" y="21473"/>
                  </a:lnTo>
                  <a:lnTo>
                    <a:pt x="835054" y="21078"/>
                  </a:lnTo>
                  <a:lnTo>
                    <a:pt x="840658" y="20688"/>
                  </a:lnTo>
                  <a:lnTo>
                    <a:pt x="846263" y="20305"/>
                  </a:lnTo>
                  <a:lnTo>
                    <a:pt x="851867" y="19927"/>
                  </a:lnTo>
                  <a:lnTo>
                    <a:pt x="857472" y="19555"/>
                  </a:lnTo>
                  <a:lnTo>
                    <a:pt x="863076" y="19188"/>
                  </a:lnTo>
                  <a:lnTo>
                    <a:pt x="868680" y="18827"/>
                  </a:lnTo>
                  <a:lnTo>
                    <a:pt x="874285" y="18472"/>
                  </a:lnTo>
                  <a:lnTo>
                    <a:pt x="879889" y="18121"/>
                  </a:lnTo>
                  <a:lnTo>
                    <a:pt x="885494" y="17776"/>
                  </a:lnTo>
                  <a:lnTo>
                    <a:pt x="891098" y="17436"/>
                  </a:lnTo>
                  <a:lnTo>
                    <a:pt x="896702" y="17102"/>
                  </a:lnTo>
                  <a:lnTo>
                    <a:pt x="902307" y="16772"/>
                  </a:lnTo>
                  <a:lnTo>
                    <a:pt x="907911" y="16447"/>
                  </a:lnTo>
                  <a:lnTo>
                    <a:pt x="913516" y="16128"/>
                  </a:lnTo>
                  <a:lnTo>
                    <a:pt x="919120" y="15813"/>
                  </a:lnTo>
                  <a:lnTo>
                    <a:pt x="924724" y="15503"/>
                  </a:lnTo>
                  <a:lnTo>
                    <a:pt x="930329" y="15197"/>
                  </a:lnTo>
                  <a:lnTo>
                    <a:pt x="935933" y="14897"/>
                  </a:lnTo>
                  <a:lnTo>
                    <a:pt x="941538" y="14601"/>
                  </a:lnTo>
                  <a:lnTo>
                    <a:pt x="947142" y="14309"/>
                  </a:lnTo>
                  <a:lnTo>
                    <a:pt x="952746" y="14022"/>
                  </a:lnTo>
                  <a:lnTo>
                    <a:pt x="958351" y="13739"/>
                  </a:lnTo>
                  <a:lnTo>
                    <a:pt x="963955" y="13461"/>
                  </a:lnTo>
                  <a:lnTo>
                    <a:pt x="969559" y="13187"/>
                  </a:lnTo>
                  <a:lnTo>
                    <a:pt x="975164" y="12918"/>
                  </a:lnTo>
                  <a:lnTo>
                    <a:pt x="980768" y="12652"/>
                  </a:lnTo>
                  <a:lnTo>
                    <a:pt x="986373" y="12391"/>
                  </a:lnTo>
                  <a:lnTo>
                    <a:pt x="991977" y="12134"/>
                  </a:lnTo>
                  <a:lnTo>
                    <a:pt x="997581" y="11881"/>
                  </a:lnTo>
                  <a:lnTo>
                    <a:pt x="1003186" y="11632"/>
                  </a:lnTo>
                  <a:lnTo>
                    <a:pt x="1008790" y="11387"/>
                  </a:lnTo>
                  <a:lnTo>
                    <a:pt x="1014395" y="11146"/>
                  </a:lnTo>
                  <a:lnTo>
                    <a:pt x="1019999" y="10908"/>
                  </a:lnTo>
                  <a:lnTo>
                    <a:pt x="1025603" y="10675"/>
                  </a:lnTo>
                  <a:lnTo>
                    <a:pt x="1031208" y="10445"/>
                  </a:lnTo>
                  <a:lnTo>
                    <a:pt x="1036812" y="10220"/>
                  </a:lnTo>
                  <a:lnTo>
                    <a:pt x="1042417" y="9998"/>
                  </a:lnTo>
                  <a:lnTo>
                    <a:pt x="1048021" y="9779"/>
                  </a:lnTo>
                  <a:lnTo>
                    <a:pt x="1053625" y="9564"/>
                  </a:lnTo>
                  <a:lnTo>
                    <a:pt x="1059230" y="9353"/>
                  </a:lnTo>
                  <a:lnTo>
                    <a:pt x="1064834" y="9146"/>
                  </a:lnTo>
                  <a:lnTo>
                    <a:pt x="1070439" y="8942"/>
                  </a:lnTo>
                  <a:lnTo>
                    <a:pt x="1076043" y="8741"/>
                  </a:lnTo>
                  <a:lnTo>
                    <a:pt x="1081647" y="8544"/>
                  </a:lnTo>
                  <a:lnTo>
                    <a:pt x="1087252" y="8350"/>
                  </a:lnTo>
                  <a:lnTo>
                    <a:pt x="1092856" y="8160"/>
                  </a:lnTo>
                  <a:lnTo>
                    <a:pt x="1098461" y="7972"/>
                  </a:lnTo>
                  <a:lnTo>
                    <a:pt x="1104065" y="7789"/>
                  </a:lnTo>
                  <a:lnTo>
                    <a:pt x="1109669" y="7608"/>
                  </a:lnTo>
                  <a:lnTo>
                    <a:pt x="1115274" y="7431"/>
                  </a:lnTo>
                  <a:lnTo>
                    <a:pt x="1120878" y="7257"/>
                  </a:lnTo>
                  <a:lnTo>
                    <a:pt x="1126482" y="7086"/>
                  </a:lnTo>
                  <a:lnTo>
                    <a:pt x="1132087" y="6918"/>
                  </a:lnTo>
                  <a:lnTo>
                    <a:pt x="1137691" y="6753"/>
                  </a:lnTo>
                  <a:lnTo>
                    <a:pt x="1143296" y="6591"/>
                  </a:lnTo>
                  <a:lnTo>
                    <a:pt x="1148900" y="6432"/>
                  </a:lnTo>
                  <a:lnTo>
                    <a:pt x="1154504" y="6277"/>
                  </a:lnTo>
                  <a:lnTo>
                    <a:pt x="1160109" y="6124"/>
                  </a:lnTo>
                  <a:lnTo>
                    <a:pt x="1165713" y="5974"/>
                  </a:lnTo>
                  <a:lnTo>
                    <a:pt x="1171318" y="5827"/>
                  </a:lnTo>
                  <a:lnTo>
                    <a:pt x="1176922" y="5683"/>
                  </a:lnTo>
                  <a:lnTo>
                    <a:pt x="1182526" y="5541"/>
                  </a:lnTo>
                  <a:lnTo>
                    <a:pt x="1188131" y="5402"/>
                  </a:lnTo>
                  <a:lnTo>
                    <a:pt x="1193735" y="5267"/>
                  </a:lnTo>
                  <a:lnTo>
                    <a:pt x="1199340" y="5133"/>
                  </a:lnTo>
                  <a:lnTo>
                    <a:pt x="1204944" y="5003"/>
                  </a:lnTo>
                  <a:lnTo>
                    <a:pt x="1210548" y="4875"/>
                  </a:lnTo>
                  <a:lnTo>
                    <a:pt x="1216153" y="4750"/>
                  </a:lnTo>
                  <a:lnTo>
                    <a:pt x="1221757" y="4627"/>
                  </a:lnTo>
                  <a:lnTo>
                    <a:pt x="1227362" y="4507"/>
                  </a:lnTo>
                  <a:lnTo>
                    <a:pt x="1232966" y="4389"/>
                  </a:lnTo>
                  <a:lnTo>
                    <a:pt x="1238570" y="4274"/>
                  </a:lnTo>
                  <a:lnTo>
                    <a:pt x="1244175" y="4161"/>
                  </a:lnTo>
                  <a:lnTo>
                    <a:pt x="1249779" y="4050"/>
                  </a:lnTo>
                  <a:lnTo>
                    <a:pt x="1255384" y="3942"/>
                  </a:lnTo>
                  <a:lnTo>
                    <a:pt x="1260988" y="3837"/>
                  </a:lnTo>
                  <a:lnTo>
                    <a:pt x="1266592" y="3733"/>
                  </a:lnTo>
                  <a:lnTo>
                    <a:pt x="1272197" y="3632"/>
                  </a:lnTo>
                  <a:lnTo>
                    <a:pt x="1277801" y="3533"/>
                  </a:lnTo>
                  <a:lnTo>
                    <a:pt x="1283406" y="3437"/>
                  </a:lnTo>
                  <a:lnTo>
                    <a:pt x="1289010" y="3342"/>
                  </a:lnTo>
                  <a:lnTo>
                    <a:pt x="1294614" y="3250"/>
                  </a:lnTo>
                  <a:lnTo>
                    <a:pt x="1300219" y="3159"/>
                  </a:lnTo>
                  <a:lnTo>
                    <a:pt x="1305823" y="3071"/>
                  </a:lnTo>
                  <a:lnTo>
                    <a:pt x="1311427" y="2985"/>
                  </a:lnTo>
                  <a:lnTo>
                    <a:pt x="1317032" y="2901"/>
                  </a:lnTo>
                  <a:lnTo>
                    <a:pt x="1322636" y="2819"/>
                  </a:lnTo>
                  <a:lnTo>
                    <a:pt x="1328241" y="2739"/>
                  </a:lnTo>
                  <a:lnTo>
                    <a:pt x="1333845" y="2660"/>
                  </a:lnTo>
                  <a:lnTo>
                    <a:pt x="1339449" y="2584"/>
                  </a:lnTo>
                  <a:lnTo>
                    <a:pt x="1345054" y="2509"/>
                  </a:lnTo>
                  <a:lnTo>
                    <a:pt x="1350658" y="2436"/>
                  </a:lnTo>
                  <a:lnTo>
                    <a:pt x="1356263" y="2365"/>
                  </a:lnTo>
                  <a:lnTo>
                    <a:pt x="1361867" y="2296"/>
                  </a:lnTo>
                  <a:lnTo>
                    <a:pt x="1367471" y="2228"/>
                  </a:lnTo>
                  <a:lnTo>
                    <a:pt x="1373076" y="2163"/>
                  </a:lnTo>
                  <a:lnTo>
                    <a:pt x="1378680" y="2098"/>
                  </a:lnTo>
                  <a:lnTo>
                    <a:pt x="1384285" y="2036"/>
                  </a:lnTo>
                  <a:lnTo>
                    <a:pt x="1389889" y="1975"/>
                  </a:lnTo>
                  <a:lnTo>
                    <a:pt x="1395493" y="1915"/>
                  </a:lnTo>
                  <a:lnTo>
                    <a:pt x="1401098" y="1857"/>
                  </a:lnTo>
                  <a:lnTo>
                    <a:pt x="1406702" y="1801"/>
                  </a:lnTo>
                  <a:lnTo>
                    <a:pt x="1412307" y="1746"/>
                  </a:lnTo>
                  <a:lnTo>
                    <a:pt x="1417911" y="1692"/>
                  </a:lnTo>
                  <a:lnTo>
                    <a:pt x="1423515" y="1640"/>
                  </a:lnTo>
                  <a:lnTo>
                    <a:pt x="1429120" y="1590"/>
                  </a:lnTo>
                  <a:lnTo>
                    <a:pt x="1434724" y="1540"/>
                  </a:lnTo>
                  <a:lnTo>
                    <a:pt x="1440329" y="1492"/>
                  </a:lnTo>
                  <a:lnTo>
                    <a:pt x="1445933" y="1445"/>
                  </a:lnTo>
                  <a:lnTo>
                    <a:pt x="1451537" y="1400"/>
                  </a:lnTo>
                  <a:lnTo>
                    <a:pt x="1457142" y="1355"/>
                  </a:lnTo>
                  <a:lnTo>
                    <a:pt x="1462746" y="1312"/>
                  </a:lnTo>
                  <a:lnTo>
                    <a:pt x="1468350" y="1270"/>
                  </a:lnTo>
                  <a:lnTo>
                    <a:pt x="1473955" y="1229"/>
                  </a:lnTo>
                  <a:lnTo>
                    <a:pt x="1479559" y="1190"/>
                  </a:lnTo>
                  <a:lnTo>
                    <a:pt x="1485164" y="1151"/>
                  </a:lnTo>
                  <a:lnTo>
                    <a:pt x="1490768" y="1113"/>
                  </a:lnTo>
                  <a:lnTo>
                    <a:pt x="1496372" y="1077"/>
                  </a:lnTo>
                  <a:lnTo>
                    <a:pt x="1501977" y="1041"/>
                  </a:lnTo>
                  <a:lnTo>
                    <a:pt x="1507581" y="1007"/>
                  </a:lnTo>
                  <a:lnTo>
                    <a:pt x="1513186" y="973"/>
                  </a:lnTo>
                  <a:lnTo>
                    <a:pt x="1518790" y="940"/>
                  </a:lnTo>
                  <a:lnTo>
                    <a:pt x="1524394" y="909"/>
                  </a:lnTo>
                  <a:lnTo>
                    <a:pt x="1529999" y="878"/>
                  </a:lnTo>
                  <a:lnTo>
                    <a:pt x="1535603" y="848"/>
                  </a:lnTo>
                  <a:lnTo>
                    <a:pt x="1541208" y="818"/>
                  </a:lnTo>
                  <a:lnTo>
                    <a:pt x="1546812" y="790"/>
                  </a:lnTo>
                  <a:lnTo>
                    <a:pt x="1552416" y="762"/>
                  </a:lnTo>
                  <a:lnTo>
                    <a:pt x="1558021" y="735"/>
                  </a:lnTo>
                  <a:lnTo>
                    <a:pt x="1563625" y="709"/>
                  </a:lnTo>
                  <a:lnTo>
                    <a:pt x="1569230" y="684"/>
                  </a:lnTo>
                  <a:lnTo>
                    <a:pt x="1574834" y="659"/>
                  </a:lnTo>
                  <a:lnTo>
                    <a:pt x="1580438" y="635"/>
                  </a:lnTo>
                  <a:lnTo>
                    <a:pt x="1586043" y="611"/>
                  </a:lnTo>
                  <a:lnTo>
                    <a:pt x="1591647" y="588"/>
                  </a:lnTo>
                  <a:lnTo>
                    <a:pt x="1597252" y="566"/>
                  </a:lnTo>
                  <a:lnTo>
                    <a:pt x="1602856" y="544"/>
                  </a:lnTo>
                  <a:lnTo>
                    <a:pt x="1608460" y="523"/>
                  </a:lnTo>
                  <a:lnTo>
                    <a:pt x="1614065" y="502"/>
                  </a:lnTo>
                  <a:lnTo>
                    <a:pt x="1619669" y="482"/>
                  </a:lnTo>
                  <a:lnTo>
                    <a:pt x="1625273" y="463"/>
                  </a:lnTo>
                  <a:lnTo>
                    <a:pt x="1630878" y="444"/>
                  </a:lnTo>
                  <a:lnTo>
                    <a:pt x="1636482" y="425"/>
                  </a:lnTo>
                  <a:lnTo>
                    <a:pt x="1642087" y="407"/>
                  </a:lnTo>
                  <a:lnTo>
                    <a:pt x="1647691" y="389"/>
                  </a:lnTo>
                  <a:lnTo>
                    <a:pt x="1653295" y="371"/>
                  </a:lnTo>
                  <a:lnTo>
                    <a:pt x="1658900" y="355"/>
                  </a:lnTo>
                  <a:lnTo>
                    <a:pt x="1664504" y="338"/>
                  </a:lnTo>
                  <a:lnTo>
                    <a:pt x="1670109" y="322"/>
                  </a:lnTo>
                  <a:lnTo>
                    <a:pt x="1675713" y="306"/>
                  </a:lnTo>
                  <a:lnTo>
                    <a:pt x="1681317" y="291"/>
                  </a:lnTo>
                  <a:lnTo>
                    <a:pt x="1686922" y="276"/>
                  </a:lnTo>
                  <a:lnTo>
                    <a:pt x="1692526" y="261"/>
                  </a:lnTo>
                  <a:lnTo>
                    <a:pt x="1698131" y="247"/>
                  </a:lnTo>
                  <a:lnTo>
                    <a:pt x="1703735" y="233"/>
                  </a:lnTo>
                  <a:lnTo>
                    <a:pt x="1709339" y="219"/>
                  </a:lnTo>
                  <a:lnTo>
                    <a:pt x="1714944" y="206"/>
                  </a:lnTo>
                  <a:lnTo>
                    <a:pt x="1720548" y="193"/>
                  </a:lnTo>
                  <a:lnTo>
                    <a:pt x="1726153" y="181"/>
                  </a:lnTo>
                  <a:lnTo>
                    <a:pt x="1731757" y="169"/>
                  </a:lnTo>
                  <a:lnTo>
                    <a:pt x="1737361" y="157"/>
                  </a:lnTo>
                  <a:lnTo>
                    <a:pt x="1742966" y="146"/>
                  </a:lnTo>
                  <a:lnTo>
                    <a:pt x="1748570" y="135"/>
                  </a:lnTo>
                  <a:lnTo>
                    <a:pt x="1754175" y="125"/>
                  </a:lnTo>
                  <a:lnTo>
                    <a:pt x="1759779" y="115"/>
                  </a:lnTo>
                  <a:lnTo>
                    <a:pt x="1765383" y="105"/>
                  </a:lnTo>
                  <a:lnTo>
                    <a:pt x="1770988" y="96"/>
                  </a:lnTo>
                  <a:lnTo>
                    <a:pt x="1776592" y="88"/>
                  </a:lnTo>
                  <a:lnTo>
                    <a:pt x="1782196" y="80"/>
                  </a:lnTo>
                  <a:lnTo>
                    <a:pt x="1787801" y="72"/>
                  </a:lnTo>
                  <a:lnTo>
                    <a:pt x="1793405" y="65"/>
                  </a:lnTo>
                  <a:lnTo>
                    <a:pt x="1799010" y="58"/>
                  </a:lnTo>
                  <a:lnTo>
                    <a:pt x="1804614" y="51"/>
                  </a:lnTo>
                  <a:lnTo>
                    <a:pt x="1810218" y="45"/>
                  </a:lnTo>
                  <a:lnTo>
                    <a:pt x="1815823" y="40"/>
                  </a:lnTo>
                  <a:lnTo>
                    <a:pt x="1821427" y="35"/>
                  </a:lnTo>
                  <a:lnTo>
                    <a:pt x="1827032" y="30"/>
                  </a:lnTo>
                  <a:lnTo>
                    <a:pt x="1832636" y="25"/>
                  </a:lnTo>
                  <a:lnTo>
                    <a:pt x="1838240" y="21"/>
                  </a:lnTo>
                  <a:lnTo>
                    <a:pt x="1843845" y="18"/>
                  </a:lnTo>
                  <a:lnTo>
                    <a:pt x="1849449" y="14"/>
                  </a:lnTo>
                  <a:lnTo>
                    <a:pt x="1855054" y="11"/>
                  </a:lnTo>
                  <a:lnTo>
                    <a:pt x="1860658" y="8"/>
                  </a:lnTo>
                  <a:lnTo>
                    <a:pt x="1866262" y="6"/>
                  </a:lnTo>
                  <a:lnTo>
                    <a:pt x="1871867" y="3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83076" y="2220"/>
                  </a:lnTo>
                  <a:lnTo>
                    <a:pt x="1877471" y="2431"/>
                  </a:lnTo>
                  <a:lnTo>
                    <a:pt x="1871867" y="2658"/>
                  </a:lnTo>
                  <a:lnTo>
                    <a:pt x="1866262" y="2902"/>
                  </a:lnTo>
                  <a:lnTo>
                    <a:pt x="1860658" y="3164"/>
                  </a:lnTo>
                  <a:lnTo>
                    <a:pt x="1855054" y="3445"/>
                  </a:lnTo>
                  <a:lnTo>
                    <a:pt x="1849449" y="3744"/>
                  </a:lnTo>
                  <a:lnTo>
                    <a:pt x="1843845" y="4063"/>
                  </a:lnTo>
                  <a:lnTo>
                    <a:pt x="1838240" y="4402"/>
                  </a:lnTo>
                  <a:lnTo>
                    <a:pt x="1832636" y="4760"/>
                  </a:lnTo>
                  <a:lnTo>
                    <a:pt x="1827032" y="5137"/>
                  </a:lnTo>
                  <a:lnTo>
                    <a:pt x="1821427" y="5533"/>
                  </a:lnTo>
                  <a:lnTo>
                    <a:pt x="1815823" y="5948"/>
                  </a:lnTo>
                  <a:lnTo>
                    <a:pt x="1810218" y="6381"/>
                  </a:lnTo>
                  <a:lnTo>
                    <a:pt x="1804614" y="6831"/>
                  </a:lnTo>
                  <a:lnTo>
                    <a:pt x="1799010" y="7296"/>
                  </a:lnTo>
                  <a:lnTo>
                    <a:pt x="1793405" y="7776"/>
                  </a:lnTo>
                  <a:lnTo>
                    <a:pt x="1787801" y="8269"/>
                  </a:lnTo>
                  <a:lnTo>
                    <a:pt x="1782196" y="8774"/>
                  </a:lnTo>
                  <a:lnTo>
                    <a:pt x="1776592" y="9288"/>
                  </a:lnTo>
                  <a:lnTo>
                    <a:pt x="1770988" y="9810"/>
                  </a:lnTo>
                  <a:lnTo>
                    <a:pt x="1765383" y="10338"/>
                  </a:lnTo>
                  <a:lnTo>
                    <a:pt x="1759779" y="10871"/>
                  </a:lnTo>
                  <a:lnTo>
                    <a:pt x="1754175" y="11405"/>
                  </a:lnTo>
                  <a:lnTo>
                    <a:pt x="1748570" y="11940"/>
                  </a:lnTo>
                  <a:lnTo>
                    <a:pt x="1742966" y="12474"/>
                  </a:lnTo>
                  <a:lnTo>
                    <a:pt x="1737361" y="13004"/>
                  </a:lnTo>
                  <a:lnTo>
                    <a:pt x="1731757" y="13530"/>
                  </a:lnTo>
                  <a:lnTo>
                    <a:pt x="1726153" y="14050"/>
                  </a:lnTo>
                  <a:lnTo>
                    <a:pt x="1720548" y="14563"/>
                  </a:lnTo>
                  <a:lnTo>
                    <a:pt x="1714944" y="15067"/>
                  </a:lnTo>
                  <a:lnTo>
                    <a:pt x="1709339" y="15563"/>
                  </a:lnTo>
                  <a:lnTo>
                    <a:pt x="1703735" y="16048"/>
                  </a:lnTo>
                  <a:lnTo>
                    <a:pt x="1698131" y="16522"/>
                  </a:lnTo>
                  <a:lnTo>
                    <a:pt x="1692526" y="16986"/>
                  </a:lnTo>
                  <a:lnTo>
                    <a:pt x="1686922" y="17438"/>
                  </a:lnTo>
                  <a:lnTo>
                    <a:pt x="1681317" y="17879"/>
                  </a:lnTo>
                  <a:lnTo>
                    <a:pt x="1675713" y="18308"/>
                  </a:lnTo>
                  <a:lnTo>
                    <a:pt x="1670109" y="18725"/>
                  </a:lnTo>
                  <a:lnTo>
                    <a:pt x="1664504" y="19131"/>
                  </a:lnTo>
                  <a:lnTo>
                    <a:pt x="1658900" y="19526"/>
                  </a:lnTo>
                  <a:lnTo>
                    <a:pt x="1653295" y="19910"/>
                  </a:lnTo>
                  <a:lnTo>
                    <a:pt x="1647691" y="20283"/>
                  </a:lnTo>
                  <a:lnTo>
                    <a:pt x="1642087" y="20646"/>
                  </a:lnTo>
                  <a:lnTo>
                    <a:pt x="1636482" y="20999"/>
                  </a:lnTo>
                  <a:lnTo>
                    <a:pt x="1630878" y="21343"/>
                  </a:lnTo>
                  <a:lnTo>
                    <a:pt x="1625273" y="21678"/>
                  </a:lnTo>
                  <a:lnTo>
                    <a:pt x="1619669" y="22004"/>
                  </a:lnTo>
                  <a:lnTo>
                    <a:pt x="1614065" y="22322"/>
                  </a:lnTo>
                  <a:lnTo>
                    <a:pt x="1608460" y="22632"/>
                  </a:lnTo>
                  <a:lnTo>
                    <a:pt x="1602856" y="22936"/>
                  </a:lnTo>
                  <a:lnTo>
                    <a:pt x="1597252" y="23232"/>
                  </a:lnTo>
                  <a:lnTo>
                    <a:pt x="1591647" y="23522"/>
                  </a:lnTo>
                  <a:lnTo>
                    <a:pt x="1586043" y="23806"/>
                  </a:lnTo>
                  <a:lnTo>
                    <a:pt x="1580438" y="24084"/>
                  </a:lnTo>
                  <a:lnTo>
                    <a:pt x="1574834" y="24357"/>
                  </a:lnTo>
                  <a:lnTo>
                    <a:pt x="1569230" y="24625"/>
                  </a:lnTo>
                  <a:lnTo>
                    <a:pt x="1563625" y="24888"/>
                  </a:lnTo>
                  <a:lnTo>
                    <a:pt x="1558021" y="25146"/>
                  </a:lnTo>
                  <a:lnTo>
                    <a:pt x="1552416" y="25401"/>
                  </a:lnTo>
                  <a:lnTo>
                    <a:pt x="1546812" y="25651"/>
                  </a:lnTo>
                  <a:lnTo>
                    <a:pt x="1541208" y="25898"/>
                  </a:lnTo>
                  <a:lnTo>
                    <a:pt x="1535603" y="26141"/>
                  </a:lnTo>
                  <a:lnTo>
                    <a:pt x="1529999" y="26381"/>
                  </a:lnTo>
                  <a:lnTo>
                    <a:pt x="1524394" y="26617"/>
                  </a:lnTo>
                  <a:lnTo>
                    <a:pt x="1518790" y="26851"/>
                  </a:lnTo>
                  <a:lnTo>
                    <a:pt x="1513186" y="27082"/>
                  </a:lnTo>
                  <a:lnTo>
                    <a:pt x="1507581" y="27310"/>
                  </a:lnTo>
                  <a:lnTo>
                    <a:pt x="1501977" y="27535"/>
                  </a:lnTo>
                  <a:lnTo>
                    <a:pt x="1496372" y="27758"/>
                  </a:lnTo>
                  <a:lnTo>
                    <a:pt x="1490768" y="27978"/>
                  </a:lnTo>
                  <a:lnTo>
                    <a:pt x="1485164" y="28196"/>
                  </a:lnTo>
                  <a:lnTo>
                    <a:pt x="1479559" y="28411"/>
                  </a:lnTo>
                  <a:lnTo>
                    <a:pt x="1473955" y="28624"/>
                  </a:lnTo>
                  <a:lnTo>
                    <a:pt x="1468350" y="28835"/>
                  </a:lnTo>
                  <a:lnTo>
                    <a:pt x="1462746" y="29044"/>
                  </a:lnTo>
                  <a:lnTo>
                    <a:pt x="1457142" y="29250"/>
                  </a:lnTo>
                  <a:lnTo>
                    <a:pt x="1451537" y="29455"/>
                  </a:lnTo>
                  <a:lnTo>
                    <a:pt x="1445933" y="29657"/>
                  </a:lnTo>
                  <a:lnTo>
                    <a:pt x="1440329" y="29857"/>
                  </a:lnTo>
                  <a:lnTo>
                    <a:pt x="1434724" y="30055"/>
                  </a:lnTo>
                  <a:lnTo>
                    <a:pt x="1429120" y="30251"/>
                  </a:lnTo>
                  <a:lnTo>
                    <a:pt x="1423515" y="30444"/>
                  </a:lnTo>
                  <a:lnTo>
                    <a:pt x="1417911" y="30636"/>
                  </a:lnTo>
                  <a:lnTo>
                    <a:pt x="1412307" y="30826"/>
                  </a:lnTo>
                  <a:lnTo>
                    <a:pt x="1406702" y="31013"/>
                  </a:lnTo>
                  <a:lnTo>
                    <a:pt x="1401098" y="31198"/>
                  </a:lnTo>
                  <a:lnTo>
                    <a:pt x="1395493" y="31381"/>
                  </a:lnTo>
                  <a:lnTo>
                    <a:pt x="1389889" y="31562"/>
                  </a:lnTo>
                  <a:lnTo>
                    <a:pt x="1384285" y="31741"/>
                  </a:lnTo>
                  <a:lnTo>
                    <a:pt x="1378680" y="31917"/>
                  </a:lnTo>
                  <a:lnTo>
                    <a:pt x="1373076" y="32092"/>
                  </a:lnTo>
                  <a:lnTo>
                    <a:pt x="1367471" y="32264"/>
                  </a:lnTo>
                  <a:lnTo>
                    <a:pt x="1361867" y="32433"/>
                  </a:lnTo>
                  <a:lnTo>
                    <a:pt x="1356263" y="32601"/>
                  </a:lnTo>
                  <a:lnTo>
                    <a:pt x="1350658" y="32766"/>
                  </a:lnTo>
                  <a:lnTo>
                    <a:pt x="1345054" y="32929"/>
                  </a:lnTo>
                  <a:lnTo>
                    <a:pt x="1339449" y="33090"/>
                  </a:lnTo>
                  <a:lnTo>
                    <a:pt x="1333845" y="33248"/>
                  </a:lnTo>
                  <a:lnTo>
                    <a:pt x="1328241" y="33404"/>
                  </a:lnTo>
                  <a:lnTo>
                    <a:pt x="1322636" y="33557"/>
                  </a:lnTo>
                  <a:lnTo>
                    <a:pt x="1317032" y="33708"/>
                  </a:lnTo>
                  <a:lnTo>
                    <a:pt x="1311427" y="33857"/>
                  </a:lnTo>
                  <a:lnTo>
                    <a:pt x="1305823" y="34004"/>
                  </a:lnTo>
                  <a:lnTo>
                    <a:pt x="1300219" y="34148"/>
                  </a:lnTo>
                  <a:lnTo>
                    <a:pt x="1294614" y="34289"/>
                  </a:lnTo>
                  <a:lnTo>
                    <a:pt x="1289010" y="34428"/>
                  </a:lnTo>
                  <a:lnTo>
                    <a:pt x="1283406" y="34565"/>
                  </a:lnTo>
                  <a:lnTo>
                    <a:pt x="1277801" y="34700"/>
                  </a:lnTo>
                  <a:lnTo>
                    <a:pt x="1272197" y="34832"/>
                  </a:lnTo>
                  <a:lnTo>
                    <a:pt x="1266592" y="34962"/>
                  </a:lnTo>
                  <a:lnTo>
                    <a:pt x="1260988" y="35089"/>
                  </a:lnTo>
                  <a:lnTo>
                    <a:pt x="1255384" y="35214"/>
                  </a:lnTo>
                  <a:lnTo>
                    <a:pt x="1249779" y="35337"/>
                  </a:lnTo>
                  <a:lnTo>
                    <a:pt x="1244175" y="35458"/>
                  </a:lnTo>
                  <a:lnTo>
                    <a:pt x="1238570" y="35576"/>
                  </a:lnTo>
                  <a:lnTo>
                    <a:pt x="1232966" y="35692"/>
                  </a:lnTo>
                  <a:lnTo>
                    <a:pt x="1227362" y="35806"/>
                  </a:lnTo>
                  <a:lnTo>
                    <a:pt x="1221757" y="35918"/>
                  </a:lnTo>
                  <a:lnTo>
                    <a:pt x="1216153" y="36027"/>
                  </a:lnTo>
                  <a:lnTo>
                    <a:pt x="1210548" y="36135"/>
                  </a:lnTo>
                  <a:lnTo>
                    <a:pt x="1204944" y="36240"/>
                  </a:lnTo>
                  <a:lnTo>
                    <a:pt x="1199340" y="36344"/>
                  </a:lnTo>
                  <a:lnTo>
                    <a:pt x="1193735" y="36446"/>
                  </a:lnTo>
                  <a:lnTo>
                    <a:pt x="1188131" y="36545"/>
                  </a:lnTo>
                  <a:lnTo>
                    <a:pt x="1182526" y="36643"/>
                  </a:lnTo>
                  <a:lnTo>
                    <a:pt x="1176922" y="36740"/>
                  </a:lnTo>
                  <a:lnTo>
                    <a:pt x="1171318" y="36834"/>
                  </a:lnTo>
                  <a:lnTo>
                    <a:pt x="1165713" y="36927"/>
                  </a:lnTo>
                  <a:lnTo>
                    <a:pt x="1160109" y="37018"/>
                  </a:lnTo>
                  <a:lnTo>
                    <a:pt x="1154504" y="37108"/>
                  </a:lnTo>
                  <a:lnTo>
                    <a:pt x="1148900" y="37197"/>
                  </a:lnTo>
                  <a:lnTo>
                    <a:pt x="1143296" y="37284"/>
                  </a:lnTo>
                  <a:lnTo>
                    <a:pt x="1137691" y="37370"/>
                  </a:lnTo>
                  <a:lnTo>
                    <a:pt x="1132087" y="37455"/>
                  </a:lnTo>
                  <a:lnTo>
                    <a:pt x="1126482" y="37538"/>
                  </a:lnTo>
                  <a:lnTo>
                    <a:pt x="1120878" y="37621"/>
                  </a:lnTo>
                  <a:lnTo>
                    <a:pt x="1115274" y="37703"/>
                  </a:lnTo>
                  <a:lnTo>
                    <a:pt x="1109669" y="37784"/>
                  </a:lnTo>
                  <a:lnTo>
                    <a:pt x="1104065" y="37865"/>
                  </a:lnTo>
                  <a:lnTo>
                    <a:pt x="1098461" y="37945"/>
                  </a:lnTo>
                  <a:lnTo>
                    <a:pt x="1092856" y="38024"/>
                  </a:lnTo>
                  <a:lnTo>
                    <a:pt x="1087252" y="38103"/>
                  </a:lnTo>
                  <a:lnTo>
                    <a:pt x="1081647" y="38182"/>
                  </a:lnTo>
                  <a:lnTo>
                    <a:pt x="1076043" y="38260"/>
                  </a:lnTo>
                  <a:lnTo>
                    <a:pt x="1070439" y="38339"/>
                  </a:lnTo>
                  <a:lnTo>
                    <a:pt x="1064834" y="38417"/>
                  </a:lnTo>
                  <a:lnTo>
                    <a:pt x="1059230" y="38496"/>
                  </a:lnTo>
                  <a:lnTo>
                    <a:pt x="1053625" y="38575"/>
                  </a:lnTo>
                  <a:lnTo>
                    <a:pt x="1048021" y="38655"/>
                  </a:lnTo>
                  <a:lnTo>
                    <a:pt x="1042417" y="38735"/>
                  </a:lnTo>
                  <a:lnTo>
                    <a:pt x="1036812" y="38815"/>
                  </a:lnTo>
                  <a:lnTo>
                    <a:pt x="1031208" y="38897"/>
                  </a:lnTo>
                  <a:lnTo>
                    <a:pt x="1025603" y="38979"/>
                  </a:lnTo>
                  <a:lnTo>
                    <a:pt x="1019999" y="39063"/>
                  </a:lnTo>
                  <a:lnTo>
                    <a:pt x="1014395" y="39147"/>
                  </a:lnTo>
                  <a:lnTo>
                    <a:pt x="1008790" y="39233"/>
                  </a:lnTo>
                  <a:lnTo>
                    <a:pt x="1003186" y="39320"/>
                  </a:lnTo>
                  <a:lnTo>
                    <a:pt x="997581" y="39409"/>
                  </a:lnTo>
                  <a:lnTo>
                    <a:pt x="991977" y="39500"/>
                  </a:lnTo>
                  <a:lnTo>
                    <a:pt x="986373" y="39592"/>
                  </a:lnTo>
                  <a:lnTo>
                    <a:pt x="980768" y="39686"/>
                  </a:lnTo>
                  <a:lnTo>
                    <a:pt x="975164" y="39783"/>
                  </a:lnTo>
                  <a:lnTo>
                    <a:pt x="969559" y="39881"/>
                  </a:lnTo>
                  <a:lnTo>
                    <a:pt x="963955" y="39982"/>
                  </a:lnTo>
                  <a:lnTo>
                    <a:pt x="958351" y="40086"/>
                  </a:lnTo>
                  <a:lnTo>
                    <a:pt x="952746" y="40192"/>
                  </a:lnTo>
                  <a:lnTo>
                    <a:pt x="947142" y="40301"/>
                  </a:lnTo>
                  <a:lnTo>
                    <a:pt x="941538" y="40412"/>
                  </a:lnTo>
                  <a:lnTo>
                    <a:pt x="935933" y="40527"/>
                  </a:lnTo>
                  <a:lnTo>
                    <a:pt x="930329" y="40645"/>
                  </a:lnTo>
                  <a:lnTo>
                    <a:pt x="924724" y="40766"/>
                  </a:lnTo>
                  <a:lnTo>
                    <a:pt x="919120" y="40891"/>
                  </a:lnTo>
                  <a:lnTo>
                    <a:pt x="913516" y="41019"/>
                  </a:lnTo>
                  <a:lnTo>
                    <a:pt x="907911" y="41151"/>
                  </a:lnTo>
                  <a:lnTo>
                    <a:pt x="902307" y="41287"/>
                  </a:lnTo>
                  <a:lnTo>
                    <a:pt x="896702" y="41427"/>
                  </a:lnTo>
                  <a:lnTo>
                    <a:pt x="891098" y="41572"/>
                  </a:lnTo>
                  <a:lnTo>
                    <a:pt x="885494" y="41720"/>
                  </a:lnTo>
                  <a:lnTo>
                    <a:pt x="879889" y="41873"/>
                  </a:lnTo>
                  <a:lnTo>
                    <a:pt x="874285" y="42030"/>
                  </a:lnTo>
                  <a:lnTo>
                    <a:pt x="868680" y="42193"/>
                  </a:lnTo>
                  <a:lnTo>
                    <a:pt x="863076" y="42360"/>
                  </a:lnTo>
                  <a:lnTo>
                    <a:pt x="857472" y="42532"/>
                  </a:lnTo>
                  <a:lnTo>
                    <a:pt x="851867" y="42709"/>
                  </a:lnTo>
                  <a:lnTo>
                    <a:pt x="846263" y="42892"/>
                  </a:lnTo>
                  <a:lnTo>
                    <a:pt x="840658" y="43080"/>
                  </a:lnTo>
                  <a:lnTo>
                    <a:pt x="835054" y="43274"/>
                  </a:lnTo>
                  <a:lnTo>
                    <a:pt x="829450" y="43473"/>
                  </a:lnTo>
                  <a:lnTo>
                    <a:pt x="823845" y="43679"/>
                  </a:lnTo>
                  <a:lnTo>
                    <a:pt x="818241" y="43890"/>
                  </a:lnTo>
                  <a:lnTo>
                    <a:pt x="812636" y="44108"/>
                  </a:lnTo>
                  <a:lnTo>
                    <a:pt x="807032" y="44332"/>
                  </a:lnTo>
                  <a:lnTo>
                    <a:pt x="801428" y="44563"/>
                  </a:lnTo>
                  <a:lnTo>
                    <a:pt x="795823" y="44800"/>
                  </a:lnTo>
                  <a:lnTo>
                    <a:pt x="790219" y="45044"/>
                  </a:lnTo>
                  <a:lnTo>
                    <a:pt x="784615" y="45295"/>
                  </a:lnTo>
                  <a:lnTo>
                    <a:pt x="779010" y="45553"/>
                  </a:lnTo>
                  <a:lnTo>
                    <a:pt x="773406" y="45819"/>
                  </a:lnTo>
                  <a:lnTo>
                    <a:pt x="767801" y="46092"/>
                  </a:lnTo>
                  <a:lnTo>
                    <a:pt x="762197" y="46373"/>
                  </a:lnTo>
                  <a:lnTo>
                    <a:pt x="756593" y="46661"/>
                  </a:lnTo>
                  <a:lnTo>
                    <a:pt x="750988" y="46958"/>
                  </a:lnTo>
                  <a:lnTo>
                    <a:pt x="745384" y="47263"/>
                  </a:lnTo>
                  <a:lnTo>
                    <a:pt x="739779" y="47576"/>
                  </a:lnTo>
                  <a:lnTo>
                    <a:pt x="734175" y="47897"/>
                  </a:lnTo>
                  <a:lnTo>
                    <a:pt x="728571" y="48227"/>
                  </a:lnTo>
                  <a:lnTo>
                    <a:pt x="722966" y="48566"/>
                  </a:lnTo>
                  <a:lnTo>
                    <a:pt x="717362" y="48915"/>
                  </a:lnTo>
                  <a:lnTo>
                    <a:pt x="711757" y="49272"/>
                  </a:lnTo>
                  <a:lnTo>
                    <a:pt x="706153" y="49639"/>
                  </a:lnTo>
                  <a:lnTo>
                    <a:pt x="700549" y="50015"/>
                  </a:lnTo>
                  <a:lnTo>
                    <a:pt x="694944" y="50401"/>
                  </a:lnTo>
                  <a:lnTo>
                    <a:pt x="689340" y="50797"/>
                  </a:lnTo>
                  <a:lnTo>
                    <a:pt x="683735" y="51204"/>
                  </a:lnTo>
                  <a:lnTo>
                    <a:pt x="678131" y="51620"/>
                  </a:lnTo>
                  <a:lnTo>
                    <a:pt x="672527" y="52048"/>
                  </a:lnTo>
                  <a:lnTo>
                    <a:pt x="666922" y="52486"/>
                  </a:lnTo>
                  <a:lnTo>
                    <a:pt x="661318" y="52935"/>
                  </a:lnTo>
                  <a:lnTo>
                    <a:pt x="655713" y="53396"/>
                  </a:lnTo>
                  <a:lnTo>
                    <a:pt x="650109" y="53868"/>
                  </a:lnTo>
                  <a:lnTo>
                    <a:pt x="644505" y="54352"/>
                  </a:lnTo>
                  <a:lnTo>
                    <a:pt x="638900" y="54848"/>
                  </a:lnTo>
                  <a:lnTo>
                    <a:pt x="633296" y="55357"/>
                  </a:lnTo>
                  <a:lnTo>
                    <a:pt x="627692" y="55878"/>
                  </a:lnTo>
                  <a:lnTo>
                    <a:pt x="622087" y="56411"/>
                  </a:lnTo>
                  <a:lnTo>
                    <a:pt x="616483" y="56958"/>
                  </a:lnTo>
                  <a:lnTo>
                    <a:pt x="610878" y="57518"/>
                  </a:lnTo>
                  <a:lnTo>
                    <a:pt x="605274" y="58092"/>
                  </a:lnTo>
                  <a:lnTo>
                    <a:pt x="599670" y="58679"/>
                  </a:lnTo>
                  <a:lnTo>
                    <a:pt x="594065" y="59281"/>
                  </a:lnTo>
                  <a:lnTo>
                    <a:pt x="588461" y="59898"/>
                  </a:lnTo>
                  <a:lnTo>
                    <a:pt x="582856" y="60529"/>
                  </a:lnTo>
                  <a:lnTo>
                    <a:pt x="577252" y="61176"/>
                  </a:lnTo>
                  <a:lnTo>
                    <a:pt x="571648" y="61838"/>
                  </a:lnTo>
                  <a:lnTo>
                    <a:pt x="566043" y="62516"/>
                  </a:lnTo>
                  <a:lnTo>
                    <a:pt x="560439" y="63211"/>
                  </a:lnTo>
                  <a:lnTo>
                    <a:pt x="554834" y="63922"/>
                  </a:lnTo>
                  <a:lnTo>
                    <a:pt x="549230" y="64650"/>
                  </a:lnTo>
                  <a:lnTo>
                    <a:pt x="543626" y="65396"/>
                  </a:lnTo>
                  <a:lnTo>
                    <a:pt x="538021" y="66159"/>
                  </a:lnTo>
                  <a:lnTo>
                    <a:pt x="532417" y="66941"/>
                  </a:lnTo>
                  <a:lnTo>
                    <a:pt x="526812" y="67742"/>
                  </a:lnTo>
                  <a:lnTo>
                    <a:pt x="521208" y="68561"/>
                  </a:lnTo>
                  <a:lnTo>
                    <a:pt x="515604" y="69401"/>
                  </a:lnTo>
                  <a:lnTo>
                    <a:pt x="509999" y="70261"/>
                  </a:lnTo>
                  <a:lnTo>
                    <a:pt x="504395" y="71142"/>
                  </a:lnTo>
                  <a:lnTo>
                    <a:pt x="498790" y="72043"/>
                  </a:lnTo>
                  <a:lnTo>
                    <a:pt x="493186" y="72967"/>
                  </a:lnTo>
                  <a:lnTo>
                    <a:pt x="487582" y="73913"/>
                  </a:lnTo>
                  <a:lnTo>
                    <a:pt x="481977" y="74882"/>
                  </a:lnTo>
                  <a:lnTo>
                    <a:pt x="476373" y="75875"/>
                  </a:lnTo>
                  <a:lnTo>
                    <a:pt x="470769" y="76892"/>
                  </a:lnTo>
                  <a:lnTo>
                    <a:pt x="465164" y="77933"/>
                  </a:lnTo>
                  <a:lnTo>
                    <a:pt x="459560" y="79001"/>
                  </a:lnTo>
                  <a:lnTo>
                    <a:pt x="453955" y="80094"/>
                  </a:lnTo>
                  <a:lnTo>
                    <a:pt x="448351" y="81215"/>
                  </a:lnTo>
                  <a:lnTo>
                    <a:pt x="442747" y="82363"/>
                  </a:lnTo>
                  <a:lnTo>
                    <a:pt x="437142" y="83540"/>
                  </a:lnTo>
                  <a:lnTo>
                    <a:pt x="431538" y="84746"/>
                  </a:lnTo>
                  <a:lnTo>
                    <a:pt x="425933" y="85983"/>
                  </a:lnTo>
                  <a:lnTo>
                    <a:pt x="420329" y="87251"/>
                  </a:lnTo>
                  <a:lnTo>
                    <a:pt x="414725" y="88550"/>
                  </a:lnTo>
                  <a:lnTo>
                    <a:pt x="409120" y="89883"/>
                  </a:lnTo>
                  <a:lnTo>
                    <a:pt x="403516" y="91249"/>
                  </a:lnTo>
                  <a:lnTo>
                    <a:pt x="397911" y="92651"/>
                  </a:lnTo>
                  <a:lnTo>
                    <a:pt x="392307" y="94088"/>
                  </a:lnTo>
                  <a:lnTo>
                    <a:pt x="386703" y="95563"/>
                  </a:lnTo>
                  <a:lnTo>
                    <a:pt x="381098" y="97075"/>
                  </a:lnTo>
                  <a:lnTo>
                    <a:pt x="375494" y="98627"/>
                  </a:lnTo>
                  <a:lnTo>
                    <a:pt x="369889" y="100220"/>
                  </a:lnTo>
                  <a:lnTo>
                    <a:pt x="364285" y="101854"/>
                  </a:lnTo>
                  <a:lnTo>
                    <a:pt x="358681" y="103532"/>
                  </a:lnTo>
                  <a:lnTo>
                    <a:pt x="353076" y="105254"/>
                  </a:lnTo>
                  <a:lnTo>
                    <a:pt x="347472" y="107021"/>
                  </a:lnTo>
                  <a:lnTo>
                    <a:pt x="341867" y="108836"/>
                  </a:lnTo>
                  <a:lnTo>
                    <a:pt x="336263" y="110700"/>
                  </a:lnTo>
                  <a:lnTo>
                    <a:pt x="330659" y="112613"/>
                  </a:lnTo>
                  <a:lnTo>
                    <a:pt x="325054" y="114579"/>
                  </a:lnTo>
                  <a:lnTo>
                    <a:pt x="319450" y="116597"/>
                  </a:lnTo>
                  <a:lnTo>
                    <a:pt x="313846" y="118671"/>
                  </a:lnTo>
                  <a:lnTo>
                    <a:pt x="308241" y="120801"/>
                  </a:lnTo>
                  <a:lnTo>
                    <a:pt x="302637" y="122990"/>
                  </a:lnTo>
                  <a:lnTo>
                    <a:pt x="297032" y="125239"/>
                  </a:lnTo>
                  <a:lnTo>
                    <a:pt x="291428" y="127550"/>
                  </a:lnTo>
                  <a:lnTo>
                    <a:pt x="285824" y="129925"/>
                  </a:lnTo>
                  <a:lnTo>
                    <a:pt x="280219" y="132366"/>
                  </a:lnTo>
                  <a:lnTo>
                    <a:pt x="274615" y="134875"/>
                  </a:lnTo>
                  <a:lnTo>
                    <a:pt x="269010" y="137454"/>
                  </a:lnTo>
                  <a:lnTo>
                    <a:pt x="263406" y="140105"/>
                  </a:lnTo>
                  <a:lnTo>
                    <a:pt x="257802" y="142829"/>
                  </a:lnTo>
                  <a:lnTo>
                    <a:pt x="252197" y="145630"/>
                  </a:lnTo>
                  <a:lnTo>
                    <a:pt x="246593" y="148510"/>
                  </a:lnTo>
                  <a:lnTo>
                    <a:pt x="240988" y="151470"/>
                  </a:lnTo>
                  <a:lnTo>
                    <a:pt x="235384" y="154513"/>
                  </a:lnTo>
                  <a:lnTo>
                    <a:pt x="229780" y="157642"/>
                  </a:lnTo>
                  <a:lnTo>
                    <a:pt x="224175" y="160858"/>
                  </a:lnTo>
                  <a:lnTo>
                    <a:pt x="218571" y="164164"/>
                  </a:lnTo>
                  <a:lnTo>
                    <a:pt x="212966" y="167562"/>
                  </a:lnTo>
                  <a:lnTo>
                    <a:pt x="207362" y="171054"/>
                  </a:lnTo>
                  <a:lnTo>
                    <a:pt x="201758" y="174644"/>
                  </a:lnTo>
                  <a:lnTo>
                    <a:pt x="196153" y="178332"/>
                  </a:lnTo>
                  <a:lnTo>
                    <a:pt x="190549" y="182122"/>
                  </a:lnTo>
                  <a:lnTo>
                    <a:pt x="184944" y="186016"/>
                  </a:lnTo>
                  <a:lnTo>
                    <a:pt x="179340" y="190016"/>
                  </a:lnTo>
                  <a:lnTo>
                    <a:pt x="173736" y="194125"/>
                  </a:lnTo>
                  <a:lnTo>
                    <a:pt x="168131" y="198344"/>
                  </a:lnTo>
                  <a:lnTo>
                    <a:pt x="162527" y="202675"/>
                  </a:lnTo>
                  <a:lnTo>
                    <a:pt x="156923" y="207121"/>
                  </a:lnTo>
                  <a:lnTo>
                    <a:pt x="151318" y="211684"/>
                  </a:lnTo>
                  <a:lnTo>
                    <a:pt x="145714" y="216365"/>
                  </a:lnTo>
                  <a:lnTo>
                    <a:pt x="140109" y="221166"/>
                  </a:lnTo>
                  <a:lnTo>
                    <a:pt x="134505" y="226089"/>
                  </a:lnTo>
                  <a:lnTo>
                    <a:pt x="128901" y="231135"/>
                  </a:lnTo>
                  <a:lnTo>
                    <a:pt x="123296" y="236305"/>
                  </a:lnTo>
                  <a:lnTo>
                    <a:pt x="117692" y="241601"/>
                  </a:lnTo>
                  <a:lnTo>
                    <a:pt x="112087" y="247023"/>
                  </a:lnTo>
                  <a:lnTo>
                    <a:pt x="106483" y="252571"/>
                  </a:lnTo>
                  <a:lnTo>
                    <a:pt x="100879" y="258248"/>
                  </a:lnTo>
                  <a:lnTo>
                    <a:pt x="95274" y="264051"/>
                  </a:lnTo>
                  <a:lnTo>
                    <a:pt x="89670" y="269983"/>
                  </a:lnTo>
                  <a:lnTo>
                    <a:pt x="84065" y="276041"/>
                  </a:lnTo>
                  <a:lnTo>
                    <a:pt x="78461" y="282225"/>
                  </a:lnTo>
                  <a:lnTo>
                    <a:pt x="72857" y="288535"/>
                  </a:lnTo>
                  <a:lnTo>
                    <a:pt x="67252" y="294969"/>
                  </a:lnTo>
                  <a:lnTo>
                    <a:pt x="61648" y="301526"/>
                  </a:lnTo>
                  <a:lnTo>
                    <a:pt x="56043" y="308202"/>
                  </a:lnTo>
                  <a:lnTo>
                    <a:pt x="50439" y="314997"/>
                  </a:lnTo>
                  <a:lnTo>
                    <a:pt x="44835" y="321906"/>
                  </a:lnTo>
                  <a:lnTo>
                    <a:pt x="39230" y="328927"/>
                  </a:lnTo>
                  <a:lnTo>
                    <a:pt x="33626" y="336057"/>
                  </a:lnTo>
                  <a:lnTo>
                    <a:pt x="28021" y="343290"/>
                  </a:lnTo>
                  <a:lnTo>
                    <a:pt x="22417" y="350624"/>
                  </a:lnTo>
                  <a:lnTo>
                    <a:pt x="16813" y="358052"/>
                  </a:lnTo>
                  <a:lnTo>
                    <a:pt x="11208" y="365570"/>
                  </a:lnTo>
                  <a:lnTo>
                    <a:pt x="5604" y="373172"/>
                  </a:lnTo>
                  <a:lnTo>
                    <a:pt x="0" y="380852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691486" y="4190832"/>
              <a:ext cx="1883076" cy="378577"/>
            </a:xfrm>
            <a:custGeom>
              <a:avLst/>
              <a:pathLst>
                <a:path w="1883076" h="378577">
                  <a:moveTo>
                    <a:pt x="0" y="378577"/>
                  </a:moveTo>
                  <a:lnTo>
                    <a:pt x="5604" y="370825"/>
                  </a:lnTo>
                  <a:lnTo>
                    <a:pt x="11208" y="363150"/>
                  </a:lnTo>
                  <a:lnTo>
                    <a:pt x="16813" y="355558"/>
                  </a:lnTo>
                  <a:lnTo>
                    <a:pt x="22417" y="348055"/>
                  </a:lnTo>
                  <a:lnTo>
                    <a:pt x="28021" y="340646"/>
                  </a:lnTo>
                  <a:lnTo>
                    <a:pt x="33626" y="333335"/>
                  </a:lnTo>
                  <a:lnTo>
                    <a:pt x="39230" y="326129"/>
                  </a:lnTo>
                  <a:lnTo>
                    <a:pt x="44835" y="319029"/>
                  </a:lnTo>
                  <a:lnTo>
                    <a:pt x="50439" y="312041"/>
                  </a:lnTo>
                  <a:lnTo>
                    <a:pt x="56043" y="305166"/>
                  </a:lnTo>
                  <a:lnTo>
                    <a:pt x="61648" y="298409"/>
                  </a:lnTo>
                  <a:lnTo>
                    <a:pt x="67252" y="291772"/>
                  </a:lnTo>
                  <a:lnTo>
                    <a:pt x="72857" y="285256"/>
                  </a:lnTo>
                  <a:lnTo>
                    <a:pt x="78461" y="278863"/>
                  </a:lnTo>
                  <a:lnTo>
                    <a:pt x="84065" y="272596"/>
                  </a:lnTo>
                  <a:lnTo>
                    <a:pt x="89670" y="266454"/>
                  </a:lnTo>
                  <a:lnTo>
                    <a:pt x="95274" y="260438"/>
                  </a:lnTo>
                  <a:lnTo>
                    <a:pt x="100879" y="254549"/>
                  </a:lnTo>
                  <a:lnTo>
                    <a:pt x="106483" y="248787"/>
                  </a:lnTo>
                  <a:lnTo>
                    <a:pt x="112087" y="243152"/>
                  </a:lnTo>
                  <a:lnTo>
                    <a:pt x="117692" y="237644"/>
                  </a:lnTo>
                  <a:lnTo>
                    <a:pt x="123296" y="232261"/>
                  </a:lnTo>
                  <a:lnTo>
                    <a:pt x="128901" y="227002"/>
                  </a:lnTo>
                  <a:lnTo>
                    <a:pt x="134505" y="221868"/>
                  </a:lnTo>
                  <a:lnTo>
                    <a:pt x="140109" y="216856"/>
                  </a:lnTo>
                  <a:lnTo>
                    <a:pt x="145714" y="211965"/>
                  </a:lnTo>
                  <a:lnTo>
                    <a:pt x="151318" y="207194"/>
                  </a:lnTo>
                  <a:lnTo>
                    <a:pt x="156923" y="202541"/>
                  </a:lnTo>
                  <a:lnTo>
                    <a:pt x="162527" y="198003"/>
                  </a:lnTo>
                  <a:lnTo>
                    <a:pt x="168131" y="193580"/>
                  </a:lnTo>
                  <a:lnTo>
                    <a:pt x="173736" y="189268"/>
                  </a:lnTo>
                  <a:lnTo>
                    <a:pt x="179340" y="185067"/>
                  </a:lnTo>
                  <a:lnTo>
                    <a:pt x="184944" y="180973"/>
                  </a:lnTo>
                  <a:lnTo>
                    <a:pt x="190549" y="176985"/>
                  </a:lnTo>
                  <a:lnTo>
                    <a:pt x="196153" y="173100"/>
                  </a:lnTo>
                  <a:lnTo>
                    <a:pt x="201758" y="169316"/>
                  </a:lnTo>
                  <a:lnTo>
                    <a:pt x="207362" y="165630"/>
                  </a:lnTo>
                  <a:lnTo>
                    <a:pt x="212966" y="162041"/>
                  </a:lnTo>
                  <a:lnTo>
                    <a:pt x="218571" y="158545"/>
                  </a:lnTo>
                  <a:lnTo>
                    <a:pt x="224175" y="155142"/>
                  </a:lnTo>
                  <a:lnTo>
                    <a:pt x="229780" y="151827"/>
                  </a:lnTo>
                  <a:lnTo>
                    <a:pt x="235384" y="148599"/>
                  </a:lnTo>
                  <a:lnTo>
                    <a:pt x="240988" y="145456"/>
                  </a:lnTo>
                  <a:lnTo>
                    <a:pt x="246593" y="142395"/>
                  </a:lnTo>
                  <a:lnTo>
                    <a:pt x="252197" y="139414"/>
                  </a:lnTo>
                  <a:lnTo>
                    <a:pt x="257802" y="136511"/>
                  </a:lnTo>
                  <a:lnTo>
                    <a:pt x="263406" y="133683"/>
                  </a:lnTo>
                  <a:lnTo>
                    <a:pt x="269010" y="130929"/>
                  </a:lnTo>
                  <a:lnTo>
                    <a:pt x="274615" y="128245"/>
                  </a:lnTo>
                  <a:lnTo>
                    <a:pt x="280219" y="125631"/>
                  </a:lnTo>
                  <a:lnTo>
                    <a:pt x="285824" y="123084"/>
                  </a:lnTo>
                  <a:lnTo>
                    <a:pt x="291428" y="120603"/>
                  </a:lnTo>
                  <a:lnTo>
                    <a:pt x="297032" y="118184"/>
                  </a:lnTo>
                  <a:lnTo>
                    <a:pt x="302637" y="115827"/>
                  </a:lnTo>
                  <a:lnTo>
                    <a:pt x="308241" y="113528"/>
                  </a:lnTo>
                  <a:lnTo>
                    <a:pt x="313846" y="111288"/>
                  </a:lnTo>
                  <a:lnTo>
                    <a:pt x="319450" y="109103"/>
                  </a:lnTo>
                  <a:lnTo>
                    <a:pt x="325054" y="106973"/>
                  </a:lnTo>
                  <a:lnTo>
                    <a:pt x="330659" y="104895"/>
                  </a:lnTo>
                  <a:lnTo>
                    <a:pt x="336263" y="102867"/>
                  </a:lnTo>
                  <a:lnTo>
                    <a:pt x="341867" y="100889"/>
                  </a:lnTo>
                  <a:lnTo>
                    <a:pt x="347472" y="98959"/>
                  </a:lnTo>
                  <a:lnTo>
                    <a:pt x="353076" y="97075"/>
                  </a:lnTo>
                  <a:lnTo>
                    <a:pt x="358681" y="95235"/>
                  </a:lnTo>
                  <a:lnTo>
                    <a:pt x="364285" y="93439"/>
                  </a:lnTo>
                  <a:lnTo>
                    <a:pt x="369889" y="91686"/>
                  </a:lnTo>
                  <a:lnTo>
                    <a:pt x="375494" y="89973"/>
                  </a:lnTo>
                  <a:lnTo>
                    <a:pt x="381098" y="88299"/>
                  </a:lnTo>
                  <a:lnTo>
                    <a:pt x="386703" y="86664"/>
                  </a:lnTo>
                  <a:lnTo>
                    <a:pt x="392307" y="85066"/>
                  </a:lnTo>
                  <a:lnTo>
                    <a:pt x="397911" y="83504"/>
                  </a:lnTo>
                  <a:lnTo>
                    <a:pt x="403516" y="81977"/>
                  </a:lnTo>
                  <a:lnTo>
                    <a:pt x="409120" y="80484"/>
                  </a:lnTo>
                  <a:lnTo>
                    <a:pt x="414725" y="79024"/>
                  </a:lnTo>
                  <a:lnTo>
                    <a:pt x="420329" y="77595"/>
                  </a:lnTo>
                  <a:lnTo>
                    <a:pt x="425933" y="76198"/>
                  </a:lnTo>
                  <a:lnTo>
                    <a:pt x="431538" y="74830"/>
                  </a:lnTo>
                  <a:lnTo>
                    <a:pt x="437142" y="73492"/>
                  </a:lnTo>
                  <a:lnTo>
                    <a:pt x="442747" y="72181"/>
                  </a:lnTo>
                  <a:lnTo>
                    <a:pt x="448351" y="70899"/>
                  </a:lnTo>
                  <a:lnTo>
                    <a:pt x="453955" y="69643"/>
                  </a:lnTo>
                  <a:lnTo>
                    <a:pt x="459560" y="68412"/>
                  </a:lnTo>
                  <a:lnTo>
                    <a:pt x="465164" y="67207"/>
                  </a:lnTo>
                  <a:lnTo>
                    <a:pt x="470769" y="66026"/>
                  </a:lnTo>
                  <a:lnTo>
                    <a:pt x="476373" y="64869"/>
                  </a:lnTo>
                  <a:lnTo>
                    <a:pt x="481977" y="63736"/>
                  </a:lnTo>
                  <a:lnTo>
                    <a:pt x="487582" y="62624"/>
                  </a:lnTo>
                  <a:lnTo>
                    <a:pt x="493186" y="61534"/>
                  </a:lnTo>
                  <a:lnTo>
                    <a:pt x="498790" y="60466"/>
                  </a:lnTo>
                  <a:lnTo>
                    <a:pt x="504395" y="59418"/>
                  </a:lnTo>
                  <a:lnTo>
                    <a:pt x="509999" y="58390"/>
                  </a:lnTo>
                  <a:lnTo>
                    <a:pt x="515604" y="57382"/>
                  </a:lnTo>
                  <a:lnTo>
                    <a:pt x="521208" y="56392"/>
                  </a:lnTo>
                  <a:lnTo>
                    <a:pt x="526812" y="55422"/>
                  </a:lnTo>
                  <a:lnTo>
                    <a:pt x="532417" y="54469"/>
                  </a:lnTo>
                  <a:lnTo>
                    <a:pt x="538021" y="53534"/>
                  </a:lnTo>
                  <a:lnTo>
                    <a:pt x="543626" y="52616"/>
                  </a:lnTo>
                  <a:lnTo>
                    <a:pt x="549230" y="51715"/>
                  </a:lnTo>
                  <a:lnTo>
                    <a:pt x="554834" y="50830"/>
                  </a:lnTo>
                  <a:lnTo>
                    <a:pt x="560439" y="49960"/>
                  </a:lnTo>
                  <a:lnTo>
                    <a:pt x="566043" y="49107"/>
                  </a:lnTo>
                  <a:lnTo>
                    <a:pt x="571648" y="48268"/>
                  </a:lnTo>
                  <a:lnTo>
                    <a:pt x="577252" y="47444"/>
                  </a:lnTo>
                  <a:lnTo>
                    <a:pt x="582856" y="46635"/>
                  </a:lnTo>
                  <a:lnTo>
                    <a:pt x="588461" y="45839"/>
                  </a:lnTo>
                  <a:lnTo>
                    <a:pt x="594065" y="45058"/>
                  </a:lnTo>
                  <a:lnTo>
                    <a:pt x="599670" y="44289"/>
                  </a:lnTo>
                  <a:lnTo>
                    <a:pt x="605274" y="43534"/>
                  </a:lnTo>
                  <a:lnTo>
                    <a:pt x="610878" y="42792"/>
                  </a:lnTo>
                  <a:lnTo>
                    <a:pt x="616483" y="42062"/>
                  </a:lnTo>
                  <a:lnTo>
                    <a:pt x="622087" y="41344"/>
                  </a:lnTo>
                  <a:lnTo>
                    <a:pt x="627692" y="40638"/>
                  </a:lnTo>
                  <a:lnTo>
                    <a:pt x="633296" y="39944"/>
                  </a:lnTo>
                  <a:lnTo>
                    <a:pt x="638900" y="39262"/>
                  </a:lnTo>
                  <a:lnTo>
                    <a:pt x="644505" y="38591"/>
                  </a:lnTo>
                  <a:lnTo>
                    <a:pt x="650109" y="37930"/>
                  </a:lnTo>
                  <a:lnTo>
                    <a:pt x="655713" y="37280"/>
                  </a:lnTo>
                  <a:lnTo>
                    <a:pt x="661318" y="36641"/>
                  </a:lnTo>
                  <a:lnTo>
                    <a:pt x="666922" y="36012"/>
                  </a:lnTo>
                  <a:lnTo>
                    <a:pt x="672527" y="35394"/>
                  </a:lnTo>
                  <a:lnTo>
                    <a:pt x="678131" y="34785"/>
                  </a:lnTo>
                  <a:lnTo>
                    <a:pt x="683735" y="34185"/>
                  </a:lnTo>
                  <a:lnTo>
                    <a:pt x="689340" y="33596"/>
                  </a:lnTo>
                  <a:lnTo>
                    <a:pt x="694944" y="33015"/>
                  </a:lnTo>
                  <a:lnTo>
                    <a:pt x="700549" y="32444"/>
                  </a:lnTo>
                  <a:lnTo>
                    <a:pt x="706153" y="31881"/>
                  </a:lnTo>
                  <a:lnTo>
                    <a:pt x="711757" y="31328"/>
                  </a:lnTo>
                  <a:lnTo>
                    <a:pt x="717362" y="30783"/>
                  </a:lnTo>
                  <a:lnTo>
                    <a:pt x="722966" y="30246"/>
                  </a:lnTo>
                  <a:lnTo>
                    <a:pt x="728571" y="29718"/>
                  </a:lnTo>
                  <a:lnTo>
                    <a:pt x="734175" y="29198"/>
                  </a:lnTo>
                  <a:lnTo>
                    <a:pt x="739779" y="28686"/>
                  </a:lnTo>
                  <a:lnTo>
                    <a:pt x="745384" y="28181"/>
                  </a:lnTo>
                  <a:lnTo>
                    <a:pt x="750988" y="27685"/>
                  </a:lnTo>
                  <a:lnTo>
                    <a:pt x="756593" y="27196"/>
                  </a:lnTo>
                  <a:lnTo>
                    <a:pt x="762197" y="26714"/>
                  </a:lnTo>
                  <a:lnTo>
                    <a:pt x="767801" y="26240"/>
                  </a:lnTo>
                  <a:lnTo>
                    <a:pt x="773406" y="25773"/>
                  </a:lnTo>
                  <a:lnTo>
                    <a:pt x="779010" y="25313"/>
                  </a:lnTo>
                  <a:lnTo>
                    <a:pt x="784615" y="24860"/>
                  </a:lnTo>
                  <a:lnTo>
                    <a:pt x="790219" y="24414"/>
                  </a:lnTo>
                  <a:lnTo>
                    <a:pt x="795823" y="23974"/>
                  </a:lnTo>
                  <a:lnTo>
                    <a:pt x="801428" y="23542"/>
                  </a:lnTo>
                  <a:lnTo>
                    <a:pt x="807032" y="23115"/>
                  </a:lnTo>
                  <a:lnTo>
                    <a:pt x="812636" y="22695"/>
                  </a:lnTo>
                  <a:lnTo>
                    <a:pt x="818241" y="22282"/>
                  </a:lnTo>
                  <a:lnTo>
                    <a:pt x="823845" y="21874"/>
                  </a:lnTo>
                  <a:lnTo>
                    <a:pt x="829450" y="21473"/>
                  </a:lnTo>
                  <a:lnTo>
                    <a:pt x="835054" y="21078"/>
                  </a:lnTo>
                  <a:lnTo>
                    <a:pt x="840658" y="20688"/>
                  </a:lnTo>
                  <a:lnTo>
                    <a:pt x="846263" y="20305"/>
                  </a:lnTo>
                  <a:lnTo>
                    <a:pt x="851867" y="19927"/>
                  </a:lnTo>
                  <a:lnTo>
                    <a:pt x="857472" y="19555"/>
                  </a:lnTo>
                  <a:lnTo>
                    <a:pt x="863076" y="19188"/>
                  </a:lnTo>
                  <a:lnTo>
                    <a:pt x="868680" y="18827"/>
                  </a:lnTo>
                  <a:lnTo>
                    <a:pt x="874285" y="18472"/>
                  </a:lnTo>
                  <a:lnTo>
                    <a:pt x="879889" y="18121"/>
                  </a:lnTo>
                  <a:lnTo>
                    <a:pt x="885494" y="17776"/>
                  </a:lnTo>
                  <a:lnTo>
                    <a:pt x="891098" y="17436"/>
                  </a:lnTo>
                  <a:lnTo>
                    <a:pt x="896702" y="17102"/>
                  </a:lnTo>
                  <a:lnTo>
                    <a:pt x="902307" y="16772"/>
                  </a:lnTo>
                  <a:lnTo>
                    <a:pt x="907911" y="16447"/>
                  </a:lnTo>
                  <a:lnTo>
                    <a:pt x="913516" y="16128"/>
                  </a:lnTo>
                  <a:lnTo>
                    <a:pt x="919120" y="15813"/>
                  </a:lnTo>
                  <a:lnTo>
                    <a:pt x="924724" y="15503"/>
                  </a:lnTo>
                  <a:lnTo>
                    <a:pt x="930329" y="15197"/>
                  </a:lnTo>
                  <a:lnTo>
                    <a:pt x="935933" y="14897"/>
                  </a:lnTo>
                  <a:lnTo>
                    <a:pt x="941538" y="14601"/>
                  </a:lnTo>
                  <a:lnTo>
                    <a:pt x="947142" y="14309"/>
                  </a:lnTo>
                  <a:lnTo>
                    <a:pt x="952746" y="14022"/>
                  </a:lnTo>
                  <a:lnTo>
                    <a:pt x="958351" y="13739"/>
                  </a:lnTo>
                  <a:lnTo>
                    <a:pt x="963955" y="13461"/>
                  </a:lnTo>
                  <a:lnTo>
                    <a:pt x="969559" y="13187"/>
                  </a:lnTo>
                  <a:lnTo>
                    <a:pt x="975164" y="12918"/>
                  </a:lnTo>
                  <a:lnTo>
                    <a:pt x="980768" y="12652"/>
                  </a:lnTo>
                  <a:lnTo>
                    <a:pt x="986373" y="12391"/>
                  </a:lnTo>
                  <a:lnTo>
                    <a:pt x="991977" y="12134"/>
                  </a:lnTo>
                  <a:lnTo>
                    <a:pt x="997581" y="11881"/>
                  </a:lnTo>
                  <a:lnTo>
                    <a:pt x="1003186" y="11632"/>
                  </a:lnTo>
                  <a:lnTo>
                    <a:pt x="1008790" y="11387"/>
                  </a:lnTo>
                  <a:lnTo>
                    <a:pt x="1014395" y="11146"/>
                  </a:lnTo>
                  <a:lnTo>
                    <a:pt x="1019999" y="10908"/>
                  </a:lnTo>
                  <a:lnTo>
                    <a:pt x="1025603" y="10675"/>
                  </a:lnTo>
                  <a:lnTo>
                    <a:pt x="1031208" y="10445"/>
                  </a:lnTo>
                  <a:lnTo>
                    <a:pt x="1036812" y="10220"/>
                  </a:lnTo>
                  <a:lnTo>
                    <a:pt x="1042417" y="9998"/>
                  </a:lnTo>
                  <a:lnTo>
                    <a:pt x="1048021" y="9779"/>
                  </a:lnTo>
                  <a:lnTo>
                    <a:pt x="1053625" y="9564"/>
                  </a:lnTo>
                  <a:lnTo>
                    <a:pt x="1059230" y="9353"/>
                  </a:lnTo>
                  <a:lnTo>
                    <a:pt x="1064834" y="9146"/>
                  </a:lnTo>
                  <a:lnTo>
                    <a:pt x="1070439" y="8942"/>
                  </a:lnTo>
                  <a:lnTo>
                    <a:pt x="1076043" y="8741"/>
                  </a:lnTo>
                  <a:lnTo>
                    <a:pt x="1081647" y="8544"/>
                  </a:lnTo>
                  <a:lnTo>
                    <a:pt x="1087252" y="8350"/>
                  </a:lnTo>
                  <a:lnTo>
                    <a:pt x="1092856" y="8160"/>
                  </a:lnTo>
                  <a:lnTo>
                    <a:pt x="1098461" y="7972"/>
                  </a:lnTo>
                  <a:lnTo>
                    <a:pt x="1104065" y="7789"/>
                  </a:lnTo>
                  <a:lnTo>
                    <a:pt x="1109669" y="7608"/>
                  </a:lnTo>
                  <a:lnTo>
                    <a:pt x="1115274" y="7431"/>
                  </a:lnTo>
                  <a:lnTo>
                    <a:pt x="1120878" y="7257"/>
                  </a:lnTo>
                  <a:lnTo>
                    <a:pt x="1126482" y="7086"/>
                  </a:lnTo>
                  <a:lnTo>
                    <a:pt x="1132087" y="6918"/>
                  </a:lnTo>
                  <a:lnTo>
                    <a:pt x="1137691" y="6753"/>
                  </a:lnTo>
                  <a:lnTo>
                    <a:pt x="1143296" y="6591"/>
                  </a:lnTo>
                  <a:lnTo>
                    <a:pt x="1148900" y="6432"/>
                  </a:lnTo>
                  <a:lnTo>
                    <a:pt x="1154504" y="6277"/>
                  </a:lnTo>
                  <a:lnTo>
                    <a:pt x="1160109" y="6124"/>
                  </a:lnTo>
                  <a:lnTo>
                    <a:pt x="1165713" y="5974"/>
                  </a:lnTo>
                  <a:lnTo>
                    <a:pt x="1171318" y="5827"/>
                  </a:lnTo>
                  <a:lnTo>
                    <a:pt x="1176922" y="5683"/>
                  </a:lnTo>
                  <a:lnTo>
                    <a:pt x="1182526" y="5541"/>
                  </a:lnTo>
                  <a:lnTo>
                    <a:pt x="1188131" y="5402"/>
                  </a:lnTo>
                  <a:lnTo>
                    <a:pt x="1193735" y="5267"/>
                  </a:lnTo>
                  <a:lnTo>
                    <a:pt x="1199340" y="5133"/>
                  </a:lnTo>
                  <a:lnTo>
                    <a:pt x="1204944" y="5003"/>
                  </a:lnTo>
                  <a:lnTo>
                    <a:pt x="1210548" y="4875"/>
                  </a:lnTo>
                  <a:lnTo>
                    <a:pt x="1216153" y="4750"/>
                  </a:lnTo>
                  <a:lnTo>
                    <a:pt x="1221757" y="4627"/>
                  </a:lnTo>
                  <a:lnTo>
                    <a:pt x="1227362" y="4507"/>
                  </a:lnTo>
                  <a:lnTo>
                    <a:pt x="1232966" y="4389"/>
                  </a:lnTo>
                  <a:lnTo>
                    <a:pt x="1238570" y="4274"/>
                  </a:lnTo>
                  <a:lnTo>
                    <a:pt x="1244175" y="4161"/>
                  </a:lnTo>
                  <a:lnTo>
                    <a:pt x="1249779" y="4050"/>
                  </a:lnTo>
                  <a:lnTo>
                    <a:pt x="1255384" y="3942"/>
                  </a:lnTo>
                  <a:lnTo>
                    <a:pt x="1260988" y="3837"/>
                  </a:lnTo>
                  <a:lnTo>
                    <a:pt x="1266592" y="3733"/>
                  </a:lnTo>
                  <a:lnTo>
                    <a:pt x="1272197" y="3632"/>
                  </a:lnTo>
                  <a:lnTo>
                    <a:pt x="1277801" y="3533"/>
                  </a:lnTo>
                  <a:lnTo>
                    <a:pt x="1283406" y="3437"/>
                  </a:lnTo>
                  <a:lnTo>
                    <a:pt x="1289010" y="3342"/>
                  </a:lnTo>
                  <a:lnTo>
                    <a:pt x="1294614" y="3250"/>
                  </a:lnTo>
                  <a:lnTo>
                    <a:pt x="1300219" y="3159"/>
                  </a:lnTo>
                  <a:lnTo>
                    <a:pt x="1305823" y="3071"/>
                  </a:lnTo>
                  <a:lnTo>
                    <a:pt x="1311427" y="2985"/>
                  </a:lnTo>
                  <a:lnTo>
                    <a:pt x="1317032" y="2901"/>
                  </a:lnTo>
                  <a:lnTo>
                    <a:pt x="1322636" y="2819"/>
                  </a:lnTo>
                  <a:lnTo>
                    <a:pt x="1328241" y="2739"/>
                  </a:lnTo>
                  <a:lnTo>
                    <a:pt x="1333845" y="2660"/>
                  </a:lnTo>
                  <a:lnTo>
                    <a:pt x="1339449" y="2584"/>
                  </a:lnTo>
                  <a:lnTo>
                    <a:pt x="1345054" y="2509"/>
                  </a:lnTo>
                  <a:lnTo>
                    <a:pt x="1350658" y="2436"/>
                  </a:lnTo>
                  <a:lnTo>
                    <a:pt x="1356263" y="2365"/>
                  </a:lnTo>
                  <a:lnTo>
                    <a:pt x="1361867" y="2296"/>
                  </a:lnTo>
                  <a:lnTo>
                    <a:pt x="1367471" y="2228"/>
                  </a:lnTo>
                  <a:lnTo>
                    <a:pt x="1373076" y="2163"/>
                  </a:lnTo>
                  <a:lnTo>
                    <a:pt x="1378680" y="2098"/>
                  </a:lnTo>
                  <a:lnTo>
                    <a:pt x="1384285" y="2036"/>
                  </a:lnTo>
                  <a:lnTo>
                    <a:pt x="1389889" y="1975"/>
                  </a:lnTo>
                  <a:lnTo>
                    <a:pt x="1395493" y="1915"/>
                  </a:lnTo>
                  <a:lnTo>
                    <a:pt x="1401098" y="1857"/>
                  </a:lnTo>
                  <a:lnTo>
                    <a:pt x="1406702" y="1801"/>
                  </a:lnTo>
                  <a:lnTo>
                    <a:pt x="1412307" y="1746"/>
                  </a:lnTo>
                  <a:lnTo>
                    <a:pt x="1417911" y="1692"/>
                  </a:lnTo>
                  <a:lnTo>
                    <a:pt x="1423515" y="1640"/>
                  </a:lnTo>
                  <a:lnTo>
                    <a:pt x="1429120" y="1590"/>
                  </a:lnTo>
                  <a:lnTo>
                    <a:pt x="1434724" y="1540"/>
                  </a:lnTo>
                  <a:lnTo>
                    <a:pt x="1440329" y="1492"/>
                  </a:lnTo>
                  <a:lnTo>
                    <a:pt x="1445933" y="1445"/>
                  </a:lnTo>
                  <a:lnTo>
                    <a:pt x="1451537" y="1400"/>
                  </a:lnTo>
                  <a:lnTo>
                    <a:pt x="1457142" y="1355"/>
                  </a:lnTo>
                  <a:lnTo>
                    <a:pt x="1462746" y="1312"/>
                  </a:lnTo>
                  <a:lnTo>
                    <a:pt x="1468350" y="1270"/>
                  </a:lnTo>
                  <a:lnTo>
                    <a:pt x="1473955" y="1229"/>
                  </a:lnTo>
                  <a:lnTo>
                    <a:pt x="1479559" y="1190"/>
                  </a:lnTo>
                  <a:lnTo>
                    <a:pt x="1485164" y="1151"/>
                  </a:lnTo>
                  <a:lnTo>
                    <a:pt x="1490768" y="1113"/>
                  </a:lnTo>
                  <a:lnTo>
                    <a:pt x="1496372" y="1077"/>
                  </a:lnTo>
                  <a:lnTo>
                    <a:pt x="1501977" y="1041"/>
                  </a:lnTo>
                  <a:lnTo>
                    <a:pt x="1507581" y="1007"/>
                  </a:lnTo>
                  <a:lnTo>
                    <a:pt x="1513186" y="973"/>
                  </a:lnTo>
                  <a:lnTo>
                    <a:pt x="1518790" y="940"/>
                  </a:lnTo>
                  <a:lnTo>
                    <a:pt x="1524394" y="909"/>
                  </a:lnTo>
                  <a:lnTo>
                    <a:pt x="1529999" y="878"/>
                  </a:lnTo>
                  <a:lnTo>
                    <a:pt x="1535603" y="848"/>
                  </a:lnTo>
                  <a:lnTo>
                    <a:pt x="1541208" y="818"/>
                  </a:lnTo>
                  <a:lnTo>
                    <a:pt x="1546812" y="790"/>
                  </a:lnTo>
                  <a:lnTo>
                    <a:pt x="1552416" y="762"/>
                  </a:lnTo>
                  <a:lnTo>
                    <a:pt x="1558021" y="735"/>
                  </a:lnTo>
                  <a:lnTo>
                    <a:pt x="1563625" y="709"/>
                  </a:lnTo>
                  <a:lnTo>
                    <a:pt x="1569230" y="684"/>
                  </a:lnTo>
                  <a:lnTo>
                    <a:pt x="1574834" y="659"/>
                  </a:lnTo>
                  <a:lnTo>
                    <a:pt x="1580438" y="635"/>
                  </a:lnTo>
                  <a:lnTo>
                    <a:pt x="1586043" y="611"/>
                  </a:lnTo>
                  <a:lnTo>
                    <a:pt x="1591647" y="588"/>
                  </a:lnTo>
                  <a:lnTo>
                    <a:pt x="1597252" y="566"/>
                  </a:lnTo>
                  <a:lnTo>
                    <a:pt x="1602856" y="544"/>
                  </a:lnTo>
                  <a:lnTo>
                    <a:pt x="1608460" y="523"/>
                  </a:lnTo>
                  <a:lnTo>
                    <a:pt x="1614065" y="502"/>
                  </a:lnTo>
                  <a:lnTo>
                    <a:pt x="1619669" y="482"/>
                  </a:lnTo>
                  <a:lnTo>
                    <a:pt x="1625273" y="463"/>
                  </a:lnTo>
                  <a:lnTo>
                    <a:pt x="1630878" y="444"/>
                  </a:lnTo>
                  <a:lnTo>
                    <a:pt x="1636482" y="425"/>
                  </a:lnTo>
                  <a:lnTo>
                    <a:pt x="1642087" y="407"/>
                  </a:lnTo>
                  <a:lnTo>
                    <a:pt x="1647691" y="389"/>
                  </a:lnTo>
                  <a:lnTo>
                    <a:pt x="1653295" y="371"/>
                  </a:lnTo>
                  <a:lnTo>
                    <a:pt x="1658900" y="355"/>
                  </a:lnTo>
                  <a:lnTo>
                    <a:pt x="1664504" y="338"/>
                  </a:lnTo>
                  <a:lnTo>
                    <a:pt x="1670109" y="322"/>
                  </a:lnTo>
                  <a:lnTo>
                    <a:pt x="1675713" y="306"/>
                  </a:lnTo>
                  <a:lnTo>
                    <a:pt x="1681317" y="291"/>
                  </a:lnTo>
                  <a:lnTo>
                    <a:pt x="1686922" y="276"/>
                  </a:lnTo>
                  <a:lnTo>
                    <a:pt x="1692526" y="261"/>
                  </a:lnTo>
                  <a:lnTo>
                    <a:pt x="1698131" y="247"/>
                  </a:lnTo>
                  <a:lnTo>
                    <a:pt x="1703735" y="233"/>
                  </a:lnTo>
                  <a:lnTo>
                    <a:pt x="1709339" y="219"/>
                  </a:lnTo>
                  <a:lnTo>
                    <a:pt x="1714944" y="206"/>
                  </a:lnTo>
                  <a:lnTo>
                    <a:pt x="1720548" y="193"/>
                  </a:lnTo>
                  <a:lnTo>
                    <a:pt x="1726153" y="181"/>
                  </a:lnTo>
                  <a:lnTo>
                    <a:pt x="1731757" y="169"/>
                  </a:lnTo>
                  <a:lnTo>
                    <a:pt x="1737361" y="157"/>
                  </a:lnTo>
                  <a:lnTo>
                    <a:pt x="1742966" y="146"/>
                  </a:lnTo>
                  <a:lnTo>
                    <a:pt x="1748570" y="135"/>
                  </a:lnTo>
                  <a:lnTo>
                    <a:pt x="1754175" y="125"/>
                  </a:lnTo>
                  <a:lnTo>
                    <a:pt x="1759779" y="115"/>
                  </a:lnTo>
                  <a:lnTo>
                    <a:pt x="1765383" y="105"/>
                  </a:lnTo>
                  <a:lnTo>
                    <a:pt x="1770988" y="96"/>
                  </a:lnTo>
                  <a:lnTo>
                    <a:pt x="1776592" y="88"/>
                  </a:lnTo>
                  <a:lnTo>
                    <a:pt x="1782196" y="80"/>
                  </a:lnTo>
                  <a:lnTo>
                    <a:pt x="1787801" y="72"/>
                  </a:lnTo>
                  <a:lnTo>
                    <a:pt x="1793405" y="65"/>
                  </a:lnTo>
                  <a:lnTo>
                    <a:pt x="1799010" y="58"/>
                  </a:lnTo>
                  <a:lnTo>
                    <a:pt x="1804614" y="51"/>
                  </a:lnTo>
                  <a:lnTo>
                    <a:pt x="1810218" y="45"/>
                  </a:lnTo>
                  <a:lnTo>
                    <a:pt x="1815823" y="40"/>
                  </a:lnTo>
                  <a:lnTo>
                    <a:pt x="1821427" y="35"/>
                  </a:lnTo>
                  <a:lnTo>
                    <a:pt x="1827032" y="30"/>
                  </a:lnTo>
                  <a:lnTo>
                    <a:pt x="1832636" y="25"/>
                  </a:lnTo>
                  <a:lnTo>
                    <a:pt x="1838240" y="21"/>
                  </a:lnTo>
                  <a:lnTo>
                    <a:pt x="1843845" y="18"/>
                  </a:lnTo>
                  <a:lnTo>
                    <a:pt x="1849449" y="14"/>
                  </a:lnTo>
                  <a:lnTo>
                    <a:pt x="1855054" y="11"/>
                  </a:lnTo>
                  <a:lnTo>
                    <a:pt x="1860658" y="8"/>
                  </a:lnTo>
                  <a:lnTo>
                    <a:pt x="1866262" y="6"/>
                  </a:lnTo>
                  <a:lnTo>
                    <a:pt x="1871867" y="3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691486" y="4193053"/>
              <a:ext cx="1883076" cy="623262"/>
            </a:xfrm>
            <a:custGeom>
              <a:avLst/>
              <a:pathLst>
                <a:path w="1883076" h="623262">
                  <a:moveTo>
                    <a:pt x="0" y="378631"/>
                  </a:moveTo>
                  <a:lnTo>
                    <a:pt x="5604" y="370951"/>
                  </a:lnTo>
                  <a:lnTo>
                    <a:pt x="11208" y="363349"/>
                  </a:lnTo>
                  <a:lnTo>
                    <a:pt x="16813" y="355831"/>
                  </a:lnTo>
                  <a:lnTo>
                    <a:pt x="22417" y="348403"/>
                  </a:lnTo>
                  <a:lnTo>
                    <a:pt x="28021" y="341069"/>
                  </a:lnTo>
                  <a:lnTo>
                    <a:pt x="33626" y="333836"/>
                  </a:lnTo>
                  <a:lnTo>
                    <a:pt x="39230" y="326706"/>
                  </a:lnTo>
                  <a:lnTo>
                    <a:pt x="44835" y="319685"/>
                  </a:lnTo>
                  <a:lnTo>
                    <a:pt x="50439" y="312776"/>
                  </a:lnTo>
                  <a:lnTo>
                    <a:pt x="56043" y="305981"/>
                  </a:lnTo>
                  <a:lnTo>
                    <a:pt x="61648" y="299305"/>
                  </a:lnTo>
                  <a:lnTo>
                    <a:pt x="67252" y="292748"/>
                  </a:lnTo>
                  <a:lnTo>
                    <a:pt x="72857" y="286314"/>
                  </a:lnTo>
                  <a:lnTo>
                    <a:pt x="78461" y="280005"/>
                  </a:lnTo>
                  <a:lnTo>
                    <a:pt x="84065" y="273820"/>
                  </a:lnTo>
                  <a:lnTo>
                    <a:pt x="89670" y="267762"/>
                  </a:lnTo>
                  <a:lnTo>
                    <a:pt x="95274" y="261830"/>
                  </a:lnTo>
                  <a:lnTo>
                    <a:pt x="100879" y="256027"/>
                  </a:lnTo>
                  <a:lnTo>
                    <a:pt x="106483" y="250351"/>
                  </a:lnTo>
                  <a:lnTo>
                    <a:pt x="112087" y="244802"/>
                  </a:lnTo>
                  <a:lnTo>
                    <a:pt x="117692" y="239380"/>
                  </a:lnTo>
                  <a:lnTo>
                    <a:pt x="123296" y="234084"/>
                  </a:lnTo>
                  <a:lnTo>
                    <a:pt x="128901" y="228914"/>
                  </a:lnTo>
                  <a:lnTo>
                    <a:pt x="134505" y="223868"/>
                  </a:lnTo>
                  <a:lnTo>
                    <a:pt x="140109" y="218945"/>
                  </a:lnTo>
                  <a:lnTo>
                    <a:pt x="145714" y="214144"/>
                  </a:lnTo>
                  <a:lnTo>
                    <a:pt x="151318" y="209463"/>
                  </a:lnTo>
                  <a:lnTo>
                    <a:pt x="156923" y="204901"/>
                  </a:lnTo>
                  <a:lnTo>
                    <a:pt x="162527" y="200454"/>
                  </a:lnTo>
                  <a:lnTo>
                    <a:pt x="168131" y="196123"/>
                  </a:lnTo>
                  <a:lnTo>
                    <a:pt x="173736" y="191904"/>
                  </a:lnTo>
                  <a:lnTo>
                    <a:pt x="179340" y="187796"/>
                  </a:lnTo>
                  <a:lnTo>
                    <a:pt x="184944" y="183795"/>
                  </a:lnTo>
                  <a:lnTo>
                    <a:pt x="190549" y="179901"/>
                  </a:lnTo>
                  <a:lnTo>
                    <a:pt x="196153" y="176111"/>
                  </a:lnTo>
                  <a:lnTo>
                    <a:pt x="201758" y="172423"/>
                  </a:lnTo>
                  <a:lnTo>
                    <a:pt x="207362" y="168833"/>
                  </a:lnTo>
                  <a:lnTo>
                    <a:pt x="212966" y="165341"/>
                  </a:lnTo>
                  <a:lnTo>
                    <a:pt x="218571" y="161943"/>
                  </a:lnTo>
                  <a:lnTo>
                    <a:pt x="224175" y="158637"/>
                  </a:lnTo>
                  <a:lnTo>
                    <a:pt x="229780" y="155421"/>
                  </a:lnTo>
                  <a:lnTo>
                    <a:pt x="235384" y="152293"/>
                  </a:lnTo>
                  <a:lnTo>
                    <a:pt x="240988" y="149249"/>
                  </a:lnTo>
                  <a:lnTo>
                    <a:pt x="246593" y="146289"/>
                  </a:lnTo>
                  <a:lnTo>
                    <a:pt x="252197" y="143410"/>
                  </a:lnTo>
                  <a:lnTo>
                    <a:pt x="257802" y="140608"/>
                  </a:lnTo>
                  <a:lnTo>
                    <a:pt x="263406" y="137884"/>
                  </a:lnTo>
                  <a:lnTo>
                    <a:pt x="269010" y="135233"/>
                  </a:lnTo>
                  <a:lnTo>
                    <a:pt x="274615" y="132654"/>
                  </a:lnTo>
                  <a:lnTo>
                    <a:pt x="280219" y="130145"/>
                  </a:lnTo>
                  <a:lnTo>
                    <a:pt x="285824" y="127704"/>
                  </a:lnTo>
                  <a:lnTo>
                    <a:pt x="291428" y="125329"/>
                  </a:lnTo>
                  <a:lnTo>
                    <a:pt x="297032" y="123018"/>
                  </a:lnTo>
                  <a:lnTo>
                    <a:pt x="302637" y="120769"/>
                  </a:lnTo>
                  <a:lnTo>
                    <a:pt x="308241" y="118580"/>
                  </a:lnTo>
                  <a:lnTo>
                    <a:pt x="313846" y="116450"/>
                  </a:lnTo>
                  <a:lnTo>
                    <a:pt x="319450" y="114376"/>
                  </a:lnTo>
                  <a:lnTo>
                    <a:pt x="325054" y="112358"/>
                  </a:lnTo>
                  <a:lnTo>
                    <a:pt x="330659" y="110392"/>
                  </a:lnTo>
                  <a:lnTo>
                    <a:pt x="336263" y="108479"/>
                  </a:lnTo>
                  <a:lnTo>
                    <a:pt x="341867" y="106615"/>
                  </a:lnTo>
                  <a:lnTo>
                    <a:pt x="347472" y="104800"/>
                  </a:lnTo>
                  <a:lnTo>
                    <a:pt x="353076" y="103033"/>
                  </a:lnTo>
                  <a:lnTo>
                    <a:pt x="358681" y="101311"/>
                  </a:lnTo>
                  <a:lnTo>
                    <a:pt x="364285" y="99633"/>
                  </a:lnTo>
                  <a:lnTo>
                    <a:pt x="369889" y="97999"/>
                  </a:lnTo>
                  <a:lnTo>
                    <a:pt x="375494" y="96407"/>
                  </a:lnTo>
                  <a:lnTo>
                    <a:pt x="381098" y="94855"/>
                  </a:lnTo>
                  <a:lnTo>
                    <a:pt x="386703" y="93342"/>
                  </a:lnTo>
                  <a:lnTo>
                    <a:pt x="392307" y="91867"/>
                  </a:lnTo>
                  <a:lnTo>
                    <a:pt x="397911" y="90430"/>
                  </a:lnTo>
                  <a:lnTo>
                    <a:pt x="403516" y="89028"/>
                  </a:lnTo>
                  <a:lnTo>
                    <a:pt x="409120" y="87662"/>
                  </a:lnTo>
                  <a:lnTo>
                    <a:pt x="414725" y="86329"/>
                  </a:lnTo>
                  <a:lnTo>
                    <a:pt x="420329" y="85030"/>
                  </a:lnTo>
                  <a:lnTo>
                    <a:pt x="425933" y="83762"/>
                  </a:lnTo>
                  <a:lnTo>
                    <a:pt x="431538" y="82526"/>
                  </a:lnTo>
                  <a:lnTo>
                    <a:pt x="437142" y="81319"/>
                  </a:lnTo>
                  <a:lnTo>
                    <a:pt x="442747" y="80142"/>
                  </a:lnTo>
                  <a:lnTo>
                    <a:pt x="448351" y="78994"/>
                  </a:lnTo>
                  <a:lnTo>
                    <a:pt x="453955" y="77873"/>
                  </a:lnTo>
                  <a:lnTo>
                    <a:pt x="459560" y="76780"/>
                  </a:lnTo>
                  <a:lnTo>
                    <a:pt x="465164" y="75712"/>
                  </a:lnTo>
                  <a:lnTo>
                    <a:pt x="470769" y="74671"/>
                  </a:lnTo>
                  <a:lnTo>
                    <a:pt x="476373" y="73654"/>
                  </a:lnTo>
                  <a:lnTo>
                    <a:pt x="481977" y="72661"/>
                  </a:lnTo>
                  <a:lnTo>
                    <a:pt x="487582" y="71692"/>
                  </a:lnTo>
                  <a:lnTo>
                    <a:pt x="493186" y="70746"/>
                  </a:lnTo>
                  <a:lnTo>
                    <a:pt x="498790" y="69822"/>
                  </a:lnTo>
                  <a:lnTo>
                    <a:pt x="504395" y="68921"/>
                  </a:lnTo>
                  <a:lnTo>
                    <a:pt x="509999" y="68040"/>
                  </a:lnTo>
                  <a:lnTo>
                    <a:pt x="515604" y="67180"/>
                  </a:lnTo>
                  <a:lnTo>
                    <a:pt x="521208" y="66341"/>
                  </a:lnTo>
                  <a:lnTo>
                    <a:pt x="526812" y="65521"/>
                  </a:lnTo>
                  <a:lnTo>
                    <a:pt x="532417" y="64720"/>
                  </a:lnTo>
                  <a:lnTo>
                    <a:pt x="538021" y="63938"/>
                  </a:lnTo>
                  <a:lnTo>
                    <a:pt x="543626" y="63175"/>
                  </a:lnTo>
                  <a:lnTo>
                    <a:pt x="549230" y="62429"/>
                  </a:lnTo>
                  <a:lnTo>
                    <a:pt x="554834" y="61701"/>
                  </a:lnTo>
                  <a:lnTo>
                    <a:pt x="560439" y="60990"/>
                  </a:lnTo>
                  <a:lnTo>
                    <a:pt x="566043" y="60295"/>
                  </a:lnTo>
                  <a:lnTo>
                    <a:pt x="571648" y="59617"/>
                  </a:lnTo>
                  <a:lnTo>
                    <a:pt x="577252" y="58955"/>
                  </a:lnTo>
                  <a:lnTo>
                    <a:pt x="582856" y="58308"/>
                  </a:lnTo>
                  <a:lnTo>
                    <a:pt x="588461" y="57677"/>
                  </a:lnTo>
                  <a:lnTo>
                    <a:pt x="594065" y="57060"/>
                  </a:lnTo>
                  <a:lnTo>
                    <a:pt x="599670" y="56459"/>
                  </a:lnTo>
                  <a:lnTo>
                    <a:pt x="605274" y="55871"/>
                  </a:lnTo>
                  <a:lnTo>
                    <a:pt x="610878" y="55297"/>
                  </a:lnTo>
                  <a:lnTo>
                    <a:pt x="616483" y="54737"/>
                  </a:lnTo>
                  <a:lnTo>
                    <a:pt x="622087" y="54190"/>
                  </a:lnTo>
                  <a:lnTo>
                    <a:pt x="627692" y="53657"/>
                  </a:lnTo>
                  <a:lnTo>
                    <a:pt x="633296" y="53136"/>
                  </a:lnTo>
                  <a:lnTo>
                    <a:pt x="638900" y="52628"/>
                  </a:lnTo>
                  <a:lnTo>
                    <a:pt x="644505" y="52131"/>
                  </a:lnTo>
                  <a:lnTo>
                    <a:pt x="650109" y="51647"/>
                  </a:lnTo>
                  <a:lnTo>
                    <a:pt x="655713" y="51175"/>
                  </a:lnTo>
                  <a:lnTo>
                    <a:pt x="661318" y="50715"/>
                  </a:lnTo>
                  <a:lnTo>
                    <a:pt x="666922" y="50265"/>
                  </a:lnTo>
                  <a:lnTo>
                    <a:pt x="672527" y="49827"/>
                  </a:lnTo>
                  <a:lnTo>
                    <a:pt x="678131" y="49400"/>
                  </a:lnTo>
                  <a:lnTo>
                    <a:pt x="683735" y="48983"/>
                  </a:lnTo>
                  <a:lnTo>
                    <a:pt x="689340" y="48576"/>
                  </a:lnTo>
                  <a:lnTo>
                    <a:pt x="694944" y="48180"/>
                  </a:lnTo>
                  <a:lnTo>
                    <a:pt x="700549" y="47794"/>
                  </a:lnTo>
                  <a:lnTo>
                    <a:pt x="706153" y="47418"/>
                  </a:lnTo>
                  <a:lnTo>
                    <a:pt x="711757" y="47051"/>
                  </a:lnTo>
                  <a:lnTo>
                    <a:pt x="717362" y="46694"/>
                  </a:lnTo>
                  <a:lnTo>
                    <a:pt x="722966" y="46346"/>
                  </a:lnTo>
                  <a:lnTo>
                    <a:pt x="728571" y="46007"/>
                  </a:lnTo>
                  <a:lnTo>
                    <a:pt x="734175" y="45676"/>
                  </a:lnTo>
                  <a:lnTo>
                    <a:pt x="739779" y="45355"/>
                  </a:lnTo>
                  <a:lnTo>
                    <a:pt x="745384" y="45042"/>
                  </a:lnTo>
                  <a:lnTo>
                    <a:pt x="750988" y="44737"/>
                  </a:lnTo>
                  <a:lnTo>
                    <a:pt x="756593" y="44441"/>
                  </a:lnTo>
                  <a:lnTo>
                    <a:pt x="762197" y="44152"/>
                  </a:lnTo>
                  <a:lnTo>
                    <a:pt x="767801" y="43871"/>
                  </a:lnTo>
                  <a:lnTo>
                    <a:pt x="773406" y="43598"/>
                  </a:lnTo>
                  <a:lnTo>
                    <a:pt x="779010" y="43333"/>
                  </a:lnTo>
                  <a:lnTo>
                    <a:pt x="784615" y="43074"/>
                  </a:lnTo>
                  <a:lnTo>
                    <a:pt x="790219" y="42823"/>
                  </a:lnTo>
                  <a:lnTo>
                    <a:pt x="795823" y="42579"/>
                  </a:lnTo>
                  <a:lnTo>
                    <a:pt x="801428" y="42342"/>
                  </a:lnTo>
                  <a:lnTo>
                    <a:pt x="807032" y="42111"/>
                  </a:lnTo>
                  <a:lnTo>
                    <a:pt x="812636" y="41887"/>
                  </a:lnTo>
                  <a:lnTo>
                    <a:pt x="818241" y="41669"/>
                  </a:lnTo>
                  <a:lnTo>
                    <a:pt x="823845" y="41458"/>
                  </a:lnTo>
                  <a:lnTo>
                    <a:pt x="829450" y="41252"/>
                  </a:lnTo>
                  <a:lnTo>
                    <a:pt x="835054" y="41053"/>
                  </a:lnTo>
                  <a:lnTo>
                    <a:pt x="840658" y="40859"/>
                  </a:lnTo>
                  <a:lnTo>
                    <a:pt x="846263" y="40671"/>
                  </a:lnTo>
                  <a:lnTo>
                    <a:pt x="851867" y="40488"/>
                  </a:lnTo>
                  <a:lnTo>
                    <a:pt x="857472" y="40311"/>
                  </a:lnTo>
                  <a:lnTo>
                    <a:pt x="863076" y="40139"/>
                  </a:lnTo>
                  <a:lnTo>
                    <a:pt x="868680" y="39972"/>
                  </a:lnTo>
                  <a:lnTo>
                    <a:pt x="874285" y="39809"/>
                  </a:lnTo>
                  <a:lnTo>
                    <a:pt x="879889" y="39652"/>
                  </a:lnTo>
                  <a:lnTo>
                    <a:pt x="885494" y="39499"/>
                  </a:lnTo>
                  <a:lnTo>
                    <a:pt x="891098" y="39351"/>
                  </a:lnTo>
                  <a:lnTo>
                    <a:pt x="896702" y="39207"/>
                  </a:lnTo>
                  <a:lnTo>
                    <a:pt x="902307" y="39067"/>
                  </a:lnTo>
                  <a:lnTo>
                    <a:pt x="907911" y="38931"/>
                  </a:lnTo>
                  <a:lnTo>
                    <a:pt x="913516" y="38799"/>
                  </a:lnTo>
                  <a:lnTo>
                    <a:pt x="919120" y="38670"/>
                  </a:lnTo>
                  <a:lnTo>
                    <a:pt x="924724" y="38546"/>
                  </a:lnTo>
                  <a:lnTo>
                    <a:pt x="930329" y="38424"/>
                  </a:lnTo>
                  <a:lnTo>
                    <a:pt x="935933" y="38306"/>
                  </a:lnTo>
                  <a:lnTo>
                    <a:pt x="941538" y="38192"/>
                  </a:lnTo>
                  <a:lnTo>
                    <a:pt x="947142" y="38080"/>
                  </a:lnTo>
                  <a:lnTo>
                    <a:pt x="952746" y="37971"/>
                  </a:lnTo>
                  <a:lnTo>
                    <a:pt x="958351" y="37865"/>
                  </a:lnTo>
                  <a:lnTo>
                    <a:pt x="963955" y="37762"/>
                  </a:lnTo>
                  <a:lnTo>
                    <a:pt x="969559" y="37661"/>
                  </a:lnTo>
                  <a:lnTo>
                    <a:pt x="975164" y="37562"/>
                  </a:lnTo>
                  <a:lnTo>
                    <a:pt x="980768" y="37466"/>
                  </a:lnTo>
                  <a:lnTo>
                    <a:pt x="986373" y="37371"/>
                  </a:lnTo>
                  <a:lnTo>
                    <a:pt x="991977" y="37279"/>
                  </a:lnTo>
                  <a:lnTo>
                    <a:pt x="997581" y="37188"/>
                  </a:lnTo>
                  <a:lnTo>
                    <a:pt x="1003186" y="37100"/>
                  </a:lnTo>
                  <a:lnTo>
                    <a:pt x="1008790" y="37012"/>
                  </a:lnTo>
                  <a:lnTo>
                    <a:pt x="1014395" y="36926"/>
                  </a:lnTo>
                  <a:lnTo>
                    <a:pt x="1019999" y="36842"/>
                  </a:lnTo>
                  <a:lnTo>
                    <a:pt x="1025603" y="36758"/>
                  </a:lnTo>
                  <a:lnTo>
                    <a:pt x="1031208" y="36676"/>
                  </a:lnTo>
                  <a:lnTo>
                    <a:pt x="1036812" y="36595"/>
                  </a:lnTo>
                  <a:lnTo>
                    <a:pt x="1042417" y="36514"/>
                  </a:lnTo>
                  <a:lnTo>
                    <a:pt x="1048021" y="36434"/>
                  </a:lnTo>
                  <a:lnTo>
                    <a:pt x="1053625" y="36354"/>
                  </a:lnTo>
                  <a:lnTo>
                    <a:pt x="1059230" y="36275"/>
                  </a:lnTo>
                  <a:lnTo>
                    <a:pt x="1064834" y="36196"/>
                  </a:lnTo>
                  <a:lnTo>
                    <a:pt x="1070439" y="36118"/>
                  </a:lnTo>
                  <a:lnTo>
                    <a:pt x="1076043" y="36039"/>
                  </a:lnTo>
                  <a:lnTo>
                    <a:pt x="1081647" y="35961"/>
                  </a:lnTo>
                  <a:lnTo>
                    <a:pt x="1087252" y="35882"/>
                  </a:lnTo>
                  <a:lnTo>
                    <a:pt x="1092856" y="35803"/>
                  </a:lnTo>
                  <a:lnTo>
                    <a:pt x="1098461" y="35724"/>
                  </a:lnTo>
                  <a:lnTo>
                    <a:pt x="1104065" y="35644"/>
                  </a:lnTo>
                  <a:lnTo>
                    <a:pt x="1109669" y="35563"/>
                  </a:lnTo>
                  <a:lnTo>
                    <a:pt x="1115274" y="35482"/>
                  </a:lnTo>
                  <a:lnTo>
                    <a:pt x="1120878" y="35400"/>
                  </a:lnTo>
                  <a:lnTo>
                    <a:pt x="1126482" y="35318"/>
                  </a:lnTo>
                  <a:lnTo>
                    <a:pt x="1132087" y="35234"/>
                  </a:lnTo>
                  <a:lnTo>
                    <a:pt x="1137691" y="35149"/>
                  </a:lnTo>
                  <a:lnTo>
                    <a:pt x="1143296" y="35063"/>
                  </a:lnTo>
                  <a:lnTo>
                    <a:pt x="1148900" y="34976"/>
                  </a:lnTo>
                  <a:lnTo>
                    <a:pt x="1154504" y="34887"/>
                  </a:lnTo>
                  <a:lnTo>
                    <a:pt x="1160109" y="34798"/>
                  </a:lnTo>
                  <a:lnTo>
                    <a:pt x="1165713" y="34706"/>
                  </a:lnTo>
                  <a:lnTo>
                    <a:pt x="1171318" y="34613"/>
                  </a:lnTo>
                  <a:lnTo>
                    <a:pt x="1176922" y="34519"/>
                  </a:lnTo>
                  <a:lnTo>
                    <a:pt x="1182526" y="34423"/>
                  </a:lnTo>
                  <a:lnTo>
                    <a:pt x="1188131" y="34325"/>
                  </a:lnTo>
                  <a:lnTo>
                    <a:pt x="1193735" y="34225"/>
                  </a:lnTo>
                  <a:lnTo>
                    <a:pt x="1199340" y="34123"/>
                  </a:lnTo>
                  <a:lnTo>
                    <a:pt x="1204944" y="34020"/>
                  </a:lnTo>
                  <a:lnTo>
                    <a:pt x="1210548" y="33914"/>
                  </a:lnTo>
                  <a:lnTo>
                    <a:pt x="1216153" y="33807"/>
                  </a:lnTo>
                  <a:lnTo>
                    <a:pt x="1221757" y="33697"/>
                  </a:lnTo>
                  <a:lnTo>
                    <a:pt x="1227362" y="33585"/>
                  </a:lnTo>
                  <a:lnTo>
                    <a:pt x="1232966" y="33471"/>
                  </a:lnTo>
                  <a:lnTo>
                    <a:pt x="1238570" y="33355"/>
                  </a:lnTo>
                  <a:lnTo>
                    <a:pt x="1244175" y="33237"/>
                  </a:lnTo>
                  <a:lnTo>
                    <a:pt x="1249779" y="33116"/>
                  </a:lnTo>
                  <a:lnTo>
                    <a:pt x="1255384" y="32993"/>
                  </a:lnTo>
                  <a:lnTo>
                    <a:pt x="1260988" y="32868"/>
                  </a:lnTo>
                  <a:lnTo>
                    <a:pt x="1266592" y="32741"/>
                  </a:lnTo>
                  <a:lnTo>
                    <a:pt x="1272197" y="32611"/>
                  </a:lnTo>
                  <a:lnTo>
                    <a:pt x="1277801" y="32479"/>
                  </a:lnTo>
                  <a:lnTo>
                    <a:pt x="1283406" y="32344"/>
                  </a:lnTo>
                  <a:lnTo>
                    <a:pt x="1289010" y="32208"/>
                  </a:lnTo>
                  <a:lnTo>
                    <a:pt x="1294614" y="32068"/>
                  </a:lnTo>
                  <a:lnTo>
                    <a:pt x="1300219" y="31927"/>
                  </a:lnTo>
                  <a:lnTo>
                    <a:pt x="1305823" y="31783"/>
                  </a:lnTo>
                  <a:lnTo>
                    <a:pt x="1311427" y="31636"/>
                  </a:lnTo>
                  <a:lnTo>
                    <a:pt x="1317032" y="31487"/>
                  </a:lnTo>
                  <a:lnTo>
                    <a:pt x="1322636" y="31336"/>
                  </a:lnTo>
                  <a:lnTo>
                    <a:pt x="1328241" y="31183"/>
                  </a:lnTo>
                  <a:lnTo>
                    <a:pt x="1333845" y="31027"/>
                  </a:lnTo>
                  <a:lnTo>
                    <a:pt x="1339449" y="30869"/>
                  </a:lnTo>
                  <a:lnTo>
                    <a:pt x="1345054" y="30708"/>
                  </a:lnTo>
                  <a:lnTo>
                    <a:pt x="1350658" y="30545"/>
                  </a:lnTo>
                  <a:lnTo>
                    <a:pt x="1356263" y="30380"/>
                  </a:lnTo>
                  <a:lnTo>
                    <a:pt x="1361867" y="30212"/>
                  </a:lnTo>
                  <a:lnTo>
                    <a:pt x="1367471" y="30043"/>
                  </a:lnTo>
                  <a:lnTo>
                    <a:pt x="1373076" y="29871"/>
                  </a:lnTo>
                  <a:lnTo>
                    <a:pt x="1378680" y="29696"/>
                  </a:lnTo>
                  <a:lnTo>
                    <a:pt x="1384285" y="29520"/>
                  </a:lnTo>
                  <a:lnTo>
                    <a:pt x="1389889" y="29341"/>
                  </a:lnTo>
                  <a:lnTo>
                    <a:pt x="1395493" y="29160"/>
                  </a:lnTo>
                  <a:lnTo>
                    <a:pt x="1401098" y="28977"/>
                  </a:lnTo>
                  <a:lnTo>
                    <a:pt x="1406702" y="28792"/>
                  </a:lnTo>
                  <a:lnTo>
                    <a:pt x="1412307" y="28605"/>
                  </a:lnTo>
                  <a:lnTo>
                    <a:pt x="1417911" y="28415"/>
                  </a:lnTo>
                  <a:lnTo>
                    <a:pt x="1423515" y="28224"/>
                  </a:lnTo>
                  <a:lnTo>
                    <a:pt x="1429120" y="28030"/>
                  </a:lnTo>
                  <a:lnTo>
                    <a:pt x="1434724" y="27834"/>
                  </a:lnTo>
                  <a:lnTo>
                    <a:pt x="1440329" y="27636"/>
                  </a:lnTo>
                  <a:lnTo>
                    <a:pt x="1445933" y="27436"/>
                  </a:lnTo>
                  <a:lnTo>
                    <a:pt x="1451537" y="27234"/>
                  </a:lnTo>
                  <a:lnTo>
                    <a:pt x="1457142" y="27029"/>
                  </a:lnTo>
                  <a:lnTo>
                    <a:pt x="1462746" y="26823"/>
                  </a:lnTo>
                  <a:lnTo>
                    <a:pt x="1468350" y="26614"/>
                  </a:lnTo>
                  <a:lnTo>
                    <a:pt x="1473955" y="26403"/>
                  </a:lnTo>
                  <a:lnTo>
                    <a:pt x="1479559" y="26190"/>
                  </a:lnTo>
                  <a:lnTo>
                    <a:pt x="1485164" y="25975"/>
                  </a:lnTo>
                  <a:lnTo>
                    <a:pt x="1490768" y="25757"/>
                  </a:lnTo>
                  <a:lnTo>
                    <a:pt x="1496372" y="25537"/>
                  </a:lnTo>
                  <a:lnTo>
                    <a:pt x="1501977" y="25314"/>
                  </a:lnTo>
                  <a:lnTo>
                    <a:pt x="1507581" y="25089"/>
                  </a:lnTo>
                  <a:lnTo>
                    <a:pt x="1513186" y="24861"/>
                  </a:lnTo>
                  <a:lnTo>
                    <a:pt x="1518790" y="24630"/>
                  </a:lnTo>
                  <a:lnTo>
                    <a:pt x="1524394" y="24397"/>
                  </a:lnTo>
                  <a:lnTo>
                    <a:pt x="1529999" y="24160"/>
                  </a:lnTo>
                  <a:lnTo>
                    <a:pt x="1535603" y="23920"/>
                  </a:lnTo>
                  <a:lnTo>
                    <a:pt x="1541208" y="23677"/>
                  </a:lnTo>
                  <a:lnTo>
                    <a:pt x="1546812" y="23430"/>
                  </a:lnTo>
                  <a:lnTo>
                    <a:pt x="1552416" y="23180"/>
                  </a:lnTo>
                  <a:lnTo>
                    <a:pt x="1558021" y="22925"/>
                  </a:lnTo>
                  <a:lnTo>
                    <a:pt x="1563625" y="22667"/>
                  </a:lnTo>
                  <a:lnTo>
                    <a:pt x="1569230" y="22404"/>
                  </a:lnTo>
                  <a:lnTo>
                    <a:pt x="1574834" y="22136"/>
                  </a:lnTo>
                  <a:lnTo>
                    <a:pt x="1580438" y="21863"/>
                  </a:lnTo>
                  <a:lnTo>
                    <a:pt x="1586043" y="21585"/>
                  </a:lnTo>
                  <a:lnTo>
                    <a:pt x="1591647" y="21301"/>
                  </a:lnTo>
                  <a:lnTo>
                    <a:pt x="1597252" y="21011"/>
                  </a:lnTo>
                  <a:lnTo>
                    <a:pt x="1602856" y="20715"/>
                  </a:lnTo>
                  <a:lnTo>
                    <a:pt x="1608460" y="20412"/>
                  </a:lnTo>
                  <a:lnTo>
                    <a:pt x="1614065" y="20101"/>
                  </a:lnTo>
                  <a:lnTo>
                    <a:pt x="1619669" y="19783"/>
                  </a:lnTo>
                  <a:lnTo>
                    <a:pt x="1625273" y="19457"/>
                  </a:lnTo>
                  <a:lnTo>
                    <a:pt x="1630878" y="19122"/>
                  </a:lnTo>
                  <a:lnTo>
                    <a:pt x="1636482" y="18778"/>
                  </a:lnTo>
                  <a:lnTo>
                    <a:pt x="1642087" y="18425"/>
                  </a:lnTo>
                  <a:lnTo>
                    <a:pt x="1647691" y="18062"/>
                  </a:lnTo>
                  <a:lnTo>
                    <a:pt x="1653295" y="17689"/>
                  </a:lnTo>
                  <a:lnTo>
                    <a:pt x="1658900" y="17305"/>
                  </a:lnTo>
                  <a:lnTo>
                    <a:pt x="1664504" y="16910"/>
                  </a:lnTo>
                  <a:lnTo>
                    <a:pt x="1670109" y="16504"/>
                  </a:lnTo>
                  <a:lnTo>
                    <a:pt x="1675713" y="16087"/>
                  </a:lnTo>
                  <a:lnTo>
                    <a:pt x="1681317" y="15658"/>
                  </a:lnTo>
                  <a:lnTo>
                    <a:pt x="1686922" y="15217"/>
                  </a:lnTo>
                  <a:lnTo>
                    <a:pt x="1692526" y="14765"/>
                  </a:lnTo>
                  <a:lnTo>
                    <a:pt x="1698131" y="14301"/>
                  </a:lnTo>
                  <a:lnTo>
                    <a:pt x="1703735" y="13827"/>
                  </a:lnTo>
                  <a:lnTo>
                    <a:pt x="1709339" y="13342"/>
                  </a:lnTo>
                  <a:lnTo>
                    <a:pt x="1714944" y="12846"/>
                  </a:lnTo>
                  <a:lnTo>
                    <a:pt x="1720548" y="12342"/>
                  </a:lnTo>
                  <a:lnTo>
                    <a:pt x="1726153" y="11829"/>
                  </a:lnTo>
                  <a:lnTo>
                    <a:pt x="1731757" y="11309"/>
                  </a:lnTo>
                  <a:lnTo>
                    <a:pt x="1737361" y="10783"/>
                  </a:lnTo>
                  <a:lnTo>
                    <a:pt x="1742966" y="10253"/>
                  </a:lnTo>
                  <a:lnTo>
                    <a:pt x="1748570" y="9719"/>
                  </a:lnTo>
                  <a:lnTo>
                    <a:pt x="1754175" y="9184"/>
                  </a:lnTo>
                  <a:lnTo>
                    <a:pt x="1759779" y="8650"/>
                  </a:lnTo>
                  <a:lnTo>
                    <a:pt x="1765383" y="8117"/>
                  </a:lnTo>
                  <a:lnTo>
                    <a:pt x="1770988" y="7589"/>
                  </a:lnTo>
                  <a:lnTo>
                    <a:pt x="1776592" y="7067"/>
                  </a:lnTo>
                  <a:lnTo>
                    <a:pt x="1782196" y="6553"/>
                  </a:lnTo>
                  <a:lnTo>
                    <a:pt x="1787801" y="6048"/>
                  </a:lnTo>
                  <a:lnTo>
                    <a:pt x="1793405" y="5555"/>
                  </a:lnTo>
                  <a:lnTo>
                    <a:pt x="1799010" y="5075"/>
                  </a:lnTo>
                  <a:lnTo>
                    <a:pt x="1804614" y="4610"/>
                  </a:lnTo>
                  <a:lnTo>
                    <a:pt x="1810218" y="4160"/>
                  </a:lnTo>
                  <a:lnTo>
                    <a:pt x="1815823" y="3727"/>
                  </a:lnTo>
                  <a:lnTo>
                    <a:pt x="1821427" y="3312"/>
                  </a:lnTo>
                  <a:lnTo>
                    <a:pt x="1827032" y="2916"/>
                  </a:lnTo>
                  <a:lnTo>
                    <a:pt x="1832636" y="2539"/>
                  </a:lnTo>
                  <a:lnTo>
                    <a:pt x="1838240" y="2181"/>
                  </a:lnTo>
                  <a:lnTo>
                    <a:pt x="1843845" y="1842"/>
                  </a:lnTo>
                  <a:lnTo>
                    <a:pt x="1849449" y="1524"/>
                  </a:lnTo>
                  <a:lnTo>
                    <a:pt x="1855054" y="1224"/>
                  </a:lnTo>
                  <a:lnTo>
                    <a:pt x="1860658" y="943"/>
                  </a:lnTo>
                  <a:lnTo>
                    <a:pt x="1866262" y="681"/>
                  </a:lnTo>
                  <a:lnTo>
                    <a:pt x="1871867" y="437"/>
                  </a:lnTo>
                  <a:lnTo>
                    <a:pt x="1877471" y="210"/>
                  </a:lnTo>
                  <a:lnTo>
                    <a:pt x="1883076" y="0"/>
                  </a:lnTo>
                  <a:lnTo>
                    <a:pt x="1883076" y="110787"/>
                  </a:lnTo>
                  <a:lnTo>
                    <a:pt x="1877471" y="119915"/>
                  </a:lnTo>
                  <a:lnTo>
                    <a:pt x="1871867" y="129617"/>
                  </a:lnTo>
                  <a:lnTo>
                    <a:pt x="1866262" y="139905"/>
                  </a:lnTo>
                  <a:lnTo>
                    <a:pt x="1860658" y="150784"/>
                  </a:lnTo>
                  <a:lnTo>
                    <a:pt x="1855054" y="162254"/>
                  </a:lnTo>
                  <a:lnTo>
                    <a:pt x="1849449" y="174311"/>
                  </a:lnTo>
                  <a:lnTo>
                    <a:pt x="1843845" y="186943"/>
                  </a:lnTo>
                  <a:lnTo>
                    <a:pt x="1838240" y="200132"/>
                  </a:lnTo>
                  <a:lnTo>
                    <a:pt x="1832636" y="213854"/>
                  </a:lnTo>
                  <a:lnTo>
                    <a:pt x="1827032" y="228078"/>
                  </a:lnTo>
                  <a:lnTo>
                    <a:pt x="1821427" y="242763"/>
                  </a:lnTo>
                  <a:lnTo>
                    <a:pt x="1815823" y="257864"/>
                  </a:lnTo>
                  <a:lnTo>
                    <a:pt x="1810218" y="273327"/>
                  </a:lnTo>
                  <a:lnTo>
                    <a:pt x="1804614" y="289092"/>
                  </a:lnTo>
                  <a:lnTo>
                    <a:pt x="1799010" y="305094"/>
                  </a:lnTo>
                  <a:lnTo>
                    <a:pt x="1793405" y="321263"/>
                  </a:lnTo>
                  <a:lnTo>
                    <a:pt x="1787801" y="337524"/>
                  </a:lnTo>
                  <a:lnTo>
                    <a:pt x="1782196" y="353802"/>
                  </a:lnTo>
                  <a:lnTo>
                    <a:pt x="1776592" y="370017"/>
                  </a:lnTo>
                  <a:lnTo>
                    <a:pt x="1770988" y="386093"/>
                  </a:lnTo>
                  <a:lnTo>
                    <a:pt x="1765383" y="401954"/>
                  </a:lnTo>
                  <a:lnTo>
                    <a:pt x="1759779" y="417525"/>
                  </a:lnTo>
                  <a:lnTo>
                    <a:pt x="1754175" y="432739"/>
                  </a:lnTo>
                  <a:lnTo>
                    <a:pt x="1748570" y="447529"/>
                  </a:lnTo>
                  <a:lnTo>
                    <a:pt x="1742966" y="461840"/>
                  </a:lnTo>
                  <a:lnTo>
                    <a:pt x="1737361" y="475619"/>
                  </a:lnTo>
                  <a:lnTo>
                    <a:pt x="1731757" y="488821"/>
                  </a:lnTo>
                  <a:lnTo>
                    <a:pt x="1726153" y="501412"/>
                  </a:lnTo>
                  <a:lnTo>
                    <a:pt x="1720548" y="513361"/>
                  </a:lnTo>
                  <a:lnTo>
                    <a:pt x="1714944" y="524648"/>
                  </a:lnTo>
                  <a:lnTo>
                    <a:pt x="1709339" y="535257"/>
                  </a:lnTo>
                  <a:lnTo>
                    <a:pt x="1703735" y="545182"/>
                  </a:lnTo>
                  <a:lnTo>
                    <a:pt x="1698131" y="554422"/>
                  </a:lnTo>
                  <a:lnTo>
                    <a:pt x="1692526" y="562980"/>
                  </a:lnTo>
                  <a:lnTo>
                    <a:pt x="1686922" y="570867"/>
                  </a:lnTo>
                  <a:lnTo>
                    <a:pt x="1681317" y="578096"/>
                  </a:lnTo>
                  <a:lnTo>
                    <a:pt x="1675713" y="584684"/>
                  </a:lnTo>
                  <a:lnTo>
                    <a:pt x="1670109" y="590653"/>
                  </a:lnTo>
                  <a:lnTo>
                    <a:pt x="1664504" y="596024"/>
                  </a:lnTo>
                  <a:lnTo>
                    <a:pt x="1658900" y="600823"/>
                  </a:lnTo>
                  <a:lnTo>
                    <a:pt x="1653295" y="605074"/>
                  </a:lnTo>
                  <a:lnTo>
                    <a:pt x="1647691" y="608805"/>
                  </a:lnTo>
                  <a:lnTo>
                    <a:pt x="1642087" y="612042"/>
                  </a:lnTo>
                  <a:lnTo>
                    <a:pt x="1636482" y="614812"/>
                  </a:lnTo>
                  <a:lnTo>
                    <a:pt x="1630878" y="617142"/>
                  </a:lnTo>
                  <a:lnTo>
                    <a:pt x="1625273" y="619057"/>
                  </a:lnTo>
                  <a:lnTo>
                    <a:pt x="1619669" y="620583"/>
                  </a:lnTo>
                  <a:lnTo>
                    <a:pt x="1614065" y="621744"/>
                  </a:lnTo>
                  <a:lnTo>
                    <a:pt x="1608460" y="622563"/>
                  </a:lnTo>
                  <a:lnTo>
                    <a:pt x="1602856" y="623062"/>
                  </a:lnTo>
                  <a:lnTo>
                    <a:pt x="1597252" y="623262"/>
                  </a:lnTo>
                  <a:lnTo>
                    <a:pt x="1591647" y="623184"/>
                  </a:lnTo>
                  <a:lnTo>
                    <a:pt x="1586043" y="622845"/>
                  </a:lnTo>
                  <a:lnTo>
                    <a:pt x="1580438" y="622263"/>
                  </a:lnTo>
                  <a:lnTo>
                    <a:pt x="1574834" y="621455"/>
                  </a:lnTo>
                  <a:lnTo>
                    <a:pt x="1569230" y="620436"/>
                  </a:lnTo>
                  <a:lnTo>
                    <a:pt x="1563625" y="619219"/>
                  </a:lnTo>
                  <a:lnTo>
                    <a:pt x="1558021" y="617819"/>
                  </a:lnTo>
                  <a:lnTo>
                    <a:pt x="1552416" y="616246"/>
                  </a:lnTo>
                  <a:lnTo>
                    <a:pt x="1546812" y="614513"/>
                  </a:lnTo>
                  <a:lnTo>
                    <a:pt x="1541208" y="612629"/>
                  </a:lnTo>
                  <a:lnTo>
                    <a:pt x="1535603" y="610604"/>
                  </a:lnTo>
                  <a:lnTo>
                    <a:pt x="1529999" y="608447"/>
                  </a:lnTo>
                  <a:lnTo>
                    <a:pt x="1524394" y="606166"/>
                  </a:lnTo>
                  <a:lnTo>
                    <a:pt x="1518790" y="603769"/>
                  </a:lnTo>
                  <a:lnTo>
                    <a:pt x="1513186" y="601262"/>
                  </a:lnTo>
                  <a:lnTo>
                    <a:pt x="1507581" y="598651"/>
                  </a:lnTo>
                  <a:lnTo>
                    <a:pt x="1501977" y="595943"/>
                  </a:lnTo>
                  <a:lnTo>
                    <a:pt x="1496372" y="593142"/>
                  </a:lnTo>
                  <a:lnTo>
                    <a:pt x="1490768" y="590253"/>
                  </a:lnTo>
                  <a:lnTo>
                    <a:pt x="1485164" y="587282"/>
                  </a:lnTo>
                  <a:lnTo>
                    <a:pt x="1479559" y="584231"/>
                  </a:lnTo>
                  <a:lnTo>
                    <a:pt x="1473955" y="581106"/>
                  </a:lnTo>
                  <a:lnTo>
                    <a:pt x="1468350" y="577909"/>
                  </a:lnTo>
                  <a:lnTo>
                    <a:pt x="1462746" y="574643"/>
                  </a:lnTo>
                  <a:lnTo>
                    <a:pt x="1457142" y="571312"/>
                  </a:lnTo>
                  <a:lnTo>
                    <a:pt x="1451537" y="567919"/>
                  </a:lnTo>
                  <a:lnTo>
                    <a:pt x="1445933" y="564466"/>
                  </a:lnTo>
                  <a:lnTo>
                    <a:pt x="1440329" y="560956"/>
                  </a:lnTo>
                  <a:lnTo>
                    <a:pt x="1434724" y="557390"/>
                  </a:lnTo>
                  <a:lnTo>
                    <a:pt x="1429120" y="553772"/>
                  </a:lnTo>
                  <a:lnTo>
                    <a:pt x="1423515" y="550102"/>
                  </a:lnTo>
                  <a:lnTo>
                    <a:pt x="1417911" y="546384"/>
                  </a:lnTo>
                  <a:lnTo>
                    <a:pt x="1412307" y="542618"/>
                  </a:lnTo>
                  <a:lnTo>
                    <a:pt x="1406702" y="538808"/>
                  </a:lnTo>
                  <a:lnTo>
                    <a:pt x="1401098" y="534953"/>
                  </a:lnTo>
                  <a:lnTo>
                    <a:pt x="1395493" y="531056"/>
                  </a:lnTo>
                  <a:lnTo>
                    <a:pt x="1389889" y="527119"/>
                  </a:lnTo>
                  <a:lnTo>
                    <a:pt x="1384285" y="523143"/>
                  </a:lnTo>
                  <a:lnTo>
                    <a:pt x="1378680" y="519130"/>
                  </a:lnTo>
                  <a:lnTo>
                    <a:pt x="1373076" y="515080"/>
                  </a:lnTo>
                  <a:lnTo>
                    <a:pt x="1367471" y="510996"/>
                  </a:lnTo>
                  <a:lnTo>
                    <a:pt x="1361867" y="506879"/>
                  </a:lnTo>
                  <a:lnTo>
                    <a:pt x="1356263" y="502730"/>
                  </a:lnTo>
                  <a:lnTo>
                    <a:pt x="1350658" y="498550"/>
                  </a:lnTo>
                  <a:lnTo>
                    <a:pt x="1345054" y="494341"/>
                  </a:lnTo>
                  <a:lnTo>
                    <a:pt x="1339449" y="490105"/>
                  </a:lnTo>
                  <a:lnTo>
                    <a:pt x="1333845" y="485842"/>
                  </a:lnTo>
                  <a:lnTo>
                    <a:pt x="1328241" y="481554"/>
                  </a:lnTo>
                  <a:lnTo>
                    <a:pt x="1322636" y="477243"/>
                  </a:lnTo>
                  <a:lnTo>
                    <a:pt x="1317032" y="472909"/>
                  </a:lnTo>
                  <a:lnTo>
                    <a:pt x="1311427" y="468554"/>
                  </a:lnTo>
                  <a:lnTo>
                    <a:pt x="1305823" y="464179"/>
                  </a:lnTo>
                  <a:lnTo>
                    <a:pt x="1300219" y="459786"/>
                  </a:lnTo>
                  <a:lnTo>
                    <a:pt x="1294614" y="455377"/>
                  </a:lnTo>
                  <a:lnTo>
                    <a:pt x="1289010" y="450951"/>
                  </a:lnTo>
                  <a:lnTo>
                    <a:pt x="1283406" y="446512"/>
                  </a:lnTo>
                  <a:lnTo>
                    <a:pt x="1277801" y="442059"/>
                  </a:lnTo>
                  <a:lnTo>
                    <a:pt x="1272197" y="437595"/>
                  </a:lnTo>
                  <a:lnTo>
                    <a:pt x="1266592" y="433121"/>
                  </a:lnTo>
                  <a:lnTo>
                    <a:pt x="1260988" y="428639"/>
                  </a:lnTo>
                  <a:lnTo>
                    <a:pt x="1255384" y="424149"/>
                  </a:lnTo>
                  <a:lnTo>
                    <a:pt x="1249779" y="419653"/>
                  </a:lnTo>
                  <a:lnTo>
                    <a:pt x="1244175" y="415152"/>
                  </a:lnTo>
                  <a:lnTo>
                    <a:pt x="1238570" y="410649"/>
                  </a:lnTo>
                  <a:lnTo>
                    <a:pt x="1232966" y="406143"/>
                  </a:lnTo>
                  <a:lnTo>
                    <a:pt x="1227362" y="401638"/>
                  </a:lnTo>
                  <a:lnTo>
                    <a:pt x="1221757" y="397133"/>
                  </a:lnTo>
                  <a:lnTo>
                    <a:pt x="1216153" y="392631"/>
                  </a:lnTo>
                  <a:lnTo>
                    <a:pt x="1210548" y="388133"/>
                  </a:lnTo>
                  <a:lnTo>
                    <a:pt x="1204944" y="383640"/>
                  </a:lnTo>
                  <a:lnTo>
                    <a:pt x="1199340" y="379153"/>
                  </a:lnTo>
                  <a:lnTo>
                    <a:pt x="1193735" y="374675"/>
                  </a:lnTo>
                  <a:lnTo>
                    <a:pt x="1188131" y="370205"/>
                  </a:lnTo>
                  <a:lnTo>
                    <a:pt x="1182526" y="365747"/>
                  </a:lnTo>
                  <a:lnTo>
                    <a:pt x="1176922" y="361300"/>
                  </a:lnTo>
                  <a:lnTo>
                    <a:pt x="1171318" y="356867"/>
                  </a:lnTo>
                  <a:lnTo>
                    <a:pt x="1165713" y="352448"/>
                  </a:lnTo>
                  <a:lnTo>
                    <a:pt x="1160109" y="348045"/>
                  </a:lnTo>
                  <a:lnTo>
                    <a:pt x="1154504" y="343659"/>
                  </a:lnTo>
                  <a:lnTo>
                    <a:pt x="1148900" y="339292"/>
                  </a:lnTo>
                  <a:lnTo>
                    <a:pt x="1143296" y="334944"/>
                  </a:lnTo>
                  <a:lnTo>
                    <a:pt x="1137691" y="330617"/>
                  </a:lnTo>
                  <a:lnTo>
                    <a:pt x="1132087" y="326312"/>
                  </a:lnTo>
                  <a:lnTo>
                    <a:pt x="1126482" y="322031"/>
                  </a:lnTo>
                  <a:lnTo>
                    <a:pt x="1120878" y="317774"/>
                  </a:lnTo>
                  <a:lnTo>
                    <a:pt x="1115274" y="313542"/>
                  </a:lnTo>
                  <a:lnTo>
                    <a:pt x="1109669" y="309337"/>
                  </a:lnTo>
                  <a:lnTo>
                    <a:pt x="1104065" y="305160"/>
                  </a:lnTo>
                  <a:lnTo>
                    <a:pt x="1098461" y="301011"/>
                  </a:lnTo>
                  <a:lnTo>
                    <a:pt x="1092856" y="296892"/>
                  </a:lnTo>
                  <a:lnTo>
                    <a:pt x="1087252" y="292804"/>
                  </a:lnTo>
                  <a:lnTo>
                    <a:pt x="1081647" y="288748"/>
                  </a:lnTo>
                  <a:lnTo>
                    <a:pt x="1076043" y="284724"/>
                  </a:lnTo>
                  <a:lnTo>
                    <a:pt x="1070439" y="280734"/>
                  </a:lnTo>
                  <a:lnTo>
                    <a:pt x="1064834" y="276778"/>
                  </a:lnTo>
                  <a:lnTo>
                    <a:pt x="1059230" y="272858"/>
                  </a:lnTo>
                  <a:lnTo>
                    <a:pt x="1053625" y="268974"/>
                  </a:lnTo>
                  <a:lnTo>
                    <a:pt x="1048021" y="265127"/>
                  </a:lnTo>
                  <a:lnTo>
                    <a:pt x="1042417" y="261317"/>
                  </a:lnTo>
                  <a:lnTo>
                    <a:pt x="1036812" y="257546"/>
                  </a:lnTo>
                  <a:lnTo>
                    <a:pt x="1031208" y="253814"/>
                  </a:lnTo>
                  <a:lnTo>
                    <a:pt x="1025603" y="250121"/>
                  </a:lnTo>
                  <a:lnTo>
                    <a:pt x="1019999" y="246469"/>
                  </a:lnTo>
                  <a:lnTo>
                    <a:pt x="1014395" y="242858"/>
                  </a:lnTo>
                  <a:lnTo>
                    <a:pt x="1008790" y="239289"/>
                  </a:lnTo>
                  <a:lnTo>
                    <a:pt x="1003186" y="235761"/>
                  </a:lnTo>
                  <a:lnTo>
                    <a:pt x="997581" y="232277"/>
                  </a:lnTo>
                  <a:lnTo>
                    <a:pt x="991977" y="228835"/>
                  </a:lnTo>
                  <a:lnTo>
                    <a:pt x="986373" y="225437"/>
                  </a:lnTo>
                  <a:lnTo>
                    <a:pt x="980768" y="222082"/>
                  </a:lnTo>
                  <a:lnTo>
                    <a:pt x="975164" y="218772"/>
                  </a:lnTo>
                  <a:lnTo>
                    <a:pt x="969559" y="215507"/>
                  </a:lnTo>
                  <a:lnTo>
                    <a:pt x="963955" y="212286"/>
                  </a:lnTo>
                  <a:lnTo>
                    <a:pt x="958351" y="209111"/>
                  </a:lnTo>
                  <a:lnTo>
                    <a:pt x="952746" y="205982"/>
                  </a:lnTo>
                  <a:lnTo>
                    <a:pt x="947142" y="202898"/>
                  </a:lnTo>
                  <a:lnTo>
                    <a:pt x="941538" y="199860"/>
                  </a:lnTo>
                  <a:lnTo>
                    <a:pt x="935933" y="196869"/>
                  </a:lnTo>
                  <a:lnTo>
                    <a:pt x="930329" y="193923"/>
                  </a:lnTo>
                  <a:lnTo>
                    <a:pt x="924724" y="191025"/>
                  </a:lnTo>
                  <a:lnTo>
                    <a:pt x="919120" y="188172"/>
                  </a:lnTo>
                  <a:lnTo>
                    <a:pt x="913516" y="185367"/>
                  </a:lnTo>
                  <a:lnTo>
                    <a:pt x="907911" y="182608"/>
                  </a:lnTo>
                  <a:lnTo>
                    <a:pt x="902307" y="179896"/>
                  </a:lnTo>
                  <a:lnTo>
                    <a:pt x="896702" y="177231"/>
                  </a:lnTo>
                  <a:lnTo>
                    <a:pt x="891098" y="174613"/>
                  </a:lnTo>
                  <a:lnTo>
                    <a:pt x="885494" y="172042"/>
                  </a:lnTo>
                  <a:lnTo>
                    <a:pt x="879889" y="169517"/>
                  </a:lnTo>
                  <a:lnTo>
                    <a:pt x="874285" y="167039"/>
                  </a:lnTo>
                  <a:lnTo>
                    <a:pt x="868680" y="164608"/>
                  </a:lnTo>
                  <a:lnTo>
                    <a:pt x="863076" y="162224"/>
                  </a:lnTo>
                  <a:lnTo>
                    <a:pt x="857472" y="159885"/>
                  </a:lnTo>
                  <a:lnTo>
                    <a:pt x="851867" y="157594"/>
                  </a:lnTo>
                  <a:lnTo>
                    <a:pt x="846263" y="155348"/>
                  </a:lnTo>
                  <a:lnTo>
                    <a:pt x="840658" y="153149"/>
                  </a:lnTo>
                  <a:lnTo>
                    <a:pt x="835054" y="150995"/>
                  </a:lnTo>
                  <a:lnTo>
                    <a:pt x="829450" y="148887"/>
                  </a:lnTo>
                  <a:lnTo>
                    <a:pt x="823845" y="146825"/>
                  </a:lnTo>
                  <a:lnTo>
                    <a:pt x="818241" y="144808"/>
                  </a:lnTo>
                  <a:lnTo>
                    <a:pt x="812636" y="142836"/>
                  </a:lnTo>
                  <a:lnTo>
                    <a:pt x="807032" y="140909"/>
                  </a:lnTo>
                  <a:lnTo>
                    <a:pt x="801428" y="139026"/>
                  </a:lnTo>
                  <a:lnTo>
                    <a:pt x="795823" y="137189"/>
                  </a:lnTo>
                  <a:lnTo>
                    <a:pt x="790219" y="135395"/>
                  </a:lnTo>
                  <a:lnTo>
                    <a:pt x="784615" y="133645"/>
                  </a:lnTo>
                  <a:lnTo>
                    <a:pt x="779010" y="131940"/>
                  </a:lnTo>
                  <a:lnTo>
                    <a:pt x="773406" y="130277"/>
                  </a:lnTo>
                  <a:lnTo>
                    <a:pt x="767801" y="128658"/>
                  </a:lnTo>
                  <a:lnTo>
                    <a:pt x="762197" y="127082"/>
                  </a:lnTo>
                  <a:lnTo>
                    <a:pt x="756593" y="125548"/>
                  </a:lnTo>
                  <a:lnTo>
                    <a:pt x="750988" y="124057"/>
                  </a:lnTo>
                  <a:lnTo>
                    <a:pt x="745384" y="122608"/>
                  </a:lnTo>
                  <a:lnTo>
                    <a:pt x="739779" y="121201"/>
                  </a:lnTo>
                  <a:lnTo>
                    <a:pt x="734175" y="119836"/>
                  </a:lnTo>
                  <a:lnTo>
                    <a:pt x="728571" y="118512"/>
                  </a:lnTo>
                  <a:lnTo>
                    <a:pt x="722966" y="117228"/>
                  </a:lnTo>
                  <a:lnTo>
                    <a:pt x="717362" y="115986"/>
                  </a:lnTo>
                  <a:lnTo>
                    <a:pt x="711757" y="114784"/>
                  </a:lnTo>
                  <a:lnTo>
                    <a:pt x="706153" y="113623"/>
                  </a:lnTo>
                  <a:lnTo>
                    <a:pt x="700549" y="112501"/>
                  </a:lnTo>
                  <a:lnTo>
                    <a:pt x="694944" y="111420"/>
                  </a:lnTo>
                  <a:lnTo>
                    <a:pt x="689340" y="110377"/>
                  </a:lnTo>
                  <a:lnTo>
                    <a:pt x="683735" y="109374"/>
                  </a:lnTo>
                  <a:lnTo>
                    <a:pt x="678131" y="108410"/>
                  </a:lnTo>
                  <a:lnTo>
                    <a:pt x="672527" y="107485"/>
                  </a:lnTo>
                  <a:lnTo>
                    <a:pt x="666922" y="106598"/>
                  </a:lnTo>
                  <a:lnTo>
                    <a:pt x="661318" y="105749"/>
                  </a:lnTo>
                  <a:lnTo>
                    <a:pt x="655713" y="104939"/>
                  </a:lnTo>
                  <a:lnTo>
                    <a:pt x="650109" y="104166"/>
                  </a:lnTo>
                  <a:lnTo>
                    <a:pt x="644505" y="103432"/>
                  </a:lnTo>
                  <a:lnTo>
                    <a:pt x="638900" y="102734"/>
                  </a:lnTo>
                  <a:lnTo>
                    <a:pt x="633296" y="102074"/>
                  </a:lnTo>
                  <a:lnTo>
                    <a:pt x="627692" y="101451"/>
                  </a:lnTo>
                  <a:lnTo>
                    <a:pt x="622087" y="100865"/>
                  </a:lnTo>
                  <a:lnTo>
                    <a:pt x="616483" y="100316"/>
                  </a:lnTo>
                  <a:lnTo>
                    <a:pt x="610878" y="99803"/>
                  </a:lnTo>
                  <a:lnTo>
                    <a:pt x="605274" y="99327"/>
                  </a:lnTo>
                  <a:lnTo>
                    <a:pt x="599670" y="98887"/>
                  </a:lnTo>
                  <a:lnTo>
                    <a:pt x="594065" y="98484"/>
                  </a:lnTo>
                  <a:lnTo>
                    <a:pt x="588461" y="98117"/>
                  </a:lnTo>
                  <a:lnTo>
                    <a:pt x="582856" y="97786"/>
                  </a:lnTo>
                  <a:lnTo>
                    <a:pt x="577252" y="97491"/>
                  </a:lnTo>
                  <a:lnTo>
                    <a:pt x="571648" y="97232"/>
                  </a:lnTo>
                  <a:lnTo>
                    <a:pt x="566043" y="97009"/>
                  </a:lnTo>
                  <a:lnTo>
                    <a:pt x="560439" y="96822"/>
                  </a:lnTo>
                  <a:lnTo>
                    <a:pt x="554834" y="96671"/>
                  </a:lnTo>
                  <a:lnTo>
                    <a:pt x="549230" y="96556"/>
                  </a:lnTo>
                  <a:lnTo>
                    <a:pt x="543626" y="96477"/>
                  </a:lnTo>
                  <a:lnTo>
                    <a:pt x="538021" y="96434"/>
                  </a:lnTo>
                  <a:lnTo>
                    <a:pt x="532417" y="96428"/>
                  </a:lnTo>
                  <a:lnTo>
                    <a:pt x="526812" y="96457"/>
                  </a:lnTo>
                  <a:lnTo>
                    <a:pt x="521208" y="96523"/>
                  </a:lnTo>
                  <a:lnTo>
                    <a:pt x="515604" y="96626"/>
                  </a:lnTo>
                  <a:lnTo>
                    <a:pt x="509999" y="96765"/>
                  </a:lnTo>
                  <a:lnTo>
                    <a:pt x="504395" y="96941"/>
                  </a:lnTo>
                  <a:lnTo>
                    <a:pt x="498790" y="97154"/>
                  </a:lnTo>
                  <a:lnTo>
                    <a:pt x="493186" y="97404"/>
                  </a:lnTo>
                  <a:lnTo>
                    <a:pt x="487582" y="97692"/>
                  </a:lnTo>
                  <a:lnTo>
                    <a:pt x="481977" y="98018"/>
                  </a:lnTo>
                  <a:lnTo>
                    <a:pt x="476373" y="98382"/>
                  </a:lnTo>
                  <a:lnTo>
                    <a:pt x="470769" y="98784"/>
                  </a:lnTo>
                  <a:lnTo>
                    <a:pt x="465164" y="99225"/>
                  </a:lnTo>
                  <a:lnTo>
                    <a:pt x="459560" y="99705"/>
                  </a:lnTo>
                  <a:lnTo>
                    <a:pt x="453955" y="100225"/>
                  </a:lnTo>
                  <a:lnTo>
                    <a:pt x="448351" y="100785"/>
                  </a:lnTo>
                  <a:lnTo>
                    <a:pt x="442747" y="101386"/>
                  </a:lnTo>
                  <a:lnTo>
                    <a:pt x="437142" y="102027"/>
                  </a:lnTo>
                  <a:lnTo>
                    <a:pt x="431538" y="102710"/>
                  </a:lnTo>
                  <a:lnTo>
                    <a:pt x="425933" y="103436"/>
                  </a:lnTo>
                  <a:lnTo>
                    <a:pt x="420329" y="104204"/>
                  </a:lnTo>
                  <a:lnTo>
                    <a:pt x="414725" y="105016"/>
                  </a:lnTo>
                  <a:lnTo>
                    <a:pt x="409120" y="105871"/>
                  </a:lnTo>
                  <a:lnTo>
                    <a:pt x="403516" y="106772"/>
                  </a:lnTo>
                  <a:lnTo>
                    <a:pt x="397911" y="107718"/>
                  </a:lnTo>
                  <a:lnTo>
                    <a:pt x="392307" y="108711"/>
                  </a:lnTo>
                  <a:lnTo>
                    <a:pt x="386703" y="109751"/>
                  </a:lnTo>
                  <a:lnTo>
                    <a:pt x="381098" y="110839"/>
                  </a:lnTo>
                  <a:lnTo>
                    <a:pt x="375494" y="111977"/>
                  </a:lnTo>
                  <a:lnTo>
                    <a:pt x="369889" y="113164"/>
                  </a:lnTo>
                  <a:lnTo>
                    <a:pt x="364285" y="114403"/>
                  </a:lnTo>
                  <a:lnTo>
                    <a:pt x="358681" y="115694"/>
                  </a:lnTo>
                  <a:lnTo>
                    <a:pt x="353076" y="117038"/>
                  </a:lnTo>
                  <a:lnTo>
                    <a:pt x="347472" y="118436"/>
                  </a:lnTo>
                  <a:lnTo>
                    <a:pt x="341867" y="119891"/>
                  </a:lnTo>
                  <a:lnTo>
                    <a:pt x="336263" y="121402"/>
                  </a:lnTo>
                  <a:lnTo>
                    <a:pt x="330659" y="122972"/>
                  </a:lnTo>
                  <a:lnTo>
                    <a:pt x="325054" y="124601"/>
                  </a:lnTo>
                  <a:lnTo>
                    <a:pt x="319450" y="126292"/>
                  </a:lnTo>
                  <a:lnTo>
                    <a:pt x="313846" y="128045"/>
                  </a:lnTo>
                  <a:lnTo>
                    <a:pt x="308241" y="129862"/>
                  </a:lnTo>
                  <a:lnTo>
                    <a:pt x="302637" y="131745"/>
                  </a:lnTo>
                  <a:lnTo>
                    <a:pt x="297032" y="133695"/>
                  </a:lnTo>
                  <a:lnTo>
                    <a:pt x="291428" y="135714"/>
                  </a:lnTo>
                  <a:lnTo>
                    <a:pt x="285824" y="137804"/>
                  </a:lnTo>
                  <a:lnTo>
                    <a:pt x="280219" y="139967"/>
                  </a:lnTo>
                  <a:lnTo>
                    <a:pt x="274615" y="142203"/>
                  </a:lnTo>
                  <a:lnTo>
                    <a:pt x="269010" y="144516"/>
                  </a:lnTo>
                  <a:lnTo>
                    <a:pt x="263406" y="146908"/>
                  </a:lnTo>
                  <a:lnTo>
                    <a:pt x="257802" y="149379"/>
                  </a:lnTo>
                  <a:lnTo>
                    <a:pt x="252197" y="151932"/>
                  </a:lnTo>
                  <a:lnTo>
                    <a:pt x="246593" y="154570"/>
                  </a:lnTo>
                  <a:lnTo>
                    <a:pt x="240988" y="157294"/>
                  </a:lnTo>
                  <a:lnTo>
                    <a:pt x="235384" y="160106"/>
                  </a:lnTo>
                  <a:lnTo>
                    <a:pt x="229780" y="163009"/>
                  </a:lnTo>
                  <a:lnTo>
                    <a:pt x="224175" y="166004"/>
                  </a:lnTo>
                  <a:lnTo>
                    <a:pt x="218571" y="169095"/>
                  </a:lnTo>
                  <a:lnTo>
                    <a:pt x="212966" y="172283"/>
                  </a:lnTo>
                  <a:lnTo>
                    <a:pt x="207362" y="175570"/>
                  </a:lnTo>
                  <a:lnTo>
                    <a:pt x="201758" y="178959"/>
                  </a:lnTo>
                  <a:lnTo>
                    <a:pt x="196153" y="182451"/>
                  </a:lnTo>
                  <a:lnTo>
                    <a:pt x="190549" y="186050"/>
                  </a:lnTo>
                  <a:lnTo>
                    <a:pt x="184944" y="189757"/>
                  </a:lnTo>
                  <a:lnTo>
                    <a:pt x="179340" y="193575"/>
                  </a:lnTo>
                  <a:lnTo>
                    <a:pt x="173736" y="197505"/>
                  </a:lnTo>
                  <a:lnTo>
                    <a:pt x="168131" y="201550"/>
                  </a:lnTo>
                  <a:lnTo>
                    <a:pt x="162527" y="205711"/>
                  </a:lnTo>
                  <a:lnTo>
                    <a:pt x="156923" y="209991"/>
                  </a:lnTo>
                  <a:lnTo>
                    <a:pt x="151318" y="214392"/>
                  </a:lnTo>
                  <a:lnTo>
                    <a:pt x="145714" y="218915"/>
                  </a:lnTo>
                  <a:lnTo>
                    <a:pt x="140109" y="223561"/>
                  </a:lnTo>
                  <a:lnTo>
                    <a:pt x="134505" y="228333"/>
                  </a:lnTo>
                  <a:lnTo>
                    <a:pt x="128901" y="233231"/>
                  </a:lnTo>
                  <a:lnTo>
                    <a:pt x="123296" y="238258"/>
                  </a:lnTo>
                  <a:lnTo>
                    <a:pt x="117692" y="243413"/>
                  </a:lnTo>
                  <a:lnTo>
                    <a:pt x="112087" y="248698"/>
                  </a:lnTo>
                  <a:lnTo>
                    <a:pt x="106483" y="254113"/>
                  </a:lnTo>
                  <a:lnTo>
                    <a:pt x="100879" y="259659"/>
                  </a:lnTo>
                  <a:lnTo>
                    <a:pt x="95274" y="265336"/>
                  </a:lnTo>
                  <a:lnTo>
                    <a:pt x="89670" y="271143"/>
                  </a:lnTo>
                  <a:lnTo>
                    <a:pt x="84065" y="277081"/>
                  </a:lnTo>
                  <a:lnTo>
                    <a:pt x="78461" y="283147"/>
                  </a:lnTo>
                  <a:lnTo>
                    <a:pt x="72857" y="289343"/>
                  </a:lnTo>
                  <a:lnTo>
                    <a:pt x="67252" y="295665"/>
                  </a:lnTo>
                  <a:lnTo>
                    <a:pt x="61648" y="302112"/>
                  </a:lnTo>
                  <a:lnTo>
                    <a:pt x="56043" y="308683"/>
                  </a:lnTo>
                  <a:lnTo>
                    <a:pt x="50439" y="315374"/>
                  </a:lnTo>
                  <a:lnTo>
                    <a:pt x="44835" y="322183"/>
                  </a:lnTo>
                  <a:lnTo>
                    <a:pt x="39230" y="329106"/>
                  </a:lnTo>
                  <a:lnTo>
                    <a:pt x="33626" y="336141"/>
                  </a:lnTo>
                  <a:lnTo>
                    <a:pt x="28021" y="343282"/>
                  </a:lnTo>
                  <a:lnTo>
                    <a:pt x="22417" y="350525"/>
                  </a:lnTo>
                  <a:lnTo>
                    <a:pt x="16813" y="357866"/>
                  </a:lnTo>
                  <a:lnTo>
                    <a:pt x="11208" y="365300"/>
                  </a:lnTo>
                  <a:lnTo>
                    <a:pt x="5604" y="372820"/>
                  </a:lnTo>
                  <a:lnTo>
                    <a:pt x="0" y="380420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691486" y="4193053"/>
              <a:ext cx="1883076" cy="378631"/>
            </a:xfrm>
            <a:custGeom>
              <a:avLst/>
              <a:pathLst>
                <a:path w="1883076" h="378631">
                  <a:moveTo>
                    <a:pt x="0" y="378631"/>
                  </a:moveTo>
                  <a:lnTo>
                    <a:pt x="5604" y="370951"/>
                  </a:lnTo>
                  <a:lnTo>
                    <a:pt x="11208" y="363349"/>
                  </a:lnTo>
                  <a:lnTo>
                    <a:pt x="16813" y="355831"/>
                  </a:lnTo>
                  <a:lnTo>
                    <a:pt x="22417" y="348403"/>
                  </a:lnTo>
                  <a:lnTo>
                    <a:pt x="28021" y="341069"/>
                  </a:lnTo>
                  <a:lnTo>
                    <a:pt x="33626" y="333836"/>
                  </a:lnTo>
                  <a:lnTo>
                    <a:pt x="39230" y="326706"/>
                  </a:lnTo>
                  <a:lnTo>
                    <a:pt x="44835" y="319685"/>
                  </a:lnTo>
                  <a:lnTo>
                    <a:pt x="50439" y="312776"/>
                  </a:lnTo>
                  <a:lnTo>
                    <a:pt x="56043" y="305981"/>
                  </a:lnTo>
                  <a:lnTo>
                    <a:pt x="61648" y="299305"/>
                  </a:lnTo>
                  <a:lnTo>
                    <a:pt x="67252" y="292748"/>
                  </a:lnTo>
                  <a:lnTo>
                    <a:pt x="72857" y="286314"/>
                  </a:lnTo>
                  <a:lnTo>
                    <a:pt x="78461" y="280005"/>
                  </a:lnTo>
                  <a:lnTo>
                    <a:pt x="84065" y="273820"/>
                  </a:lnTo>
                  <a:lnTo>
                    <a:pt x="89670" y="267762"/>
                  </a:lnTo>
                  <a:lnTo>
                    <a:pt x="95274" y="261830"/>
                  </a:lnTo>
                  <a:lnTo>
                    <a:pt x="100879" y="256027"/>
                  </a:lnTo>
                  <a:lnTo>
                    <a:pt x="106483" y="250351"/>
                  </a:lnTo>
                  <a:lnTo>
                    <a:pt x="112087" y="244802"/>
                  </a:lnTo>
                  <a:lnTo>
                    <a:pt x="117692" y="239380"/>
                  </a:lnTo>
                  <a:lnTo>
                    <a:pt x="123296" y="234084"/>
                  </a:lnTo>
                  <a:lnTo>
                    <a:pt x="128901" y="228914"/>
                  </a:lnTo>
                  <a:lnTo>
                    <a:pt x="134505" y="223868"/>
                  </a:lnTo>
                  <a:lnTo>
                    <a:pt x="140109" y="218945"/>
                  </a:lnTo>
                  <a:lnTo>
                    <a:pt x="145714" y="214144"/>
                  </a:lnTo>
                  <a:lnTo>
                    <a:pt x="151318" y="209463"/>
                  </a:lnTo>
                  <a:lnTo>
                    <a:pt x="156923" y="204901"/>
                  </a:lnTo>
                  <a:lnTo>
                    <a:pt x="162527" y="200454"/>
                  </a:lnTo>
                  <a:lnTo>
                    <a:pt x="168131" y="196123"/>
                  </a:lnTo>
                  <a:lnTo>
                    <a:pt x="173736" y="191904"/>
                  </a:lnTo>
                  <a:lnTo>
                    <a:pt x="179340" y="187796"/>
                  </a:lnTo>
                  <a:lnTo>
                    <a:pt x="184944" y="183795"/>
                  </a:lnTo>
                  <a:lnTo>
                    <a:pt x="190549" y="179901"/>
                  </a:lnTo>
                  <a:lnTo>
                    <a:pt x="196153" y="176111"/>
                  </a:lnTo>
                  <a:lnTo>
                    <a:pt x="201758" y="172423"/>
                  </a:lnTo>
                  <a:lnTo>
                    <a:pt x="207362" y="168833"/>
                  </a:lnTo>
                  <a:lnTo>
                    <a:pt x="212966" y="165341"/>
                  </a:lnTo>
                  <a:lnTo>
                    <a:pt x="218571" y="161943"/>
                  </a:lnTo>
                  <a:lnTo>
                    <a:pt x="224175" y="158637"/>
                  </a:lnTo>
                  <a:lnTo>
                    <a:pt x="229780" y="155421"/>
                  </a:lnTo>
                  <a:lnTo>
                    <a:pt x="235384" y="152293"/>
                  </a:lnTo>
                  <a:lnTo>
                    <a:pt x="240988" y="149249"/>
                  </a:lnTo>
                  <a:lnTo>
                    <a:pt x="246593" y="146289"/>
                  </a:lnTo>
                  <a:lnTo>
                    <a:pt x="252197" y="143410"/>
                  </a:lnTo>
                  <a:lnTo>
                    <a:pt x="257802" y="140608"/>
                  </a:lnTo>
                  <a:lnTo>
                    <a:pt x="263406" y="137884"/>
                  </a:lnTo>
                  <a:lnTo>
                    <a:pt x="269010" y="135233"/>
                  </a:lnTo>
                  <a:lnTo>
                    <a:pt x="274615" y="132654"/>
                  </a:lnTo>
                  <a:lnTo>
                    <a:pt x="280219" y="130145"/>
                  </a:lnTo>
                  <a:lnTo>
                    <a:pt x="285824" y="127704"/>
                  </a:lnTo>
                  <a:lnTo>
                    <a:pt x="291428" y="125329"/>
                  </a:lnTo>
                  <a:lnTo>
                    <a:pt x="297032" y="123018"/>
                  </a:lnTo>
                  <a:lnTo>
                    <a:pt x="302637" y="120769"/>
                  </a:lnTo>
                  <a:lnTo>
                    <a:pt x="308241" y="118580"/>
                  </a:lnTo>
                  <a:lnTo>
                    <a:pt x="313846" y="116450"/>
                  </a:lnTo>
                  <a:lnTo>
                    <a:pt x="319450" y="114376"/>
                  </a:lnTo>
                  <a:lnTo>
                    <a:pt x="325054" y="112358"/>
                  </a:lnTo>
                  <a:lnTo>
                    <a:pt x="330659" y="110392"/>
                  </a:lnTo>
                  <a:lnTo>
                    <a:pt x="336263" y="108479"/>
                  </a:lnTo>
                  <a:lnTo>
                    <a:pt x="341867" y="106615"/>
                  </a:lnTo>
                  <a:lnTo>
                    <a:pt x="347472" y="104800"/>
                  </a:lnTo>
                  <a:lnTo>
                    <a:pt x="353076" y="103033"/>
                  </a:lnTo>
                  <a:lnTo>
                    <a:pt x="358681" y="101311"/>
                  </a:lnTo>
                  <a:lnTo>
                    <a:pt x="364285" y="99633"/>
                  </a:lnTo>
                  <a:lnTo>
                    <a:pt x="369889" y="97999"/>
                  </a:lnTo>
                  <a:lnTo>
                    <a:pt x="375494" y="96407"/>
                  </a:lnTo>
                  <a:lnTo>
                    <a:pt x="381098" y="94855"/>
                  </a:lnTo>
                  <a:lnTo>
                    <a:pt x="386703" y="93342"/>
                  </a:lnTo>
                  <a:lnTo>
                    <a:pt x="392307" y="91867"/>
                  </a:lnTo>
                  <a:lnTo>
                    <a:pt x="397911" y="90430"/>
                  </a:lnTo>
                  <a:lnTo>
                    <a:pt x="403516" y="89028"/>
                  </a:lnTo>
                  <a:lnTo>
                    <a:pt x="409120" y="87662"/>
                  </a:lnTo>
                  <a:lnTo>
                    <a:pt x="414725" y="86329"/>
                  </a:lnTo>
                  <a:lnTo>
                    <a:pt x="420329" y="85030"/>
                  </a:lnTo>
                  <a:lnTo>
                    <a:pt x="425933" y="83762"/>
                  </a:lnTo>
                  <a:lnTo>
                    <a:pt x="431538" y="82526"/>
                  </a:lnTo>
                  <a:lnTo>
                    <a:pt x="437142" y="81319"/>
                  </a:lnTo>
                  <a:lnTo>
                    <a:pt x="442747" y="80142"/>
                  </a:lnTo>
                  <a:lnTo>
                    <a:pt x="448351" y="78994"/>
                  </a:lnTo>
                  <a:lnTo>
                    <a:pt x="453955" y="77873"/>
                  </a:lnTo>
                  <a:lnTo>
                    <a:pt x="459560" y="76780"/>
                  </a:lnTo>
                  <a:lnTo>
                    <a:pt x="465164" y="75712"/>
                  </a:lnTo>
                  <a:lnTo>
                    <a:pt x="470769" y="74671"/>
                  </a:lnTo>
                  <a:lnTo>
                    <a:pt x="476373" y="73654"/>
                  </a:lnTo>
                  <a:lnTo>
                    <a:pt x="481977" y="72661"/>
                  </a:lnTo>
                  <a:lnTo>
                    <a:pt x="487582" y="71692"/>
                  </a:lnTo>
                  <a:lnTo>
                    <a:pt x="493186" y="70746"/>
                  </a:lnTo>
                  <a:lnTo>
                    <a:pt x="498790" y="69822"/>
                  </a:lnTo>
                  <a:lnTo>
                    <a:pt x="504395" y="68921"/>
                  </a:lnTo>
                  <a:lnTo>
                    <a:pt x="509999" y="68040"/>
                  </a:lnTo>
                  <a:lnTo>
                    <a:pt x="515604" y="67180"/>
                  </a:lnTo>
                  <a:lnTo>
                    <a:pt x="521208" y="66341"/>
                  </a:lnTo>
                  <a:lnTo>
                    <a:pt x="526812" y="65521"/>
                  </a:lnTo>
                  <a:lnTo>
                    <a:pt x="532417" y="64720"/>
                  </a:lnTo>
                  <a:lnTo>
                    <a:pt x="538021" y="63938"/>
                  </a:lnTo>
                  <a:lnTo>
                    <a:pt x="543626" y="63175"/>
                  </a:lnTo>
                  <a:lnTo>
                    <a:pt x="549230" y="62429"/>
                  </a:lnTo>
                  <a:lnTo>
                    <a:pt x="554834" y="61701"/>
                  </a:lnTo>
                  <a:lnTo>
                    <a:pt x="560439" y="60990"/>
                  </a:lnTo>
                  <a:lnTo>
                    <a:pt x="566043" y="60295"/>
                  </a:lnTo>
                  <a:lnTo>
                    <a:pt x="571648" y="59617"/>
                  </a:lnTo>
                  <a:lnTo>
                    <a:pt x="577252" y="58955"/>
                  </a:lnTo>
                  <a:lnTo>
                    <a:pt x="582856" y="58308"/>
                  </a:lnTo>
                  <a:lnTo>
                    <a:pt x="588461" y="57677"/>
                  </a:lnTo>
                  <a:lnTo>
                    <a:pt x="594065" y="57060"/>
                  </a:lnTo>
                  <a:lnTo>
                    <a:pt x="599670" y="56459"/>
                  </a:lnTo>
                  <a:lnTo>
                    <a:pt x="605274" y="55871"/>
                  </a:lnTo>
                  <a:lnTo>
                    <a:pt x="610878" y="55297"/>
                  </a:lnTo>
                  <a:lnTo>
                    <a:pt x="616483" y="54737"/>
                  </a:lnTo>
                  <a:lnTo>
                    <a:pt x="622087" y="54190"/>
                  </a:lnTo>
                  <a:lnTo>
                    <a:pt x="627692" y="53657"/>
                  </a:lnTo>
                  <a:lnTo>
                    <a:pt x="633296" y="53136"/>
                  </a:lnTo>
                  <a:lnTo>
                    <a:pt x="638900" y="52628"/>
                  </a:lnTo>
                  <a:lnTo>
                    <a:pt x="644505" y="52131"/>
                  </a:lnTo>
                  <a:lnTo>
                    <a:pt x="650109" y="51647"/>
                  </a:lnTo>
                  <a:lnTo>
                    <a:pt x="655713" y="51175"/>
                  </a:lnTo>
                  <a:lnTo>
                    <a:pt x="661318" y="50715"/>
                  </a:lnTo>
                  <a:lnTo>
                    <a:pt x="666922" y="50265"/>
                  </a:lnTo>
                  <a:lnTo>
                    <a:pt x="672527" y="49827"/>
                  </a:lnTo>
                  <a:lnTo>
                    <a:pt x="678131" y="49400"/>
                  </a:lnTo>
                  <a:lnTo>
                    <a:pt x="683735" y="48983"/>
                  </a:lnTo>
                  <a:lnTo>
                    <a:pt x="689340" y="48576"/>
                  </a:lnTo>
                  <a:lnTo>
                    <a:pt x="694944" y="48180"/>
                  </a:lnTo>
                  <a:lnTo>
                    <a:pt x="700549" y="47794"/>
                  </a:lnTo>
                  <a:lnTo>
                    <a:pt x="706153" y="47418"/>
                  </a:lnTo>
                  <a:lnTo>
                    <a:pt x="711757" y="47051"/>
                  </a:lnTo>
                  <a:lnTo>
                    <a:pt x="717362" y="46694"/>
                  </a:lnTo>
                  <a:lnTo>
                    <a:pt x="722966" y="46346"/>
                  </a:lnTo>
                  <a:lnTo>
                    <a:pt x="728571" y="46007"/>
                  </a:lnTo>
                  <a:lnTo>
                    <a:pt x="734175" y="45676"/>
                  </a:lnTo>
                  <a:lnTo>
                    <a:pt x="739779" y="45355"/>
                  </a:lnTo>
                  <a:lnTo>
                    <a:pt x="745384" y="45042"/>
                  </a:lnTo>
                  <a:lnTo>
                    <a:pt x="750988" y="44737"/>
                  </a:lnTo>
                  <a:lnTo>
                    <a:pt x="756593" y="44441"/>
                  </a:lnTo>
                  <a:lnTo>
                    <a:pt x="762197" y="44152"/>
                  </a:lnTo>
                  <a:lnTo>
                    <a:pt x="767801" y="43871"/>
                  </a:lnTo>
                  <a:lnTo>
                    <a:pt x="773406" y="43598"/>
                  </a:lnTo>
                  <a:lnTo>
                    <a:pt x="779010" y="43333"/>
                  </a:lnTo>
                  <a:lnTo>
                    <a:pt x="784615" y="43074"/>
                  </a:lnTo>
                  <a:lnTo>
                    <a:pt x="790219" y="42823"/>
                  </a:lnTo>
                  <a:lnTo>
                    <a:pt x="795823" y="42579"/>
                  </a:lnTo>
                  <a:lnTo>
                    <a:pt x="801428" y="42342"/>
                  </a:lnTo>
                  <a:lnTo>
                    <a:pt x="807032" y="42111"/>
                  </a:lnTo>
                  <a:lnTo>
                    <a:pt x="812636" y="41887"/>
                  </a:lnTo>
                  <a:lnTo>
                    <a:pt x="818241" y="41669"/>
                  </a:lnTo>
                  <a:lnTo>
                    <a:pt x="823845" y="41458"/>
                  </a:lnTo>
                  <a:lnTo>
                    <a:pt x="829450" y="41252"/>
                  </a:lnTo>
                  <a:lnTo>
                    <a:pt x="835054" y="41053"/>
                  </a:lnTo>
                  <a:lnTo>
                    <a:pt x="840658" y="40859"/>
                  </a:lnTo>
                  <a:lnTo>
                    <a:pt x="846263" y="40671"/>
                  </a:lnTo>
                  <a:lnTo>
                    <a:pt x="851867" y="40488"/>
                  </a:lnTo>
                  <a:lnTo>
                    <a:pt x="857472" y="40311"/>
                  </a:lnTo>
                  <a:lnTo>
                    <a:pt x="863076" y="40139"/>
                  </a:lnTo>
                  <a:lnTo>
                    <a:pt x="868680" y="39972"/>
                  </a:lnTo>
                  <a:lnTo>
                    <a:pt x="874285" y="39809"/>
                  </a:lnTo>
                  <a:lnTo>
                    <a:pt x="879889" y="39652"/>
                  </a:lnTo>
                  <a:lnTo>
                    <a:pt x="885494" y="39499"/>
                  </a:lnTo>
                  <a:lnTo>
                    <a:pt x="891098" y="39351"/>
                  </a:lnTo>
                  <a:lnTo>
                    <a:pt x="896702" y="39207"/>
                  </a:lnTo>
                  <a:lnTo>
                    <a:pt x="902307" y="39067"/>
                  </a:lnTo>
                  <a:lnTo>
                    <a:pt x="907911" y="38931"/>
                  </a:lnTo>
                  <a:lnTo>
                    <a:pt x="913516" y="38799"/>
                  </a:lnTo>
                  <a:lnTo>
                    <a:pt x="919120" y="38670"/>
                  </a:lnTo>
                  <a:lnTo>
                    <a:pt x="924724" y="38546"/>
                  </a:lnTo>
                  <a:lnTo>
                    <a:pt x="930329" y="38424"/>
                  </a:lnTo>
                  <a:lnTo>
                    <a:pt x="935933" y="38306"/>
                  </a:lnTo>
                  <a:lnTo>
                    <a:pt x="941538" y="38192"/>
                  </a:lnTo>
                  <a:lnTo>
                    <a:pt x="947142" y="38080"/>
                  </a:lnTo>
                  <a:lnTo>
                    <a:pt x="952746" y="37971"/>
                  </a:lnTo>
                  <a:lnTo>
                    <a:pt x="958351" y="37865"/>
                  </a:lnTo>
                  <a:lnTo>
                    <a:pt x="963955" y="37762"/>
                  </a:lnTo>
                  <a:lnTo>
                    <a:pt x="969559" y="37661"/>
                  </a:lnTo>
                  <a:lnTo>
                    <a:pt x="975164" y="37562"/>
                  </a:lnTo>
                  <a:lnTo>
                    <a:pt x="980768" y="37466"/>
                  </a:lnTo>
                  <a:lnTo>
                    <a:pt x="986373" y="37371"/>
                  </a:lnTo>
                  <a:lnTo>
                    <a:pt x="991977" y="37279"/>
                  </a:lnTo>
                  <a:lnTo>
                    <a:pt x="997581" y="37188"/>
                  </a:lnTo>
                  <a:lnTo>
                    <a:pt x="1003186" y="37100"/>
                  </a:lnTo>
                  <a:lnTo>
                    <a:pt x="1008790" y="37012"/>
                  </a:lnTo>
                  <a:lnTo>
                    <a:pt x="1014395" y="36926"/>
                  </a:lnTo>
                  <a:lnTo>
                    <a:pt x="1019999" y="36842"/>
                  </a:lnTo>
                  <a:lnTo>
                    <a:pt x="1025603" y="36758"/>
                  </a:lnTo>
                  <a:lnTo>
                    <a:pt x="1031208" y="36676"/>
                  </a:lnTo>
                  <a:lnTo>
                    <a:pt x="1036812" y="36595"/>
                  </a:lnTo>
                  <a:lnTo>
                    <a:pt x="1042417" y="36514"/>
                  </a:lnTo>
                  <a:lnTo>
                    <a:pt x="1048021" y="36434"/>
                  </a:lnTo>
                  <a:lnTo>
                    <a:pt x="1053625" y="36354"/>
                  </a:lnTo>
                  <a:lnTo>
                    <a:pt x="1059230" y="36275"/>
                  </a:lnTo>
                  <a:lnTo>
                    <a:pt x="1064834" y="36196"/>
                  </a:lnTo>
                  <a:lnTo>
                    <a:pt x="1070439" y="36118"/>
                  </a:lnTo>
                  <a:lnTo>
                    <a:pt x="1076043" y="36039"/>
                  </a:lnTo>
                  <a:lnTo>
                    <a:pt x="1081647" y="35961"/>
                  </a:lnTo>
                  <a:lnTo>
                    <a:pt x="1087252" y="35882"/>
                  </a:lnTo>
                  <a:lnTo>
                    <a:pt x="1092856" y="35803"/>
                  </a:lnTo>
                  <a:lnTo>
                    <a:pt x="1098461" y="35724"/>
                  </a:lnTo>
                  <a:lnTo>
                    <a:pt x="1104065" y="35644"/>
                  </a:lnTo>
                  <a:lnTo>
                    <a:pt x="1109669" y="35563"/>
                  </a:lnTo>
                  <a:lnTo>
                    <a:pt x="1115274" y="35482"/>
                  </a:lnTo>
                  <a:lnTo>
                    <a:pt x="1120878" y="35400"/>
                  </a:lnTo>
                  <a:lnTo>
                    <a:pt x="1126482" y="35318"/>
                  </a:lnTo>
                  <a:lnTo>
                    <a:pt x="1132087" y="35234"/>
                  </a:lnTo>
                  <a:lnTo>
                    <a:pt x="1137691" y="35149"/>
                  </a:lnTo>
                  <a:lnTo>
                    <a:pt x="1143296" y="35063"/>
                  </a:lnTo>
                  <a:lnTo>
                    <a:pt x="1148900" y="34976"/>
                  </a:lnTo>
                  <a:lnTo>
                    <a:pt x="1154504" y="34887"/>
                  </a:lnTo>
                  <a:lnTo>
                    <a:pt x="1160109" y="34798"/>
                  </a:lnTo>
                  <a:lnTo>
                    <a:pt x="1165713" y="34706"/>
                  </a:lnTo>
                  <a:lnTo>
                    <a:pt x="1171318" y="34613"/>
                  </a:lnTo>
                  <a:lnTo>
                    <a:pt x="1176922" y="34519"/>
                  </a:lnTo>
                  <a:lnTo>
                    <a:pt x="1182526" y="34423"/>
                  </a:lnTo>
                  <a:lnTo>
                    <a:pt x="1188131" y="34325"/>
                  </a:lnTo>
                  <a:lnTo>
                    <a:pt x="1193735" y="34225"/>
                  </a:lnTo>
                  <a:lnTo>
                    <a:pt x="1199340" y="34123"/>
                  </a:lnTo>
                  <a:lnTo>
                    <a:pt x="1204944" y="34020"/>
                  </a:lnTo>
                  <a:lnTo>
                    <a:pt x="1210548" y="33914"/>
                  </a:lnTo>
                  <a:lnTo>
                    <a:pt x="1216153" y="33807"/>
                  </a:lnTo>
                  <a:lnTo>
                    <a:pt x="1221757" y="33697"/>
                  </a:lnTo>
                  <a:lnTo>
                    <a:pt x="1227362" y="33585"/>
                  </a:lnTo>
                  <a:lnTo>
                    <a:pt x="1232966" y="33471"/>
                  </a:lnTo>
                  <a:lnTo>
                    <a:pt x="1238570" y="33355"/>
                  </a:lnTo>
                  <a:lnTo>
                    <a:pt x="1244175" y="33237"/>
                  </a:lnTo>
                  <a:lnTo>
                    <a:pt x="1249779" y="33116"/>
                  </a:lnTo>
                  <a:lnTo>
                    <a:pt x="1255384" y="32993"/>
                  </a:lnTo>
                  <a:lnTo>
                    <a:pt x="1260988" y="32868"/>
                  </a:lnTo>
                  <a:lnTo>
                    <a:pt x="1266592" y="32741"/>
                  </a:lnTo>
                  <a:lnTo>
                    <a:pt x="1272197" y="32611"/>
                  </a:lnTo>
                  <a:lnTo>
                    <a:pt x="1277801" y="32479"/>
                  </a:lnTo>
                  <a:lnTo>
                    <a:pt x="1283406" y="32344"/>
                  </a:lnTo>
                  <a:lnTo>
                    <a:pt x="1289010" y="32208"/>
                  </a:lnTo>
                  <a:lnTo>
                    <a:pt x="1294614" y="32068"/>
                  </a:lnTo>
                  <a:lnTo>
                    <a:pt x="1300219" y="31927"/>
                  </a:lnTo>
                  <a:lnTo>
                    <a:pt x="1305823" y="31783"/>
                  </a:lnTo>
                  <a:lnTo>
                    <a:pt x="1311427" y="31636"/>
                  </a:lnTo>
                  <a:lnTo>
                    <a:pt x="1317032" y="31487"/>
                  </a:lnTo>
                  <a:lnTo>
                    <a:pt x="1322636" y="31336"/>
                  </a:lnTo>
                  <a:lnTo>
                    <a:pt x="1328241" y="31183"/>
                  </a:lnTo>
                  <a:lnTo>
                    <a:pt x="1333845" y="31027"/>
                  </a:lnTo>
                  <a:lnTo>
                    <a:pt x="1339449" y="30869"/>
                  </a:lnTo>
                  <a:lnTo>
                    <a:pt x="1345054" y="30708"/>
                  </a:lnTo>
                  <a:lnTo>
                    <a:pt x="1350658" y="30545"/>
                  </a:lnTo>
                  <a:lnTo>
                    <a:pt x="1356263" y="30380"/>
                  </a:lnTo>
                  <a:lnTo>
                    <a:pt x="1361867" y="30212"/>
                  </a:lnTo>
                  <a:lnTo>
                    <a:pt x="1367471" y="30043"/>
                  </a:lnTo>
                  <a:lnTo>
                    <a:pt x="1373076" y="29871"/>
                  </a:lnTo>
                  <a:lnTo>
                    <a:pt x="1378680" y="29696"/>
                  </a:lnTo>
                  <a:lnTo>
                    <a:pt x="1384285" y="29520"/>
                  </a:lnTo>
                  <a:lnTo>
                    <a:pt x="1389889" y="29341"/>
                  </a:lnTo>
                  <a:lnTo>
                    <a:pt x="1395493" y="29160"/>
                  </a:lnTo>
                  <a:lnTo>
                    <a:pt x="1401098" y="28977"/>
                  </a:lnTo>
                  <a:lnTo>
                    <a:pt x="1406702" y="28792"/>
                  </a:lnTo>
                  <a:lnTo>
                    <a:pt x="1412307" y="28605"/>
                  </a:lnTo>
                  <a:lnTo>
                    <a:pt x="1417911" y="28415"/>
                  </a:lnTo>
                  <a:lnTo>
                    <a:pt x="1423515" y="28224"/>
                  </a:lnTo>
                  <a:lnTo>
                    <a:pt x="1429120" y="28030"/>
                  </a:lnTo>
                  <a:lnTo>
                    <a:pt x="1434724" y="27834"/>
                  </a:lnTo>
                  <a:lnTo>
                    <a:pt x="1440329" y="27636"/>
                  </a:lnTo>
                  <a:lnTo>
                    <a:pt x="1445933" y="27436"/>
                  </a:lnTo>
                  <a:lnTo>
                    <a:pt x="1451537" y="27234"/>
                  </a:lnTo>
                  <a:lnTo>
                    <a:pt x="1457142" y="27029"/>
                  </a:lnTo>
                  <a:lnTo>
                    <a:pt x="1462746" y="26823"/>
                  </a:lnTo>
                  <a:lnTo>
                    <a:pt x="1468350" y="26614"/>
                  </a:lnTo>
                  <a:lnTo>
                    <a:pt x="1473955" y="26403"/>
                  </a:lnTo>
                  <a:lnTo>
                    <a:pt x="1479559" y="26190"/>
                  </a:lnTo>
                  <a:lnTo>
                    <a:pt x="1485164" y="25975"/>
                  </a:lnTo>
                  <a:lnTo>
                    <a:pt x="1490768" y="25757"/>
                  </a:lnTo>
                  <a:lnTo>
                    <a:pt x="1496372" y="25537"/>
                  </a:lnTo>
                  <a:lnTo>
                    <a:pt x="1501977" y="25314"/>
                  </a:lnTo>
                  <a:lnTo>
                    <a:pt x="1507581" y="25089"/>
                  </a:lnTo>
                  <a:lnTo>
                    <a:pt x="1513186" y="24861"/>
                  </a:lnTo>
                  <a:lnTo>
                    <a:pt x="1518790" y="24630"/>
                  </a:lnTo>
                  <a:lnTo>
                    <a:pt x="1524394" y="24397"/>
                  </a:lnTo>
                  <a:lnTo>
                    <a:pt x="1529999" y="24160"/>
                  </a:lnTo>
                  <a:lnTo>
                    <a:pt x="1535603" y="23920"/>
                  </a:lnTo>
                  <a:lnTo>
                    <a:pt x="1541208" y="23677"/>
                  </a:lnTo>
                  <a:lnTo>
                    <a:pt x="1546812" y="23430"/>
                  </a:lnTo>
                  <a:lnTo>
                    <a:pt x="1552416" y="23180"/>
                  </a:lnTo>
                  <a:lnTo>
                    <a:pt x="1558021" y="22925"/>
                  </a:lnTo>
                  <a:lnTo>
                    <a:pt x="1563625" y="22667"/>
                  </a:lnTo>
                  <a:lnTo>
                    <a:pt x="1569230" y="22404"/>
                  </a:lnTo>
                  <a:lnTo>
                    <a:pt x="1574834" y="22136"/>
                  </a:lnTo>
                  <a:lnTo>
                    <a:pt x="1580438" y="21863"/>
                  </a:lnTo>
                  <a:lnTo>
                    <a:pt x="1586043" y="21585"/>
                  </a:lnTo>
                  <a:lnTo>
                    <a:pt x="1591647" y="21301"/>
                  </a:lnTo>
                  <a:lnTo>
                    <a:pt x="1597252" y="21011"/>
                  </a:lnTo>
                  <a:lnTo>
                    <a:pt x="1602856" y="20715"/>
                  </a:lnTo>
                  <a:lnTo>
                    <a:pt x="1608460" y="20412"/>
                  </a:lnTo>
                  <a:lnTo>
                    <a:pt x="1614065" y="20101"/>
                  </a:lnTo>
                  <a:lnTo>
                    <a:pt x="1619669" y="19783"/>
                  </a:lnTo>
                  <a:lnTo>
                    <a:pt x="1625273" y="19457"/>
                  </a:lnTo>
                  <a:lnTo>
                    <a:pt x="1630878" y="19122"/>
                  </a:lnTo>
                  <a:lnTo>
                    <a:pt x="1636482" y="18778"/>
                  </a:lnTo>
                  <a:lnTo>
                    <a:pt x="1642087" y="18425"/>
                  </a:lnTo>
                  <a:lnTo>
                    <a:pt x="1647691" y="18062"/>
                  </a:lnTo>
                  <a:lnTo>
                    <a:pt x="1653295" y="17689"/>
                  </a:lnTo>
                  <a:lnTo>
                    <a:pt x="1658900" y="17305"/>
                  </a:lnTo>
                  <a:lnTo>
                    <a:pt x="1664504" y="16910"/>
                  </a:lnTo>
                  <a:lnTo>
                    <a:pt x="1670109" y="16504"/>
                  </a:lnTo>
                  <a:lnTo>
                    <a:pt x="1675713" y="16087"/>
                  </a:lnTo>
                  <a:lnTo>
                    <a:pt x="1681317" y="15658"/>
                  </a:lnTo>
                  <a:lnTo>
                    <a:pt x="1686922" y="15217"/>
                  </a:lnTo>
                  <a:lnTo>
                    <a:pt x="1692526" y="14765"/>
                  </a:lnTo>
                  <a:lnTo>
                    <a:pt x="1698131" y="14301"/>
                  </a:lnTo>
                  <a:lnTo>
                    <a:pt x="1703735" y="13827"/>
                  </a:lnTo>
                  <a:lnTo>
                    <a:pt x="1709339" y="13342"/>
                  </a:lnTo>
                  <a:lnTo>
                    <a:pt x="1714944" y="12846"/>
                  </a:lnTo>
                  <a:lnTo>
                    <a:pt x="1720548" y="12342"/>
                  </a:lnTo>
                  <a:lnTo>
                    <a:pt x="1726153" y="11829"/>
                  </a:lnTo>
                  <a:lnTo>
                    <a:pt x="1731757" y="11309"/>
                  </a:lnTo>
                  <a:lnTo>
                    <a:pt x="1737361" y="10783"/>
                  </a:lnTo>
                  <a:lnTo>
                    <a:pt x="1742966" y="10253"/>
                  </a:lnTo>
                  <a:lnTo>
                    <a:pt x="1748570" y="9719"/>
                  </a:lnTo>
                  <a:lnTo>
                    <a:pt x="1754175" y="9184"/>
                  </a:lnTo>
                  <a:lnTo>
                    <a:pt x="1759779" y="8650"/>
                  </a:lnTo>
                  <a:lnTo>
                    <a:pt x="1765383" y="8117"/>
                  </a:lnTo>
                  <a:lnTo>
                    <a:pt x="1770988" y="7589"/>
                  </a:lnTo>
                  <a:lnTo>
                    <a:pt x="1776592" y="7067"/>
                  </a:lnTo>
                  <a:lnTo>
                    <a:pt x="1782196" y="6553"/>
                  </a:lnTo>
                  <a:lnTo>
                    <a:pt x="1787801" y="6048"/>
                  </a:lnTo>
                  <a:lnTo>
                    <a:pt x="1793405" y="5555"/>
                  </a:lnTo>
                  <a:lnTo>
                    <a:pt x="1799010" y="5075"/>
                  </a:lnTo>
                  <a:lnTo>
                    <a:pt x="1804614" y="4610"/>
                  </a:lnTo>
                  <a:lnTo>
                    <a:pt x="1810218" y="4160"/>
                  </a:lnTo>
                  <a:lnTo>
                    <a:pt x="1815823" y="3727"/>
                  </a:lnTo>
                  <a:lnTo>
                    <a:pt x="1821427" y="3312"/>
                  </a:lnTo>
                  <a:lnTo>
                    <a:pt x="1827032" y="2916"/>
                  </a:lnTo>
                  <a:lnTo>
                    <a:pt x="1832636" y="2539"/>
                  </a:lnTo>
                  <a:lnTo>
                    <a:pt x="1838240" y="2181"/>
                  </a:lnTo>
                  <a:lnTo>
                    <a:pt x="1843845" y="1842"/>
                  </a:lnTo>
                  <a:lnTo>
                    <a:pt x="1849449" y="1524"/>
                  </a:lnTo>
                  <a:lnTo>
                    <a:pt x="1855054" y="1224"/>
                  </a:lnTo>
                  <a:lnTo>
                    <a:pt x="1860658" y="943"/>
                  </a:lnTo>
                  <a:lnTo>
                    <a:pt x="1866262" y="681"/>
                  </a:lnTo>
                  <a:lnTo>
                    <a:pt x="1871867" y="437"/>
                  </a:lnTo>
                  <a:lnTo>
                    <a:pt x="1877471" y="21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691486" y="4289481"/>
              <a:ext cx="1883076" cy="673878"/>
            </a:xfrm>
            <a:custGeom>
              <a:avLst/>
              <a:pathLst>
                <a:path w="1883076" h="673878">
                  <a:moveTo>
                    <a:pt x="0" y="283992"/>
                  </a:moveTo>
                  <a:lnTo>
                    <a:pt x="5604" y="276391"/>
                  </a:lnTo>
                  <a:lnTo>
                    <a:pt x="11208" y="268872"/>
                  </a:lnTo>
                  <a:lnTo>
                    <a:pt x="16813" y="261438"/>
                  </a:lnTo>
                  <a:lnTo>
                    <a:pt x="22417" y="254097"/>
                  </a:lnTo>
                  <a:lnTo>
                    <a:pt x="28021" y="246854"/>
                  </a:lnTo>
                  <a:lnTo>
                    <a:pt x="33626" y="239713"/>
                  </a:lnTo>
                  <a:lnTo>
                    <a:pt x="39230" y="232678"/>
                  </a:lnTo>
                  <a:lnTo>
                    <a:pt x="44835" y="225755"/>
                  </a:lnTo>
                  <a:lnTo>
                    <a:pt x="50439" y="218946"/>
                  </a:lnTo>
                  <a:lnTo>
                    <a:pt x="56043" y="212255"/>
                  </a:lnTo>
                  <a:lnTo>
                    <a:pt x="61648" y="205684"/>
                  </a:lnTo>
                  <a:lnTo>
                    <a:pt x="67252" y="199237"/>
                  </a:lnTo>
                  <a:lnTo>
                    <a:pt x="72857" y="192915"/>
                  </a:lnTo>
                  <a:lnTo>
                    <a:pt x="78461" y="186719"/>
                  </a:lnTo>
                  <a:lnTo>
                    <a:pt x="84065" y="180652"/>
                  </a:lnTo>
                  <a:lnTo>
                    <a:pt x="89670" y="174715"/>
                  </a:lnTo>
                  <a:lnTo>
                    <a:pt x="95274" y="168908"/>
                  </a:lnTo>
                  <a:lnTo>
                    <a:pt x="100879" y="163231"/>
                  </a:lnTo>
                  <a:lnTo>
                    <a:pt x="106483" y="157685"/>
                  </a:lnTo>
                  <a:lnTo>
                    <a:pt x="112087" y="152270"/>
                  </a:lnTo>
                  <a:lnTo>
                    <a:pt x="117692" y="146985"/>
                  </a:lnTo>
                  <a:lnTo>
                    <a:pt x="123296" y="141830"/>
                  </a:lnTo>
                  <a:lnTo>
                    <a:pt x="128901" y="136803"/>
                  </a:lnTo>
                  <a:lnTo>
                    <a:pt x="134505" y="131905"/>
                  </a:lnTo>
                  <a:lnTo>
                    <a:pt x="140109" y="127133"/>
                  </a:lnTo>
                  <a:lnTo>
                    <a:pt x="145714" y="122486"/>
                  </a:lnTo>
                  <a:lnTo>
                    <a:pt x="151318" y="117964"/>
                  </a:lnTo>
                  <a:lnTo>
                    <a:pt x="156923" y="113563"/>
                  </a:lnTo>
                  <a:lnTo>
                    <a:pt x="162527" y="109283"/>
                  </a:lnTo>
                  <a:lnTo>
                    <a:pt x="168131" y="105122"/>
                  </a:lnTo>
                  <a:lnTo>
                    <a:pt x="173736" y="101077"/>
                  </a:lnTo>
                  <a:lnTo>
                    <a:pt x="179340" y="97147"/>
                  </a:lnTo>
                  <a:lnTo>
                    <a:pt x="184944" y="93329"/>
                  </a:lnTo>
                  <a:lnTo>
                    <a:pt x="190549" y="89622"/>
                  </a:lnTo>
                  <a:lnTo>
                    <a:pt x="196153" y="86023"/>
                  </a:lnTo>
                  <a:lnTo>
                    <a:pt x="201758" y="82531"/>
                  </a:lnTo>
                  <a:lnTo>
                    <a:pt x="207362" y="79142"/>
                  </a:lnTo>
                  <a:lnTo>
                    <a:pt x="212966" y="75855"/>
                  </a:lnTo>
                  <a:lnTo>
                    <a:pt x="218571" y="72667"/>
                  </a:lnTo>
                  <a:lnTo>
                    <a:pt x="224175" y="69576"/>
                  </a:lnTo>
                  <a:lnTo>
                    <a:pt x="229780" y="66581"/>
                  </a:lnTo>
                  <a:lnTo>
                    <a:pt x="235384" y="63678"/>
                  </a:lnTo>
                  <a:lnTo>
                    <a:pt x="240988" y="60865"/>
                  </a:lnTo>
                  <a:lnTo>
                    <a:pt x="246593" y="58142"/>
                  </a:lnTo>
                  <a:lnTo>
                    <a:pt x="252197" y="55504"/>
                  </a:lnTo>
                  <a:lnTo>
                    <a:pt x="257802" y="52951"/>
                  </a:lnTo>
                  <a:lnTo>
                    <a:pt x="263406" y="50479"/>
                  </a:lnTo>
                  <a:lnTo>
                    <a:pt x="269010" y="48088"/>
                  </a:lnTo>
                  <a:lnTo>
                    <a:pt x="274615" y="45775"/>
                  </a:lnTo>
                  <a:lnTo>
                    <a:pt x="280219" y="43539"/>
                  </a:lnTo>
                  <a:lnTo>
                    <a:pt x="285824" y="41376"/>
                  </a:lnTo>
                  <a:lnTo>
                    <a:pt x="291428" y="39286"/>
                  </a:lnTo>
                  <a:lnTo>
                    <a:pt x="297032" y="37267"/>
                  </a:lnTo>
                  <a:lnTo>
                    <a:pt x="302637" y="35317"/>
                  </a:lnTo>
                  <a:lnTo>
                    <a:pt x="308241" y="33434"/>
                  </a:lnTo>
                  <a:lnTo>
                    <a:pt x="313846" y="31617"/>
                  </a:lnTo>
                  <a:lnTo>
                    <a:pt x="319450" y="29864"/>
                  </a:lnTo>
                  <a:lnTo>
                    <a:pt x="325054" y="28173"/>
                  </a:lnTo>
                  <a:lnTo>
                    <a:pt x="330659" y="26544"/>
                  </a:lnTo>
                  <a:lnTo>
                    <a:pt x="336263" y="24974"/>
                  </a:lnTo>
                  <a:lnTo>
                    <a:pt x="341867" y="23463"/>
                  </a:lnTo>
                  <a:lnTo>
                    <a:pt x="347472" y="22008"/>
                  </a:lnTo>
                  <a:lnTo>
                    <a:pt x="353076" y="20610"/>
                  </a:lnTo>
                  <a:lnTo>
                    <a:pt x="358681" y="19265"/>
                  </a:lnTo>
                  <a:lnTo>
                    <a:pt x="364285" y="17975"/>
                  </a:lnTo>
                  <a:lnTo>
                    <a:pt x="369889" y="16736"/>
                  </a:lnTo>
                  <a:lnTo>
                    <a:pt x="375494" y="15548"/>
                  </a:lnTo>
                  <a:lnTo>
                    <a:pt x="381098" y="14411"/>
                  </a:lnTo>
                  <a:lnTo>
                    <a:pt x="386703" y="13323"/>
                  </a:lnTo>
                  <a:lnTo>
                    <a:pt x="392307" y="12283"/>
                  </a:lnTo>
                  <a:lnTo>
                    <a:pt x="397911" y="11290"/>
                  </a:lnTo>
                  <a:lnTo>
                    <a:pt x="403516" y="10344"/>
                  </a:lnTo>
                  <a:lnTo>
                    <a:pt x="409120" y="9443"/>
                  </a:lnTo>
                  <a:lnTo>
                    <a:pt x="414725" y="8587"/>
                  </a:lnTo>
                  <a:lnTo>
                    <a:pt x="420329" y="7776"/>
                  </a:lnTo>
                  <a:lnTo>
                    <a:pt x="425933" y="7008"/>
                  </a:lnTo>
                  <a:lnTo>
                    <a:pt x="431538" y="6282"/>
                  </a:lnTo>
                  <a:lnTo>
                    <a:pt x="437142" y="5599"/>
                  </a:lnTo>
                  <a:lnTo>
                    <a:pt x="442747" y="4958"/>
                  </a:lnTo>
                  <a:lnTo>
                    <a:pt x="448351" y="4357"/>
                  </a:lnTo>
                  <a:lnTo>
                    <a:pt x="453955" y="3797"/>
                  </a:lnTo>
                  <a:lnTo>
                    <a:pt x="459560" y="3277"/>
                  </a:lnTo>
                  <a:lnTo>
                    <a:pt x="465164" y="2797"/>
                  </a:lnTo>
                  <a:lnTo>
                    <a:pt x="470769" y="2356"/>
                  </a:lnTo>
                  <a:lnTo>
                    <a:pt x="476373" y="1954"/>
                  </a:lnTo>
                  <a:lnTo>
                    <a:pt x="481977" y="1590"/>
                  </a:lnTo>
                  <a:lnTo>
                    <a:pt x="487582" y="1264"/>
                  </a:lnTo>
                  <a:lnTo>
                    <a:pt x="493186" y="976"/>
                  </a:lnTo>
                  <a:lnTo>
                    <a:pt x="498790" y="726"/>
                  </a:lnTo>
                  <a:lnTo>
                    <a:pt x="504395" y="513"/>
                  </a:lnTo>
                  <a:lnTo>
                    <a:pt x="509999" y="337"/>
                  </a:lnTo>
                  <a:lnTo>
                    <a:pt x="515604" y="198"/>
                  </a:lnTo>
                  <a:lnTo>
                    <a:pt x="521208" y="95"/>
                  </a:lnTo>
                  <a:lnTo>
                    <a:pt x="526812" y="29"/>
                  </a:lnTo>
                  <a:lnTo>
                    <a:pt x="532417" y="0"/>
                  </a:lnTo>
                  <a:lnTo>
                    <a:pt x="538021" y="6"/>
                  </a:lnTo>
                  <a:lnTo>
                    <a:pt x="543626" y="49"/>
                  </a:lnTo>
                  <a:lnTo>
                    <a:pt x="549230" y="128"/>
                  </a:lnTo>
                  <a:lnTo>
                    <a:pt x="554834" y="243"/>
                  </a:lnTo>
                  <a:lnTo>
                    <a:pt x="560439" y="394"/>
                  </a:lnTo>
                  <a:lnTo>
                    <a:pt x="566043" y="581"/>
                  </a:lnTo>
                  <a:lnTo>
                    <a:pt x="571648" y="804"/>
                  </a:lnTo>
                  <a:lnTo>
                    <a:pt x="577252" y="1063"/>
                  </a:lnTo>
                  <a:lnTo>
                    <a:pt x="582856" y="1358"/>
                  </a:lnTo>
                  <a:lnTo>
                    <a:pt x="588461" y="1689"/>
                  </a:lnTo>
                  <a:lnTo>
                    <a:pt x="594065" y="2056"/>
                  </a:lnTo>
                  <a:lnTo>
                    <a:pt x="599670" y="2459"/>
                  </a:lnTo>
                  <a:lnTo>
                    <a:pt x="605274" y="2899"/>
                  </a:lnTo>
                  <a:lnTo>
                    <a:pt x="610878" y="3375"/>
                  </a:lnTo>
                  <a:lnTo>
                    <a:pt x="616483" y="3888"/>
                  </a:lnTo>
                  <a:lnTo>
                    <a:pt x="622087" y="4437"/>
                  </a:lnTo>
                  <a:lnTo>
                    <a:pt x="627692" y="5023"/>
                  </a:lnTo>
                  <a:lnTo>
                    <a:pt x="633296" y="5646"/>
                  </a:lnTo>
                  <a:lnTo>
                    <a:pt x="638900" y="6306"/>
                  </a:lnTo>
                  <a:lnTo>
                    <a:pt x="644505" y="7003"/>
                  </a:lnTo>
                  <a:lnTo>
                    <a:pt x="650109" y="7738"/>
                  </a:lnTo>
                  <a:lnTo>
                    <a:pt x="655713" y="8511"/>
                  </a:lnTo>
                  <a:lnTo>
                    <a:pt x="661318" y="9321"/>
                  </a:lnTo>
                  <a:lnTo>
                    <a:pt x="666922" y="10170"/>
                  </a:lnTo>
                  <a:lnTo>
                    <a:pt x="672527" y="11057"/>
                  </a:lnTo>
                  <a:lnTo>
                    <a:pt x="678131" y="11982"/>
                  </a:lnTo>
                  <a:lnTo>
                    <a:pt x="683735" y="12946"/>
                  </a:lnTo>
                  <a:lnTo>
                    <a:pt x="689340" y="13949"/>
                  </a:lnTo>
                  <a:lnTo>
                    <a:pt x="694944" y="14991"/>
                  </a:lnTo>
                  <a:lnTo>
                    <a:pt x="700549" y="16073"/>
                  </a:lnTo>
                  <a:lnTo>
                    <a:pt x="706153" y="17195"/>
                  </a:lnTo>
                  <a:lnTo>
                    <a:pt x="711757" y="18356"/>
                  </a:lnTo>
                  <a:lnTo>
                    <a:pt x="717362" y="19558"/>
                  </a:lnTo>
                  <a:lnTo>
                    <a:pt x="722966" y="20800"/>
                  </a:lnTo>
                  <a:lnTo>
                    <a:pt x="728571" y="22083"/>
                  </a:lnTo>
                  <a:lnTo>
                    <a:pt x="734175" y="23408"/>
                  </a:lnTo>
                  <a:lnTo>
                    <a:pt x="739779" y="24773"/>
                  </a:lnTo>
                  <a:lnTo>
                    <a:pt x="745384" y="26180"/>
                  </a:lnTo>
                  <a:lnTo>
                    <a:pt x="750988" y="27629"/>
                  </a:lnTo>
                  <a:lnTo>
                    <a:pt x="756593" y="29120"/>
                  </a:lnTo>
                  <a:lnTo>
                    <a:pt x="762197" y="30654"/>
                  </a:lnTo>
                  <a:lnTo>
                    <a:pt x="767801" y="32230"/>
                  </a:lnTo>
                  <a:lnTo>
                    <a:pt x="773406" y="33849"/>
                  </a:lnTo>
                  <a:lnTo>
                    <a:pt x="779010" y="35511"/>
                  </a:lnTo>
                  <a:lnTo>
                    <a:pt x="784615" y="37217"/>
                  </a:lnTo>
                  <a:lnTo>
                    <a:pt x="790219" y="38967"/>
                  </a:lnTo>
                  <a:lnTo>
                    <a:pt x="795823" y="40761"/>
                  </a:lnTo>
                  <a:lnTo>
                    <a:pt x="801428" y="42598"/>
                  </a:lnTo>
                  <a:lnTo>
                    <a:pt x="807032" y="44481"/>
                  </a:lnTo>
                  <a:lnTo>
                    <a:pt x="812636" y="46408"/>
                  </a:lnTo>
                  <a:lnTo>
                    <a:pt x="818241" y="48379"/>
                  </a:lnTo>
                  <a:lnTo>
                    <a:pt x="823845" y="50396"/>
                  </a:lnTo>
                  <a:lnTo>
                    <a:pt x="829450" y="52459"/>
                  </a:lnTo>
                  <a:lnTo>
                    <a:pt x="835054" y="54567"/>
                  </a:lnTo>
                  <a:lnTo>
                    <a:pt x="840658" y="56720"/>
                  </a:lnTo>
                  <a:lnTo>
                    <a:pt x="846263" y="58920"/>
                  </a:lnTo>
                  <a:lnTo>
                    <a:pt x="851867" y="61166"/>
                  </a:lnTo>
                  <a:lnTo>
                    <a:pt x="857472" y="63457"/>
                  </a:lnTo>
                  <a:lnTo>
                    <a:pt x="863076" y="65796"/>
                  </a:lnTo>
                  <a:lnTo>
                    <a:pt x="868680" y="68180"/>
                  </a:lnTo>
                  <a:lnTo>
                    <a:pt x="874285" y="70611"/>
                  </a:lnTo>
                  <a:lnTo>
                    <a:pt x="879889" y="73089"/>
                  </a:lnTo>
                  <a:lnTo>
                    <a:pt x="885494" y="75614"/>
                  </a:lnTo>
                  <a:lnTo>
                    <a:pt x="891098" y="78185"/>
                  </a:lnTo>
                  <a:lnTo>
                    <a:pt x="896702" y="80803"/>
                  </a:lnTo>
                  <a:lnTo>
                    <a:pt x="902307" y="83468"/>
                  </a:lnTo>
                  <a:lnTo>
                    <a:pt x="907911" y="86180"/>
                  </a:lnTo>
                  <a:lnTo>
                    <a:pt x="913516" y="88939"/>
                  </a:lnTo>
                  <a:lnTo>
                    <a:pt x="919120" y="91744"/>
                  </a:lnTo>
                  <a:lnTo>
                    <a:pt x="924724" y="94596"/>
                  </a:lnTo>
                  <a:lnTo>
                    <a:pt x="930329" y="97495"/>
                  </a:lnTo>
                  <a:lnTo>
                    <a:pt x="935933" y="100440"/>
                  </a:lnTo>
                  <a:lnTo>
                    <a:pt x="941538" y="103432"/>
                  </a:lnTo>
                  <a:lnTo>
                    <a:pt x="947142" y="106470"/>
                  </a:lnTo>
                  <a:lnTo>
                    <a:pt x="952746" y="109554"/>
                  </a:lnTo>
                  <a:lnTo>
                    <a:pt x="958351" y="112683"/>
                  </a:lnTo>
                  <a:lnTo>
                    <a:pt x="963955" y="115858"/>
                  </a:lnTo>
                  <a:lnTo>
                    <a:pt x="969559" y="119079"/>
                  </a:lnTo>
                  <a:lnTo>
                    <a:pt x="975164" y="122344"/>
                  </a:lnTo>
                  <a:lnTo>
                    <a:pt x="980768" y="125654"/>
                  </a:lnTo>
                  <a:lnTo>
                    <a:pt x="986373" y="129008"/>
                  </a:lnTo>
                  <a:lnTo>
                    <a:pt x="991977" y="132407"/>
                  </a:lnTo>
                  <a:lnTo>
                    <a:pt x="997581" y="135848"/>
                  </a:lnTo>
                  <a:lnTo>
                    <a:pt x="1003186" y="139333"/>
                  </a:lnTo>
                  <a:lnTo>
                    <a:pt x="1008790" y="142861"/>
                  </a:lnTo>
                  <a:lnTo>
                    <a:pt x="1014395" y="146430"/>
                  </a:lnTo>
                  <a:lnTo>
                    <a:pt x="1019999" y="150041"/>
                  </a:lnTo>
                  <a:lnTo>
                    <a:pt x="1025603" y="153693"/>
                  </a:lnTo>
                  <a:lnTo>
                    <a:pt x="1031208" y="157386"/>
                  </a:lnTo>
                  <a:lnTo>
                    <a:pt x="1036812" y="161118"/>
                  </a:lnTo>
                  <a:lnTo>
                    <a:pt x="1042417" y="164889"/>
                  </a:lnTo>
                  <a:lnTo>
                    <a:pt x="1048021" y="168698"/>
                  </a:lnTo>
                  <a:lnTo>
                    <a:pt x="1053625" y="172546"/>
                  </a:lnTo>
                  <a:lnTo>
                    <a:pt x="1059230" y="176430"/>
                  </a:lnTo>
                  <a:lnTo>
                    <a:pt x="1064834" y="180350"/>
                  </a:lnTo>
                  <a:lnTo>
                    <a:pt x="1070439" y="184306"/>
                  </a:lnTo>
                  <a:lnTo>
                    <a:pt x="1076043" y="188296"/>
                  </a:lnTo>
                  <a:lnTo>
                    <a:pt x="1081647" y="192320"/>
                  </a:lnTo>
                  <a:lnTo>
                    <a:pt x="1087252" y="196376"/>
                  </a:lnTo>
                  <a:lnTo>
                    <a:pt x="1092856" y="200464"/>
                  </a:lnTo>
                  <a:lnTo>
                    <a:pt x="1098461" y="204583"/>
                  </a:lnTo>
                  <a:lnTo>
                    <a:pt x="1104065" y="208731"/>
                  </a:lnTo>
                  <a:lnTo>
                    <a:pt x="1109669" y="212909"/>
                  </a:lnTo>
                  <a:lnTo>
                    <a:pt x="1115274" y="217114"/>
                  </a:lnTo>
                  <a:lnTo>
                    <a:pt x="1120878" y="221345"/>
                  </a:lnTo>
                  <a:lnTo>
                    <a:pt x="1126482" y="225603"/>
                  </a:lnTo>
                  <a:lnTo>
                    <a:pt x="1132087" y="229884"/>
                  </a:lnTo>
                  <a:lnTo>
                    <a:pt x="1137691" y="234189"/>
                  </a:lnTo>
                  <a:lnTo>
                    <a:pt x="1143296" y="238516"/>
                  </a:lnTo>
                  <a:lnTo>
                    <a:pt x="1148900" y="242863"/>
                  </a:lnTo>
                  <a:lnTo>
                    <a:pt x="1154504" y="247231"/>
                  </a:lnTo>
                  <a:lnTo>
                    <a:pt x="1160109" y="251617"/>
                  </a:lnTo>
                  <a:lnTo>
                    <a:pt x="1165713" y="256020"/>
                  </a:lnTo>
                  <a:lnTo>
                    <a:pt x="1171318" y="260438"/>
                  </a:lnTo>
                  <a:lnTo>
                    <a:pt x="1176922" y="264872"/>
                  </a:lnTo>
                  <a:lnTo>
                    <a:pt x="1182526" y="269319"/>
                  </a:lnTo>
                  <a:lnTo>
                    <a:pt x="1188131" y="273777"/>
                  </a:lnTo>
                  <a:lnTo>
                    <a:pt x="1193735" y="278246"/>
                  </a:lnTo>
                  <a:lnTo>
                    <a:pt x="1199340" y="282725"/>
                  </a:lnTo>
                  <a:lnTo>
                    <a:pt x="1204944" y="287212"/>
                  </a:lnTo>
                  <a:lnTo>
                    <a:pt x="1210548" y="291705"/>
                  </a:lnTo>
                  <a:lnTo>
                    <a:pt x="1216153" y="296203"/>
                  </a:lnTo>
                  <a:lnTo>
                    <a:pt x="1221757" y="300705"/>
                  </a:lnTo>
                  <a:lnTo>
                    <a:pt x="1227362" y="305210"/>
                  </a:lnTo>
                  <a:lnTo>
                    <a:pt x="1232966" y="309715"/>
                  </a:lnTo>
                  <a:lnTo>
                    <a:pt x="1238570" y="314221"/>
                  </a:lnTo>
                  <a:lnTo>
                    <a:pt x="1244175" y="318724"/>
                  </a:lnTo>
                  <a:lnTo>
                    <a:pt x="1249779" y="323225"/>
                  </a:lnTo>
                  <a:lnTo>
                    <a:pt x="1255384" y="327721"/>
                  </a:lnTo>
                  <a:lnTo>
                    <a:pt x="1260988" y="332211"/>
                  </a:lnTo>
                  <a:lnTo>
                    <a:pt x="1266592" y="336693"/>
                  </a:lnTo>
                  <a:lnTo>
                    <a:pt x="1272197" y="341167"/>
                  </a:lnTo>
                  <a:lnTo>
                    <a:pt x="1277801" y="345631"/>
                  </a:lnTo>
                  <a:lnTo>
                    <a:pt x="1283406" y="350084"/>
                  </a:lnTo>
                  <a:lnTo>
                    <a:pt x="1289010" y="354523"/>
                  </a:lnTo>
                  <a:lnTo>
                    <a:pt x="1294614" y="358949"/>
                  </a:lnTo>
                  <a:lnTo>
                    <a:pt x="1300219" y="363358"/>
                  </a:lnTo>
                  <a:lnTo>
                    <a:pt x="1305823" y="367751"/>
                  </a:lnTo>
                  <a:lnTo>
                    <a:pt x="1311427" y="372126"/>
                  </a:lnTo>
                  <a:lnTo>
                    <a:pt x="1317032" y="376481"/>
                  </a:lnTo>
                  <a:lnTo>
                    <a:pt x="1322636" y="380815"/>
                  </a:lnTo>
                  <a:lnTo>
                    <a:pt x="1328241" y="385126"/>
                  </a:lnTo>
                  <a:lnTo>
                    <a:pt x="1333845" y="389414"/>
                  </a:lnTo>
                  <a:lnTo>
                    <a:pt x="1339449" y="393677"/>
                  </a:lnTo>
                  <a:lnTo>
                    <a:pt x="1345054" y="397913"/>
                  </a:lnTo>
                  <a:lnTo>
                    <a:pt x="1350658" y="402122"/>
                  </a:lnTo>
                  <a:lnTo>
                    <a:pt x="1356263" y="406302"/>
                  </a:lnTo>
                  <a:lnTo>
                    <a:pt x="1361867" y="410451"/>
                  </a:lnTo>
                  <a:lnTo>
                    <a:pt x="1367471" y="414568"/>
                  </a:lnTo>
                  <a:lnTo>
                    <a:pt x="1373076" y="418652"/>
                  </a:lnTo>
                  <a:lnTo>
                    <a:pt x="1378680" y="422702"/>
                  </a:lnTo>
                  <a:lnTo>
                    <a:pt x="1384285" y="426715"/>
                  </a:lnTo>
                  <a:lnTo>
                    <a:pt x="1389889" y="430691"/>
                  </a:lnTo>
                  <a:lnTo>
                    <a:pt x="1395493" y="434628"/>
                  </a:lnTo>
                  <a:lnTo>
                    <a:pt x="1401098" y="438525"/>
                  </a:lnTo>
                  <a:lnTo>
                    <a:pt x="1406702" y="442379"/>
                  </a:lnTo>
                  <a:lnTo>
                    <a:pt x="1412307" y="446190"/>
                  </a:lnTo>
                  <a:lnTo>
                    <a:pt x="1417911" y="449956"/>
                  </a:lnTo>
                  <a:lnTo>
                    <a:pt x="1423515" y="453674"/>
                  </a:lnTo>
                  <a:lnTo>
                    <a:pt x="1429120" y="457344"/>
                  </a:lnTo>
                  <a:lnTo>
                    <a:pt x="1434724" y="460962"/>
                  </a:lnTo>
                  <a:lnTo>
                    <a:pt x="1440329" y="464528"/>
                  </a:lnTo>
                  <a:lnTo>
                    <a:pt x="1445933" y="468038"/>
                  </a:lnTo>
                  <a:lnTo>
                    <a:pt x="1451537" y="471491"/>
                  </a:lnTo>
                  <a:lnTo>
                    <a:pt x="1457142" y="474884"/>
                  </a:lnTo>
                  <a:lnTo>
                    <a:pt x="1462746" y="478215"/>
                  </a:lnTo>
                  <a:lnTo>
                    <a:pt x="1468350" y="481481"/>
                  </a:lnTo>
                  <a:lnTo>
                    <a:pt x="1473955" y="484678"/>
                  </a:lnTo>
                  <a:lnTo>
                    <a:pt x="1479559" y="487803"/>
                  </a:lnTo>
                  <a:lnTo>
                    <a:pt x="1485164" y="490854"/>
                  </a:lnTo>
                  <a:lnTo>
                    <a:pt x="1490768" y="493825"/>
                  </a:lnTo>
                  <a:lnTo>
                    <a:pt x="1496372" y="496714"/>
                  </a:lnTo>
                  <a:lnTo>
                    <a:pt x="1501977" y="499514"/>
                  </a:lnTo>
                  <a:lnTo>
                    <a:pt x="1507581" y="502223"/>
                  </a:lnTo>
                  <a:lnTo>
                    <a:pt x="1513186" y="504834"/>
                  </a:lnTo>
                  <a:lnTo>
                    <a:pt x="1518790" y="507341"/>
                  </a:lnTo>
                  <a:lnTo>
                    <a:pt x="1524394" y="509738"/>
                  </a:lnTo>
                  <a:lnTo>
                    <a:pt x="1529999" y="512019"/>
                  </a:lnTo>
                  <a:lnTo>
                    <a:pt x="1535603" y="514176"/>
                  </a:lnTo>
                  <a:lnTo>
                    <a:pt x="1541208" y="516201"/>
                  </a:lnTo>
                  <a:lnTo>
                    <a:pt x="1546812" y="518084"/>
                  </a:lnTo>
                  <a:lnTo>
                    <a:pt x="1552416" y="519818"/>
                  </a:lnTo>
                  <a:lnTo>
                    <a:pt x="1558021" y="521390"/>
                  </a:lnTo>
                  <a:lnTo>
                    <a:pt x="1563625" y="522791"/>
                  </a:lnTo>
                  <a:lnTo>
                    <a:pt x="1569230" y="524008"/>
                  </a:lnTo>
                  <a:lnTo>
                    <a:pt x="1574834" y="525027"/>
                  </a:lnTo>
                  <a:lnTo>
                    <a:pt x="1580438" y="525835"/>
                  </a:lnTo>
                  <a:lnTo>
                    <a:pt x="1586043" y="526417"/>
                  </a:lnTo>
                  <a:lnTo>
                    <a:pt x="1591647" y="526756"/>
                  </a:lnTo>
                  <a:lnTo>
                    <a:pt x="1597252" y="526834"/>
                  </a:lnTo>
                  <a:lnTo>
                    <a:pt x="1602856" y="526634"/>
                  </a:lnTo>
                  <a:lnTo>
                    <a:pt x="1608460" y="526134"/>
                  </a:lnTo>
                  <a:lnTo>
                    <a:pt x="1614065" y="525316"/>
                  </a:lnTo>
                  <a:lnTo>
                    <a:pt x="1619669" y="524155"/>
                  </a:lnTo>
                  <a:lnTo>
                    <a:pt x="1625273" y="522629"/>
                  </a:lnTo>
                  <a:lnTo>
                    <a:pt x="1630878" y="520714"/>
                  </a:lnTo>
                  <a:lnTo>
                    <a:pt x="1636482" y="518384"/>
                  </a:lnTo>
                  <a:lnTo>
                    <a:pt x="1642087" y="515614"/>
                  </a:lnTo>
                  <a:lnTo>
                    <a:pt x="1647691" y="512377"/>
                  </a:lnTo>
                  <a:lnTo>
                    <a:pt x="1653295" y="508646"/>
                  </a:lnTo>
                  <a:lnTo>
                    <a:pt x="1658900" y="504395"/>
                  </a:lnTo>
                  <a:lnTo>
                    <a:pt x="1664504" y="499596"/>
                  </a:lnTo>
                  <a:lnTo>
                    <a:pt x="1670109" y="494225"/>
                  </a:lnTo>
                  <a:lnTo>
                    <a:pt x="1675713" y="488256"/>
                  </a:lnTo>
                  <a:lnTo>
                    <a:pt x="1681317" y="481668"/>
                  </a:lnTo>
                  <a:lnTo>
                    <a:pt x="1686922" y="474439"/>
                  </a:lnTo>
                  <a:lnTo>
                    <a:pt x="1692526" y="466552"/>
                  </a:lnTo>
                  <a:lnTo>
                    <a:pt x="1698131" y="457994"/>
                  </a:lnTo>
                  <a:lnTo>
                    <a:pt x="1703735" y="448754"/>
                  </a:lnTo>
                  <a:lnTo>
                    <a:pt x="1709339" y="438829"/>
                  </a:lnTo>
                  <a:lnTo>
                    <a:pt x="1714944" y="428220"/>
                  </a:lnTo>
                  <a:lnTo>
                    <a:pt x="1720548" y="416933"/>
                  </a:lnTo>
                  <a:lnTo>
                    <a:pt x="1726153" y="404984"/>
                  </a:lnTo>
                  <a:lnTo>
                    <a:pt x="1731757" y="392393"/>
                  </a:lnTo>
                  <a:lnTo>
                    <a:pt x="1737361" y="379190"/>
                  </a:lnTo>
                  <a:lnTo>
                    <a:pt x="1742966" y="365412"/>
                  </a:lnTo>
                  <a:lnTo>
                    <a:pt x="1748570" y="351101"/>
                  </a:lnTo>
                  <a:lnTo>
                    <a:pt x="1754175" y="336310"/>
                  </a:lnTo>
                  <a:lnTo>
                    <a:pt x="1759779" y="321097"/>
                  </a:lnTo>
                  <a:lnTo>
                    <a:pt x="1765383" y="305526"/>
                  </a:lnTo>
                  <a:lnTo>
                    <a:pt x="1770988" y="289665"/>
                  </a:lnTo>
                  <a:lnTo>
                    <a:pt x="1776592" y="273589"/>
                  </a:lnTo>
                  <a:lnTo>
                    <a:pt x="1782196" y="257374"/>
                  </a:lnTo>
                  <a:lnTo>
                    <a:pt x="1787801" y="241096"/>
                  </a:lnTo>
                  <a:lnTo>
                    <a:pt x="1793405" y="224835"/>
                  </a:lnTo>
                  <a:lnTo>
                    <a:pt x="1799010" y="208666"/>
                  </a:lnTo>
                  <a:lnTo>
                    <a:pt x="1804614" y="192664"/>
                  </a:lnTo>
                  <a:lnTo>
                    <a:pt x="1810218" y="176898"/>
                  </a:lnTo>
                  <a:lnTo>
                    <a:pt x="1815823" y="161436"/>
                  </a:lnTo>
                  <a:lnTo>
                    <a:pt x="1821427" y="146335"/>
                  </a:lnTo>
                  <a:lnTo>
                    <a:pt x="1827032" y="131649"/>
                  </a:lnTo>
                  <a:lnTo>
                    <a:pt x="1832636" y="117426"/>
                  </a:lnTo>
                  <a:lnTo>
                    <a:pt x="1838240" y="103704"/>
                  </a:lnTo>
                  <a:lnTo>
                    <a:pt x="1843845" y="90514"/>
                  </a:lnTo>
                  <a:lnTo>
                    <a:pt x="1849449" y="77883"/>
                  </a:lnTo>
                  <a:lnTo>
                    <a:pt x="1855054" y="65826"/>
                  </a:lnTo>
                  <a:lnTo>
                    <a:pt x="1860658" y="54356"/>
                  </a:lnTo>
                  <a:lnTo>
                    <a:pt x="1866262" y="43477"/>
                  </a:lnTo>
                  <a:lnTo>
                    <a:pt x="1871867" y="33189"/>
                  </a:lnTo>
                  <a:lnTo>
                    <a:pt x="1877471" y="23486"/>
                  </a:lnTo>
                  <a:lnTo>
                    <a:pt x="1883076" y="14359"/>
                  </a:lnTo>
                  <a:lnTo>
                    <a:pt x="1883076" y="673878"/>
                  </a:lnTo>
                  <a:lnTo>
                    <a:pt x="1877471" y="673195"/>
                  </a:lnTo>
                  <a:lnTo>
                    <a:pt x="1871867" y="672447"/>
                  </a:lnTo>
                  <a:lnTo>
                    <a:pt x="1866262" y="671632"/>
                  </a:lnTo>
                  <a:lnTo>
                    <a:pt x="1860658" y="670745"/>
                  </a:lnTo>
                  <a:lnTo>
                    <a:pt x="1855054" y="669781"/>
                  </a:lnTo>
                  <a:lnTo>
                    <a:pt x="1849449" y="668738"/>
                  </a:lnTo>
                  <a:lnTo>
                    <a:pt x="1843845" y="667611"/>
                  </a:lnTo>
                  <a:lnTo>
                    <a:pt x="1838240" y="666398"/>
                  </a:lnTo>
                  <a:lnTo>
                    <a:pt x="1832636" y="665095"/>
                  </a:lnTo>
                  <a:lnTo>
                    <a:pt x="1827032" y="663701"/>
                  </a:lnTo>
                  <a:lnTo>
                    <a:pt x="1821427" y="662213"/>
                  </a:lnTo>
                  <a:lnTo>
                    <a:pt x="1815823" y="660631"/>
                  </a:lnTo>
                  <a:lnTo>
                    <a:pt x="1810218" y="658954"/>
                  </a:lnTo>
                  <a:lnTo>
                    <a:pt x="1804614" y="657183"/>
                  </a:lnTo>
                  <a:lnTo>
                    <a:pt x="1799010" y="655318"/>
                  </a:lnTo>
                  <a:lnTo>
                    <a:pt x="1793405" y="653362"/>
                  </a:lnTo>
                  <a:lnTo>
                    <a:pt x="1787801" y="651317"/>
                  </a:lnTo>
                  <a:lnTo>
                    <a:pt x="1782196" y="649187"/>
                  </a:lnTo>
                  <a:lnTo>
                    <a:pt x="1776592" y="646975"/>
                  </a:lnTo>
                  <a:lnTo>
                    <a:pt x="1770988" y="644686"/>
                  </a:lnTo>
                  <a:lnTo>
                    <a:pt x="1765383" y="642325"/>
                  </a:lnTo>
                  <a:lnTo>
                    <a:pt x="1759779" y="639898"/>
                  </a:lnTo>
                  <a:lnTo>
                    <a:pt x="1754175" y="637410"/>
                  </a:lnTo>
                  <a:lnTo>
                    <a:pt x="1748570" y="634866"/>
                  </a:lnTo>
                  <a:lnTo>
                    <a:pt x="1742966" y="632274"/>
                  </a:lnTo>
                  <a:lnTo>
                    <a:pt x="1737361" y="629638"/>
                  </a:lnTo>
                  <a:lnTo>
                    <a:pt x="1731757" y="626964"/>
                  </a:lnTo>
                  <a:lnTo>
                    <a:pt x="1726153" y="624259"/>
                  </a:lnTo>
                  <a:lnTo>
                    <a:pt x="1720548" y="621525"/>
                  </a:lnTo>
                  <a:lnTo>
                    <a:pt x="1714944" y="618769"/>
                  </a:lnTo>
                  <a:lnTo>
                    <a:pt x="1709339" y="615995"/>
                  </a:lnTo>
                  <a:lnTo>
                    <a:pt x="1703735" y="613205"/>
                  </a:lnTo>
                  <a:lnTo>
                    <a:pt x="1698131" y="610404"/>
                  </a:lnTo>
                  <a:lnTo>
                    <a:pt x="1692526" y="607594"/>
                  </a:lnTo>
                  <a:lnTo>
                    <a:pt x="1686922" y="604777"/>
                  </a:lnTo>
                  <a:lnTo>
                    <a:pt x="1681317" y="601954"/>
                  </a:lnTo>
                  <a:lnTo>
                    <a:pt x="1675713" y="599127"/>
                  </a:lnTo>
                  <a:lnTo>
                    <a:pt x="1670109" y="596298"/>
                  </a:lnTo>
                  <a:lnTo>
                    <a:pt x="1664504" y="593465"/>
                  </a:lnTo>
                  <a:lnTo>
                    <a:pt x="1658900" y="590630"/>
                  </a:lnTo>
                  <a:lnTo>
                    <a:pt x="1653295" y="587792"/>
                  </a:lnTo>
                  <a:lnTo>
                    <a:pt x="1647691" y="584950"/>
                  </a:lnTo>
                  <a:lnTo>
                    <a:pt x="1642087" y="582104"/>
                  </a:lnTo>
                  <a:lnTo>
                    <a:pt x="1636482" y="579253"/>
                  </a:lnTo>
                  <a:lnTo>
                    <a:pt x="1630878" y="576395"/>
                  </a:lnTo>
                  <a:lnTo>
                    <a:pt x="1625273" y="573530"/>
                  </a:lnTo>
                  <a:lnTo>
                    <a:pt x="1619669" y="570657"/>
                  </a:lnTo>
                  <a:lnTo>
                    <a:pt x="1614065" y="567773"/>
                  </a:lnTo>
                  <a:lnTo>
                    <a:pt x="1608460" y="564877"/>
                  </a:lnTo>
                  <a:lnTo>
                    <a:pt x="1602856" y="561968"/>
                  </a:lnTo>
                  <a:lnTo>
                    <a:pt x="1597252" y="559045"/>
                  </a:lnTo>
                  <a:lnTo>
                    <a:pt x="1591647" y="556106"/>
                  </a:lnTo>
                  <a:lnTo>
                    <a:pt x="1586043" y="553149"/>
                  </a:lnTo>
                  <a:lnTo>
                    <a:pt x="1580438" y="550173"/>
                  </a:lnTo>
                  <a:lnTo>
                    <a:pt x="1574834" y="547177"/>
                  </a:lnTo>
                  <a:lnTo>
                    <a:pt x="1569230" y="544160"/>
                  </a:lnTo>
                  <a:lnTo>
                    <a:pt x="1563625" y="541119"/>
                  </a:lnTo>
                  <a:lnTo>
                    <a:pt x="1558021" y="538054"/>
                  </a:lnTo>
                  <a:lnTo>
                    <a:pt x="1552416" y="534964"/>
                  </a:lnTo>
                  <a:lnTo>
                    <a:pt x="1546812" y="531848"/>
                  </a:lnTo>
                  <a:lnTo>
                    <a:pt x="1541208" y="528704"/>
                  </a:lnTo>
                  <a:lnTo>
                    <a:pt x="1535603" y="525532"/>
                  </a:lnTo>
                  <a:lnTo>
                    <a:pt x="1529999" y="522331"/>
                  </a:lnTo>
                  <a:lnTo>
                    <a:pt x="1524394" y="519099"/>
                  </a:lnTo>
                  <a:lnTo>
                    <a:pt x="1518790" y="515837"/>
                  </a:lnTo>
                  <a:lnTo>
                    <a:pt x="1513186" y="512543"/>
                  </a:lnTo>
                  <a:lnTo>
                    <a:pt x="1507581" y="509218"/>
                  </a:lnTo>
                  <a:lnTo>
                    <a:pt x="1501977" y="505859"/>
                  </a:lnTo>
                  <a:lnTo>
                    <a:pt x="1496372" y="502468"/>
                  </a:lnTo>
                  <a:lnTo>
                    <a:pt x="1490768" y="499043"/>
                  </a:lnTo>
                  <a:lnTo>
                    <a:pt x="1485164" y="495584"/>
                  </a:lnTo>
                  <a:lnTo>
                    <a:pt x="1479559" y="492091"/>
                  </a:lnTo>
                  <a:lnTo>
                    <a:pt x="1473955" y="488563"/>
                  </a:lnTo>
                  <a:lnTo>
                    <a:pt x="1468350" y="485002"/>
                  </a:lnTo>
                  <a:lnTo>
                    <a:pt x="1462746" y="481405"/>
                  </a:lnTo>
                  <a:lnTo>
                    <a:pt x="1457142" y="477774"/>
                  </a:lnTo>
                  <a:lnTo>
                    <a:pt x="1451537" y="474108"/>
                  </a:lnTo>
                  <a:lnTo>
                    <a:pt x="1445933" y="470408"/>
                  </a:lnTo>
                  <a:lnTo>
                    <a:pt x="1440329" y="466674"/>
                  </a:lnTo>
                  <a:lnTo>
                    <a:pt x="1434724" y="462905"/>
                  </a:lnTo>
                  <a:lnTo>
                    <a:pt x="1429120" y="459102"/>
                  </a:lnTo>
                  <a:lnTo>
                    <a:pt x="1423515" y="455266"/>
                  </a:lnTo>
                  <a:lnTo>
                    <a:pt x="1417911" y="451396"/>
                  </a:lnTo>
                  <a:lnTo>
                    <a:pt x="1412307" y="447493"/>
                  </a:lnTo>
                  <a:lnTo>
                    <a:pt x="1406702" y="443558"/>
                  </a:lnTo>
                  <a:lnTo>
                    <a:pt x="1401098" y="439591"/>
                  </a:lnTo>
                  <a:lnTo>
                    <a:pt x="1395493" y="435593"/>
                  </a:lnTo>
                  <a:lnTo>
                    <a:pt x="1389889" y="431563"/>
                  </a:lnTo>
                  <a:lnTo>
                    <a:pt x="1384285" y="427504"/>
                  </a:lnTo>
                  <a:lnTo>
                    <a:pt x="1378680" y="423414"/>
                  </a:lnTo>
                  <a:lnTo>
                    <a:pt x="1373076" y="419296"/>
                  </a:lnTo>
                  <a:lnTo>
                    <a:pt x="1367471" y="415150"/>
                  </a:lnTo>
                  <a:lnTo>
                    <a:pt x="1361867" y="410977"/>
                  </a:lnTo>
                  <a:lnTo>
                    <a:pt x="1356263" y="406777"/>
                  </a:lnTo>
                  <a:lnTo>
                    <a:pt x="1350658" y="402551"/>
                  </a:lnTo>
                  <a:lnTo>
                    <a:pt x="1345054" y="398301"/>
                  </a:lnTo>
                  <a:lnTo>
                    <a:pt x="1339449" y="394027"/>
                  </a:lnTo>
                  <a:lnTo>
                    <a:pt x="1333845" y="389730"/>
                  </a:lnTo>
                  <a:lnTo>
                    <a:pt x="1328241" y="385412"/>
                  </a:lnTo>
                  <a:lnTo>
                    <a:pt x="1322636" y="381072"/>
                  </a:lnTo>
                  <a:lnTo>
                    <a:pt x="1317032" y="376713"/>
                  </a:lnTo>
                  <a:lnTo>
                    <a:pt x="1311427" y="372336"/>
                  </a:lnTo>
                  <a:lnTo>
                    <a:pt x="1305823" y="367941"/>
                  </a:lnTo>
                  <a:lnTo>
                    <a:pt x="1300219" y="363529"/>
                  </a:lnTo>
                  <a:lnTo>
                    <a:pt x="1294614" y="359103"/>
                  </a:lnTo>
                  <a:lnTo>
                    <a:pt x="1289010" y="354662"/>
                  </a:lnTo>
                  <a:lnTo>
                    <a:pt x="1283406" y="350209"/>
                  </a:lnTo>
                  <a:lnTo>
                    <a:pt x="1277801" y="345744"/>
                  </a:lnTo>
                  <a:lnTo>
                    <a:pt x="1272197" y="341269"/>
                  </a:lnTo>
                  <a:lnTo>
                    <a:pt x="1266592" y="336785"/>
                  </a:lnTo>
                  <a:lnTo>
                    <a:pt x="1260988" y="332293"/>
                  </a:lnTo>
                  <a:lnTo>
                    <a:pt x="1255384" y="327795"/>
                  </a:lnTo>
                  <a:lnTo>
                    <a:pt x="1249779" y="323292"/>
                  </a:lnTo>
                  <a:lnTo>
                    <a:pt x="1244175" y="318785"/>
                  </a:lnTo>
                  <a:lnTo>
                    <a:pt x="1238570" y="314275"/>
                  </a:lnTo>
                  <a:lnTo>
                    <a:pt x="1232966" y="309764"/>
                  </a:lnTo>
                  <a:lnTo>
                    <a:pt x="1227362" y="305254"/>
                  </a:lnTo>
                  <a:lnTo>
                    <a:pt x="1221757" y="300745"/>
                  </a:lnTo>
                  <a:lnTo>
                    <a:pt x="1216153" y="296239"/>
                  </a:lnTo>
                  <a:lnTo>
                    <a:pt x="1210548" y="291737"/>
                  </a:lnTo>
                  <a:lnTo>
                    <a:pt x="1204944" y="287241"/>
                  </a:lnTo>
                  <a:lnTo>
                    <a:pt x="1199340" y="282751"/>
                  </a:lnTo>
                  <a:lnTo>
                    <a:pt x="1193735" y="278270"/>
                  </a:lnTo>
                  <a:lnTo>
                    <a:pt x="1188131" y="273798"/>
                  </a:lnTo>
                  <a:lnTo>
                    <a:pt x="1182526" y="269338"/>
                  </a:lnTo>
                  <a:lnTo>
                    <a:pt x="1176922" y="264889"/>
                  </a:lnTo>
                  <a:lnTo>
                    <a:pt x="1171318" y="260454"/>
                  </a:lnTo>
                  <a:lnTo>
                    <a:pt x="1165713" y="256033"/>
                  </a:lnTo>
                  <a:lnTo>
                    <a:pt x="1160109" y="251629"/>
                  </a:lnTo>
                  <a:lnTo>
                    <a:pt x="1154504" y="247242"/>
                  </a:lnTo>
                  <a:lnTo>
                    <a:pt x="1148900" y="242874"/>
                  </a:lnTo>
                  <a:lnTo>
                    <a:pt x="1143296" y="238525"/>
                  </a:lnTo>
                  <a:lnTo>
                    <a:pt x="1137691" y="234197"/>
                  </a:lnTo>
                  <a:lnTo>
                    <a:pt x="1132087" y="229891"/>
                  </a:lnTo>
                  <a:lnTo>
                    <a:pt x="1126482" y="225609"/>
                  </a:lnTo>
                  <a:lnTo>
                    <a:pt x="1120878" y="221351"/>
                  </a:lnTo>
                  <a:lnTo>
                    <a:pt x="1115274" y="217119"/>
                  </a:lnTo>
                  <a:lnTo>
                    <a:pt x="1109669" y="212913"/>
                  </a:lnTo>
                  <a:lnTo>
                    <a:pt x="1104065" y="208736"/>
                  </a:lnTo>
                  <a:lnTo>
                    <a:pt x="1098461" y="204587"/>
                  </a:lnTo>
                  <a:lnTo>
                    <a:pt x="1092856" y="200467"/>
                  </a:lnTo>
                  <a:lnTo>
                    <a:pt x="1087252" y="196379"/>
                  </a:lnTo>
                  <a:lnTo>
                    <a:pt x="1081647" y="192322"/>
                  </a:lnTo>
                  <a:lnTo>
                    <a:pt x="1076043" y="188298"/>
                  </a:lnTo>
                  <a:lnTo>
                    <a:pt x="1070439" y="184308"/>
                  </a:lnTo>
                  <a:lnTo>
                    <a:pt x="1064834" y="180352"/>
                  </a:lnTo>
                  <a:lnTo>
                    <a:pt x="1059230" y="176432"/>
                  </a:lnTo>
                  <a:lnTo>
                    <a:pt x="1053625" y="172547"/>
                  </a:lnTo>
                  <a:lnTo>
                    <a:pt x="1048021" y="168700"/>
                  </a:lnTo>
                  <a:lnTo>
                    <a:pt x="1042417" y="164890"/>
                  </a:lnTo>
                  <a:lnTo>
                    <a:pt x="1036812" y="161119"/>
                  </a:lnTo>
                  <a:lnTo>
                    <a:pt x="1031208" y="157387"/>
                  </a:lnTo>
                  <a:lnTo>
                    <a:pt x="1025603" y="153694"/>
                  </a:lnTo>
                  <a:lnTo>
                    <a:pt x="1019999" y="150042"/>
                  </a:lnTo>
                  <a:lnTo>
                    <a:pt x="1014395" y="146431"/>
                  </a:lnTo>
                  <a:lnTo>
                    <a:pt x="1008790" y="142861"/>
                  </a:lnTo>
                  <a:lnTo>
                    <a:pt x="1003186" y="139334"/>
                  </a:lnTo>
                  <a:lnTo>
                    <a:pt x="997581" y="135849"/>
                  </a:lnTo>
                  <a:lnTo>
                    <a:pt x="991977" y="132407"/>
                  </a:lnTo>
                  <a:lnTo>
                    <a:pt x="986373" y="129009"/>
                  </a:lnTo>
                  <a:lnTo>
                    <a:pt x="980768" y="125655"/>
                  </a:lnTo>
                  <a:lnTo>
                    <a:pt x="975164" y="122344"/>
                  </a:lnTo>
                  <a:lnTo>
                    <a:pt x="969559" y="119079"/>
                  </a:lnTo>
                  <a:lnTo>
                    <a:pt x="963955" y="115859"/>
                  </a:lnTo>
                  <a:lnTo>
                    <a:pt x="958351" y="112683"/>
                  </a:lnTo>
                  <a:lnTo>
                    <a:pt x="952746" y="109554"/>
                  </a:lnTo>
                  <a:lnTo>
                    <a:pt x="947142" y="106470"/>
                  </a:lnTo>
                  <a:lnTo>
                    <a:pt x="941538" y="103432"/>
                  </a:lnTo>
                  <a:lnTo>
                    <a:pt x="935933" y="100441"/>
                  </a:lnTo>
                  <a:lnTo>
                    <a:pt x="930329" y="97495"/>
                  </a:lnTo>
                  <a:lnTo>
                    <a:pt x="924724" y="94597"/>
                  </a:lnTo>
                  <a:lnTo>
                    <a:pt x="919120" y="91744"/>
                  </a:lnTo>
                  <a:lnTo>
                    <a:pt x="913516" y="88939"/>
                  </a:lnTo>
                  <a:lnTo>
                    <a:pt x="907911" y="86180"/>
                  </a:lnTo>
                  <a:lnTo>
                    <a:pt x="902307" y="83468"/>
                  </a:lnTo>
                  <a:lnTo>
                    <a:pt x="896702" y="80803"/>
                  </a:lnTo>
                  <a:lnTo>
                    <a:pt x="891098" y="78185"/>
                  </a:lnTo>
                  <a:lnTo>
                    <a:pt x="885494" y="75614"/>
                  </a:lnTo>
                  <a:lnTo>
                    <a:pt x="879889" y="73089"/>
                  </a:lnTo>
                  <a:lnTo>
                    <a:pt x="874285" y="70611"/>
                  </a:lnTo>
                  <a:lnTo>
                    <a:pt x="868680" y="68180"/>
                  </a:lnTo>
                  <a:lnTo>
                    <a:pt x="863076" y="65796"/>
                  </a:lnTo>
                  <a:lnTo>
                    <a:pt x="857472" y="63457"/>
                  </a:lnTo>
                  <a:lnTo>
                    <a:pt x="851867" y="61166"/>
                  </a:lnTo>
                  <a:lnTo>
                    <a:pt x="846263" y="58920"/>
                  </a:lnTo>
                  <a:lnTo>
                    <a:pt x="840658" y="56720"/>
                  </a:lnTo>
                  <a:lnTo>
                    <a:pt x="835054" y="54567"/>
                  </a:lnTo>
                  <a:lnTo>
                    <a:pt x="829450" y="52459"/>
                  </a:lnTo>
                  <a:lnTo>
                    <a:pt x="823845" y="50397"/>
                  </a:lnTo>
                  <a:lnTo>
                    <a:pt x="818241" y="48379"/>
                  </a:lnTo>
                  <a:lnTo>
                    <a:pt x="812636" y="46408"/>
                  </a:lnTo>
                  <a:lnTo>
                    <a:pt x="807032" y="44481"/>
                  </a:lnTo>
                  <a:lnTo>
                    <a:pt x="801428" y="42598"/>
                  </a:lnTo>
                  <a:lnTo>
                    <a:pt x="795823" y="40761"/>
                  </a:lnTo>
                  <a:lnTo>
                    <a:pt x="790219" y="38967"/>
                  </a:lnTo>
                  <a:lnTo>
                    <a:pt x="784615" y="37217"/>
                  </a:lnTo>
                  <a:lnTo>
                    <a:pt x="779010" y="35511"/>
                  </a:lnTo>
                  <a:lnTo>
                    <a:pt x="773406" y="33849"/>
                  </a:lnTo>
                  <a:lnTo>
                    <a:pt x="767801" y="32230"/>
                  </a:lnTo>
                  <a:lnTo>
                    <a:pt x="762197" y="30654"/>
                  </a:lnTo>
                  <a:lnTo>
                    <a:pt x="756593" y="29120"/>
                  </a:lnTo>
                  <a:lnTo>
                    <a:pt x="750988" y="27629"/>
                  </a:lnTo>
                  <a:lnTo>
                    <a:pt x="745384" y="26180"/>
                  </a:lnTo>
                  <a:lnTo>
                    <a:pt x="739779" y="24773"/>
                  </a:lnTo>
                  <a:lnTo>
                    <a:pt x="734175" y="23408"/>
                  </a:lnTo>
                  <a:lnTo>
                    <a:pt x="728571" y="22083"/>
                  </a:lnTo>
                  <a:lnTo>
                    <a:pt x="722966" y="20800"/>
                  </a:lnTo>
                  <a:lnTo>
                    <a:pt x="717362" y="19558"/>
                  </a:lnTo>
                  <a:lnTo>
                    <a:pt x="711757" y="18356"/>
                  </a:lnTo>
                  <a:lnTo>
                    <a:pt x="706153" y="17195"/>
                  </a:lnTo>
                  <a:lnTo>
                    <a:pt x="700549" y="16073"/>
                  </a:lnTo>
                  <a:lnTo>
                    <a:pt x="694944" y="14991"/>
                  </a:lnTo>
                  <a:lnTo>
                    <a:pt x="689340" y="13949"/>
                  </a:lnTo>
                  <a:lnTo>
                    <a:pt x="683735" y="12946"/>
                  </a:lnTo>
                  <a:lnTo>
                    <a:pt x="678131" y="11982"/>
                  </a:lnTo>
                  <a:lnTo>
                    <a:pt x="672527" y="11057"/>
                  </a:lnTo>
                  <a:lnTo>
                    <a:pt x="666922" y="10170"/>
                  </a:lnTo>
                  <a:lnTo>
                    <a:pt x="661318" y="9321"/>
                  </a:lnTo>
                  <a:lnTo>
                    <a:pt x="655713" y="8511"/>
                  </a:lnTo>
                  <a:lnTo>
                    <a:pt x="650109" y="7738"/>
                  </a:lnTo>
                  <a:lnTo>
                    <a:pt x="644505" y="7003"/>
                  </a:lnTo>
                  <a:lnTo>
                    <a:pt x="638900" y="6306"/>
                  </a:lnTo>
                  <a:lnTo>
                    <a:pt x="633296" y="5646"/>
                  </a:lnTo>
                  <a:lnTo>
                    <a:pt x="627692" y="5023"/>
                  </a:lnTo>
                  <a:lnTo>
                    <a:pt x="622087" y="4437"/>
                  </a:lnTo>
                  <a:lnTo>
                    <a:pt x="616483" y="3888"/>
                  </a:lnTo>
                  <a:lnTo>
                    <a:pt x="610878" y="3375"/>
                  </a:lnTo>
                  <a:lnTo>
                    <a:pt x="605274" y="2899"/>
                  </a:lnTo>
                  <a:lnTo>
                    <a:pt x="599670" y="2459"/>
                  </a:lnTo>
                  <a:lnTo>
                    <a:pt x="594065" y="2056"/>
                  </a:lnTo>
                  <a:lnTo>
                    <a:pt x="588461" y="1689"/>
                  </a:lnTo>
                  <a:lnTo>
                    <a:pt x="582856" y="1358"/>
                  </a:lnTo>
                  <a:lnTo>
                    <a:pt x="577252" y="1063"/>
                  </a:lnTo>
                  <a:lnTo>
                    <a:pt x="571648" y="804"/>
                  </a:lnTo>
                  <a:lnTo>
                    <a:pt x="566043" y="581"/>
                  </a:lnTo>
                  <a:lnTo>
                    <a:pt x="560439" y="394"/>
                  </a:lnTo>
                  <a:lnTo>
                    <a:pt x="554834" y="243"/>
                  </a:lnTo>
                  <a:lnTo>
                    <a:pt x="549230" y="128"/>
                  </a:lnTo>
                  <a:lnTo>
                    <a:pt x="543626" y="49"/>
                  </a:lnTo>
                  <a:lnTo>
                    <a:pt x="538021" y="6"/>
                  </a:lnTo>
                  <a:lnTo>
                    <a:pt x="532417" y="0"/>
                  </a:lnTo>
                  <a:lnTo>
                    <a:pt x="526812" y="29"/>
                  </a:lnTo>
                  <a:lnTo>
                    <a:pt x="521208" y="95"/>
                  </a:lnTo>
                  <a:lnTo>
                    <a:pt x="515604" y="198"/>
                  </a:lnTo>
                  <a:lnTo>
                    <a:pt x="509999" y="337"/>
                  </a:lnTo>
                  <a:lnTo>
                    <a:pt x="504395" y="513"/>
                  </a:lnTo>
                  <a:lnTo>
                    <a:pt x="498790" y="726"/>
                  </a:lnTo>
                  <a:lnTo>
                    <a:pt x="493186" y="976"/>
                  </a:lnTo>
                  <a:lnTo>
                    <a:pt x="487582" y="1264"/>
                  </a:lnTo>
                  <a:lnTo>
                    <a:pt x="481977" y="1590"/>
                  </a:lnTo>
                  <a:lnTo>
                    <a:pt x="476373" y="1954"/>
                  </a:lnTo>
                  <a:lnTo>
                    <a:pt x="470769" y="2356"/>
                  </a:lnTo>
                  <a:lnTo>
                    <a:pt x="465164" y="2797"/>
                  </a:lnTo>
                  <a:lnTo>
                    <a:pt x="459560" y="3277"/>
                  </a:lnTo>
                  <a:lnTo>
                    <a:pt x="453955" y="3797"/>
                  </a:lnTo>
                  <a:lnTo>
                    <a:pt x="448351" y="4357"/>
                  </a:lnTo>
                  <a:lnTo>
                    <a:pt x="442747" y="4958"/>
                  </a:lnTo>
                  <a:lnTo>
                    <a:pt x="437142" y="5599"/>
                  </a:lnTo>
                  <a:lnTo>
                    <a:pt x="431538" y="6282"/>
                  </a:lnTo>
                  <a:lnTo>
                    <a:pt x="425933" y="7008"/>
                  </a:lnTo>
                  <a:lnTo>
                    <a:pt x="420329" y="7776"/>
                  </a:lnTo>
                  <a:lnTo>
                    <a:pt x="414725" y="8587"/>
                  </a:lnTo>
                  <a:lnTo>
                    <a:pt x="409120" y="9443"/>
                  </a:lnTo>
                  <a:lnTo>
                    <a:pt x="403516" y="10344"/>
                  </a:lnTo>
                  <a:lnTo>
                    <a:pt x="397911" y="11290"/>
                  </a:lnTo>
                  <a:lnTo>
                    <a:pt x="392307" y="12283"/>
                  </a:lnTo>
                  <a:lnTo>
                    <a:pt x="386703" y="13323"/>
                  </a:lnTo>
                  <a:lnTo>
                    <a:pt x="381098" y="14411"/>
                  </a:lnTo>
                  <a:lnTo>
                    <a:pt x="375494" y="15548"/>
                  </a:lnTo>
                  <a:lnTo>
                    <a:pt x="369889" y="16736"/>
                  </a:lnTo>
                  <a:lnTo>
                    <a:pt x="364285" y="17975"/>
                  </a:lnTo>
                  <a:lnTo>
                    <a:pt x="358681" y="19265"/>
                  </a:lnTo>
                  <a:lnTo>
                    <a:pt x="353076" y="20610"/>
                  </a:lnTo>
                  <a:lnTo>
                    <a:pt x="347472" y="22008"/>
                  </a:lnTo>
                  <a:lnTo>
                    <a:pt x="341867" y="23463"/>
                  </a:lnTo>
                  <a:lnTo>
                    <a:pt x="336263" y="24974"/>
                  </a:lnTo>
                  <a:lnTo>
                    <a:pt x="330659" y="26544"/>
                  </a:lnTo>
                  <a:lnTo>
                    <a:pt x="325054" y="28173"/>
                  </a:lnTo>
                  <a:lnTo>
                    <a:pt x="319450" y="29864"/>
                  </a:lnTo>
                  <a:lnTo>
                    <a:pt x="313846" y="31617"/>
                  </a:lnTo>
                  <a:lnTo>
                    <a:pt x="308241" y="33434"/>
                  </a:lnTo>
                  <a:lnTo>
                    <a:pt x="302637" y="35317"/>
                  </a:lnTo>
                  <a:lnTo>
                    <a:pt x="297032" y="37267"/>
                  </a:lnTo>
                  <a:lnTo>
                    <a:pt x="291428" y="39286"/>
                  </a:lnTo>
                  <a:lnTo>
                    <a:pt x="285824" y="41376"/>
                  </a:lnTo>
                  <a:lnTo>
                    <a:pt x="280219" y="43539"/>
                  </a:lnTo>
                  <a:lnTo>
                    <a:pt x="274615" y="45775"/>
                  </a:lnTo>
                  <a:lnTo>
                    <a:pt x="269010" y="48088"/>
                  </a:lnTo>
                  <a:lnTo>
                    <a:pt x="263406" y="50479"/>
                  </a:lnTo>
                  <a:lnTo>
                    <a:pt x="257802" y="52951"/>
                  </a:lnTo>
                  <a:lnTo>
                    <a:pt x="252197" y="55504"/>
                  </a:lnTo>
                  <a:lnTo>
                    <a:pt x="246593" y="58142"/>
                  </a:lnTo>
                  <a:lnTo>
                    <a:pt x="240988" y="60865"/>
                  </a:lnTo>
                  <a:lnTo>
                    <a:pt x="235384" y="63678"/>
                  </a:lnTo>
                  <a:lnTo>
                    <a:pt x="229780" y="66581"/>
                  </a:lnTo>
                  <a:lnTo>
                    <a:pt x="224175" y="69576"/>
                  </a:lnTo>
                  <a:lnTo>
                    <a:pt x="218571" y="72667"/>
                  </a:lnTo>
                  <a:lnTo>
                    <a:pt x="212966" y="75855"/>
                  </a:lnTo>
                  <a:lnTo>
                    <a:pt x="207362" y="79142"/>
                  </a:lnTo>
                  <a:lnTo>
                    <a:pt x="201758" y="82531"/>
                  </a:lnTo>
                  <a:lnTo>
                    <a:pt x="196153" y="86023"/>
                  </a:lnTo>
                  <a:lnTo>
                    <a:pt x="190549" y="89622"/>
                  </a:lnTo>
                  <a:lnTo>
                    <a:pt x="184944" y="93329"/>
                  </a:lnTo>
                  <a:lnTo>
                    <a:pt x="179340" y="97147"/>
                  </a:lnTo>
                  <a:lnTo>
                    <a:pt x="173736" y="101077"/>
                  </a:lnTo>
                  <a:lnTo>
                    <a:pt x="168131" y="105122"/>
                  </a:lnTo>
                  <a:lnTo>
                    <a:pt x="162527" y="109283"/>
                  </a:lnTo>
                  <a:lnTo>
                    <a:pt x="156923" y="113563"/>
                  </a:lnTo>
                  <a:lnTo>
                    <a:pt x="151318" y="117964"/>
                  </a:lnTo>
                  <a:lnTo>
                    <a:pt x="145714" y="122486"/>
                  </a:lnTo>
                  <a:lnTo>
                    <a:pt x="140109" y="127133"/>
                  </a:lnTo>
                  <a:lnTo>
                    <a:pt x="134505" y="131905"/>
                  </a:lnTo>
                  <a:lnTo>
                    <a:pt x="128901" y="136803"/>
                  </a:lnTo>
                  <a:lnTo>
                    <a:pt x="123296" y="141830"/>
                  </a:lnTo>
                  <a:lnTo>
                    <a:pt x="117692" y="146985"/>
                  </a:lnTo>
                  <a:lnTo>
                    <a:pt x="112087" y="152270"/>
                  </a:lnTo>
                  <a:lnTo>
                    <a:pt x="106483" y="157685"/>
                  </a:lnTo>
                  <a:lnTo>
                    <a:pt x="100879" y="163231"/>
                  </a:lnTo>
                  <a:lnTo>
                    <a:pt x="95274" y="168908"/>
                  </a:lnTo>
                  <a:lnTo>
                    <a:pt x="89670" y="174715"/>
                  </a:lnTo>
                  <a:lnTo>
                    <a:pt x="84065" y="180652"/>
                  </a:lnTo>
                  <a:lnTo>
                    <a:pt x="78461" y="186719"/>
                  </a:lnTo>
                  <a:lnTo>
                    <a:pt x="72857" y="192915"/>
                  </a:lnTo>
                  <a:lnTo>
                    <a:pt x="67252" y="199237"/>
                  </a:lnTo>
                  <a:lnTo>
                    <a:pt x="61648" y="205684"/>
                  </a:lnTo>
                  <a:lnTo>
                    <a:pt x="56043" y="212255"/>
                  </a:lnTo>
                  <a:lnTo>
                    <a:pt x="50439" y="218946"/>
                  </a:lnTo>
                  <a:lnTo>
                    <a:pt x="44835" y="225755"/>
                  </a:lnTo>
                  <a:lnTo>
                    <a:pt x="39230" y="232678"/>
                  </a:lnTo>
                  <a:lnTo>
                    <a:pt x="33626" y="239713"/>
                  </a:lnTo>
                  <a:lnTo>
                    <a:pt x="28021" y="246854"/>
                  </a:lnTo>
                  <a:lnTo>
                    <a:pt x="22417" y="254097"/>
                  </a:lnTo>
                  <a:lnTo>
                    <a:pt x="16813" y="261438"/>
                  </a:lnTo>
                  <a:lnTo>
                    <a:pt x="11208" y="268872"/>
                  </a:lnTo>
                  <a:lnTo>
                    <a:pt x="5604" y="276391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691486" y="4289481"/>
              <a:ext cx="1883076" cy="526834"/>
            </a:xfrm>
            <a:custGeom>
              <a:avLst/>
              <a:pathLst>
                <a:path w="1883076" h="526834">
                  <a:moveTo>
                    <a:pt x="0" y="283992"/>
                  </a:moveTo>
                  <a:lnTo>
                    <a:pt x="5604" y="276391"/>
                  </a:lnTo>
                  <a:lnTo>
                    <a:pt x="11208" y="268872"/>
                  </a:lnTo>
                  <a:lnTo>
                    <a:pt x="16813" y="261438"/>
                  </a:lnTo>
                  <a:lnTo>
                    <a:pt x="22417" y="254097"/>
                  </a:lnTo>
                  <a:lnTo>
                    <a:pt x="28021" y="246854"/>
                  </a:lnTo>
                  <a:lnTo>
                    <a:pt x="33626" y="239713"/>
                  </a:lnTo>
                  <a:lnTo>
                    <a:pt x="39230" y="232678"/>
                  </a:lnTo>
                  <a:lnTo>
                    <a:pt x="44835" y="225755"/>
                  </a:lnTo>
                  <a:lnTo>
                    <a:pt x="50439" y="218946"/>
                  </a:lnTo>
                  <a:lnTo>
                    <a:pt x="56043" y="212255"/>
                  </a:lnTo>
                  <a:lnTo>
                    <a:pt x="61648" y="205684"/>
                  </a:lnTo>
                  <a:lnTo>
                    <a:pt x="67252" y="199237"/>
                  </a:lnTo>
                  <a:lnTo>
                    <a:pt x="72857" y="192915"/>
                  </a:lnTo>
                  <a:lnTo>
                    <a:pt x="78461" y="186719"/>
                  </a:lnTo>
                  <a:lnTo>
                    <a:pt x="84065" y="180652"/>
                  </a:lnTo>
                  <a:lnTo>
                    <a:pt x="89670" y="174715"/>
                  </a:lnTo>
                  <a:lnTo>
                    <a:pt x="95274" y="168908"/>
                  </a:lnTo>
                  <a:lnTo>
                    <a:pt x="100879" y="163231"/>
                  </a:lnTo>
                  <a:lnTo>
                    <a:pt x="106483" y="157685"/>
                  </a:lnTo>
                  <a:lnTo>
                    <a:pt x="112087" y="152270"/>
                  </a:lnTo>
                  <a:lnTo>
                    <a:pt x="117692" y="146985"/>
                  </a:lnTo>
                  <a:lnTo>
                    <a:pt x="123296" y="141830"/>
                  </a:lnTo>
                  <a:lnTo>
                    <a:pt x="128901" y="136803"/>
                  </a:lnTo>
                  <a:lnTo>
                    <a:pt x="134505" y="131905"/>
                  </a:lnTo>
                  <a:lnTo>
                    <a:pt x="140109" y="127133"/>
                  </a:lnTo>
                  <a:lnTo>
                    <a:pt x="145714" y="122486"/>
                  </a:lnTo>
                  <a:lnTo>
                    <a:pt x="151318" y="117964"/>
                  </a:lnTo>
                  <a:lnTo>
                    <a:pt x="156923" y="113563"/>
                  </a:lnTo>
                  <a:lnTo>
                    <a:pt x="162527" y="109283"/>
                  </a:lnTo>
                  <a:lnTo>
                    <a:pt x="168131" y="105122"/>
                  </a:lnTo>
                  <a:lnTo>
                    <a:pt x="173736" y="101077"/>
                  </a:lnTo>
                  <a:lnTo>
                    <a:pt x="179340" y="97147"/>
                  </a:lnTo>
                  <a:lnTo>
                    <a:pt x="184944" y="93329"/>
                  </a:lnTo>
                  <a:lnTo>
                    <a:pt x="190549" y="89622"/>
                  </a:lnTo>
                  <a:lnTo>
                    <a:pt x="196153" y="86023"/>
                  </a:lnTo>
                  <a:lnTo>
                    <a:pt x="201758" y="82531"/>
                  </a:lnTo>
                  <a:lnTo>
                    <a:pt x="207362" y="79142"/>
                  </a:lnTo>
                  <a:lnTo>
                    <a:pt x="212966" y="75855"/>
                  </a:lnTo>
                  <a:lnTo>
                    <a:pt x="218571" y="72667"/>
                  </a:lnTo>
                  <a:lnTo>
                    <a:pt x="224175" y="69576"/>
                  </a:lnTo>
                  <a:lnTo>
                    <a:pt x="229780" y="66581"/>
                  </a:lnTo>
                  <a:lnTo>
                    <a:pt x="235384" y="63678"/>
                  </a:lnTo>
                  <a:lnTo>
                    <a:pt x="240988" y="60865"/>
                  </a:lnTo>
                  <a:lnTo>
                    <a:pt x="246593" y="58142"/>
                  </a:lnTo>
                  <a:lnTo>
                    <a:pt x="252197" y="55504"/>
                  </a:lnTo>
                  <a:lnTo>
                    <a:pt x="257802" y="52951"/>
                  </a:lnTo>
                  <a:lnTo>
                    <a:pt x="263406" y="50479"/>
                  </a:lnTo>
                  <a:lnTo>
                    <a:pt x="269010" y="48088"/>
                  </a:lnTo>
                  <a:lnTo>
                    <a:pt x="274615" y="45775"/>
                  </a:lnTo>
                  <a:lnTo>
                    <a:pt x="280219" y="43539"/>
                  </a:lnTo>
                  <a:lnTo>
                    <a:pt x="285824" y="41376"/>
                  </a:lnTo>
                  <a:lnTo>
                    <a:pt x="291428" y="39286"/>
                  </a:lnTo>
                  <a:lnTo>
                    <a:pt x="297032" y="37267"/>
                  </a:lnTo>
                  <a:lnTo>
                    <a:pt x="302637" y="35317"/>
                  </a:lnTo>
                  <a:lnTo>
                    <a:pt x="308241" y="33434"/>
                  </a:lnTo>
                  <a:lnTo>
                    <a:pt x="313846" y="31617"/>
                  </a:lnTo>
                  <a:lnTo>
                    <a:pt x="319450" y="29864"/>
                  </a:lnTo>
                  <a:lnTo>
                    <a:pt x="325054" y="28173"/>
                  </a:lnTo>
                  <a:lnTo>
                    <a:pt x="330659" y="26544"/>
                  </a:lnTo>
                  <a:lnTo>
                    <a:pt x="336263" y="24974"/>
                  </a:lnTo>
                  <a:lnTo>
                    <a:pt x="341867" y="23463"/>
                  </a:lnTo>
                  <a:lnTo>
                    <a:pt x="347472" y="22008"/>
                  </a:lnTo>
                  <a:lnTo>
                    <a:pt x="353076" y="20610"/>
                  </a:lnTo>
                  <a:lnTo>
                    <a:pt x="358681" y="19265"/>
                  </a:lnTo>
                  <a:lnTo>
                    <a:pt x="364285" y="17975"/>
                  </a:lnTo>
                  <a:lnTo>
                    <a:pt x="369889" y="16736"/>
                  </a:lnTo>
                  <a:lnTo>
                    <a:pt x="375494" y="15548"/>
                  </a:lnTo>
                  <a:lnTo>
                    <a:pt x="381098" y="14411"/>
                  </a:lnTo>
                  <a:lnTo>
                    <a:pt x="386703" y="13323"/>
                  </a:lnTo>
                  <a:lnTo>
                    <a:pt x="392307" y="12283"/>
                  </a:lnTo>
                  <a:lnTo>
                    <a:pt x="397911" y="11290"/>
                  </a:lnTo>
                  <a:lnTo>
                    <a:pt x="403516" y="10344"/>
                  </a:lnTo>
                  <a:lnTo>
                    <a:pt x="409120" y="9443"/>
                  </a:lnTo>
                  <a:lnTo>
                    <a:pt x="414725" y="8587"/>
                  </a:lnTo>
                  <a:lnTo>
                    <a:pt x="420329" y="7776"/>
                  </a:lnTo>
                  <a:lnTo>
                    <a:pt x="425933" y="7008"/>
                  </a:lnTo>
                  <a:lnTo>
                    <a:pt x="431538" y="6282"/>
                  </a:lnTo>
                  <a:lnTo>
                    <a:pt x="437142" y="5599"/>
                  </a:lnTo>
                  <a:lnTo>
                    <a:pt x="442747" y="4958"/>
                  </a:lnTo>
                  <a:lnTo>
                    <a:pt x="448351" y="4357"/>
                  </a:lnTo>
                  <a:lnTo>
                    <a:pt x="453955" y="3797"/>
                  </a:lnTo>
                  <a:lnTo>
                    <a:pt x="459560" y="3277"/>
                  </a:lnTo>
                  <a:lnTo>
                    <a:pt x="465164" y="2797"/>
                  </a:lnTo>
                  <a:lnTo>
                    <a:pt x="470769" y="2356"/>
                  </a:lnTo>
                  <a:lnTo>
                    <a:pt x="476373" y="1954"/>
                  </a:lnTo>
                  <a:lnTo>
                    <a:pt x="481977" y="1590"/>
                  </a:lnTo>
                  <a:lnTo>
                    <a:pt x="487582" y="1264"/>
                  </a:lnTo>
                  <a:lnTo>
                    <a:pt x="493186" y="976"/>
                  </a:lnTo>
                  <a:lnTo>
                    <a:pt x="498790" y="726"/>
                  </a:lnTo>
                  <a:lnTo>
                    <a:pt x="504395" y="513"/>
                  </a:lnTo>
                  <a:lnTo>
                    <a:pt x="509999" y="337"/>
                  </a:lnTo>
                  <a:lnTo>
                    <a:pt x="515604" y="198"/>
                  </a:lnTo>
                  <a:lnTo>
                    <a:pt x="521208" y="95"/>
                  </a:lnTo>
                  <a:lnTo>
                    <a:pt x="526812" y="29"/>
                  </a:lnTo>
                  <a:lnTo>
                    <a:pt x="532417" y="0"/>
                  </a:lnTo>
                  <a:lnTo>
                    <a:pt x="538021" y="6"/>
                  </a:lnTo>
                  <a:lnTo>
                    <a:pt x="543626" y="49"/>
                  </a:lnTo>
                  <a:lnTo>
                    <a:pt x="549230" y="128"/>
                  </a:lnTo>
                  <a:lnTo>
                    <a:pt x="554834" y="243"/>
                  </a:lnTo>
                  <a:lnTo>
                    <a:pt x="560439" y="394"/>
                  </a:lnTo>
                  <a:lnTo>
                    <a:pt x="566043" y="581"/>
                  </a:lnTo>
                  <a:lnTo>
                    <a:pt x="571648" y="804"/>
                  </a:lnTo>
                  <a:lnTo>
                    <a:pt x="577252" y="1063"/>
                  </a:lnTo>
                  <a:lnTo>
                    <a:pt x="582856" y="1358"/>
                  </a:lnTo>
                  <a:lnTo>
                    <a:pt x="588461" y="1689"/>
                  </a:lnTo>
                  <a:lnTo>
                    <a:pt x="594065" y="2056"/>
                  </a:lnTo>
                  <a:lnTo>
                    <a:pt x="599670" y="2459"/>
                  </a:lnTo>
                  <a:lnTo>
                    <a:pt x="605274" y="2899"/>
                  </a:lnTo>
                  <a:lnTo>
                    <a:pt x="610878" y="3375"/>
                  </a:lnTo>
                  <a:lnTo>
                    <a:pt x="616483" y="3888"/>
                  </a:lnTo>
                  <a:lnTo>
                    <a:pt x="622087" y="4437"/>
                  </a:lnTo>
                  <a:lnTo>
                    <a:pt x="627692" y="5023"/>
                  </a:lnTo>
                  <a:lnTo>
                    <a:pt x="633296" y="5646"/>
                  </a:lnTo>
                  <a:lnTo>
                    <a:pt x="638900" y="6306"/>
                  </a:lnTo>
                  <a:lnTo>
                    <a:pt x="644505" y="7003"/>
                  </a:lnTo>
                  <a:lnTo>
                    <a:pt x="650109" y="7738"/>
                  </a:lnTo>
                  <a:lnTo>
                    <a:pt x="655713" y="8511"/>
                  </a:lnTo>
                  <a:lnTo>
                    <a:pt x="661318" y="9321"/>
                  </a:lnTo>
                  <a:lnTo>
                    <a:pt x="666922" y="10170"/>
                  </a:lnTo>
                  <a:lnTo>
                    <a:pt x="672527" y="11057"/>
                  </a:lnTo>
                  <a:lnTo>
                    <a:pt x="678131" y="11982"/>
                  </a:lnTo>
                  <a:lnTo>
                    <a:pt x="683735" y="12946"/>
                  </a:lnTo>
                  <a:lnTo>
                    <a:pt x="689340" y="13949"/>
                  </a:lnTo>
                  <a:lnTo>
                    <a:pt x="694944" y="14991"/>
                  </a:lnTo>
                  <a:lnTo>
                    <a:pt x="700549" y="16073"/>
                  </a:lnTo>
                  <a:lnTo>
                    <a:pt x="706153" y="17195"/>
                  </a:lnTo>
                  <a:lnTo>
                    <a:pt x="711757" y="18356"/>
                  </a:lnTo>
                  <a:lnTo>
                    <a:pt x="717362" y="19558"/>
                  </a:lnTo>
                  <a:lnTo>
                    <a:pt x="722966" y="20800"/>
                  </a:lnTo>
                  <a:lnTo>
                    <a:pt x="728571" y="22083"/>
                  </a:lnTo>
                  <a:lnTo>
                    <a:pt x="734175" y="23408"/>
                  </a:lnTo>
                  <a:lnTo>
                    <a:pt x="739779" y="24773"/>
                  </a:lnTo>
                  <a:lnTo>
                    <a:pt x="745384" y="26180"/>
                  </a:lnTo>
                  <a:lnTo>
                    <a:pt x="750988" y="27629"/>
                  </a:lnTo>
                  <a:lnTo>
                    <a:pt x="756593" y="29120"/>
                  </a:lnTo>
                  <a:lnTo>
                    <a:pt x="762197" y="30654"/>
                  </a:lnTo>
                  <a:lnTo>
                    <a:pt x="767801" y="32230"/>
                  </a:lnTo>
                  <a:lnTo>
                    <a:pt x="773406" y="33849"/>
                  </a:lnTo>
                  <a:lnTo>
                    <a:pt x="779010" y="35511"/>
                  </a:lnTo>
                  <a:lnTo>
                    <a:pt x="784615" y="37217"/>
                  </a:lnTo>
                  <a:lnTo>
                    <a:pt x="790219" y="38967"/>
                  </a:lnTo>
                  <a:lnTo>
                    <a:pt x="795823" y="40761"/>
                  </a:lnTo>
                  <a:lnTo>
                    <a:pt x="801428" y="42598"/>
                  </a:lnTo>
                  <a:lnTo>
                    <a:pt x="807032" y="44481"/>
                  </a:lnTo>
                  <a:lnTo>
                    <a:pt x="812636" y="46408"/>
                  </a:lnTo>
                  <a:lnTo>
                    <a:pt x="818241" y="48379"/>
                  </a:lnTo>
                  <a:lnTo>
                    <a:pt x="823845" y="50396"/>
                  </a:lnTo>
                  <a:lnTo>
                    <a:pt x="829450" y="52459"/>
                  </a:lnTo>
                  <a:lnTo>
                    <a:pt x="835054" y="54567"/>
                  </a:lnTo>
                  <a:lnTo>
                    <a:pt x="840658" y="56720"/>
                  </a:lnTo>
                  <a:lnTo>
                    <a:pt x="846263" y="58920"/>
                  </a:lnTo>
                  <a:lnTo>
                    <a:pt x="851867" y="61166"/>
                  </a:lnTo>
                  <a:lnTo>
                    <a:pt x="857472" y="63457"/>
                  </a:lnTo>
                  <a:lnTo>
                    <a:pt x="863076" y="65796"/>
                  </a:lnTo>
                  <a:lnTo>
                    <a:pt x="868680" y="68180"/>
                  </a:lnTo>
                  <a:lnTo>
                    <a:pt x="874285" y="70611"/>
                  </a:lnTo>
                  <a:lnTo>
                    <a:pt x="879889" y="73089"/>
                  </a:lnTo>
                  <a:lnTo>
                    <a:pt x="885494" y="75614"/>
                  </a:lnTo>
                  <a:lnTo>
                    <a:pt x="891098" y="78185"/>
                  </a:lnTo>
                  <a:lnTo>
                    <a:pt x="896702" y="80803"/>
                  </a:lnTo>
                  <a:lnTo>
                    <a:pt x="902307" y="83468"/>
                  </a:lnTo>
                  <a:lnTo>
                    <a:pt x="907911" y="86180"/>
                  </a:lnTo>
                  <a:lnTo>
                    <a:pt x="913516" y="88939"/>
                  </a:lnTo>
                  <a:lnTo>
                    <a:pt x="919120" y="91744"/>
                  </a:lnTo>
                  <a:lnTo>
                    <a:pt x="924724" y="94596"/>
                  </a:lnTo>
                  <a:lnTo>
                    <a:pt x="930329" y="97495"/>
                  </a:lnTo>
                  <a:lnTo>
                    <a:pt x="935933" y="100440"/>
                  </a:lnTo>
                  <a:lnTo>
                    <a:pt x="941538" y="103432"/>
                  </a:lnTo>
                  <a:lnTo>
                    <a:pt x="947142" y="106470"/>
                  </a:lnTo>
                  <a:lnTo>
                    <a:pt x="952746" y="109554"/>
                  </a:lnTo>
                  <a:lnTo>
                    <a:pt x="958351" y="112683"/>
                  </a:lnTo>
                  <a:lnTo>
                    <a:pt x="963955" y="115858"/>
                  </a:lnTo>
                  <a:lnTo>
                    <a:pt x="969559" y="119079"/>
                  </a:lnTo>
                  <a:lnTo>
                    <a:pt x="975164" y="122344"/>
                  </a:lnTo>
                  <a:lnTo>
                    <a:pt x="980768" y="125654"/>
                  </a:lnTo>
                  <a:lnTo>
                    <a:pt x="986373" y="129008"/>
                  </a:lnTo>
                  <a:lnTo>
                    <a:pt x="991977" y="132407"/>
                  </a:lnTo>
                  <a:lnTo>
                    <a:pt x="997581" y="135848"/>
                  </a:lnTo>
                  <a:lnTo>
                    <a:pt x="1003186" y="139333"/>
                  </a:lnTo>
                  <a:lnTo>
                    <a:pt x="1008790" y="142861"/>
                  </a:lnTo>
                  <a:lnTo>
                    <a:pt x="1014395" y="146430"/>
                  </a:lnTo>
                  <a:lnTo>
                    <a:pt x="1019999" y="150041"/>
                  </a:lnTo>
                  <a:lnTo>
                    <a:pt x="1025603" y="153693"/>
                  </a:lnTo>
                  <a:lnTo>
                    <a:pt x="1031208" y="157386"/>
                  </a:lnTo>
                  <a:lnTo>
                    <a:pt x="1036812" y="161118"/>
                  </a:lnTo>
                  <a:lnTo>
                    <a:pt x="1042417" y="164889"/>
                  </a:lnTo>
                  <a:lnTo>
                    <a:pt x="1048021" y="168698"/>
                  </a:lnTo>
                  <a:lnTo>
                    <a:pt x="1053625" y="172546"/>
                  </a:lnTo>
                  <a:lnTo>
                    <a:pt x="1059230" y="176430"/>
                  </a:lnTo>
                  <a:lnTo>
                    <a:pt x="1064834" y="180350"/>
                  </a:lnTo>
                  <a:lnTo>
                    <a:pt x="1070439" y="184306"/>
                  </a:lnTo>
                  <a:lnTo>
                    <a:pt x="1076043" y="188296"/>
                  </a:lnTo>
                  <a:lnTo>
                    <a:pt x="1081647" y="192320"/>
                  </a:lnTo>
                  <a:lnTo>
                    <a:pt x="1087252" y="196376"/>
                  </a:lnTo>
                  <a:lnTo>
                    <a:pt x="1092856" y="200464"/>
                  </a:lnTo>
                  <a:lnTo>
                    <a:pt x="1098461" y="204583"/>
                  </a:lnTo>
                  <a:lnTo>
                    <a:pt x="1104065" y="208731"/>
                  </a:lnTo>
                  <a:lnTo>
                    <a:pt x="1109669" y="212909"/>
                  </a:lnTo>
                  <a:lnTo>
                    <a:pt x="1115274" y="217114"/>
                  </a:lnTo>
                  <a:lnTo>
                    <a:pt x="1120878" y="221345"/>
                  </a:lnTo>
                  <a:lnTo>
                    <a:pt x="1126482" y="225603"/>
                  </a:lnTo>
                  <a:lnTo>
                    <a:pt x="1132087" y="229884"/>
                  </a:lnTo>
                  <a:lnTo>
                    <a:pt x="1137691" y="234189"/>
                  </a:lnTo>
                  <a:lnTo>
                    <a:pt x="1143296" y="238516"/>
                  </a:lnTo>
                  <a:lnTo>
                    <a:pt x="1148900" y="242863"/>
                  </a:lnTo>
                  <a:lnTo>
                    <a:pt x="1154504" y="247231"/>
                  </a:lnTo>
                  <a:lnTo>
                    <a:pt x="1160109" y="251617"/>
                  </a:lnTo>
                  <a:lnTo>
                    <a:pt x="1165713" y="256020"/>
                  </a:lnTo>
                  <a:lnTo>
                    <a:pt x="1171318" y="260438"/>
                  </a:lnTo>
                  <a:lnTo>
                    <a:pt x="1176922" y="264872"/>
                  </a:lnTo>
                  <a:lnTo>
                    <a:pt x="1182526" y="269319"/>
                  </a:lnTo>
                  <a:lnTo>
                    <a:pt x="1188131" y="273777"/>
                  </a:lnTo>
                  <a:lnTo>
                    <a:pt x="1193735" y="278246"/>
                  </a:lnTo>
                  <a:lnTo>
                    <a:pt x="1199340" y="282725"/>
                  </a:lnTo>
                  <a:lnTo>
                    <a:pt x="1204944" y="287212"/>
                  </a:lnTo>
                  <a:lnTo>
                    <a:pt x="1210548" y="291705"/>
                  </a:lnTo>
                  <a:lnTo>
                    <a:pt x="1216153" y="296203"/>
                  </a:lnTo>
                  <a:lnTo>
                    <a:pt x="1221757" y="300705"/>
                  </a:lnTo>
                  <a:lnTo>
                    <a:pt x="1227362" y="305210"/>
                  </a:lnTo>
                  <a:lnTo>
                    <a:pt x="1232966" y="309715"/>
                  </a:lnTo>
                  <a:lnTo>
                    <a:pt x="1238570" y="314221"/>
                  </a:lnTo>
                  <a:lnTo>
                    <a:pt x="1244175" y="318724"/>
                  </a:lnTo>
                  <a:lnTo>
                    <a:pt x="1249779" y="323225"/>
                  </a:lnTo>
                  <a:lnTo>
                    <a:pt x="1255384" y="327721"/>
                  </a:lnTo>
                  <a:lnTo>
                    <a:pt x="1260988" y="332211"/>
                  </a:lnTo>
                  <a:lnTo>
                    <a:pt x="1266592" y="336693"/>
                  </a:lnTo>
                  <a:lnTo>
                    <a:pt x="1272197" y="341167"/>
                  </a:lnTo>
                  <a:lnTo>
                    <a:pt x="1277801" y="345631"/>
                  </a:lnTo>
                  <a:lnTo>
                    <a:pt x="1283406" y="350084"/>
                  </a:lnTo>
                  <a:lnTo>
                    <a:pt x="1289010" y="354523"/>
                  </a:lnTo>
                  <a:lnTo>
                    <a:pt x="1294614" y="358949"/>
                  </a:lnTo>
                  <a:lnTo>
                    <a:pt x="1300219" y="363358"/>
                  </a:lnTo>
                  <a:lnTo>
                    <a:pt x="1305823" y="367751"/>
                  </a:lnTo>
                  <a:lnTo>
                    <a:pt x="1311427" y="372126"/>
                  </a:lnTo>
                  <a:lnTo>
                    <a:pt x="1317032" y="376481"/>
                  </a:lnTo>
                  <a:lnTo>
                    <a:pt x="1322636" y="380815"/>
                  </a:lnTo>
                  <a:lnTo>
                    <a:pt x="1328241" y="385126"/>
                  </a:lnTo>
                  <a:lnTo>
                    <a:pt x="1333845" y="389414"/>
                  </a:lnTo>
                  <a:lnTo>
                    <a:pt x="1339449" y="393677"/>
                  </a:lnTo>
                  <a:lnTo>
                    <a:pt x="1345054" y="397913"/>
                  </a:lnTo>
                  <a:lnTo>
                    <a:pt x="1350658" y="402122"/>
                  </a:lnTo>
                  <a:lnTo>
                    <a:pt x="1356263" y="406302"/>
                  </a:lnTo>
                  <a:lnTo>
                    <a:pt x="1361867" y="410451"/>
                  </a:lnTo>
                  <a:lnTo>
                    <a:pt x="1367471" y="414568"/>
                  </a:lnTo>
                  <a:lnTo>
                    <a:pt x="1373076" y="418652"/>
                  </a:lnTo>
                  <a:lnTo>
                    <a:pt x="1378680" y="422702"/>
                  </a:lnTo>
                  <a:lnTo>
                    <a:pt x="1384285" y="426715"/>
                  </a:lnTo>
                  <a:lnTo>
                    <a:pt x="1389889" y="430691"/>
                  </a:lnTo>
                  <a:lnTo>
                    <a:pt x="1395493" y="434628"/>
                  </a:lnTo>
                  <a:lnTo>
                    <a:pt x="1401098" y="438525"/>
                  </a:lnTo>
                  <a:lnTo>
                    <a:pt x="1406702" y="442379"/>
                  </a:lnTo>
                  <a:lnTo>
                    <a:pt x="1412307" y="446190"/>
                  </a:lnTo>
                  <a:lnTo>
                    <a:pt x="1417911" y="449956"/>
                  </a:lnTo>
                  <a:lnTo>
                    <a:pt x="1423515" y="453674"/>
                  </a:lnTo>
                  <a:lnTo>
                    <a:pt x="1429120" y="457344"/>
                  </a:lnTo>
                  <a:lnTo>
                    <a:pt x="1434724" y="460962"/>
                  </a:lnTo>
                  <a:lnTo>
                    <a:pt x="1440329" y="464528"/>
                  </a:lnTo>
                  <a:lnTo>
                    <a:pt x="1445933" y="468038"/>
                  </a:lnTo>
                  <a:lnTo>
                    <a:pt x="1451537" y="471491"/>
                  </a:lnTo>
                  <a:lnTo>
                    <a:pt x="1457142" y="474884"/>
                  </a:lnTo>
                  <a:lnTo>
                    <a:pt x="1462746" y="478215"/>
                  </a:lnTo>
                  <a:lnTo>
                    <a:pt x="1468350" y="481481"/>
                  </a:lnTo>
                  <a:lnTo>
                    <a:pt x="1473955" y="484678"/>
                  </a:lnTo>
                  <a:lnTo>
                    <a:pt x="1479559" y="487803"/>
                  </a:lnTo>
                  <a:lnTo>
                    <a:pt x="1485164" y="490854"/>
                  </a:lnTo>
                  <a:lnTo>
                    <a:pt x="1490768" y="493825"/>
                  </a:lnTo>
                  <a:lnTo>
                    <a:pt x="1496372" y="496714"/>
                  </a:lnTo>
                  <a:lnTo>
                    <a:pt x="1501977" y="499514"/>
                  </a:lnTo>
                  <a:lnTo>
                    <a:pt x="1507581" y="502223"/>
                  </a:lnTo>
                  <a:lnTo>
                    <a:pt x="1513186" y="504834"/>
                  </a:lnTo>
                  <a:lnTo>
                    <a:pt x="1518790" y="507341"/>
                  </a:lnTo>
                  <a:lnTo>
                    <a:pt x="1524394" y="509738"/>
                  </a:lnTo>
                  <a:lnTo>
                    <a:pt x="1529999" y="512019"/>
                  </a:lnTo>
                  <a:lnTo>
                    <a:pt x="1535603" y="514176"/>
                  </a:lnTo>
                  <a:lnTo>
                    <a:pt x="1541208" y="516201"/>
                  </a:lnTo>
                  <a:lnTo>
                    <a:pt x="1546812" y="518084"/>
                  </a:lnTo>
                  <a:lnTo>
                    <a:pt x="1552416" y="519818"/>
                  </a:lnTo>
                  <a:lnTo>
                    <a:pt x="1558021" y="521390"/>
                  </a:lnTo>
                  <a:lnTo>
                    <a:pt x="1563625" y="522791"/>
                  </a:lnTo>
                  <a:lnTo>
                    <a:pt x="1569230" y="524008"/>
                  </a:lnTo>
                  <a:lnTo>
                    <a:pt x="1574834" y="525027"/>
                  </a:lnTo>
                  <a:lnTo>
                    <a:pt x="1580438" y="525835"/>
                  </a:lnTo>
                  <a:lnTo>
                    <a:pt x="1586043" y="526417"/>
                  </a:lnTo>
                  <a:lnTo>
                    <a:pt x="1591647" y="526756"/>
                  </a:lnTo>
                  <a:lnTo>
                    <a:pt x="1597252" y="526834"/>
                  </a:lnTo>
                  <a:lnTo>
                    <a:pt x="1602856" y="526634"/>
                  </a:lnTo>
                  <a:lnTo>
                    <a:pt x="1608460" y="526134"/>
                  </a:lnTo>
                  <a:lnTo>
                    <a:pt x="1614065" y="525316"/>
                  </a:lnTo>
                  <a:lnTo>
                    <a:pt x="1619669" y="524155"/>
                  </a:lnTo>
                  <a:lnTo>
                    <a:pt x="1625273" y="522629"/>
                  </a:lnTo>
                  <a:lnTo>
                    <a:pt x="1630878" y="520714"/>
                  </a:lnTo>
                  <a:lnTo>
                    <a:pt x="1636482" y="518384"/>
                  </a:lnTo>
                  <a:lnTo>
                    <a:pt x="1642087" y="515614"/>
                  </a:lnTo>
                  <a:lnTo>
                    <a:pt x="1647691" y="512377"/>
                  </a:lnTo>
                  <a:lnTo>
                    <a:pt x="1653295" y="508646"/>
                  </a:lnTo>
                  <a:lnTo>
                    <a:pt x="1658900" y="504395"/>
                  </a:lnTo>
                  <a:lnTo>
                    <a:pt x="1664504" y="499596"/>
                  </a:lnTo>
                  <a:lnTo>
                    <a:pt x="1670109" y="494225"/>
                  </a:lnTo>
                  <a:lnTo>
                    <a:pt x="1675713" y="488256"/>
                  </a:lnTo>
                  <a:lnTo>
                    <a:pt x="1681317" y="481668"/>
                  </a:lnTo>
                  <a:lnTo>
                    <a:pt x="1686922" y="474439"/>
                  </a:lnTo>
                  <a:lnTo>
                    <a:pt x="1692526" y="466552"/>
                  </a:lnTo>
                  <a:lnTo>
                    <a:pt x="1698131" y="457994"/>
                  </a:lnTo>
                  <a:lnTo>
                    <a:pt x="1703735" y="448754"/>
                  </a:lnTo>
                  <a:lnTo>
                    <a:pt x="1709339" y="438829"/>
                  </a:lnTo>
                  <a:lnTo>
                    <a:pt x="1714944" y="428220"/>
                  </a:lnTo>
                  <a:lnTo>
                    <a:pt x="1720548" y="416933"/>
                  </a:lnTo>
                  <a:lnTo>
                    <a:pt x="1726153" y="404984"/>
                  </a:lnTo>
                  <a:lnTo>
                    <a:pt x="1731757" y="392393"/>
                  </a:lnTo>
                  <a:lnTo>
                    <a:pt x="1737361" y="379190"/>
                  </a:lnTo>
                  <a:lnTo>
                    <a:pt x="1742966" y="365412"/>
                  </a:lnTo>
                  <a:lnTo>
                    <a:pt x="1748570" y="351101"/>
                  </a:lnTo>
                  <a:lnTo>
                    <a:pt x="1754175" y="336310"/>
                  </a:lnTo>
                  <a:lnTo>
                    <a:pt x="1759779" y="321097"/>
                  </a:lnTo>
                  <a:lnTo>
                    <a:pt x="1765383" y="305526"/>
                  </a:lnTo>
                  <a:lnTo>
                    <a:pt x="1770988" y="289665"/>
                  </a:lnTo>
                  <a:lnTo>
                    <a:pt x="1776592" y="273589"/>
                  </a:lnTo>
                  <a:lnTo>
                    <a:pt x="1782196" y="257374"/>
                  </a:lnTo>
                  <a:lnTo>
                    <a:pt x="1787801" y="241096"/>
                  </a:lnTo>
                  <a:lnTo>
                    <a:pt x="1793405" y="224835"/>
                  </a:lnTo>
                  <a:lnTo>
                    <a:pt x="1799010" y="208666"/>
                  </a:lnTo>
                  <a:lnTo>
                    <a:pt x="1804614" y="192664"/>
                  </a:lnTo>
                  <a:lnTo>
                    <a:pt x="1810218" y="176898"/>
                  </a:lnTo>
                  <a:lnTo>
                    <a:pt x="1815823" y="161436"/>
                  </a:lnTo>
                  <a:lnTo>
                    <a:pt x="1821427" y="146335"/>
                  </a:lnTo>
                  <a:lnTo>
                    <a:pt x="1827032" y="131649"/>
                  </a:lnTo>
                  <a:lnTo>
                    <a:pt x="1832636" y="117426"/>
                  </a:lnTo>
                  <a:lnTo>
                    <a:pt x="1838240" y="103704"/>
                  </a:lnTo>
                  <a:lnTo>
                    <a:pt x="1843845" y="90514"/>
                  </a:lnTo>
                  <a:lnTo>
                    <a:pt x="1849449" y="77883"/>
                  </a:lnTo>
                  <a:lnTo>
                    <a:pt x="1855054" y="65826"/>
                  </a:lnTo>
                  <a:lnTo>
                    <a:pt x="1860658" y="54356"/>
                  </a:lnTo>
                  <a:lnTo>
                    <a:pt x="1866262" y="43477"/>
                  </a:lnTo>
                  <a:lnTo>
                    <a:pt x="1871867" y="33189"/>
                  </a:lnTo>
                  <a:lnTo>
                    <a:pt x="1877471" y="23486"/>
                  </a:lnTo>
                  <a:lnTo>
                    <a:pt x="1883076" y="14359"/>
                  </a:lnTo>
                  <a:lnTo>
                    <a:pt x="1883076" y="143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691486" y="4289481"/>
              <a:ext cx="1883076" cy="680245"/>
            </a:xfrm>
            <a:custGeom>
              <a:avLst/>
              <a:pathLst>
                <a:path w="1883076" h="680245">
                  <a:moveTo>
                    <a:pt x="0" y="283992"/>
                  </a:moveTo>
                  <a:lnTo>
                    <a:pt x="5604" y="276391"/>
                  </a:lnTo>
                  <a:lnTo>
                    <a:pt x="11208" y="268872"/>
                  </a:lnTo>
                  <a:lnTo>
                    <a:pt x="16813" y="261438"/>
                  </a:lnTo>
                  <a:lnTo>
                    <a:pt x="22417" y="254097"/>
                  </a:lnTo>
                  <a:lnTo>
                    <a:pt x="28021" y="246854"/>
                  </a:lnTo>
                  <a:lnTo>
                    <a:pt x="33626" y="239713"/>
                  </a:lnTo>
                  <a:lnTo>
                    <a:pt x="39230" y="232678"/>
                  </a:lnTo>
                  <a:lnTo>
                    <a:pt x="44835" y="225755"/>
                  </a:lnTo>
                  <a:lnTo>
                    <a:pt x="50439" y="218946"/>
                  </a:lnTo>
                  <a:lnTo>
                    <a:pt x="56043" y="212255"/>
                  </a:lnTo>
                  <a:lnTo>
                    <a:pt x="61648" y="205684"/>
                  </a:lnTo>
                  <a:lnTo>
                    <a:pt x="67252" y="199237"/>
                  </a:lnTo>
                  <a:lnTo>
                    <a:pt x="72857" y="192915"/>
                  </a:lnTo>
                  <a:lnTo>
                    <a:pt x="78461" y="186719"/>
                  </a:lnTo>
                  <a:lnTo>
                    <a:pt x="84065" y="180652"/>
                  </a:lnTo>
                  <a:lnTo>
                    <a:pt x="89670" y="174715"/>
                  </a:lnTo>
                  <a:lnTo>
                    <a:pt x="95274" y="168908"/>
                  </a:lnTo>
                  <a:lnTo>
                    <a:pt x="100879" y="163231"/>
                  </a:lnTo>
                  <a:lnTo>
                    <a:pt x="106483" y="157685"/>
                  </a:lnTo>
                  <a:lnTo>
                    <a:pt x="112087" y="152270"/>
                  </a:lnTo>
                  <a:lnTo>
                    <a:pt x="117692" y="146985"/>
                  </a:lnTo>
                  <a:lnTo>
                    <a:pt x="123296" y="141830"/>
                  </a:lnTo>
                  <a:lnTo>
                    <a:pt x="128901" y="136803"/>
                  </a:lnTo>
                  <a:lnTo>
                    <a:pt x="134505" y="131905"/>
                  </a:lnTo>
                  <a:lnTo>
                    <a:pt x="140109" y="127133"/>
                  </a:lnTo>
                  <a:lnTo>
                    <a:pt x="145714" y="122486"/>
                  </a:lnTo>
                  <a:lnTo>
                    <a:pt x="151318" y="117964"/>
                  </a:lnTo>
                  <a:lnTo>
                    <a:pt x="156923" y="113563"/>
                  </a:lnTo>
                  <a:lnTo>
                    <a:pt x="162527" y="109283"/>
                  </a:lnTo>
                  <a:lnTo>
                    <a:pt x="168131" y="105122"/>
                  </a:lnTo>
                  <a:lnTo>
                    <a:pt x="173736" y="101077"/>
                  </a:lnTo>
                  <a:lnTo>
                    <a:pt x="179340" y="97147"/>
                  </a:lnTo>
                  <a:lnTo>
                    <a:pt x="184944" y="93329"/>
                  </a:lnTo>
                  <a:lnTo>
                    <a:pt x="190549" y="89622"/>
                  </a:lnTo>
                  <a:lnTo>
                    <a:pt x="196153" y="86023"/>
                  </a:lnTo>
                  <a:lnTo>
                    <a:pt x="201758" y="82531"/>
                  </a:lnTo>
                  <a:lnTo>
                    <a:pt x="207362" y="79142"/>
                  </a:lnTo>
                  <a:lnTo>
                    <a:pt x="212966" y="75855"/>
                  </a:lnTo>
                  <a:lnTo>
                    <a:pt x="218571" y="72667"/>
                  </a:lnTo>
                  <a:lnTo>
                    <a:pt x="224175" y="69576"/>
                  </a:lnTo>
                  <a:lnTo>
                    <a:pt x="229780" y="66581"/>
                  </a:lnTo>
                  <a:lnTo>
                    <a:pt x="235384" y="63678"/>
                  </a:lnTo>
                  <a:lnTo>
                    <a:pt x="240988" y="60865"/>
                  </a:lnTo>
                  <a:lnTo>
                    <a:pt x="246593" y="58142"/>
                  </a:lnTo>
                  <a:lnTo>
                    <a:pt x="252197" y="55504"/>
                  </a:lnTo>
                  <a:lnTo>
                    <a:pt x="257802" y="52951"/>
                  </a:lnTo>
                  <a:lnTo>
                    <a:pt x="263406" y="50479"/>
                  </a:lnTo>
                  <a:lnTo>
                    <a:pt x="269010" y="48088"/>
                  </a:lnTo>
                  <a:lnTo>
                    <a:pt x="274615" y="45775"/>
                  </a:lnTo>
                  <a:lnTo>
                    <a:pt x="280219" y="43539"/>
                  </a:lnTo>
                  <a:lnTo>
                    <a:pt x="285824" y="41376"/>
                  </a:lnTo>
                  <a:lnTo>
                    <a:pt x="291428" y="39286"/>
                  </a:lnTo>
                  <a:lnTo>
                    <a:pt x="297032" y="37267"/>
                  </a:lnTo>
                  <a:lnTo>
                    <a:pt x="302637" y="35317"/>
                  </a:lnTo>
                  <a:lnTo>
                    <a:pt x="308241" y="33434"/>
                  </a:lnTo>
                  <a:lnTo>
                    <a:pt x="313846" y="31617"/>
                  </a:lnTo>
                  <a:lnTo>
                    <a:pt x="319450" y="29864"/>
                  </a:lnTo>
                  <a:lnTo>
                    <a:pt x="325054" y="28173"/>
                  </a:lnTo>
                  <a:lnTo>
                    <a:pt x="330659" y="26544"/>
                  </a:lnTo>
                  <a:lnTo>
                    <a:pt x="336263" y="24974"/>
                  </a:lnTo>
                  <a:lnTo>
                    <a:pt x="341867" y="23463"/>
                  </a:lnTo>
                  <a:lnTo>
                    <a:pt x="347472" y="22008"/>
                  </a:lnTo>
                  <a:lnTo>
                    <a:pt x="353076" y="20610"/>
                  </a:lnTo>
                  <a:lnTo>
                    <a:pt x="358681" y="19265"/>
                  </a:lnTo>
                  <a:lnTo>
                    <a:pt x="364285" y="17975"/>
                  </a:lnTo>
                  <a:lnTo>
                    <a:pt x="369889" y="16736"/>
                  </a:lnTo>
                  <a:lnTo>
                    <a:pt x="375494" y="15548"/>
                  </a:lnTo>
                  <a:lnTo>
                    <a:pt x="381098" y="14411"/>
                  </a:lnTo>
                  <a:lnTo>
                    <a:pt x="386703" y="13323"/>
                  </a:lnTo>
                  <a:lnTo>
                    <a:pt x="392307" y="12283"/>
                  </a:lnTo>
                  <a:lnTo>
                    <a:pt x="397911" y="11290"/>
                  </a:lnTo>
                  <a:lnTo>
                    <a:pt x="403516" y="10344"/>
                  </a:lnTo>
                  <a:lnTo>
                    <a:pt x="409120" y="9443"/>
                  </a:lnTo>
                  <a:lnTo>
                    <a:pt x="414725" y="8587"/>
                  </a:lnTo>
                  <a:lnTo>
                    <a:pt x="420329" y="7776"/>
                  </a:lnTo>
                  <a:lnTo>
                    <a:pt x="425933" y="7008"/>
                  </a:lnTo>
                  <a:lnTo>
                    <a:pt x="431538" y="6282"/>
                  </a:lnTo>
                  <a:lnTo>
                    <a:pt x="437142" y="5599"/>
                  </a:lnTo>
                  <a:lnTo>
                    <a:pt x="442747" y="4958"/>
                  </a:lnTo>
                  <a:lnTo>
                    <a:pt x="448351" y="4357"/>
                  </a:lnTo>
                  <a:lnTo>
                    <a:pt x="453955" y="3797"/>
                  </a:lnTo>
                  <a:lnTo>
                    <a:pt x="459560" y="3277"/>
                  </a:lnTo>
                  <a:lnTo>
                    <a:pt x="465164" y="2797"/>
                  </a:lnTo>
                  <a:lnTo>
                    <a:pt x="470769" y="2356"/>
                  </a:lnTo>
                  <a:lnTo>
                    <a:pt x="476373" y="1954"/>
                  </a:lnTo>
                  <a:lnTo>
                    <a:pt x="481977" y="1590"/>
                  </a:lnTo>
                  <a:lnTo>
                    <a:pt x="487582" y="1264"/>
                  </a:lnTo>
                  <a:lnTo>
                    <a:pt x="493186" y="976"/>
                  </a:lnTo>
                  <a:lnTo>
                    <a:pt x="498790" y="726"/>
                  </a:lnTo>
                  <a:lnTo>
                    <a:pt x="504395" y="513"/>
                  </a:lnTo>
                  <a:lnTo>
                    <a:pt x="509999" y="337"/>
                  </a:lnTo>
                  <a:lnTo>
                    <a:pt x="515604" y="198"/>
                  </a:lnTo>
                  <a:lnTo>
                    <a:pt x="521208" y="95"/>
                  </a:lnTo>
                  <a:lnTo>
                    <a:pt x="526812" y="29"/>
                  </a:lnTo>
                  <a:lnTo>
                    <a:pt x="532417" y="0"/>
                  </a:lnTo>
                  <a:lnTo>
                    <a:pt x="538021" y="6"/>
                  </a:lnTo>
                  <a:lnTo>
                    <a:pt x="543626" y="49"/>
                  </a:lnTo>
                  <a:lnTo>
                    <a:pt x="549230" y="128"/>
                  </a:lnTo>
                  <a:lnTo>
                    <a:pt x="554834" y="243"/>
                  </a:lnTo>
                  <a:lnTo>
                    <a:pt x="560439" y="394"/>
                  </a:lnTo>
                  <a:lnTo>
                    <a:pt x="566043" y="581"/>
                  </a:lnTo>
                  <a:lnTo>
                    <a:pt x="571648" y="804"/>
                  </a:lnTo>
                  <a:lnTo>
                    <a:pt x="577252" y="1063"/>
                  </a:lnTo>
                  <a:lnTo>
                    <a:pt x="582856" y="1358"/>
                  </a:lnTo>
                  <a:lnTo>
                    <a:pt x="588461" y="1689"/>
                  </a:lnTo>
                  <a:lnTo>
                    <a:pt x="594065" y="2056"/>
                  </a:lnTo>
                  <a:lnTo>
                    <a:pt x="599670" y="2459"/>
                  </a:lnTo>
                  <a:lnTo>
                    <a:pt x="605274" y="2899"/>
                  </a:lnTo>
                  <a:lnTo>
                    <a:pt x="610878" y="3375"/>
                  </a:lnTo>
                  <a:lnTo>
                    <a:pt x="616483" y="3888"/>
                  </a:lnTo>
                  <a:lnTo>
                    <a:pt x="622087" y="4437"/>
                  </a:lnTo>
                  <a:lnTo>
                    <a:pt x="627692" y="5023"/>
                  </a:lnTo>
                  <a:lnTo>
                    <a:pt x="633296" y="5646"/>
                  </a:lnTo>
                  <a:lnTo>
                    <a:pt x="638900" y="6306"/>
                  </a:lnTo>
                  <a:lnTo>
                    <a:pt x="644505" y="7003"/>
                  </a:lnTo>
                  <a:lnTo>
                    <a:pt x="650109" y="7738"/>
                  </a:lnTo>
                  <a:lnTo>
                    <a:pt x="655713" y="8511"/>
                  </a:lnTo>
                  <a:lnTo>
                    <a:pt x="661318" y="9321"/>
                  </a:lnTo>
                  <a:lnTo>
                    <a:pt x="666922" y="10170"/>
                  </a:lnTo>
                  <a:lnTo>
                    <a:pt x="672527" y="11057"/>
                  </a:lnTo>
                  <a:lnTo>
                    <a:pt x="678131" y="11982"/>
                  </a:lnTo>
                  <a:lnTo>
                    <a:pt x="683735" y="12946"/>
                  </a:lnTo>
                  <a:lnTo>
                    <a:pt x="689340" y="13949"/>
                  </a:lnTo>
                  <a:lnTo>
                    <a:pt x="694944" y="14991"/>
                  </a:lnTo>
                  <a:lnTo>
                    <a:pt x="700549" y="16073"/>
                  </a:lnTo>
                  <a:lnTo>
                    <a:pt x="706153" y="17195"/>
                  </a:lnTo>
                  <a:lnTo>
                    <a:pt x="711757" y="18356"/>
                  </a:lnTo>
                  <a:lnTo>
                    <a:pt x="717362" y="19558"/>
                  </a:lnTo>
                  <a:lnTo>
                    <a:pt x="722966" y="20800"/>
                  </a:lnTo>
                  <a:lnTo>
                    <a:pt x="728571" y="22083"/>
                  </a:lnTo>
                  <a:lnTo>
                    <a:pt x="734175" y="23408"/>
                  </a:lnTo>
                  <a:lnTo>
                    <a:pt x="739779" y="24773"/>
                  </a:lnTo>
                  <a:lnTo>
                    <a:pt x="745384" y="26180"/>
                  </a:lnTo>
                  <a:lnTo>
                    <a:pt x="750988" y="27629"/>
                  </a:lnTo>
                  <a:lnTo>
                    <a:pt x="756593" y="29120"/>
                  </a:lnTo>
                  <a:lnTo>
                    <a:pt x="762197" y="30654"/>
                  </a:lnTo>
                  <a:lnTo>
                    <a:pt x="767801" y="32230"/>
                  </a:lnTo>
                  <a:lnTo>
                    <a:pt x="773406" y="33849"/>
                  </a:lnTo>
                  <a:lnTo>
                    <a:pt x="779010" y="35511"/>
                  </a:lnTo>
                  <a:lnTo>
                    <a:pt x="784615" y="37217"/>
                  </a:lnTo>
                  <a:lnTo>
                    <a:pt x="790219" y="38967"/>
                  </a:lnTo>
                  <a:lnTo>
                    <a:pt x="795823" y="40761"/>
                  </a:lnTo>
                  <a:lnTo>
                    <a:pt x="801428" y="42598"/>
                  </a:lnTo>
                  <a:lnTo>
                    <a:pt x="807032" y="44481"/>
                  </a:lnTo>
                  <a:lnTo>
                    <a:pt x="812636" y="46408"/>
                  </a:lnTo>
                  <a:lnTo>
                    <a:pt x="818241" y="48379"/>
                  </a:lnTo>
                  <a:lnTo>
                    <a:pt x="823845" y="50397"/>
                  </a:lnTo>
                  <a:lnTo>
                    <a:pt x="829450" y="52459"/>
                  </a:lnTo>
                  <a:lnTo>
                    <a:pt x="835054" y="54567"/>
                  </a:lnTo>
                  <a:lnTo>
                    <a:pt x="840658" y="56720"/>
                  </a:lnTo>
                  <a:lnTo>
                    <a:pt x="846263" y="58920"/>
                  </a:lnTo>
                  <a:lnTo>
                    <a:pt x="851867" y="61166"/>
                  </a:lnTo>
                  <a:lnTo>
                    <a:pt x="857472" y="63457"/>
                  </a:lnTo>
                  <a:lnTo>
                    <a:pt x="863076" y="65796"/>
                  </a:lnTo>
                  <a:lnTo>
                    <a:pt x="868680" y="68180"/>
                  </a:lnTo>
                  <a:lnTo>
                    <a:pt x="874285" y="70611"/>
                  </a:lnTo>
                  <a:lnTo>
                    <a:pt x="879889" y="73089"/>
                  </a:lnTo>
                  <a:lnTo>
                    <a:pt x="885494" y="75614"/>
                  </a:lnTo>
                  <a:lnTo>
                    <a:pt x="891098" y="78185"/>
                  </a:lnTo>
                  <a:lnTo>
                    <a:pt x="896702" y="80803"/>
                  </a:lnTo>
                  <a:lnTo>
                    <a:pt x="902307" y="83468"/>
                  </a:lnTo>
                  <a:lnTo>
                    <a:pt x="907911" y="86180"/>
                  </a:lnTo>
                  <a:lnTo>
                    <a:pt x="913516" y="88939"/>
                  </a:lnTo>
                  <a:lnTo>
                    <a:pt x="919120" y="91744"/>
                  </a:lnTo>
                  <a:lnTo>
                    <a:pt x="924724" y="94597"/>
                  </a:lnTo>
                  <a:lnTo>
                    <a:pt x="930329" y="97495"/>
                  </a:lnTo>
                  <a:lnTo>
                    <a:pt x="935933" y="100441"/>
                  </a:lnTo>
                  <a:lnTo>
                    <a:pt x="941538" y="103432"/>
                  </a:lnTo>
                  <a:lnTo>
                    <a:pt x="947142" y="106470"/>
                  </a:lnTo>
                  <a:lnTo>
                    <a:pt x="952746" y="109554"/>
                  </a:lnTo>
                  <a:lnTo>
                    <a:pt x="958351" y="112683"/>
                  </a:lnTo>
                  <a:lnTo>
                    <a:pt x="963955" y="115859"/>
                  </a:lnTo>
                  <a:lnTo>
                    <a:pt x="969559" y="119079"/>
                  </a:lnTo>
                  <a:lnTo>
                    <a:pt x="975164" y="122344"/>
                  </a:lnTo>
                  <a:lnTo>
                    <a:pt x="980768" y="125655"/>
                  </a:lnTo>
                  <a:lnTo>
                    <a:pt x="986373" y="129009"/>
                  </a:lnTo>
                  <a:lnTo>
                    <a:pt x="991977" y="132407"/>
                  </a:lnTo>
                  <a:lnTo>
                    <a:pt x="997581" y="135849"/>
                  </a:lnTo>
                  <a:lnTo>
                    <a:pt x="1003186" y="139334"/>
                  </a:lnTo>
                  <a:lnTo>
                    <a:pt x="1008790" y="142861"/>
                  </a:lnTo>
                  <a:lnTo>
                    <a:pt x="1014395" y="146431"/>
                  </a:lnTo>
                  <a:lnTo>
                    <a:pt x="1019999" y="150042"/>
                  </a:lnTo>
                  <a:lnTo>
                    <a:pt x="1025603" y="153694"/>
                  </a:lnTo>
                  <a:lnTo>
                    <a:pt x="1031208" y="157387"/>
                  </a:lnTo>
                  <a:lnTo>
                    <a:pt x="1036812" y="161119"/>
                  </a:lnTo>
                  <a:lnTo>
                    <a:pt x="1042417" y="164890"/>
                  </a:lnTo>
                  <a:lnTo>
                    <a:pt x="1048021" y="168700"/>
                  </a:lnTo>
                  <a:lnTo>
                    <a:pt x="1053625" y="172547"/>
                  </a:lnTo>
                  <a:lnTo>
                    <a:pt x="1059230" y="176432"/>
                  </a:lnTo>
                  <a:lnTo>
                    <a:pt x="1064834" y="180352"/>
                  </a:lnTo>
                  <a:lnTo>
                    <a:pt x="1070439" y="184308"/>
                  </a:lnTo>
                  <a:lnTo>
                    <a:pt x="1076043" y="188298"/>
                  </a:lnTo>
                  <a:lnTo>
                    <a:pt x="1081647" y="192322"/>
                  </a:lnTo>
                  <a:lnTo>
                    <a:pt x="1087252" y="196379"/>
                  </a:lnTo>
                  <a:lnTo>
                    <a:pt x="1092856" y="200467"/>
                  </a:lnTo>
                  <a:lnTo>
                    <a:pt x="1098461" y="204587"/>
                  </a:lnTo>
                  <a:lnTo>
                    <a:pt x="1104065" y="208736"/>
                  </a:lnTo>
                  <a:lnTo>
                    <a:pt x="1109669" y="212913"/>
                  </a:lnTo>
                  <a:lnTo>
                    <a:pt x="1115274" y="217119"/>
                  </a:lnTo>
                  <a:lnTo>
                    <a:pt x="1120878" y="221351"/>
                  </a:lnTo>
                  <a:lnTo>
                    <a:pt x="1126482" y="225609"/>
                  </a:lnTo>
                  <a:lnTo>
                    <a:pt x="1132087" y="229891"/>
                  </a:lnTo>
                  <a:lnTo>
                    <a:pt x="1137691" y="234197"/>
                  </a:lnTo>
                  <a:lnTo>
                    <a:pt x="1143296" y="238525"/>
                  </a:lnTo>
                  <a:lnTo>
                    <a:pt x="1148900" y="242874"/>
                  </a:lnTo>
                  <a:lnTo>
                    <a:pt x="1154504" y="247242"/>
                  </a:lnTo>
                  <a:lnTo>
                    <a:pt x="1160109" y="251629"/>
                  </a:lnTo>
                  <a:lnTo>
                    <a:pt x="1165713" y="256033"/>
                  </a:lnTo>
                  <a:lnTo>
                    <a:pt x="1171318" y="260454"/>
                  </a:lnTo>
                  <a:lnTo>
                    <a:pt x="1176922" y="264889"/>
                  </a:lnTo>
                  <a:lnTo>
                    <a:pt x="1182526" y="269338"/>
                  </a:lnTo>
                  <a:lnTo>
                    <a:pt x="1188131" y="273798"/>
                  </a:lnTo>
                  <a:lnTo>
                    <a:pt x="1193735" y="278270"/>
                  </a:lnTo>
                  <a:lnTo>
                    <a:pt x="1199340" y="282751"/>
                  </a:lnTo>
                  <a:lnTo>
                    <a:pt x="1204944" y="287241"/>
                  </a:lnTo>
                  <a:lnTo>
                    <a:pt x="1210548" y="291737"/>
                  </a:lnTo>
                  <a:lnTo>
                    <a:pt x="1216153" y="296239"/>
                  </a:lnTo>
                  <a:lnTo>
                    <a:pt x="1221757" y="300745"/>
                  </a:lnTo>
                  <a:lnTo>
                    <a:pt x="1227362" y="305254"/>
                  </a:lnTo>
                  <a:lnTo>
                    <a:pt x="1232966" y="309764"/>
                  </a:lnTo>
                  <a:lnTo>
                    <a:pt x="1238570" y="314275"/>
                  </a:lnTo>
                  <a:lnTo>
                    <a:pt x="1244175" y="318785"/>
                  </a:lnTo>
                  <a:lnTo>
                    <a:pt x="1249779" y="323292"/>
                  </a:lnTo>
                  <a:lnTo>
                    <a:pt x="1255384" y="327795"/>
                  </a:lnTo>
                  <a:lnTo>
                    <a:pt x="1260988" y="332293"/>
                  </a:lnTo>
                  <a:lnTo>
                    <a:pt x="1266592" y="336785"/>
                  </a:lnTo>
                  <a:lnTo>
                    <a:pt x="1272197" y="341269"/>
                  </a:lnTo>
                  <a:lnTo>
                    <a:pt x="1277801" y="345744"/>
                  </a:lnTo>
                  <a:lnTo>
                    <a:pt x="1283406" y="350209"/>
                  </a:lnTo>
                  <a:lnTo>
                    <a:pt x="1289010" y="354662"/>
                  </a:lnTo>
                  <a:lnTo>
                    <a:pt x="1294614" y="359103"/>
                  </a:lnTo>
                  <a:lnTo>
                    <a:pt x="1300219" y="363529"/>
                  </a:lnTo>
                  <a:lnTo>
                    <a:pt x="1305823" y="367941"/>
                  </a:lnTo>
                  <a:lnTo>
                    <a:pt x="1311427" y="372336"/>
                  </a:lnTo>
                  <a:lnTo>
                    <a:pt x="1317032" y="376713"/>
                  </a:lnTo>
                  <a:lnTo>
                    <a:pt x="1322636" y="381072"/>
                  </a:lnTo>
                  <a:lnTo>
                    <a:pt x="1328241" y="385412"/>
                  </a:lnTo>
                  <a:lnTo>
                    <a:pt x="1333845" y="389730"/>
                  </a:lnTo>
                  <a:lnTo>
                    <a:pt x="1339449" y="394027"/>
                  </a:lnTo>
                  <a:lnTo>
                    <a:pt x="1345054" y="398301"/>
                  </a:lnTo>
                  <a:lnTo>
                    <a:pt x="1350658" y="402551"/>
                  </a:lnTo>
                  <a:lnTo>
                    <a:pt x="1356263" y="406777"/>
                  </a:lnTo>
                  <a:lnTo>
                    <a:pt x="1361867" y="410977"/>
                  </a:lnTo>
                  <a:lnTo>
                    <a:pt x="1367471" y="415150"/>
                  </a:lnTo>
                  <a:lnTo>
                    <a:pt x="1373076" y="419296"/>
                  </a:lnTo>
                  <a:lnTo>
                    <a:pt x="1378680" y="423414"/>
                  </a:lnTo>
                  <a:lnTo>
                    <a:pt x="1384285" y="427504"/>
                  </a:lnTo>
                  <a:lnTo>
                    <a:pt x="1389889" y="431563"/>
                  </a:lnTo>
                  <a:lnTo>
                    <a:pt x="1395493" y="435593"/>
                  </a:lnTo>
                  <a:lnTo>
                    <a:pt x="1401098" y="439591"/>
                  </a:lnTo>
                  <a:lnTo>
                    <a:pt x="1406702" y="443558"/>
                  </a:lnTo>
                  <a:lnTo>
                    <a:pt x="1412307" y="447493"/>
                  </a:lnTo>
                  <a:lnTo>
                    <a:pt x="1417911" y="451396"/>
                  </a:lnTo>
                  <a:lnTo>
                    <a:pt x="1423515" y="455266"/>
                  </a:lnTo>
                  <a:lnTo>
                    <a:pt x="1429120" y="459102"/>
                  </a:lnTo>
                  <a:lnTo>
                    <a:pt x="1434724" y="462905"/>
                  </a:lnTo>
                  <a:lnTo>
                    <a:pt x="1440329" y="466674"/>
                  </a:lnTo>
                  <a:lnTo>
                    <a:pt x="1445933" y="470408"/>
                  </a:lnTo>
                  <a:lnTo>
                    <a:pt x="1451537" y="474108"/>
                  </a:lnTo>
                  <a:lnTo>
                    <a:pt x="1457142" y="477774"/>
                  </a:lnTo>
                  <a:lnTo>
                    <a:pt x="1462746" y="481405"/>
                  </a:lnTo>
                  <a:lnTo>
                    <a:pt x="1468350" y="485002"/>
                  </a:lnTo>
                  <a:lnTo>
                    <a:pt x="1473955" y="488563"/>
                  </a:lnTo>
                  <a:lnTo>
                    <a:pt x="1479559" y="492091"/>
                  </a:lnTo>
                  <a:lnTo>
                    <a:pt x="1485164" y="495584"/>
                  </a:lnTo>
                  <a:lnTo>
                    <a:pt x="1490768" y="499043"/>
                  </a:lnTo>
                  <a:lnTo>
                    <a:pt x="1496372" y="502468"/>
                  </a:lnTo>
                  <a:lnTo>
                    <a:pt x="1501977" y="505859"/>
                  </a:lnTo>
                  <a:lnTo>
                    <a:pt x="1507581" y="509218"/>
                  </a:lnTo>
                  <a:lnTo>
                    <a:pt x="1513186" y="512543"/>
                  </a:lnTo>
                  <a:lnTo>
                    <a:pt x="1518790" y="515837"/>
                  </a:lnTo>
                  <a:lnTo>
                    <a:pt x="1524394" y="519099"/>
                  </a:lnTo>
                  <a:lnTo>
                    <a:pt x="1529999" y="522331"/>
                  </a:lnTo>
                  <a:lnTo>
                    <a:pt x="1535603" y="525532"/>
                  </a:lnTo>
                  <a:lnTo>
                    <a:pt x="1541208" y="528704"/>
                  </a:lnTo>
                  <a:lnTo>
                    <a:pt x="1546812" y="531848"/>
                  </a:lnTo>
                  <a:lnTo>
                    <a:pt x="1552416" y="534964"/>
                  </a:lnTo>
                  <a:lnTo>
                    <a:pt x="1558021" y="538054"/>
                  </a:lnTo>
                  <a:lnTo>
                    <a:pt x="1563625" y="541119"/>
                  </a:lnTo>
                  <a:lnTo>
                    <a:pt x="1569230" y="544160"/>
                  </a:lnTo>
                  <a:lnTo>
                    <a:pt x="1574834" y="547177"/>
                  </a:lnTo>
                  <a:lnTo>
                    <a:pt x="1580438" y="550173"/>
                  </a:lnTo>
                  <a:lnTo>
                    <a:pt x="1586043" y="553149"/>
                  </a:lnTo>
                  <a:lnTo>
                    <a:pt x="1591647" y="556106"/>
                  </a:lnTo>
                  <a:lnTo>
                    <a:pt x="1597252" y="559045"/>
                  </a:lnTo>
                  <a:lnTo>
                    <a:pt x="1602856" y="561968"/>
                  </a:lnTo>
                  <a:lnTo>
                    <a:pt x="1608460" y="564877"/>
                  </a:lnTo>
                  <a:lnTo>
                    <a:pt x="1614065" y="567773"/>
                  </a:lnTo>
                  <a:lnTo>
                    <a:pt x="1619669" y="570657"/>
                  </a:lnTo>
                  <a:lnTo>
                    <a:pt x="1625273" y="573530"/>
                  </a:lnTo>
                  <a:lnTo>
                    <a:pt x="1630878" y="576395"/>
                  </a:lnTo>
                  <a:lnTo>
                    <a:pt x="1636482" y="579253"/>
                  </a:lnTo>
                  <a:lnTo>
                    <a:pt x="1642087" y="582104"/>
                  </a:lnTo>
                  <a:lnTo>
                    <a:pt x="1647691" y="584950"/>
                  </a:lnTo>
                  <a:lnTo>
                    <a:pt x="1653295" y="587792"/>
                  </a:lnTo>
                  <a:lnTo>
                    <a:pt x="1658900" y="590630"/>
                  </a:lnTo>
                  <a:lnTo>
                    <a:pt x="1664504" y="593465"/>
                  </a:lnTo>
                  <a:lnTo>
                    <a:pt x="1670109" y="596298"/>
                  </a:lnTo>
                  <a:lnTo>
                    <a:pt x="1675713" y="599127"/>
                  </a:lnTo>
                  <a:lnTo>
                    <a:pt x="1681317" y="601954"/>
                  </a:lnTo>
                  <a:lnTo>
                    <a:pt x="1686922" y="604777"/>
                  </a:lnTo>
                  <a:lnTo>
                    <a:pt x="1692526" y="607594"/>
                  </a:lnTo>
                  <a:lnTo>
                    <a:pt x="1698131" y="610404"/>
                  </a:lnTo>
                  <a:lnTo>
                    <a:pt x="1703735" y="613205"/>
                  </a:lnTo>
                  <a:lnTo>
                    <a:pt x="1709339" y="615995"/>
                  </a:lnTo>
                  <a:lnTo>
                    <a:pt x="1714944" y="618769"/>
                  </a:lnTo>
                  <a:lnTo>
                    <a:pt x="1720548" y="621525"/>
                  </a:lnTo>
                  <a:lnTo>
                    <a:pt x="1726153" y="624259"/>
                  </a:lnTo>
                  <a:lnTo>
                    <a:pt x="1731757" y="626964"/>
                  </a:lnTo>
                  <a:lnTo>
                    <a:pt x="1737361" y="629638"/>
                  </a:lnTo>
                  <a:lnTo>
                    <a:pt x="1742966" y="632274"/>
                  </a:lnTo>
                  <a:lnTo>
                    <a:pt x="1748570" y="634866"/>
                  </a:lnTo>
                  <a:lnTo>
                    <a:pt x="1754175" y="637410"/>
                  </a:lnTo>
                  <a:lnTo>
                    <a:pt x="1759779" y="639898"/>
                  </a:lnTo>
                  <a:lnTo>
                    <a:pt x="1765383" y="642325"/>
                  </a:lnTo>
                  <a:lnTo>
                    <a:pt x="1770988" y="644686"/>
                  </a:lnTo>
                  <a:lnTo>
                    <a:pt x="1776592" y="646975"/>
                  </a:lnTo>
                  <a:lnTo>
                    <a:pt x="1782196" y="649187"/>
                  </a:lnTo>
                  <a:lnTo>
                    <a:pt x="1787801" y="651317"/>
                  </a:lnTo>
                  <a:lnTo>
                    <a:pt x="1793405" y="653362"/>
                  </a:lnTo>
                  <a:lnTo>
                    <a:pt x="1799010" y="655318"/>
                  </a:lnTo>
                  <a:lnTo>
                    <a:pt x="1804614" y="657183"/>
                  </a:lnTo>
                  <a:lnTo>
                    <a:pt x="1810218" y="658954"/>
                  </a:lnTo>
                  <a:lnTo>
                    <a:pt x="1815823" y="660631"/>
                  </a:lnTo>
                  <a:lnTo>
                    <a:pt x="1821427" y="662213"/>
                  </a:lnTo>
                  <a:lnTo>
                    <a:pt x="1827032" y="663701"/>
                  </a:lnTo>
                  <a:lnTo>
                    <a:pt x="1832636" y="665095"/>
                  </a:lnTo>
                  <a:lnTo>
                    <a:pt x="1838240" y="666398"/>
                  </a:lnTo>
                  <a:lnTo>
                    <a:pt x="1843845" y="667611"/>
                  </a:lnTo>
                  <a:lnTo>
                    <a:pt x="1849449" y="668738"/>
                  </a:lnTo>
                  <a:lnTo>
                    <a:pt x="1855054" y="669781"/>
                  </a:lnTo>
                  <a:lnTo>
                    <a:pt x="1860658" y="670745"/>
                  </a:lnTo>
                  <a:lnTo>
                    <a:pt x="1866262" y="671632"/>
                  </a:lnTo>
                  <a:lnTo>
                    <a:pt x="1871867" y="672447"/>
                  </a:lnTo>
                  <a:lnTo>
                    <a:pt x="1877471" y="673195"/>
                  </a:lnTo>
                  <a:lnTo>
                    <a:pt x="1883076" y="673878"/>
                  </a:lnTo>
                  <a:lnTo>
                    <a:pt x="1883076" y="680245"/>
                  </a:lnTo>
                  <a:lnTo>
                    <a:pt x="1877471" y="680245"/>
                  </a:lnTo>
                  <a:lnTo>
                    <a:pt x="1871867" y="680245"/>
                  </a:lnTo>
                  <a:lnTo>
                    <a:pt x="1866262" y="680245"/>
                  </a:lnTo>
                  <a:lnTo>
                    <a:pt x="1860658" y="680245"/>
                  </a:lnTo>
                  <a:lnTo>
                    <a:pt x="1855054" y="680245"/>
                  </a:lnTo>
                  <a:lnTo>
                    <a:pt x="1849449" y="680245"/>
                  </a:lnTo>
                  <a:lnTo>
                    <a:pt x="1843845" y="680245"/>
                  </a:lnTo>
                  <a:lnTo>
                    <a:pt x="1838240" y="680245"/>
                  </a:lnTo>
                  <a:lnTo>
                    <a:pt x="1832636" y="680245"/>
                  </a:lnTo>
                  <a:lnTo>
                    <a:pt x="1827032" y="680245"/>
                  </a:lnTo>
                  <a:lnTo>
                    <a:pt x="1821427" y="680245"/>
                  </a:lnTo>
                  <a:lnTo>
                    <a:pt x="1815823" y="680245"/>
                  </a:lnTo>
                  <a:lnTo>
                    <a:pt x="1810218" y="680245"/>
                  </a:lnTo>
                  <a:lnTo>
                    <a:pt x="1804614" y="680245"/>
                  </a:lnTo>
                  <a:lnTo>
                    <a:pt x="1799010" y="680245"/>
                  </a:lnTo>
                  <a:lnTo>
                    <a:pt x="1793405" y="680245"/>
                  </a:lnTo>
                  <a:lnTo>
                    <a:pt x="1787801" y="680245"/>
                  </a:lnTo>
                  <a:lnTo>
                    <a:pt x="1782196" y="680245"/>
                  </a:lnTo>
                  <a:lnTo>
                    <a:pt x="1776592" y="680245"/>
                  </a:lnTo>
                  <a:lnTo>
                    <a:pt x="1770988" y="680245"/>
                  </a:lnTo>
                  <a:lnTo>
                    <a:pt x="1765383" y="680245"/>
                  </a:lnTo>
                  <a:lnTo>
                    <a:pt x="1759779" y="680245"/>
                  </a:lnTo>
                  <a:lnTo>
                    <a:pt x="1754175" y="680245"/>
                  </a:lnTo>
                  <a:lnTo>
                    <a:pt x="1748570" y="680245"/>
                  </a:lnTo>
                  <a:lnTo>
                    <a:pt x="1742966" y="680245"/>
                  </a:lnTo>
                  <a:lnTo>
                    <a:pt x="1737361" y="680245"/>
                  </a:lnTo>
                  <a:lnTo>
                    <a:pt x="1731757" y="680245"/>
                  </a:lnTo>
                  <a:lnTo>
                    <a:pt x="1726153" y="680245"/>
                  </a:lnTo>
                  <a:lnTo>
                    <a:pt x="1720548" y="680245"/>
                  </a:lnTo>
                  <a:lnTo>
                    <a:pt x="1714944" y="680245"/>
                  </a:lnTo>
                  <a:lnTo>
                    <a:pt x="1709339" y="680245"/>
                  </a:lnTo>
                  <a:lnTo>
                    <a:pt x="1703735" y="680245"/>
                  </a:lnTo>
                  <a:lnTo>
                    <a:pt x="1698131" y="680245"/>
                  </a:lnTo>
                  <a:lnTo>
                    <a:pt x="1692526" y="680245"/>
                  </a:lnTo>
                  <a:lnTo>
                    <a:pt x="1686922" y="680245"/>
                  </a:lnTo>
                  <a:lnTo>
                    <a:pt x="1681317" y="680245"/>
                  </a:lnTo>
                  <a:lnTo>
                    <a:pt x="1675713" y="680245"/>
                  </a:lnTo>
                  <a:lnTo>
                    <a:pt x="1670109" y="680245"/>
                  </a:lnTo>
                  <a:lnTo>
                    <a:pt x="1664504" y="680245"/>
                  </a:lnTo>
                  <a:lnTo>
                    <a:pt x="1658900" y="680245"/>
                  </a:lnTo>
                  <a:lnTo>
                    <a:pt x="1653295" y="680245"/>
                  </a:lnTo>
                  <a:lnTo>
                    <a:pt x="1647691" y="680245"/>
                  </a:lnTo>
                  <a:lnTo>
                    <a:pt x="1642087" y="680245"/>
                  </a:lnTo>
                  <a:lnTo>
                    <a:pt x="1636482" y="680245"/>
                  </a:lnTo>
                  <a:lnTo>
                    <a:pt x="1630878" y="680245"/>
                  </a:lnTo>
                  <a:lnTo>
                    <a:pt x="1625273" y="680245"/>
                  </a:lnTo>
                  <a:lnTo>
                    <a:pt x="1619669" y="680245"/>
                  </a:lnTo>
                  <a:lnTo>
                    <a:pt x="1614065" y="680245"/>
                  </a:lnTo>
                  <a:lnTo>
                    <a:pt x="1608460" y="680245"/>
                  </a:lnTo>
                  <a:lnTo>
                    <a:pt x="1602856" y="680245"/>
                  </a:lnTo>
                  <a:lnTo>
                    <a:pt x="1597252" y="680245"/>
                  </a:lnTo>
                  <a:lnTo>
                    <a:pt x="1591647" y="680245"/>
                  </a:lnTo>
                  <a:lnTo>
                    <a:pt x="1586043" y="680245"/>
                  </a:lnTo>
                  <a:lnTo>
                    <a:pt x="1580438" y="680245"/>
                  </a:lnTo>
                  <a:lnTo>
                    <a:pt x="1574834" y="680245"/>
                  </a:lnTo>
                  <a:lnTo>
                    <a:pt x="1569230" y="680245"/>
                  </a:lnTo>
                  <a:lnTo>
                    <a:pt x="1563625" y="680245"/>
                  </a:lnTo>
                  <a:lnTo>
                    <a:pt x="1558021" y="680245"/>
                  </a:lnTo>
                  <a:lnTo>
                    <a:pt x="1552416" y="680245"/>
                  </a:lnTo>
                  <a:lnTo>
                    <a:pt x="1546812" y="680245"/>
                  </a:lnTo>
                  <a:lnTo>
                    <a:pt x="1541208" y="680245"/>
                  </a:lnTo>
                  <a:lnTo>
                    <a:pt x="1535603" y="680245"/>
                  </a:lnTo>
                  <a:lnTo>
                    <a:pt x="1529999" y="680245"/>
                  </a:lnTo>
                  <a:lnTo>
                    <a:pt x="1524394" y="680245"/>
                  </a:lnTo>
                  <a:lnTo>
                    <a:pt x="1518790" y="680245"/>
                  </a:lnTo>
                  <a:lnTo>
                    <a:pt x="1513186" y="680245"/>
                  </a:lnTo>
                  <a:lnTo>
                    <a:pt x="1507581" y="680245"/>
                  </a:lnTo>
                  <a:lnTo>
                    <a:pt x="1501977" y="680245"/>
                  </a:lnTo>
                  <a:lnTo>
                    <a:pt x="1496372" y="680245"/>
                  </a:lnTo>
                  <a:lnTo>
                    <a:pt x="1490768" y="680245"/>
                  </a:lnTo>
                  <a:lnTo>
                    <a:pt x="1485164" y="680245"/>
                  </a:lnTo>
                  <a:lnTo>
                    <a:pt x="1479559" y="680245"/>
                  </a:lnTo>
                  <a:lnTo>
                    <a:pt x="1473955" y="680245"/>
                  </a:lnTo>
                  <a:lnTo>
                    <a:pt x="1468350" y="680245"/>
                  </a:lnTo>
                  <a:lnTo>
                    <a:pt x="1462746" y="680245"/>
                  </a:lnTo>
                  <a:lnTo>
                    <a:pt x="1457142" y="680245"/>
                  </a:lnTo>
                  <a:lnTo>
                    <a:pt x="1451537" y="680245"/>
                  </a:lnTo>
                  <a:lnTo>
                    <a:pt x="1445933" y="680245"/>
                  </a:lnTo>
                  <a:lnTo>
                    <a:pt x="1440329" y="680245"/>
                  </a:lnTo>
                  <a:lnTo>
                    <a:pt x="1434724" y="680245"/>
                  </a:lnTo>
                  <a:lnTo>
                    <a:pt x="1429120" y="680245"/>
                  </a:lnTo>
                  <a:lnTo>
                    <a:pt x="1423515" y="680245"/>
                  </a:lnTo>
                  <a:lnTo>
                    <a:pt x="1417911" y="680245"/>
                  </a:lnTo>
                  <a:lnTo>
                    <a:pt x="1412307" y="680245"/>
                  </a:lnTo>
                  <a:lnTo>
                    <a:pt x="1406702" y="680245"/>
                  </a:lnTo>
                  <a:lnTo>
                    <a:pt x="1401098" y="680245"/>
                  </a:lnTo>
                  <a:lnTo>
                    <a:pt x="1395493" y="680245"/>
                  </a:lnTo>
                  <a:lnTo>
                    <a:pt x="1389889" y="680245"/>
                  </a:lnTo>
                  <a:lnTo>
                    <a:pt x="1384285" y="680245"/>
                  </a:lnTo>
                  <a:lnTo>
                    <a:pt x="1378680" y="680245"/>
                  </a:lnTo>
                  <a:lnTo>
                    <a:pt x="1373076" y="680245"/>
                  </a:lnTo>
                  <a:lnTo>
                    <a:pt x="1367471" y="680245"/>
                  </a:lnTo>
                  <a:lnTo>
                    <a:pt x="1361867" y="680245"/>
                  </a:lnTo>
                  <a:lnTo>
                    <a:pt x="1356263" y="680245"/>
                  </a:lnTo>
                  <a:lnTo>
                    <a:pt x="1350658" y="680245"/>
                  </a:lnTo>
                  <a:lnTo>
                    <a:pt x="1345054" y="680245"/>
                  </a:lnTo>
                  <a:lnTo>
                    <a:pt x="1339449" y="680245"/>
                  </a:lnTo>
                  <a:lnTo>
                    <a:pt x="1333845" y="680245"/>
                  </a:lnTo>
                  <a:lnTo>
                    <a:pt x="1328241" y="680245"/>
                  </a:lnTo>
                  <a:lnTo>
                    <a:pt x="1322636" y="680245"/>
                  </a:lnTo>
                  <a:lnTo>
                    <a:pt x="1317032" y="680245"/>
                  </a:lnTo>
                  <a:lnTo>
                    <a:pt x="1311427" y="680245"/>
                  </a:lnTo>
                  <a:lnTo>
                    <a:pt x="1305823" y="680245"/>
                  </a:lnTo>
                  <a:lnTo>
                    <a:pt x="1300219" y="680245"/>
                  </a:lnTo>
                  <a:lnTo>
                    <a:pt x="1294614" y="680245"/>
                  </a:lnTo>
                  <a:lnTo>
                    <a:pt x="1289010" y="680245"/>
                  </a:lnTo>
                  <a:lnTo>
                    <a:pt x="1283406" y="680245"/>
                  </a:lnTo>
                  <a:lnTo>
                    <a:pt x="1277801" y="680245"/>
                  </a:lnTo>
                  <a:lnTo>
                    <a:pt x="1272197" y="680245"/>
                  </a:lnTo>
                  <a:lnTo>
                    <a:pt x="1266592" y="680245"/>
                  </a:lnTo>
                  <a:lnTo>
                    <a:pt x="1260988" y="680245"/>
                  </a:lnTo>
                  <a:lnTo>
                    <a:pt x="1255384" y="680245"/>
                  </a:lnTo>
                  <a:lnTo>
                    <a:pt x="1249779" y="680245"/>
                  </a:lnTo>
                  <a:lnTo>
                    <a:pt x="1244175" y="680245"/>
                  </a:lnTo>
                  <a:lnTo>
                    <a:pt x="1238570" y="680245"/>
                  </a:lnTo>
                  <a:lnTo>
                    <a:pt x="1232966" y="680245"/>
                  </a:lnTo>
                  <a:lnTo>
                    <a:pt x="1227362" y="680245"/>
                  </a:lnTo>
                  <a:lnTo>
                    <a:pt x="1221757" y="680245"/>
                  </a:lnTo>
                  <a:lnTo>
                    <a:pt x="1216153" y="680245"/>
                  </a:lnTo>
                  <a:lnTo>
                    <a:pt x="1210548" y="680245"/>
                  </a:lnTo>
                  <a:lnTo>
                    <a:pt x="1204944" y="680245"/>
                  </a:lnTo>
                  <a:lnTo>
                    <a:pt x="1199340" y="680245"/>
                  </a:lnTo>
                  <a:lnTo>
                    <a:pt x="1193735" y="680245"/>
                  </a:lnTo>
                  <a:lnTo>
                    <a:pt x="1188131" y="680245"/>
                  </a:lnTo>
                  <a:lnTo>
                    <a:pt x="1182526" y="680245"/>
                  </a:lnTo>
                  <a:lnTo>
                    <a:pt x="1176922" y="680245"/>
                  </a:lnTo>
                  <a:lnTo>
                    <a:pt x="1171318" y="680245"/>
                  </a:lnTo>
                  <a:lnTo>
                    <a:pt x="1165713" y="680245"/>
                  </a:lnTo>
                  <a:lnTo>
                    <a:pt x="1160109" y="680245"/>
                  </a:lnTo>
                  <a:lnTo>
                    <a:pt x="1154504" y="680245"/>
                  </a:lnTo>
                  <a:lnTo>
                    <a:pt x="1148900" y="680245"/>
                  </a:lnTo>
                  <a:lnTo>
                    <a:pt x="1143296" y="680245"/>
                  </a:lnTo>
                  <a:lnTo>
                    <a:pt x="1137691" y="680245"/>
                  </a:lnTo>
                  <a:lnTo>
                    <a:pt x="1132087" y="680245"/>
                  </a:lnTo>
                  <a:lnTo>
                    <a:pt x="1126482" y="680245"/>
                  </a:lnTo>
                  <a:lnTo>
                    <a:pt x="1120878" y="680245"/>
                  </a:lnTo>
                  <a:lnTo>
                    <a:pt x="1115274" y="680245"/>
                  </a:lnTo>
                  <a:lnTo>
                    <a:pt x="1109669" y="680245"/>
                  </a:lnTo>
                  <a:lnTo>
                    <a:pt x="1104065" y="680245"/>
                  </a:lnTo>
                  <a:lnTo>
                    <a:pt x="1098461" y="680245"/>
                  </a:lnTo>
                  <a:lnTo>
                    <a:pt x="1092856" y="680245"/>
                  </a:lnTo>
                  <a:lnTo>
                    <a:pt x="1087252" y="680245"/>
                  </a:lnTo>
                  <a:lnTo>
                    <a:pt x="1081647" y="680245"/>
                  </a:lnTo>
                  <a:lnTo>
                    <a:pt x="1076043" y="680245"/>
                  </a:lnTo>
                  <a:lnTo>
                    <a:pt x="1070439" y="680245"/>
                  </a:lnTo>
                  <a:lnTo>
                    <a:pt x="1064834" y="680245"/>
                  </a:lnTo>
                  <a:lnTo>
                    <a:pt x="1059230" y="680245"/>
                  </a:lnTo>
                  <a:lnTo>
                    <a:pt x="1053625" y="680245"/>
                  </a:lnTo>
                  <a:lnTo>
                    <a:pt x="1048021" y="680245"/>
                  </a:lnTo>
                  <a:lnTo>
                    <a:pt x="1042417" y="680245"/>
                  </a:lnTo>
                  <a:lnTo>
                    <a:pt x="1036812" y="680245"/>
                  </a:lnTo>
                  <a:lnTo>
                    <a:pt x="1031208" y="680245"/>
                  </a:lnTo>
                  <a:lnTo>
                    <a:pt x="1025603" y="680245"/>
                  </a:lnTo>
                  <a:lnTo>
                    <a:pt x="1019999" y="680245"/>
                  </a:lnTo>
                  <a:lnTo>
                    <a:pt x="1014395" y="680245"/>
                  </a:lnTo>
                  <a:lnTo>
                    <a:pt x="1008790" y="680245"/>
                  </a:lnTo>
                  <a:lnTo>
                    <a:pt x="1003186" y="680245"/>
                  </a:lnTo>
                  <a:lnTo>
                    <a:pt x="997581" y="680245"/>
                  </a:lnTo>
                  <a:lnTo>
                    <a:pt x="991977" y="680245"/>
                  </a:lnTo>
                  <a:lnTo>
                    <a:pt x="986373" y="680245"/>
                  </a:lnTo>
                  <a:lnTo>
                    <a:pt x="980768" y="680245"/>
                  </a:lnTo>
                  <a:lnTo>
                    <a:pt x="975164" y="680245"/>
                  </a:lnTo>
                  <a:lnTo>
                    <a:pt x="969559" y="680245"/>
                  </a:lnTo>
                  <a:lnTo>
                    <a:pt x="963955" y="680245"/>
                  </a:lnTo>
                  <a:lnTo>
                    <a:pt x="958351" y="680245"/>
                  </a:lnTo>
                  <a:lnTo>
                    <a:pt x="952746" y="680245"/>
                  </a:lnTo>
                  <a:lnTo>
                    <a:pt x="947142" y="680245"/>
                  </a:lnTo>
                  <a:lnTo>
                    <a:pt x="941538" y="680245"/>
                  </a:lnTo>
                  <a:lnTo>
                    <a:pt x="935933" y="680245"/>
                  </a:lnTo>
                  <a:lnTo>
                    <a:pt x="930329" y="680245"/>
                  </a:lnTo>
                  <a:lnTo>
                    <a:pt x="924724" y="680245"/>
                  </a:lnTo>
                  <a:lnTo>
                    <a:pt x="919120" y="680245"/>
                  </a:lnTo>
                  <a:lnTo>
                    <a:pt x="913516" y="680245"/>
                  </a:lnTo>
                  <a:lnTo>
                    <a:pt x="907911" y="680245"/>
                  </a:lnTo>
                  <a:lnTo>
                    <a:pt x="902307" y="680245"/>
                  </a:lnTo>
                  <a:lnTo>
                    <a:pt x="896702" y="680245"/>
                  </a:lnTo>
                  <a:lnTo>
                    <a:pt x="891098" y="680245"/>
                  </a:lnTo>
                  <a:lnTo>
                    <a:pt x="885494" y="680245"/>
                  </a:lnTo>
                  <a:lnTo>
                    <a:pt x="879889" y="680245"/>
                  </a:lnTo>
                  <a:lnTo>
                    <a:pt x="874285" y="680245"/>
                  </a:lnTo>
                  <a:lnTo>
                    <a:pt x="868680" y="680245"/>
                  </a:lnTo>
                  <a:lnTo>
                    <a:pt x="863076" y="680245"/>
                  </a:lnTo>
                  <a:lnTo>
                    <a:pt x="857472" y="680245"/>
                  </a:lnTo>
                  <a:lnTo>
                    <a:pt x="851867" y="680245"/>
                  </a:lnTo>
                  <a:lnTo>
                    <a:pt x="846263" y="680245"/>
                  </a:lnTo>
                  <a:lnTo>
                    <a:pt x="840658" y="680245"/>
                  </a:lnTo>
                  <a:lnTo>
                    <a:pt x="835054" y="680245"/>
                  </a:lnTo>
                  <a:lnTo>
                    <a:pt x="829450" y="680245"/>
                  </a:lnTo>
                  <a:lnTo>
                    <a:pt x="823845" y="680245"/>
                  </a:lnTo>
                  <a:lnTo>
                    <a:pt x="818241" y="680245"/>
                  </a:lnTo>
                  <a:lnTo>
                    <a:pt x="812636" y="680245"/>
                  </a:lnTo>
                  <a:lnTo>
                    <a:pt x="807032" y="680245"/>
                  </a:lnTo>
                  <a:lnTo>
                    <a:pt x="801428" y="680245"/>
                  </a:lnTo>
                  <a:lnTo>
                    <a:pt x="795823" y="680245"/>
                  </a:lnTo>
                  <a:lnTo>
                    <a:pt x="790219" y="680245"/>
                  </a:lnTo>
                  <a:lnTo>
                    <a:pt x="784615" y="680245"/>
                  </a:lnTo>
                  <a:lnTo>
                    <a:pt x="779010" y="680245"/>
                  </a:lnTo>
                  <a:lnTo>
                    <a:pt x="773406" y="680245"/>
                  </a:lnTo>
                  <a:lnTo>
                    <a:pt x="767801" y="680245"/>
                  </a:lnTo>
                  <a:lnTo>
                    <a:pt x="762197" y="680245"/>
                  </a:lnTo>
                  <a:lnTo>
                    <a:pt x="756593" y="680245"/>
                  </a:lnTo>
                  <a:lnTo>
                    <a:pt x="750988" y="680245"/>
                  </a:lnTo>
                  <a:lnTo>
                    <a:pt x="745384" y="680245"/>
                  </a:lnTo>
                  <a:lnTo>
                    <a:pt x="739779" y="680245"/>
                  </a:lnTo>
                  <a:lnTo>
                    <a:pt x="734175" y="680245"/>
                  </a:lnTo>
                  <a:lnTo>
                    <a:pt x="728571" y="680245"/>
                  </a:lnTo>
                  <a:lnTo>
                    <a:pt x="722966" y="680245"/>
                  </a:lnTo>
                  <a:lnTo>
                    <a:pt x="717362" y="680245"/>
                  </a:lnTo>
                  <a:lnTo>
                    <a:pt x="711757" y="680245"/>
                  </a:lnTo>
                  <a:lnTo>
                    <a:pt x="706153" y="680245"/>
                  </a:lnTo>
                  <a:lnTo>
                    <a:pt x="700549" y="680245"/>
                  </a:lnTo>
                  <a:lnTo>
                    <a:pt x="694944" y="680245"/>
                  </a:lnTo>
                  <a:lnTo>
                    <a:pt x="689340" y="680245"/>
                  </a:lnTo>
                  <a:lnTo>
                    <a:pt x="683735" y="680245"/>
                  </a:lnTo>
                  <a:lnTo>
                    <a:pt x="678131" y="680245"/>
                  </a:lnTo>
                  <a:lnTo>
                    <a:pt x="672527" y="680245"/>
                  </a:lnTo>
                  <a:lnTo>
                    <a:pt x="666922" y="680245"/>
                  </a:lnTo>
                  <a:lnTo>
                    <a:pt x="661318" y="680245"/>
                  </a:lnTo>
                  <a:lnTo>
                    <a:pt x="655713" y="680245"/>
                  </a:lnTo>
                  <a:lnTo>
                    <a:pt x="650109" y="680245"/>
                  </a:lnTo>
                  <a:lnTo>
                    <a:pt x="644505" y="680245"/>
                  </a:lnTo>
                  <a:lnTo>
                    <a:pt x="638900" y="680245"/>
                  </a:lnTo>
                  <a:lnTo>
                    <a:pt x="633296" y="680245"/>
                  </a:lnTo>
                  <a:lnTo>
                    <a:pt x="627692" y="680245"/>
                  </a:lnTo>
                  <a:lnTo>
                    <a:pt x="622087" y="680245"/>
                  </a:lnTo>
                  <a:lnTo>
                    <a:pt x="616483" y="680245"/>
                  </a:lnTo>
                  <a:lnTo>
                    <a:pt x="610878" y="680245"/>
                  </a:lnTo>
                  <a:lnTo>
                    <a:pt x="605274" y="680245"/>
                  </a:lnTo>
                  <a:lnTo>
                    <a:pt x="599670" y="680245"/>
                  </a:lnTo>
                  <a:lnTo>
                    <a:pt x="594065" y="680245"/>
                  </a:lnTo>
                  <a:lnTo>
                    <a:pt x="588461" y="680245"/>
                  </a:lnTo>
                  <a:lnTo>
                    <a:pt x="582856" y="680245"/>
                  </a:lnTo>
                  <a:lnTo>
                    <a:pt x="577252" y="680245"/>
                  </a:lnTo>
                  <a:lnTo>
                    <a:pt x="571648" y="680245"/>
                  </a:lnTo>
                  <a:lnTo>
                    <a:pt x="566043" y="680245"/>
                  </a:lnTo>
                  <a:lnTo>
                    <a:pt x="560439" y="680245"/>
                  </a:lnTo>
                  <a:lnTo>
                    <a:pt x="554834" y="680245"/>
                  </a:lnTo>
                  <a:lnTo>
                    <a:pt x="549230" y="680245"/>
                  </a:lnTo>
                  <a:lnTo>
                    <a:pt x="543626" y="680245"/>
                  </a:lnTo>
                  <a:lnTo>
                    <a:pt x="538021" y="680245"/>
                  </a:lnTo>
                  <a:lnTo>
                    <a:pt x="532417" y="680245"/>
                  </a:lnTo>
                  <a:lnTo>
                    <a:pt x="526812" y="680245"/>
                  </a:lnTo>
                  <a:lnTo>
                    <a:pt x="521208" y="680245"/>
                  </a:lnTo>
                  <a:lnTo>
                    <a:pt x="515604" y="680245"/>
                  </a:lnTo>
                  <a:lnTo>
                    <a:pt x="509999" y="680245"/>
                  </a:lnTo>
                  <a:lnTo>
                    <a:pt x="504395" y="680245"/>
                  </a:lnTo>
                  <a:lnTo>
                    <a:pt x="498790" y="680245"/>
                  </a:lnTo>
                  <a:lnTo>
                    <a:pt x="493186" y="680245"/>
                  </a:lnTo>
                  <a:lnTo>
                    <a:pt x="487582" y="680245"/>
                  </a:lnTo>
                  <a:lnTo>
                    <a:pt x="481977" y="680245"/>
                  </a:lnTo>
                  <a:lnTo>
                    <a:pt x="476373" y="680245"/>
                  </a:lnTo>
                  <a:lnTo>
                    <a:pt x="470769" y="680245"/>
                  </a:lnTo>
                  <a:lnTo>
                    <a:pt x="465164" y="680245"/>
                  </a:lnTo>
                  <a:lnTo>
                    <a:pt x="459560" y="680245"/>
                  </a:lnTo>
                  <a:lnTo>
                    <a:pt x="453955" y="680245"/>
                  </a:lnTo>
                  <a:lnTo>
                    <a:pt x="448351" y="680245"/>
                  </a:lnTo>
                  <a:lnTo>
                    <a:pt x="442747" y="680245"/>
                  </a:lnTo>
                  <a:lnTo>
                    <a:pt x="437142" y="680245"/>
                  </a:lnTo>
                  <a:lnTo>
                    <a:pt x="431538" y="680245"/>
                  </a:lnTo>
                  <a:lnTo>
                    <a:pt x="425933" y="680245"/>
                  </a:lnTo>
                  <a:lnTo>
                    <a:pt x="420329" y="680245"/>
                  </a:lnTo>
                  <a:lnTo>
                    <a:pt x="414725" y="680245"/>
                  </a:lnTo>
                  <a:lnTo>
                    <a:pt x="409120" y="680245"/>
                  </a:lnTo>
                  <a:lnTo>
                    <a:pt x="403516" y="680245"/>
                  </a:lnTo>
                  <a:lnTo>
                    <a:pt x="397911" y="680245"/>
                  </a:lnTo>
                  <a:lnTo>
                    <a:pt x="392307" y="680245"/>
                  </a:lnTo>
                  <a:lnTo>
                    <a:pt x="386703" y="680245"/>
                  </a:lnTo>
                  <a:lnTo>
                    <a:pt x="381098" y="680245"/>
                  </a:lnTo>
                  <a:lnTo>
                    <a:pt x="375494" y="680245"/>
                  </a:lnTo>
                  <a:lnTo>
                    <a:pt x="369889" y="680245"/>
                  </a:lnTo>
                  <a:lnTo>
                    <a:pt x="364285" y="680245"/>
                  </a:lnTo>
                  <a:lnTo>
                    <a:pt x="358681" y="680245"/>
                  </a:lnTo>
                  <a:lnTo>
                    <a:pt x="353076" y="680245"/>
                  </a:lnTo>
                  <a:lnTo>
                    <a:pt x="347472" y="680245"/>
                  </a:lnTo>
                  <a:lnTo>
                    <a:pt x="341867" y="680245"/>
                  </a:lnTo>
                  <a:lnTo>
                    <a:pt x="336263" y="680245"/>
                  </a:lnTo>
                  <a:lnTo>
                    <a:pt x="330659" y="680245"/>
                  </a:lnTo>
                  <a:lnTo>
                    <a:pt x="325054" y="680245"/>
                  </a:lnTo>
                  <a:lnTo>
                    <a:pt x="319450" y="680245"/>
                  </a:lnTo>
                  <a:lnTo>
                    <a:pt x="313846" y="680245"/>
                  </a:lnTo>
                  <a:lnTo>
                    <a:pt x="308241" y="680245"/>
                  </a:lnTo>
                  <a:lnTo>
                    <a:pt x="302637" y="680245"/>
                  </a:lnTo>
                  <a:lnTo>
                    <a:pt x="297032" y="680245"/>
                  </a:lnTo>
                  <a:lnTo>
                    <a:pt x="291428" y="680245"/>
                  </a:lnTo>
                  <a:lnTo>
                    <a:pt x="285824" y="680245"/>
                  </a:lnTo>
                  <a:lnTo>
                    <a:pt x="280219" y="680245"/>
                  </a:lnTo>
                  <a:lnTo>
                    <a:pt x="274615" y="680245"/>
                  </a:lnTo>
                  <a:lnTo>
                    <a:pt x="269010" y="680245"/>
                  </a:lnTo>
                  <a:lnTo>
                    <a:pt x="263406" y="680245"/>
                  </a:lnTo>
                  <a:lnTo>
                    <a:pt x="257802" y="680245"/>
                  </a:lnTo>
                  <a:lnTo>
                    <a:pt x="252197" y="680245"/>
                  </a:lnTo>
                  <a:lnTo>
                    <a:pt x="246593" y="680245"/>
                  </a:lnTo>
                  <a:lnTo>
                    <a:pt x="240988" y="680245"/>
                  </a:lnTo>
                  <a:lnTo>
                    <a:pt x="235384" y="680245"/>
                  </a:lnTo>
                  <a:lnTo>
                    <a:pt x="229780" y="680245"/>
                  </a:lnTo>
                  <a:lnTo>
                    <a:pt x="224175" y="680245"/>
                  </a:lnTo>
                  <a:lnTo>
                    <a:pt x="218571" y="680245"/>
                  </a:lnTo>
                  <a:lnTo>
                    <a:pt x="212966" y="680245"/>
                  </a:lnTo>
                  <a:lnTo>
                    <a:pt x="207362" y="680245"/>
                  </a:lnTo>
                  <a:lnTo>
                    <a:pt x="201758" y="680245"/>
                  </a:lnTo>
                  <a:lnTo>
                    <a:pt x="196153" y="680245"/>
                  </a:lnTo>
                  <a:lnTo>
                    <a:pt x="190549" y="680245"/>
                  </a:lnTo>
                  <a:lnTo>
                    <a:pt x="184944" y="680245"/>
                  </a:lnTo>
                  <a:lnTo>
                    <a:pt x="179340" y="680245"/>
                  </a:lnTo>
                  <a:lnTo>
                    <a:pt x="173736" y="680245"/>
                  </a:lnTo>
                  <a:lnTo>
                    <a:pt x="168131" y="680245"/>
                  </a:lnTo>
                  <a:lnTo>
                    <a:pt x="162527" y="680245"/>
                  </a:lnTo>
                  <a:lnTo>
                    <a:pt x="156923" y="680245"/>
                  </a:lnTo>
                  <a:lnTo>
                    <a:pt x="151318" y="680245"/>
                  </a:lnTo>
                  <a:lnTo>
                    <a:pt x="145714" y="680245"/>
                  </a:lnTo>
                  <a:lnTo>
                    <a:pt x="140109" y="680245"/>
                  </a:lnTo>
                  <a:lnTo>
                    <a:pt x="134505" y="680245"/>
                  </a:lnTo>
                  <a:lnTo>
                    <a:pt x="128901" y="680245"/>
                  </a:lnTo>
                  <a:lnTo>
                    <a:pt x="123296" y="680245"/>
                  </a:lnTo>
                  <a:lnTo>
                    <a:pt x="117692" y="680245"/>
                  </a:lnTo>
                  <a:lnTo>
                    <a:pt x="112087" y="680245"/>
                  </a:lnTo>
                  <a:lnTo>
                    <a:pt x="106483" y="680245"/>
                  </a:lnTo>
                  <a:lnTo>
                    <a:pt x="100879" y="680245"/>
                  </a:lnTo>
                  <a:lnTo>
                    <a:pt x="95274" y="680245"/>
                  </a:lnTo>
                  <a:lnTo>
                    <a:pt x="89670" y="680245"/>
                  </a:lnTo>
                  <a:lnTo>
                    <a:pt x="84065" y="680245"/>
                  </a:lnTo>
                  <a:lnTo>
                    <a:pt x="78461" y="680245"/>
                  </a:lnTo>
                  <a:lnTo>
                    <a:pt x="72857" y="680245"/>
                  </a:lnTo>
                  <a:lnTo>
                    <a:pt x="67252" y="680245"/>
                  </a:lnTo>
                  <a:lnTo>
                    <a:pt x="61648" y="680245"/>
                  </a:lnTo>
                  <a:lnTo>
                    <a:pt x="56043" y="680245"/>
                  </a:lnTo>
                  <a:lnTo>
                    <a:pt x="50439" y="680245"/>
                  </a:lnTo>
                  <a:lnTo>
                    <a:pt x="44835" y="680245"/>
                  </a:lnTo>
                  <a:lnTo>
                    <a:pt x="39230" y="680245"/>
                  </a:lnTo>
                  <a:lnTo>
                    <a:pt x="33626" y="680245"/>
                  </a:lnTo>
                  <a:lnTo>
                    <a:pt x="28021" y="680245"/>
                  </a:lnTo>
                  <a:lnTo>
                    <a:pt x="22417" y="680245"/>
                  </a:lnTo>
                  <a:lnTo>
                    <a:pt x="16813" y="680245"/>
                  </a:lnTo>
                  <a:lnTo>
                    <a:pt x="11208" y="680245"/>
                  </a:lnTo>
                  <a:lnTo>
                    <a:pt x="5604" y="680245"/>
                  </a:lnTo>
                  <a:lnTo>
                    <a:pt x="0" y="680245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691486" y="4289481"/>
              <a:ext cx="1883076" cy="673878"/>
            </a:xfrm>
            <a:custGeom>
              <a:avLst/>
              <a:pathLst>
                <a:path w="1883076" h="673878">
                  <a:moveTo>
                    <a:pt x="0" y="283992"/>
                  </a:moveTo>
                  <a:lnTo>
                    <a:pt x="5604" y="276391"/>
                  </a:lnTo>
                  <a:lnTo>
                    <a:pt x="11208" y="268872"/>
                  </a:lnTo>
                  <a:lnTo>
                    <a:pt x="16813" y="261438"/>
                  </a:lnTo>
                  <a:lnTo>
                    <a:pt x="22417" y="254097"/>
                  </a:lnTo>
                  <a:lnTo>
                    <a:pt x="28021" y="246854"/>
                  </a:lnTo>
                  <a:lnTo>
                    <a:pt x="33626" y="239713"/>
                  </a:lnTo>
                  <a:lnTo>
                    <a:pt x="39230" y="232678"/>
                  </a:lnTo>
                  <a:lnTo>
                    <a:pt x="44835" y="225755"/>
                  </a:lnTo>
                  <a:lnTo>
                    <a:pt x="50439" y="218946"/>
                  </a:lnTo>
                  <a:lnTo>
                    <a:pt x="56043" y="212255"/>
                  </a:lnTo>
                  <a:lnTo>
                    <a:pt x="61648" y="205684"/>
                  </a:lnTo>
                  <a:lnTo>
                    <a:pt x="67252" y="199237"/>
                  </a:lnTo>
                  <a:lnTo>
                    <a:pt x="72857" y="192915"/>
                  </a:lnTo>
                  <a:lnTo>
                    <a:pt x="78461" y="186719"/>
                  </a:lnTo>
                  <a:lnTo>
                    <a:pt x="84065" y="180652"/>
                  </a:lnTo>
                  <a:lnTo>
                    <a:pt x="89670" y="174715"/>
                  </a:lnTo>
                  <a:lnTo>
                    <a:pt x="95274" y="168908"/>
                  </a:lnTo>
                  <a:lnTo>
                    <a:pt x="100879" y="163231"/>
                  </a:lnTo>
                  <a:lnTo>
                    <a:pt x="106483" y="157685"/>
                  </a:lnTo>
                  <a:lnTo>
                    <a:pt x="112087" y="152270"/>
                  </a:lnTo>
                  <a:lnTo>
                    <a:pt x="117692" y="146985"/>
                  </a:lnTo>
                  <a:lnTo>
                    <a:pt x="123296" y="141830"/>
                  </a:lnTo>
                  <a:lnTo>
                    <a:pt x="128901" y="136803"/>
                  </a:lnTo>
                  <a:lnTo>
                    <a:pt x="134505" y="131905"/>
                  </a:lnTo>
                  <a:lnTo>
                    <a:pt x="140109" y="127133"/>
                  </a:lnTo>
                  <a:lnTo>
                    <a:pt x="145714" y="122486"/>
                  </a:lnTo>
                  <a:lnTo>
                    <a:pt x="151318" y="117964"/>
                  </a:lnTo>
                  <a:lnTo>
                    <a:pt x="156923" y="113563"/>
                  </a:lnTo>
                  <a:lnTo>
                    <a:pt x="162527" y="109283"/>
                  </a:lnTo>
                  <a:lnTo>
                    <a:pt x="168131" y="105122"/>
                  </a:lnTo>
                  <a:lnTo>
                    <a:pt x="173736" y="101077"/>
                  </a:lnTo>
                  <a:lnTo>
                    <a:pt x="179340" y="97147"/>
                  </a:lnTo>
                  <a:lnTo>
                    <a:pt x="184944" y="93329"/>
                  </a:lnTo>
                  <a:lnTo>
                    <a:pt x="190549" y="89622"/>
                  </a:lnTo>
                  <a:lnTo>
                    <a:pt x="196153" y="86023"/>
                  </a:lnTo>
                  <a:lnTo>
                    <a:pt x="201758" y="82531"/>
                  </a:lnTo>
                  <a:lnTo>
                    <a:pt x="207362" y="79142"/>
                  </a:lnTo>
                  <a:lnTo>
                    <a:pt x="212966" y="75855"/>
                  </a:lnTo>
                  <a:lnTo>
                    <a:pt x="218571" y="72667"/>
                  </a:lnTo>
                  <a:lnTo>
                    <a:pt x="224175" y="69576"/>
                  </a:lnTo>
                  <a:lnTo>
                    <a:pt x="229780" y="66581"/>
                  </a:lnTo>
                  <a:lnTo>
                    <a:pt x="235384" y="63678"/>
                  </a:lnTo>
                  <a:lnTo>
                    <a:pt x="240988" y="60865"/>
                  </a:lnTo>
                  <a:lnTo>
                    <a:pt x="246593" y="58142"/>
                  </a:lnTo>
                  <a:lnTo>
                    <a:pt x="252197" y="55504"/>
                  </a:lnTo>
                  <a:lnTo>
                    <a:pt x="257802" y="52951"/>
                  </a:lnTo>
                  <a:lnTo>
                    <a:pt x="263406" y="50479"/>
                  </a:lnTo>
                  <a:lnTo>
                    <a:pt x="269010" y="48088"/>
                  </a:lnTo>
                  <a:lnTo>
                    <a:pt x="274615" y="45775"/>
                  </a:lnTo>
                  <a:lnTo>
                    <a:pt x="280219" y="43539"/>
                  </a:lnTo>
                  <a:lnTo>
                    <a:pt x="285824" y="41376"/>
                  </a:lnTo>
                  <a:lnTo>
                    <a:pt x="291428" y="39286"/>
                  </a:lnTo>
                  <a:lnTo>
                    <a:pt x="297032" y="37267"/>
                  </a:lnTo>
                  <a:lnTo>
                    <a:pt x="302637" y="35317"/>
                  </a:lnTo>
                  <a:lnTo>
                    <a:pt x="308241" y="33434"/>
                  </a:lnTo>
                  <a:lnTo>
                    <a:pt x="313846" y="31617"/>
                  </a:lnTo>
                  <a:lnTo>
                    <a:pt x="319450" y="29864"/>
                  </a:lnTo>
                  <a:lnTo>
                    <a:pt x="325054" y="28173"/>
                  </a:lnTo>
                  <a:lnTo>
                    <a:pt x="330659" y="26544"/>
                  </a:lnTo>
                  <a:lnTo>
                    <a:pt x="336263" y="24974"/>
                  </a:lnTo>
                  <a:lnTo>
                    <a:pt x="341867" y="23463"/>
                  </a:lnTo>
                  <a:lnTo>
                    <a:pt x="347472" y="22008"/>
                  </a:lnTo>
                  <a:lnTo>
                    <a:pt x="353076" y="20610"/>
                  </a:lnTo>
                  <a:lnTo>
                    <a:pt x="358681" y="19265"/>
                  </a:lnTo>
                  <a:lnTo>
                    <a:pt x="364285" y="17975"/>
                  </a:lnTo>
                  <a:lnTo>
                    <a:pt x="369889" y="16736"/>
                  </a:lnTo>
                  <a:lnTo>
                    <a:pt x="375494" y="15548"/>
                  </a:lnTo>
                  <a:lnTo>
                    <a:pt x="381098" y="14411"/>
                  </a:lnTo>
                  <a:lnTo>
                    <a:pt x="386703" y="13323"/>
                  </a:lnTo>
                  <a:lnTo>
                    <a:pt x="392307" y="12283"/>
                  </a:lnTo>
                  <a:lnTo>
                    <a:pt x="397911" y="11290"/>
                  </a:lnTo>
                  <a:lnTo>
                    <a:pt x="403516" y="10344"/>
                  </a:lnTo>
                  <a:lnTo>
                    <a:pt x="409120" y="9443"/>
                  </a:lnTo>
                  <a:lnTo>
                    <a:pt x="414725" y="8587"/>
                  </a:lnTo>
                  <a:lnTo>
                    <a:pt x="420329" y="7776"/>
                  </a:lnTo>
                  <a:lnTo>
                    <a:pt x="425933" y="7008"/>
                  </a:lnTo>
                  <a:lnTo>
                    <a:pt x="431538" y="6282"/>
                  </a:lnTo>
                  <a:lnTo>
                    <a:pt x="437142" y="5599"/>
                  </a:lnTo>
                  <a:lnTo>
                    <a:pt x="442747" y="4958"/>
                  </a:lnTo>
                  <a:lnTo>
                    <a:pt x="448351" y="4357"/>
                  </a:lnTo>
                  <a:lnTo>
                    <a:pt x="453955" y="3797"/>
                  </a:lnTo>
                  <a:lnTo>
                    <a:pt x="459560" y="3277"/>
                  </a:lnTo>
                  <a:lnTo>
                    <a:pt x="465164" y="2797"/>
                  </a:lnTo>
                  <a:lnTo>
                    <a:pt x="470769" y="2356"/>
                  </a:lnTo>
                  <a:lnTo>
                    <a:pt x="476373" y="1954"/>
                  </a:lnTo>
                  <a:lnTo>
                    <a:pt x="481977" y="1590"/>
                  </a:lnTo>
                  <a:lnTo>
                    <a:pt x="487582" y="1264"/>
                  </a:lnTo>
                  <a:lnTo>
                    <a:pt x="493186" y="976"/>
                  </a:lnTo>
                  <a:lnTo>
                    <a:pt x="498790" y="726"/>
                  </a:lnTo>
                  <a:lnTo>
                    <a:pt x="504395" y="513"/>
                  </a:lnTo>
                  <a:lnTo>
                    <a:pt x="509999" y="337"/>
                  </a:lnTo>
                  <a:lnTo>
                    <a:pt x="515604" y="198"/>
                  </a:lnTo>
                  <a:lnTo>
                    <a:pt x="521208" y="95"/>
                  </a:lnTo>
                  <a:lnTo>
                    <a:pt x="526812" y="29"/>
                  </a:lnTo>
                  <a:lnTo>
                    <a:pt x="532417" y="0"/>
                  </a:lnTo>
                  <a:lnTo>
                    <a:pt x="538021" y="6"/>
                  </a:lnTo>
                  <a:lnTo>
                    <a:pt x="543626" y="49"/>
                  </a:lnTo>
                  <a:lnTo>
                    <a:pt x="549230" y="128"/>
                  </a:lnTo>
                  <a:lnTo>
                    <a:pt x="554834" y="243"/>
                  </a:lnTo>
                  <a:lnTo>
                    <a:pt x="560439" y="394"/>
                  </a:lnTo>
                  <a:lnTo>
                    <a:pt x="566043" y="581"/>
                  </a:lnTo>
                  <a:lnTo>
                    <a:pt x="571648" y="804"/>
                  </a:lnTo>
                  <a:lnTo>
                    <a:pt x="577252" y="1063"/>
                  </a:lnTo>
                  <a:lnTo>
                    <a:pt x="582856" y="1358"/>
                  </a:lnTo>
                  <a:lnTo>
                    <a:pt x="588461" y="1689"/>
                  </a:lnTo>
                  <a:lnTo>
                    <a:pt x="594065" y="2056"/>
                  </a:lnTo>
                  <a:lnTo>
                    <a:pt x="599670" y="2459"/>
                  </a:lnTo>
                  <a:lnTo>
                    <a:pt x="605274" y="2899"/>
                  </a:lnTo>
                  <a:lnTo>
                    <a:pt x="610878" y="3375"/>
                  </a:lnTo>
                  <a:lnTo>
                    <a:pt x="616483" y="3888"/>
                  </a:lnTo>
                  <a:lnTo>
                    <a:pt x="622087" y="4437"/>
                  </a:lnTo>
                  <a:lnTo>
                    <a:pt x="627692" y="5023"/>
                  </a:lnTo>
                  <a:lnTo>
                    <a:pt x="633296" y="5646"/>
                  </a:lnTo>
                  <a:lnTo>
                    <a:pt x="638900" y="6306"/>
                  </a:lnTo>
                  <a:lnTo>
                    <a:pt x="644505" y="7003"/>
                  </a:lnTo>
                  <a:lnTo>
                    <a:pt x="650109" y="7738"/>
                  </a:lnTo>
                  <a:lnTo>
                    <a:pt x="655713" y="8511"/>
                  </a:lnTo>
                  <a:lnTo>
                    <a:pt x="661318" y="9321"/>
                  </a:lnTo>
                  <a:lnTo>
                    <a:pt x="666922" y="10170"/>
                  </a:lnTo>
                  <a:lnTo>
                    <a:pt x="672527" y="11057"/>
                  </a:lnTo>
                  <a:lnTo>
                    <a:pt x="678131" y="11982"/>
                  </a:lnTo>
                  <a:lnTo>
                    <a:pt x="683735" y="12946"/>
                  </a:lnTo>
                  <a:lnTo>
                    <a:pt x="689340" y="13949"/>
                  </a:lnTo>
                  <a:lnTo>
                    <a:pt x="694944" y="14991"/>
                  </a:lnTo>
                  <a:lnTo>
                    <a:pt x="700549" y="16073"/>
                  </a:lnTo>
                  <a:lnTo>
                    <a:pt x="706153" y="17195"/>
                  </a:lnTo>
                  <a:lnTo>
                    <a:pt x="711757" y="18356"/>
                  </a:lnTo>
                  <a:lnTo>
                    <a:pt x="717362" y="19558"/>
                  </a:lnTo>
                  <a:lnTo>
                    <a:pt x="722966" y="20800"/>
                  </a:lnTo>
                  <a:lnTo>
                    <a:pt x="728571" y="22083"/>
                  </a:lnTo>
                  <a:lnTo>
                    <a:pt x="734175" y="23408"/>
                  </a:lnTo>
                  <a:lnTo>
                    <a:pt x="739779" y="24773"/>
                  </a:lnTo>
                  <a:lnTo>
                    <a:pt x="745384" y="26180"/>
                  </a:lnTo>
                  <a:lnTo>
                    <a:pt x="750988" y="27629"/>
                  </a:lnTo>
                  <a:lnTo>
                    <a:pt x="756593" y="29120"/>
                  </a:lnTo>
                  <a:lnTo>
                    <a:pt x="762197" y="30654"/>
                  </a:lnTo>
                  <a:lnTo>
                    <a:pt x="767801" y="32230"/>
                  </a:lnTo>
                  <a:lnTo>
                    <a:pt x="773406" y="33849"/>
                  </a:lnTo>
                  <a:lnTo>
                    <a:pt x="779010" y="35511"/>
                  </a:lnTo>
                  <a:lnTo>
                    <a:pt x="784615" y="37217"/>
                  </a:lnTo>
                  <a:lnTo>
                    <a:pt x="790219" y="38967"/>
                  </a:lnTo>
                  <a:lnTo>
                    <a:pt x="795823" y="40761"/>
                  </a:lnTo>
                  <a:lnTo>
                    <a:pt x="801428" y="42598"/>
                  </a:lnTo>
                  <a:lnTo>
                    <a:pt x="807032" y="44481"/>
                  </a:lnTo>
                  <a:lnTo>
                    <a:pt x="812636" y="46408"/>
                  </a:lnTo>
                  <a:lnTo>
                    <a:pt x="818241" y="48379"/>
                  </a:lnTo>
                  <a:lnTo>
                    <a:pt x="823845" y="50397"/>
                  </a:lnTo>
                  <a:lnTo>
                    <a:pt x="829450" y="52459"/>
                  </a:lnTo>
                  <a:lnTo>
                    <a:pt x="835054" y="54567"/>
                  </a:lnTo>
                  <a:lnTo>
                    <a:pt x="840658" y="56720"/>
                  </a:lnTo>
                  <a:lnTo>
                    <a:pt x="846263" y="58920"/>
                  </a:lnTo>
                  <a:lnTo>
                    <a:pt x="851867" y="61166"/>
                  </a:lnTo>
                  <a:lnTo>
                    <a:pt x="857472" y="63457"/>
                  </a:lnTo>
                  <a:lnTo>
                    <a:pt x="863076" y="65796"/>
                  </a:lnTo>
                  <a:lnTo>
                    <a:pt x="868680" y="68180"/>
                  </a:lnTo>
                  <a:lnTo>
                    <a:pt x="874285" y="70611"/>
                  </a:lnTo>
                  <a:lnTo>
                    <a:pt x="879889" y="73089"/>
                  </a:lnTo>
                  <a:lnTo>
                    <a:pt x="885494" y="75614"/>
                  </a:lnTo>
                  <a:lnTo>
                    <a:pt x="891098" y="78185"/>
                  </a:lnTo>
                  <a:lnTo>
                    <a:pt x="896702" y="80803"/>
                  </a:lnTo>
                  <a:lnTo>
                    <a:pt x="902307" y="83468"/>
                  </a:lnTo>
                  <a:lnTo>
                    <a:pt x="907911" y="86180"/>
                  </a:lnTo>
                  <a:lnTo>
                    <a:pt x="913516" y="88939"/>
                  </a:lnTo>
                  <a:lnTo>
                    <a:pt x="919120" y="91744"/>
                  </a:lnTo>
                  <a:lnTo>
                    <a:pt x="924724" y="94597"/>
                  </a:lnTo>
                  <a:lnTo>
                    <a:pt x="930329" y="97495"/>
                  </a:lnTo>
                  <a:lnTo>
                    <a:pt x="935933" y="100441"/>
                  </a:lnTo>
                  <a:lnTo>
                    <a:pt x="941538" y="103432"/>
                  </a:lnTo>
                  <a:lnTo>
                    <a:pt x="947142" y="106470"/>
                  </a:lnTo>
                  <a:lnTo>
                    <a:pt x="952746" y="109554"/>
                  </a:lnTo>
                  <a:lnTo>
                    <a:pt x="958351" y="112683"/>
                  </a:lnTo>
                  <a:lnTo>
                    <a:pt x="963955" y="115859"/>
                  </a:lnTo>
                  <a:lnTo>
                    <a:pt x="969559" y="119079"/>
                  </a:lnTo>
                  <a:lnTo>
                    <a:pt x="975164" y="122344"/>
                  </a:lnTo>
                  <a:lnTo>
                    <a:pt x="980768" y="125655"/>
                  </a:lnTo>
                  <a:lnTo>
                    <a:pt x="986373" y="129009"/>
                  </a:lnTo>
                  <a:lnTo>
                    <a:pt x="991977" y="132407"/>
                  </a:lnTo>
                  <a:lnTo>
                    <a:pt x="997581" y="135849"/>
                  </a:lnTo>
                  <a:lnTo>
                    <a:pt x="1003186" y="139334"/>
                  </a:lnTo>
                  <a:lnTo>
                    <a:pt x="1008790" y="142861"/>
                  </a:lnTo>
                  <a:lnTo>
                    <a:pt x="1014395" y="146431"/>
                  </a:lnTo>
                  <a:lnTo>
                    <a:pt x="1019999" y="150042"/>
                  </a:lnTo>
                  <a:lnTo>
                    <a:pt x="1025603" y="153694"/>
                  </a:lnTo>
                  <a:lnTo>
                    <a:pt x="1031208" y="157387"/>
                  </a:lnTo>
                  <a:lnTo>
                    <a:pt x="1036812" y="161119"/>
                  </a:lnTo>
                  <a:lnTo>
                    <a:pt x="1042417" y="164890"/>
                  </a:lnTo>
                  <a:lnTo>
                    <a:pt x="1048021" y="168700"/>
                  </a:lnTo>
                  <a:lnTo>
                    <a:pt x="1053625" y="172547"/>
                  </a:lnTo>
                  <a:lnTo>
                    <a:pt x="1059230" y="176432"/>
                  </a:lnTo>
                  <a:lnTo>
                    <a:pt x="1064834" y="180352"/>
                  </a:lnTo>
                  <a:lnTo>
                    <a:pt x="1070439" y="184308"/>
                  </a:lnTo>
                  <a:lnTo>
                    <a:pt x="1076043" y="188298"/>
                  </a:lnTo>
                  <a:lnTo>
                    <a:pt x="1081647" y="192322"/>
                  </a:lnTo>
                  <a:lnTo>
                    <a:pt x="1087252" y="196379"/>
                  </a:lnTo>
                  <a:lnTo>
                    <a:pt x="1092856" y="200467"/>
                  </a:lnTo>
                  <a:lnTo>
                    <a:pt x="1098461" y="204587"/>
                  </a:lnTo>
                  <a:lnTo>
                    <a:pt x="1104065" y="208736"/>
                  </a:lnTo>
                  <a:lnTo>
                    <a:pt x="1109669" y="212913"/>
                  </a:lnTo>
                  <a:lnTo>
                    <a:pt x="1115274" y="217119"/>
                  </a:lnTo>
                  <a:lnTo>
                    <a:pt x="1120878" y="221351"/>
                  </a:lnTo>
                  <a:lnTo>
                    <a:pt x="1126482" y="225609"/>
                  </a:lnTo>
                  <a:lnTo>
                    <a:pt x="1132087" y="229891"/>
                  </a:lnTo>
                  <a:lnTo>
                    <a:pt x="1137691" y="234197"/>
                  </a:lnTo>
                  <a:lnTo>
                    <a:pt x="1143296" y="238525"/>
                  </a:lnTo>
                  <a:lnTo>
                    <a:pt x="1148900" y="242874"/>
                  </a:lnTo>
                  <a:lnTo>
                    <a:pt x="1154504" y="247242"/>
                  </a:lnTo>
                  <a:lnTo>
                    <a:pt x="1160109" y="251629"/>
                  </a:lnTo>
                  <a:lnTo>
                    <a:pt x="1165713" y="256033"/>
                  </a:lnTo>
                  <a:lnTo>
                    <a:pt x="1171318" y="260454"/>
                  </a:lnTo>
                  <a:lnTo>
                    <a:pt x="1176922" y="264889"/>
                  </a:lnTo>
                  <a:lnTo>
                    <a:pt x="1182526" y="269338"/>
                  </a:lnTo>
                  <a:lnTo>
                    <a:pt x="1188131" y="273798"/>
                  </a:lnTo>
                  <a:lnTo>
                    <a:pt x="1193735" y="278270"/>
                  </a:lnTo>
                  <a:lnTo>
                    <a:pt x="1199340" y="282751"/>
                  </a:lnTo>
                  <a:lnTo>
                    <a:pt x="1204944" y="287241"/>
                  </a:lnTo>
                  <a:lnTo>
                    <a:pt x="1210548" y="291737"/>
                  </a:lnTo>
                  <a:lnTo>
                    <a:pt x="1216153" y="296239"/>
                  </a:lnTo>
                  <a:lnTo>
                    <a:pt x="1221757" y="300745"/>
                  </a:lnTo>
                  <a:lnTo>
                    <a:pt x="1227362" y="305254"/>
                  </a:lnTo>
                  <a:lnTo>
                    <a:pt x="1232966" y="309764"/>
                  </a:lnTo>
                  <a:lnTo>
                    <a:pt x="1238570" y="314275"/>
                  </a:lnTo>
                  <a:lnTo>
                    <a:pt x="1244175" y="318785"/>
                  </a:lnTo>
                  <a:lnTo>
                    <a:pt x="1249779" y="323292"/>
                  </a:lnTo>
                  <a:lnTo>
                    <a:pt x="1255384" y="327795"/>
                  </a:lnTo>
                  <a:lnTo>
                    <a:pt x="1260988" y="332293"/>
                  </a:lnTo>
                  <a:lnTo>
                    <a:pt x="1266592" y="336785"/>
                  </a:lnTo>
                  <a:lnTo>
                    <a:pt x="1272197" y="341269"/>
                  </a:lnTo>
                  <a:lnTo>
                    <a:pt x="1277801" y="345744"/>
                  </a:lnTo>
                  <a:lnTo>
                    <a:pt x="1283406" y="350209"/>
                  </a:lnTo>
                  <a:lnTo>
                    <a:pt x="1289010" y="354662"/>
                  </a:lnTo>
                  <a:lnTo>
                    <a:pt x="1294614" y="359103"/>
                  </a:lnTo>
                  <a:lnTo>
                    <a:pt x="1300219" y="363529"/>
                  </a:lnTo>
                  <a:lnTo>
                    <a:pt x="1305823" y="367941"/>
                  </a:lnTo>
                  <a:lnTo>
                    <a:pt x="1311427" y="372336"/>
                  </a:lnTo>
                  <a:lnTo>
                    <a:pt x="1317032" y="376713"/>
                  </a:lnTo>
                  <a:lnTo>
                    <a:pt x="1322636" y="381072"/>
                  </a:lnTo>
                  <a:lnTo>
                    <a:pt x="1328241" y="385412"/>
                  </a:lnTo>
                  <a:lnTo>
                    <a:pt x="1333845" y="389730"/>
                  </a:lnTo>
                  <a:lnTo>
                    <a:pt x="1339449" y="394027"/>
                  </a:lnTo>
                  <a:lnTo>
                    <a:pt x="1345054" y="398301"/>
                  </a:lnTo>
                  <a:lnTo>
                    <a:pt x="1350658" y="402551"/>
                  </a:lnTo>
                  <a:lnTo>
                    <a:pt x="1356263" y="406777"/>
                  </a:lnTo>
                  <a:lnTo>
                    <a:pt x="1361867" y="410977"/>
                  </a:lnTo>
                  <a:lnTo>
                    <a:pt x="1367471" y="415150"/>
                  </a:lnTo>
                  <a:lnTo>
                    <a:pt x="1373076" y="419296"/>
                  </a:lnTo>
                  <a:lnTo>
                    <a:pt x="1378680" y="423414"/>
                  </a:lnTo>
                  <a:lnTo>
                    <a:pt x="1384285" y="427504"/>
                  </a:lnTo>
                  <a:lnTo>
                    <a:pt x="1389889" y="431563"/>
                  </a:lnTo>
                  <a:lnTo>
                    <a:pt x="1395493" y="435593"/>
                  </a:lnTo>
                  <a:lnTo>
                    <a:pt x="1401098" y="439591"/>
                  </a:lnTo>
                  <a:lnTo>
                    <a:pt x="1406702" y="443558"/>
                  </a:lnTo>
                  <a:lnTo>
                    <a:pt x="1412307" y="447493"/>
                  </a:lnTo>
                  <a:lnTo>
                    <a:pt x="1417911" y="451396"/>
                  </a:lnTo>
                  <a:lnTo>
                    <a:pt x="1423515" y="455266"/>
                  </a:lnTo>
                  <a:lnTo>
                    <a:pt x="1429120" y="459102"/>
                  </a:lnTo>
                  <a:lnTo>
                    <a:pt x="1434724" y="462905"/>
                  </a:lnTo>
                  <a:lnTo>
                    <a:pt x="1440329" y="466674"/>
                  </a:lnTo>
                  <a:lnTo>
                    <a:pt x="1445933" y="470408"/>
                  </a:lnTo>
                  <a:lnTo>
                    <a:pt x="1451537" y="474108"/>
                  </a:lnTo>
                  <a:lnTo>
                    <a:pt x="1457142" y="477774"/>
                  </a:lnTo>
                  <a:lnTo>
                    <a:pt x="1462746" y="481405"/>
                  </a:lnTo>
                  <a:lnTo>
                    <a:pt x="1468350" y="485002"/>
                  </a:lnTo>
                  <a:lnTo>
                    <a:pt x="1473955" y="488563"/>
                  </a:lnTo>
                  <a:lnTo>
                    <a:pt x="1479559" y="492091"/>
                  </a:lnTo>
                  <a:lnTo>
                    <a:pt x="1485164" y="495584"/>
                  </a:lnTo>
                  <a:lnTo>
                    <a:pt x="1490768" y="499043"/>
                  </a:lnTo>
                  <a:lnTo>
                    <a:pt x="1496372" y="502468"/>
                  </a:lnTo>
                  <a:lnTo>
                    <a:pt x="1501977" y="505859"/>
                  </a:lnTo>
                  <a:lnTo>
                    <a:pt x="1507581" y="509218"/>
                  </a:lnTo>
                  <a:lnTo>
                    <a:pt x="1513186" y="512543"/>
                  </a:lnTo>
                  <a:lnTo>
                    <a:pt x="1518790" y="515837"/>
                  </a:lnTo>
                  <a:lnTo>
                    <a:pt x="1524394" y="519099"/>
                  </a:lnTo>
                  <a:lnTo>
                    <a:pt x="1529999" y="522331"/>
                  </a:lnTo>
                  <a:lnTo>
                    <a:pt x="1535603" y="525532"/>
                  </a:lnTo>
                  <a:lnTo>
                    <a:pt x="1541208" y="528704"/>
                  </a:lnTo>
                  <a:lnTo>
                    <a:pt x="1546812" y="531848"/>
                  </a:lnTo>
                  <a:lnTo>
                    <a:pt x="1552416" y="534964"/>
                  </a:lnTo>
                  <a:lnTo>
                    <a:pt x="1558021" y="538054"/>
                  </a:lnTo>
                  <a:lnTo>
                    <a:pt x="1563625" y="541119"/>
                  </a:lnTo>
                  <a:lnTo>
                    <a:pt x="1569230" y="544160"/>
                  </a:lnTo>
                  <a:lnTo>
                    <a:pt x="1574834" y="547177"/>
                  </a:lnTo>
                  <a:lnTo>
                    <a:pt x="1580438" y="550173"/>
                  </a:lnTo>
                  <a:lnTo>
                    <a:pt x="1586043" y="553149"/>
                  </a:lnTo>
                  <a:lnTo>
                    <a:pt x="1591647" y="556106"/>
                  </a:lnTo>
                  <a:lnTo>
                    <a:pt x="1597252" y="559045"/>
                  </a:lnTo>
                  <a:lnTo>
                    <a:pt x="1602856" y="561968"/>
                  </a:lnTo>
                  <a:lnTo>
                    <a:pt x="1608460" y="564877"/>
                  </a:lnTo>
                  <a:lnTo>
                    <a:pt x="1614065" y="567773"/>
                  </a:lnTo>
                  <a:lnTo>
                    <a:pt x="1619669" y="570657"/>
                  </a:lnTo>
                  <a:lnTo>
                    <a:pt x="1625273" y="573530"/>
                  </a:lnTo>
                  <a:lnTo>
                    <a:pt x="1630878" y="576395"/>
                  </a:lnTo>
                  <a:lnTo>
                    <a:pt x="1636482" y="579253"/>
                  </a:lnTo>
                  <a:lnTo>
                    <a:pt x="1642087" y="582104"/>
                  </a:lnTo>
                  <a:lnTo>
                    <a:pt x="1647691" y="584950"/>
                  </a:lnTo>
                  <a:lnTo>
                    <a:pt x="1653295" y="587792"/>
                  </a:lnTo>
                  <a:lnTo>
                    <a:pt x="1658900" y="590630"/>
                  </a:lnTo>
                  <a:lnTo>
                    <a:pt x="1664504" y="593465"/>
                  </a:lnTo>
                  <a:lnTo>
                    <a:pt x="1670109" y="596298"/>
                  </a:lnTo>
                  <a:lnTo>
                    <a:pt x="1675713" y="599127"/>
                  </a:lnTo>
                  <a:lnTo>
                    <a:pt x="1681317" y="601954"/>
                  </a:lnTo>
                  <a:lnTo>
                    <a:pt x="1686922" y="604777"/>
                  </a:lnTo>
                  <a:lnTo>
                    <a:pt x="1692526" y="607594"/>
                  </a:lnTo>
                  <a:lnTo>
                    <a:pt x="1698131" y="610404"/>
                  </a:lnTo>
                  <a:lnTo>
                    <a:pt x="1703735" y="613205"/>
                  </a:lnTo>
                  <a:lnTo>
                    <a:pt x="1709339" y="615995"/>
                  </a:lnTo>
                  <a:lnTo>
                    <a:pt x="1714944" y="618769"/>
                  </a:lnTo>
                  <a:lnTo>
                    <a:pt x="1720548" y="621525"/>
                  </a:lnTo>
                  <a:lnTo>
                    <a:pt x="1726153" y="624259"/>
                  </a:lnTo>
                  <a:lnTo>
                    <a:pt x="1731757" y="626964"/>
                  </a:lnTo>
                  <a:lnTo>
                    <a:pt x="1737361" y="629638"/>
                  </a:lnTo>
                  <a:lnTo>
                    <a:pt x="1742966" y="632274"/>
                  </a:lnTo>
                  <a:lnTo>
                    <a:pt x="1748570" y="634866"/>
                  </a:lnTo>
                  <a:lnTo>
                    <a:pt x="1754175" y="637410"/>
                  </a:lnTo>
                  <a:lnTo>
                    <a:pt x="1759779" y="639898"/>
                  </a:lnTo>
                  <a:lnTo>
                    <a:pt x="1765383" y="642325"/>
                  </a:lnTo>
                  <a:lnTo>
                    <a:pt x="1770988" y="644686"/>
                  </a:lnTo>
                  <a:lnTo>
                    <a:pt x="1776592" y="646975"/>
                  </a:lnTo>
                  <a:lnTo>
                    <a:pt x="1782196" y="649187"/>
                  </a:lnTo>
                  <a:lnTo>
                    <a:pt x="1787801" y="651317"/>
                  </a:lnTo>
                  <a:lnTo>
                    <a:pt x="1793405" y="653362"/>
                  </a:lnTo>
                  <a:lnTo>
                    <a:pt x="1799010" y="655318"/>
                  </a:lnTo>
                  <a:lnTo>
                    <a:pt x="1804614" y="657183"/>
                  </a:lnTo>
                  <a:lnTo>
                    <a:pt x="1810218" y="658954"/>
                  </a:lnTo>
                  <a:lnTo>
                    <a:pt x="1815823" y="660631"/>
                  </a:lnTo>
                  <a:lnTo>
                    <a:pt x="1821427" y="662213"/>
                  </a:lnTo>
                  <a:lnTo>
                    <a:pt x="1827032" y="663701"/>
                  </a:lnTo>
                  <a:lnTo>
                    <a:pt x="1832636" y="665095"/>
                  </a:lnTo>
                  <a:lnTo>
                    <a:pt x="1838240" y="666398"/>
                  </a:lnTo>
                  <a:lnTo>
                    <a:pt x="1843845" y="667611"/>
                  </a:lnTo>
                  <a:lnTo>
                    <a:pt x="1849449" y="668738"/>
                  </a:lnTo>
                  <a:lnTo>
                    <a:pt x="1855054" y="669781"/>
                  </a:lnTo>
                  <a:lnTo>
                    <a:pt x="1860658" y="670745"/>
                  </a:lnTo>
                  <a:lnTo>
                    <a:pt x="1866262" y="671632"/>
                  </a:lnTo>
                  <a:lnTo>
                    <a:pt x="1871867" y="672447"/>
                  </a:lnTo>
                  <a:lnTo>
                    <a:pt x="1877471" y="673195"/>
                  </a:lnTo>
                  <a:lnTo>
                    <a:pt x="1883076" y="673878"/>
                  </a:lnTo>
                  <a:lnTo>
                    <a:pt x="1883076" y="67387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327968" y="4190816"/>
              <a:ext cx="246593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644151" y="26275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644151" y="24328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644151" y="223810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644151" y="204337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644151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644151" y="1848652"/>
              <a:ext cx="1883076" cy="80479"/>
            </a:xfrm>
            <a:custGeom>
              <a:avLst/>
              <a:pathLst>
                <a:path w="1883076" h="80479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0"/>
                  </a:lnTo>
                  <a:lnTo>
                    <a:pt x="1591647" y="0"/>
                  </a:lnTo>
                  <a:lnTo>
                    <a:pt x="1586043" y="0"/>
                  </a:lnTo>
                  <a:lnTo>
                    <a:pt x="1580438" y="0"/>
                  </a:lnTo>
                  <a:lnTo>
                    <a:pt x="1574834" y="0"/>
                  </a:lnTo>
                  <a:lnTo>
                    <a:pt x="1569230" y="0"/>
                  </a:lnTo>
                  <a:lnTo>
                    <a:pt x="1563625" y="0"/>
                  </a:lnTo>
                  <a:lnTo>
                    <a:pt x="1558021" y="0"/>
                  </a:lnTo>
                  <a:lnTo>
                    <a:pt x="1552416" y="0"/>
                  </a:lnTo>
                  <a:lnTo>
                    <a:pt x="1546812" y="0"/>
                  </a:lnTo>
                  <a:lnTo>
                    <a:pt x="1541208" y="0"/>
                  </a:lnTo>
                  <a:lnTo>
                    <a:pt x="1535603" y="0"/>
                  </a:lnTo>
                  <a:lnTo>
                    <a:pt x="1529999" y="0"/>
                  </a:lnTo>
                  <a:lnTo>
                    <a:pt x="1524394" y="0"/>
                  </a:lnTo>
                  <a:lnTo>
                    <a:pt x="1518790" y="0"/>
                  </a:lnTo>
                  <a:lnTo>
                    <a:pt x="1513186" y="0"/>
                  </a:lnTo>
                  <a:lnTo>
                    <a:pt x="1507581" y="0"/>
                  </a:lnTo>
                  <a:lnTo>
                    <a:pt x="1501977" y="0"/>
                  </a:lnTo>
                  <a:lnTo>
                    <a:pt x="1496372" y="0"/>
                  </a:lnTo>
                  <a:lnTo>
                    <a:pt x="1490768" y="0"/>
                  </a:lnTo>
                  <a:lnTo>
                    <a:pt x="1485164" y="0"/>
                  </a:lnTo>
                  <a:lnTo>
                    <a:pt x="1479559" y="0"/>
                  </a:lnTo>
                  <a:lnTo>
                    <a:pt x="1473955" y="0"/>
                  </a:lnTo>
                  <a:lnTo>
                    <a:pt x="1468350" y="0"/>
                  </a:lnTo>
                  <a:lnTo>
                    <a:pt x="1462746" y="0"/>
                  </a:lnTo>
                  <a:lnTo>
                    <a:pt x="1457142" y="0"/>
                  </a:lnTo>
                  <a:lnTo>
                    <a:pt x="1451537" y="0"/>
                  </a:lnTo>
                  <a:lnTo>
                    <a:pt x="1445933" y="0"/>
                  </a:lnTo>
                  <a:lnTo>
                    <a:pt x="1440329" y="0"/>
                  </a:lnTo>
                  <a:lnTo>
                    <a:pt x="1434724" y="0"/>
                  </a:lnTo>
                  <a:lnTo>
                    <a:pt x="1429120" y="0"/>
                  </a:lnTo>
                  <a:lnTo>
                    <a:pt x="1423515" y="0"/>
                  </a:lnTo>
                  <a:lnTo>
                    <a:pt x="1417911" y="0"/>
                  </a:lnTo>
                  <a:lnTo>
                    <a:pt x="1412307" y="0"/>
                  </a:lnTo>
                  <a:lnTo>
                    <a:pt x="1406702" y="0"/>
                  </a:lnTo>
                  <a:lnTo>
                    <a:pt x="1401098" y="0"/>
                  </a:lnTo>
                  <a:lnTo>
                    <a:pt x="1395493" y="0"/>
                  </a:lnTo>
                  <a:lnTo>
                    <a:pt x="1389889" y="0"/>
                  </a:lnTo>
                  <a:lnTo>
                    <a:pt x="1384285" y="0"/>
                  </a:lnTo>
                  <a:lnTo>
                    <a:pt x="1378680" y="0"/>
                  </a:lnTo>
                  <a:lnTo>
                    <a:pt x="1373076" y="0"/>
                  </a:lnTo>
                  <a:lnTo>
                    <a:pt x="1367471" y="1"/>
                  </a:lnTo>
                  <a:lnTo>
                    <a:pt x="1361867" y="1"/>
                  </a:lnTo>
                  <a:lnTo>
                    <a:pt x="1356263" y="1"/>
                  </a:lnTo>
                  <a:lnTo>
                    <a:pt x="1350658" y="1"/>
                  </a:lnTo>
                  <a:lnTo>
                    <a:pt x="1345054" y="1"/>
                  </a:lnTo>
                  <a:lnTo>
                    <a:pt x="1339449" y="1"/>
                  </a:lnTo>
                  <a:lnTo>
                    <a:pt x="1333845" y="1"/>
                  </a:lnTo>
                  <a:lnTo>
                    <a:pt x="1328241" y="1"/>
                  </a:lnTo>
                  <a:lnTo>
                    <a:pt x="1322636" y="1"/>
                  </a:lnTo>
                  <a:lnTo>
                    <a:pt x="1317032" y="1"/>
                  </a:lnTo>
                  <a:lnTo>
                    <a:pt x="1311427" y="1"/>
                  </a:lnTo>
                  <a:lnTo>
                    <a:pt x="1305823" y="1"/>
                  </a:lnTo>
                  <a:lnTo>
                    <a:pt x="1300219" y="2"/>
                  </a:lnTo>
                  <a:lnTo>
                    <a:pt x="1294614" y="2"/>
                  </a:lnTo>
                  <a:lnTo>
                    <a:pt x="1289010" y="2"/>
                  </a:lnTo>
                  <a:lnTo>
                    <a:pt x="1283406" y="2"/>
                  </a:lnTo>
                  <a:lnTo>
                    <a:pt x="1277801" y="2"/>
                  </a:lnTo>
                  <a:lnTo>
                    <a:pt x="1272197" y="2"/>
                  </a:lnTo>
                  <a:lnTo>
                    <a:pt x="1266592" y="2"/>
                  </a:lnTo>
                  <a:lnTo>
                    <a:pt x="1260988" y="3"/>
                  </a:lnTo>
                  <a:lnTo>
                    <a:pt x="1255384" y="3"/>
                  </a:lnTo>
                  <a:lnTo>
                    <a:pt x="1249779" y="3"/>
                  </a:lnTo>
                  <a:lnTo>
                    <a:pt x="1244175" y="3"/>
                  </a:lnTo>
                  <a:lnTo>
                    <a:pt x="1238570" y="3"/>
                  </a:lnTo>
                  <a:lnTo>
                    <a:pt x="1232966" y="4"/>
                  </a:lnTo>
                  <a:lnTo>
                    <a:pt x="1227362" y="4"/>
                  </a:lnTo>
                  <a:lnTo>
                    <a:pt x="1221757" y="4"/>
                  </a:lnTo>
                  <a:lnTo>
                    <a:pt x="1216153" y="4"/>
                  </a:lnTo>
                  <a:lnTo>
                    <a:pt x="1210548" y="5"/>
                  </a:lnTo>
                  <a:lnTo>
                    <a:pt x="1204944" y="5"/>
                  </a:lnTo>
                  <a:lnTo>
                    <a:pt x="1199340" y="5"/>
                  </a:lnTo>
                  <a:lnTo>
                    <a:pt x="1193735" y="6"/>
                  </a:lnTo>
                  <a:lnTo>
                    <a:pt x="1188131" y="6"/>
                  </a:lnTo>
                  <a:lnTo>
                    <a:pt x="1182526" y="6"/>
                  </a:lnTo>
                  <a:lnTo>
                    <a:pt x="1176922" y="7"/>
                  </a:lnTo>
                  <a:lnTo>
                    <a:pt x="1171318" y="7"/>
                  </a:lnTo>
                  <a:lnTo>
                    <a:pt x="1165713" y="8"/>
                  </a:lnTo>
                  <a:lnTo>
                    <a:pt x="1160109" y="8"/>
                  </a:lnTo>
                  <a:lnTo>
                    <a:pt x="1154504" y="8"/>
                  </a:lnTo>
                  <a:lnTo>
                    <a:pt x="1148900" y="9"/>
                  </a:lnTo>
                  <a:lnTo>
                    <a:pt x="1143296" y="9"/>
                  </a:lnTo>
                  <a:lnTo>
                    <a:pt x="1137691" y="10"/>
                  </a:lnTo>
                  <a:lnTo>
                    <a:pt x="1132087" y="11"/>
                  </a:lnTo>
                  <a:lnTo>
                    <a:pt x="1126482" y="11"/>
                  </a:lnTo>
                  <a:lnTo>
                    <a:pt x="1120878" y="12"/>
                  </a:lnTo>
                  <a:lnTo>
                    <a:pt x="1115274" y="12"/>
                  </a:lnTo>
                  <a:lnTo>
                    <a:pt x="1109669" y="13"/>
                  </a:lnTo>
                  <a:lnTo>
                    <a:pt x="1104065" y="14"/>
                  </a:lnTo>
                  <a:lnTo>
                    <a:pt x="1098461" y="15"/>
                  </a:lnTo>
                  <a:lnTo>
                    <a:pt x="1092856" y="16"/>
                  </a:lnTo>
                  <a:lnTo>
                    <a:pt x="1087252" y="16"/>
                  </a:lnTo>
                  <a:lnTo>
                    <a:pt x="1081647" y="17"/>
                  </a:lnTo>
                  <a:lnTo>
                    <a:pt x="1076043" y="18"/>
                  </a:lnTo>
                  <a:lnTo>
                    <a:pt x="1070439" y="19"/>
                  </a:lnTo>
                  <a:lnTo>
                    <a:pt x="1064834" y="20"/>
                  </a:lnTo>
                  <a:lnTo>
                    <a:pt x="1059230" y="22"/>
                  </a:lnTo>
                  <a:lnTo>
                    <a:pt x="1053625" y="23"/>
                  </a:lnTo>
                  <a:lnTo>
                    <a:pt x="1048021" y="24"/>
                  </a:lnTo>
                  <a:lnTo>
                    <a:pt x="1042417" y="25"/>
                  </a:lnTo>
                  <a:lnTo>
                    <a:pt x="1036812" y="27"/>
                  </a:lnTo>
                  <a:lnTo>
                    <a:pt x="1031208" y="28"/>
                  </a:lnTo>
                  <a:lnTo>
                    <a:pt x="1025603" y="30"/>
                  </a:lnTo>
                  <a:lnTo>
                    <a:pt x="1019999" y="31"/>
                  </a:lnTo>
                  <a:lnTo>
                    <a:pt x="1014395" y="33"/>
                  </a:lnTo>
                  <a:lnTo>
                    <a:pt x="1008790" y="35"/>
                  </a:lnTo>
                  <a:lnTo>
                    <a:pt x="1003186" y="37"/>
                  </a:lnTo>
                  <a:lnTo>
                    <a:pt x="997581" y="38"/>
                  </a:lnTo>
                  <a:lnTo>
                    <a:pt x="991977" y="41"/>
                  </a:lnTo>
                  <a:lnTo>
                    <a:pt x="986373" y="43"/>
                  </a:lnTo>
                  <a:lnTo>
                    <a:pt x="980768" y="45"/>
                  </a:lnTo>
                  <a:lnTo>
                    <a:pt x="975164" y="47"/>
                  </a:lnTo>
                  <a:lnTo>
                    <a:pt x="969559" y="50"/>
                  </a:lnTo>
                  <a:lnTo>
                    <a:pt x="963955" y="52"/>
                  </a:lnTo>
                  <a:lnTo>
                    <a:pt x="958351" y="55"/>
                  </a:lnTo>
                  <a:lnTo>
                    <a:pt x="952746" y="58"/>
                  </a:lnTo>
                  <a:lnTo>
                    <a:pt x="947142" y="61"/>
                  </a:lnTo>
                  <a:lnTo>
                    <a:pt x="941538" y="64"/>
                  </a:lnTo>
                  <a:lnTo>
                    <a:pt x="935933" y="68"/>
                  </a:lnTo>
                  <a:lnTo>
                    <a:pt x="930329" y="71"/>
                  </a:lnTo>
                  <a:lnTo>
                    <a:pt x="924724" y="75"/>
                  </a:lnTo>
                  <a:lnTo>
                    <a:pt x="919120" y="79"/>
                  </a:lnTo>
                  <a:lnTo>
                    <a:pt x="913516" y="83"/>
                  </a:lnTo>
                  <a:lnTo>
                    <a:pt x="907911" y="87"/>
                  </a:lnTo>
                  <a:lnTo>
                    <a:pt x="902307" y="92"/>
                  </a:lnTo>
                  <a:lnTo>
                    <a:pt x="896702" y="97"/>
                  </a:lnTo>
                  <a:lnTo>
                    <a:pt x="891098" y="102"/>
                  </a:lnTo>
                  <a:lnTo>
                    <a:pt x="885494" y="107"/>
                  </a:lnTo>
                  <a:lnTo>
                    <a:pt x="879889" y="112"/>
                  </a:lnTo>
                  <a:lnTo>
                    <a:pt x="874285" y="118"/>
                  </a:lnTo>
                  <a:lnTo>
                    <a:pt x="868680" y="124"/>
                  </a:lnTo>
                  <a:lnTo>
                    <a:pt x="863076" y="130"/>
                  </a:lnTo>
                  <a:lnTo>
                    <a:pt x="857472" y="137"/>
                  </a:lnTo>
                  <a:lnTo>
                    <a:pt x="851867" y="144"/>
                  </a:lnTo>
                  <a:lnTo>
                    <a:pt x="846263" y="151"/>
                  </a:lnTo>
                  <a:lnTo>
                    <a:pt x="840658" y="159"/>
                  </a:lnTo>
                  <a:lnTo>
                    <a:pt x="835054" y="167"/>
                  </a:lnTo>
                  <a:lnTo>
                    <a:pt x="829450" y="175"/>
                  </a:lnTo>
                  <a:lnTo>
                    <a:pt x="823845" y="184"/>
                  </a:lnTo>
                  <a:lnTo>
                    <a:pt x="818241" y="194"/>
                  </a:lnTo>
                  <a:lnTo>
                    <a:pt x="812636" y="203"/>
                  </a:lnTo>
                  <a:lnTo>
                    <a:pt x="807032" y="214"/>
                  </a:lnTo>
                  <a:lnTo>
                    <a:pt x="801428" y="224"/>
                  </a:lnTo>
                  <a:lnTo>
                    <a:pt x="795823" y="236"/>
                  </a:lnTo>
                  <a:lnTo>
                    <a:pt x="790219" y="247"/>
                  </a:lnTo>
                  <a:lnTo>
                    <a:pt x="784615" y="260"/>
                  </a:lnTo>
                  <a:lnTo>
                    <a:pt x="779010" y="273"/>
                  </a:lnTo>
                  <a:lnTo>
                    <a:pt x="773406" y="286"/>
                  </a:lnTo>
                  <a:lnTo>
                    <a:pt x="767801" y="300"/>
                  </a:lnTo>
                  <a:lnTo>
                    <a:pt x="762197" y="315"/>
                  </a:lnTo>
                  <a:lnTo>
                    <a:pt x="756593" y="331"/>
                  </a:lnTo>
                  <a:lnTo>
                    <a:pt x="750988" y="347"/>
                  </a:lnTo>
                  <a:lnTo>
                    <a:pt x="745384" y="364"/>
                  </a:lnTo>
                  <a:lnTo>
                    <a:pt x="739779" y="382"/>
                  </a:lnTo>
                  <a:lnTo>
                    <a:pt x="734175" y="401"/>
                  </a:lnTo>
                  <a:lnTo>
                    <a:pt x="728571" y="421"/>
                  </a:lnTo>
                  <a:lnTo>
                    <a:pt x="722966" y="442"/>
                  </a:lnTo>
                  <a:lnTo>
                    <a:pt x="717362" y="463"/>
                  </a:lnTo>
                  <a:lnTo>
                    <a:pt x="711757" y="486"/>
                  </a:lnTo>
                  <a:lnTo>
                    <a:pt x="706153" y="510"/>
                  </a:lnTo>
                  <a:lnTo>
                    <a:pt x="700549" y="535"/>
                  </a:lnTo>
                  <a:lnTo>
                    <a:pt x="694944" y="561"/>
                  </a:lnTo>
                  <a:lnTo>
                    <a:pt x="689340" y="588"/>
                  </a:lnTo>
                  <a:lnTo>
                    <a:pt x="683735" y="616"/>
                  </a:lnTo>
                  <a:lnTo>
                    <a:pt x="678131" y="646"/>
                  </a:lnTo>
                  <a:lnTo>
                    <a:pt x="672527" y="677"/>
                  </a:lnTo>
                  <a:lnTo>
                    <a:pt x="666922" y="710"/>
                  </a:lnTo>
                  <a:lnTo>
                    <a:pt x="661318" y="744"/>
                  </a:lnTo>
                  <a:lnTo>
                    <a:pt x="655713" y="780"/>
                  </a:lnTo>
                  <a:lnTo>
                    <a:pt x="650109" y="818"/>
                  </a:lnTo>
                  <a:lnTo>
                    <a:pt x="644505" y="857"/>
                  </a:lnTo>
                  <a:lnTo>
                    <a:pt x="638900" y="898"/>
                  </a:lnTo>
                  <a:lnTo>
                    <a:pt x="633296" y="941"/>
                  </a:lnTo>
                  <a:lnTo>
                    <a:pt x="627692" y="986"/>
                  </a:lnTo>
                  <a:lnTo>
                    <a:pt x="622087" y="1033"/>
                  </a:lnTo>
                  <a:lnTo>
                    <a:pt x="616483" y="1082"/>
                  </a:lnTo>
                  <a:lnTo>
                    <a:pt x="610878" y="1134"/>
                  </a:lnTo>
                  <a:lnTo>
                    <a:pt x="605274" y="1188"/>
                  </a:lnTo>
                  <a:lnTo>
                    <a:pt x="599670" y="1244"/>
                  </a:lnTo>
                  <a:lnTo>
                    <a:pt x="594065" y="1303"/>
                  </a:lnTo>
                  <a:lnTo>
                    <a:pt x="588461" y="1364"/>
                  </a:lnTo>
                  <a:lnTo>
                    <a:pt x="582856" y="1429"/>
                  </a:lnTo>
                  <a:lnTo>
                    <a:pt x="577252" y="1496"/>
                  </a:lnTo>
                  <a:lnTo>
                    <a:pt x="571648" y="1566"/>
                  </a:lnTo>
                  <a:lnTo>
                    <a:pt x="566043" y="1639"/>
                  </a:lnTo>
                  <a:lnTo>
                    <a:pt x="560439" y="1716"/>
                  </a:lnTo>
                  <a:lnTo>
                    <a:pt x="554834" y="1796"/>
                  </a:lnTo>
                  <a:lnTo>
                    <a:pt x="549230" y="1880"/>
                  </a:lnTo>
                  <a:lnTo>
                    <a:pt x="543626" y="1968"/>
                  </a:lnTo>
                  <a:lnTo>
                    <a:pt x="538021" y="2059"/>
                  </a:lnTo>
                  <a:lnTo>
                    <a:pt x="532417" y="2154"/>
                  </a:lnTo>
                  <a:lnTo>
                    <a:pt x="526812" y="2254"/>
                  </a:lnTo>
                  <a:lnTo>
                    <a:pt x="521208" y="2358"/>
                  </a:lnTo>
                  <a:lnTo>
                    <a:pt x="515604" y="2467"/>
                  </a:lnTo>
                  <a:lnTo>
                    <a:pt x="509999" y="2580"/>
                  </a:lnTo>
                  <a:lnTo>
                    <a:pt x="504395" y="2699"/>
                  </a:lnTo>
                  <a:lnTo>
                    <a:pt x="498790" y="2823"/>
                  </a:lnTo>
                  <a:lnTo>
                    <a:pt x="493186" y="2952"/>
                  </a:lnTo>
                  <a:lnTo>
                    <a:pt x="487582" y="3086"/>
                  </a:lnTo>
                  <a:lnTo>
                    <a:pt x="481977" y="3227"/>
                  </a:lnTo>
                  <a:lnTo>
                    <a:pt x="476373" y="3373"/>
                  </a:lnTo>
                  <a:lnTo>
                    <a:pt x="470769" y="3526"/>
                  </a:lnTo>
                  <a:lnTo>
                    <a:pt x="465164" y="3686"/>
                  </a:lnTo>
                  <a:lnTo>
                    <a:pt x="459560" y="3852"/>
                  </a:lnTo>
                  <a:lnTo>
                    <a:pt x="453955" y="4026"/>
                  </a:lnTo>
                  <a:lnTo>
                    <a:pt x="448351" y="4207"/>
                  </a:lnTo>
                  <a:lnTo>
                    <a:pt x="442747" y="4395"/>
                  </a:lnTo>
                  <a:lnTo>
                    <a:pt x="437142" y="4592"/>
                  </a:lnTo>
                  <a:lnTo>
                    <a:pt x="431538" y="4797"/>
                  </a:lnTo>
                  <a:lnTo>
                    <a:pt x="425933" y="5010"/>
                  </a:lnTo>
                  <a:lnTo>
                    <a:pt x="420329" y="5233"/>
                  </a:lnTo>
                  <a:lnTo>
                    <a:pt x="414725" y="5464"/>
                  </a:lnTo>
                  <a:lnTo>
                    <a:pt x="409120" y="5706"/>
                  </a:lnTo>
                  <a:lnTo>
                    <a:pt x="403516" y="5957"/>
                  </a:lnTo>
                  <a:lnTo>
                    <a:pt x="397911" y="6219"/>
                  </a:lnTo>
                  <a:lnTo>
                    <a:pt x="392307" y="6491"/>
                  </a:lnTo>
                  <a:lnTo>
                    <a:pt x="386703" y="6775"/>
                  </a:lnTo>
                  <a:lnTo>
                    <a:pt x="381098" y="7070"/>
                  </a:lnTo>
                  <a:lnTo>
                    <a:pt x="375494" y="7378"/>
                  </a:lnTo>
                  <a:lnTo>
                    <a:pt x="369889" y="7697"/>
                  </a:lnTo>
                  <a:lnTo>
                    <a:pt x="364285" y="8030"/>
                  </a:lnTo>
                  <a:lnTo>
                    <a:pt x="358681" y="8376"/>
                  </a:lnTo>
                  <a:lnTo>
                    <a:pt x="353076" y="8735"/>
                  </a:lnTo>
                  <a:lnTo>
                    <a:pt x="347472" y="9109"/>
                  </a:lnTo>
                  <a:lnTo>
                    <a:pt x="341867" y="9498"/>
                  </a:lnTo>
                  <a:lnTo>
                    <a:pt x="336263" y="9902"/>
                  </a:lnTo>
                  <a:lnTo>
                    <a:pt x="330659" y="10321"/>
                  </a:lnTo>
                  <a:lnTo>
                    <a:pt x="325054" y="10757"/>
                  </a:lnTo>
                  <a:lnTo>
                    <a:pt x="319450" y="11210"/>
                  </a:lnTo>
                  <a:lnTo>
                    <a:pt x="313846" y="11680"/>
                  </a:lnTo>
                  <a:lnTo>
                    <a:pt x="308241" y="12168"/>
                  </a:lnTo>
                  <a:lnTo>
                    <a:pt x="302637" y="12675"/>
                  </a:lnTo>
                  <a:lnTo>
                    <a:pt x="297032" y="13201"/>
                  </a:lnTo>
                  <a:lnTo>
                    <a:pt x="291428" y="13746"/>
                  </a:lnTo>
                  <a:lnTo>
                    <a:pt x="285824" y="14311"/>
                  </a:lnTo>
                  <a:lnTo>
                    <a:pt x="280219" y="14898"/>
                  </a:lnTo>
                  <a:lnTo>
                    <a:pt x="274615" y="15505"/>
                  </a:lnTo>
                  <a:lnTo>
                    <a:pt x="269010" y="16135"/>
                  </a:lnTo>
                  <a:lnTo>
                    <a:pt x="263406" y="16787"/>
                  </a:lnTo>
                  <a:lnTo>
                    <a:pt x="257802" y="17463"/>
                  </a:lnTo>
                  <a:lnTo>
                    <a:pt x="252197" y="18162"/>
                  </a:lnTo>
                  <a:lnTo>
                    <a:pt x="246593" y="18886"/>
                  </a:lnTo>
                  <a:lnTo>
                    <a:pt x="240988" y="19635"/>
                  </a:lnTo>
                  <a:lnTo>
                    <a:pt x="235384" y="20410"/>
                  </a:lnTo>
                  <a:lnTo>
                    <a:pt x="229780" y="21211"/>
                  </a:lnTo>
                  <a:lnTo>
                    <a:pt x="224175" y="22039"/>
                  </a:lnTo>
                  <a:lnTo>
                    <a:pt x="218571" y="22895"/>
                  </a:lnTo>
                  <a:lnTo>
                    <a:pt x="212966" y="23778"/>
                  </a:lnTo>
                  <a:lnTo>
                    <a:pt x="207362" y="24691"/>
                  </a:lnTo>
                  <a:lnTo>
                    <a:pt x="201758" y="25632"/>
                  </a:lnTo>
                  <a:lnTo>
                    <a:pt x="196153" y="26604"/>
                  </a:lnTo>
                  <a:lnTo>
                    <a:pt x="190549" y="27605"/>
                  </a:lnTo>
                  <a:lnTo>
                    <a:pt x="184944" y="28638"/>
                  </a:lnTo>
                  <a:lnTo>
                    <a:pt x="179340" y="29701"/>
                  </a:lnTo>
                  <a:lnTo>
                    <a:pt x="173736" y="30797"/>
                  </a:lnTo>
                  <a:lnTo>
                    <a:pt x="168131" y="31924"/>
                  </a:lnTo>
                  <a:lnTo>
                    <a:pt x="162527" y="33084"/>
                  </a:lnTo>
                  <a:lnTo>
                    <a:pt x="156923" y="34277"/>
                  </a:lnTo>
                  <a:lnTo>
                    <a:pt x="151318" y="35503"/>
                  </a:lnTo>
                  <a:lnTo>
                    <a:pt x="145714" y="36762"/>
                  </a:lnTo>
                  <a:lnTo>
                    <a:pt x="140109" y="38055"/>
                  </a:lnTo>
                  <a:lnTo>
                    <a:pt x="134505" y="39382"/>
                  </a:lnTo>
                  <a:lnTo>
                    <a:pt x="128901" y="40742"/>
                  </a:lnTo>
                  <a:lnTo>
                    <a:pt x="123296" y="42137"/>
                  </a:lnTo>
                  <a:lnTo>
                    <a:pt x="117692" y="43565"/>
                  </a:lnTo>
                  <a:lnTo>
                    <a:pt x="112087" y="45027"/>
                  </a:lnTo>
                  <a:lnTo>
                    <a:pt x="106483" y="46522"/>
                  </a:lnTo>
                  <a:lnTo>
                    <a:pt x="100879" y="48051"/>
                  </a:lnTo>
                  <a:lnTo>
                    <a:pt x="95274" y="49613"/>
                  </a:lnTo>
                  <a:lnTo>
                    <a:pt x="89670" y="51208"/>
                  </a:lnTo>
                  <a:lnTo>
                    <a:pt x="84065" y="52834"/>
                  </a:lnTo>
                  <a:lnTo>
                    <a:pt x="78461" y="54492"/>
                  </a:lnTo>
                  <a:lnTo>
                    <a:pt x="72857" y="56182"/>
                  </a:lnTo>
                  <a:lnTo>
                    <a:pt x="67252" y="57901"/>
                  </a:lnTo>
                  <a:lnTo>
                    <a:pt x="61648" y="59649"/>
                  </a:lnTo>
                  <a:lnTo>
                    <a:pt x="56043" y="61426"/>
                  </a:lnTo>
                  <a:lnTo>
                    <a:pt x="50439" y="63231"/>
                  </a:lnTo>
                  <a:lnTo>
                    <a:pt x="44835" y="65061"/>
                  </a:lnTo>
                  <a:lnTo>
                    <a:pt x="39230" y="66917"/>
                  </a:lnTo>
                  <a:lnTo>
                    <a:pt x="33626" y="68796"/>
                  </a:lnTo>
                  <a:lnTo>
                    <a:pt x="28021" y="70697"/>
                  </a:lnTo>
                  <a:lnTo>
                    <a:pt x="22417" y="72619"/>
                  </a:lnTo>
                  <a:lnTo>
                    <a:pt x="16813" y="74560"/>
                  </a:lnTo>
                  <a:lnTo>
                    <a:pt x="11208" y="76518"/>
                  </a:lnTo>
                  <a:lnTo>
                    <a:pt x="5604" y="78492"/>
                  </a:lnTo>
                  <a:lnTo>
                    <a:pt x="0" y="80479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644151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644151" y="1848652"/>
              <a:ext cx="1883076" cy="100967"/>
            </a:xfrm>
            <a:custGeom>
              <a:avLst/>
              <a:pathLst>
                <a:path w="1883076" h="100967">
                  <a:moveTo>
                    <a:pt x="0" y="80479"/>
                  </a:moveTo>
                  <a:lnTo>
                    <a:pt x="5604" y="78492"/>
                  </a:lnTo>
                  <a:lnTo>
                    <a:pt x="11208" y="76518"/>
                  </a:lnTo>
                  <a:lnTo>
                    <a:pt x="16813" y="74560"/>
                  </a:lnTo>
                  <a:lnTo>
                    <a:pt x="22417" y="72619"/>
                  </a:lnTo>
                  <a:lnTo>
                    <a:pt x="28021" y="70697"/>
                  </a:lnTo>
                  <a:lnTo>
                    <a:pt x="33626" y="68796"/>
                  </a:lnTo>
                  <a:lnTo>
                    <a:pt x="39230" y="66917"/>
                  </a:lnTo>
                  <a:lnTo>
                    <a:pt x="44835" y="65061"/>
                  </a:lnTo>
                  <a:lnTo>
                    <a:pt x="50439" y="63231"/>
                  </a:lnTo>
                  <a:lnTo>
                    <a:pt x="56043" y="61426"/>
                  </a:lnTo>
                  <a:lnTo>
                    <a:pt x="61648" y="59649"/>
                  </a:lnTo>
                  <a:lnTo>
                    <a:pt x="67252" y="57901"/>
                  </a:lnTo>
                  <a:lnTo>
                    <a:pt x="72857" y="56182"/>
                  </a:lnTo>
                  <a:lnTo>
                    <a:pt x="78461" y="54492"/>
                  </a:lnTo>
                  <a:lnTo>
                    <a:pt x="84065" y="52834"/>
                  </a:lnTo>
                  <a:lnTo>
                    <a:pt x="89670" y="51208"/>
                  </a:lnTo>
                  <a:lnTo>
                    <a:pt x="95274" y="49613"/>
                  </a:lnTo>
                  <a:lnTo>
                    <a:pt x="100879" y="48051"/>
                  </a:lnTo>
                  <a:lnTo>
                    <a:pt x="106483" y="46522"/>
                  </a:lnTo>
                  <a:lnTo>
                    <a:pt x="112087" y="45027"/>
                  </a:lnTo>
                  <a:lnTo>
                    <a:pt x="117692" y="43565"/>
                  </a:lnTo>
                  <a:lnTo>
                    <a:pt x="123296" y="42137"/>
                  </a:lnTo>
                  <a:lnTo>
                    <a:pt x="128901" y="40742"/>
                  </a:lnTo>
                  <a:lnTo>
                    <a:pt x="134505" y="39382"/>
                  </a:lnTo>
                  <a:lnTo>
                    <a:pt x="140109" y="38055"/>
                  </a:lnTo>
                  <a:lnTo>
                    <a:pt x="145714" y="36762"/>
                  </a:lnTo>
                  <a:lnTo>
                    <a:pt x="151318" y="35503"/>
                  </a:lnTo>
                  <a:lnTo>
                    <a:pt x="156923" y="34277"/>
                  </a:lnTo>
                  <a:lnTo>
                    <a:pt x="162527" y="33084"/>
                  </a:lnTo>
                  <a:lnTo>
                    <a:pt x="168131" y="31924"/>
                  </a:lnTo>
                  <a:lnTo>
                    <a:pt x="173736" y="30797"/>
                  </a:lnTo>
                  <a:lnTo>
                    <a:pt x="179340" y="29701"/>
                  </a:lnTo>
                  <a:lnTo>
                    <a:pt x="184944" y="28638"/>
                  </a:lnTo>
                  <a:lnTo>
                    <a:pt x="190549" y="27605"/>
                  </a:lnTo>
                  <a:lnTo>
                    <a:pt x="196153" y="26604"/>
                  </a:lnTo>
                  <a:lnTo>
                    <a:pt x="201758" y="25632"/>
                  </a:lnTo>
                  <a:lnTo>
                    <a:pt x="207362" y="24691"/>
                  </a:lnTo>
                  <a:lnTo>
                    <a:pt x="212966" y="23778"/>
                  </a:lnTo>
                  <a:lnTo>
                    <a:pt x="218571" y="22895"/>
                  </a:lnTo>
                  <a:lnTo>
                    <a:pt x="224175" y="22039"/>
                  </a:lnTo>
                  <a:lnTo>
                    <a:pt x="229780" y="21211"/>
                  </a:lnTo>
                  <a:lnTo>
                    <a:pt x="235384" y="20410"/>
                  </a:lnTo>
                  <a:lnTo>
                    <a:pt x="240988" y="19635"/>
                  </a:lnTo>
                  <a:lnTo>
                    <a:pt x="246593" y="18886"/>
                  </a:lnTo>
                  <a:lnTo>
                    <a:pt x="252197" y="18162"/>
                  </a:lnTo>
                  <a:lnTo>
                    <a:pt x="257802" y="17463"/>
                  </a:lnTo>
                  <a:lnTo>
                    <a:pt x="263406" y="16787"/>
                  </a:lnTo>
                  <a:lnTo>
                    <a:pt x="269010" y="16135"/>
                  </a:lnTo>
                  <a:lnTo>
                    <a:pt x="274615" y="15505"/>
                  </a:lnTo>
                  <a:lnTo>
                    <a:pt x="280219" y="14898"/>
                  </a:lnTo>
                  <a:lnTo>
                    <a:pt x="285824" y="14311"/>
                  </a:lnTo>
                  <a:lnTo>
                    <a:pt x="291428" y="13746"/>
                  </a:lnTo>
                  <a:lnTo>
                    <a:pt x="297032" y="13201"/>
                  </a:lnTo>
                  <a:lnTo>
                    <a:pt x="302637" y="12675"/>
                  </a:lnTo>
                  <a:lnTo>
                    <a:pt x="308241" y="12168"/>
                  </a:lnTo>
                  <a:lnTo>
                    <a:pt x="313846" y="11680"/>
                  </a:lnTo>
                  <a:lnTo>
                    <a:pt x="319450" y="11210"/>
                  </a:lnTo>
                  <a:lnTo>
                    <a:pt x="325054" y="10757"/>
                  </a:lnTo>
                  <a:lnTo>
                    <a:pt x="330659" y="10321"/>
                  </a:lnTo>
                  <a:lnTo>
                    <a:pt x="336263" y="9902"/>
                  </a:lnTo>
                  <a:lnTo>
                    <a:pt x="341867" y="9498"/>
                  </a:lnTo>
                  <a:lnTo>
                    <a:pt x="347472" y="9109"/>
                  </a:lnTo>
                  <a:lnTo>
                    <a:pt x="353076" y="8735"/>
                  </a:lnTo>
                  <a:lnTo>
                    <a:pt x="358681" y="8376"/>
                  </a:lnTo>
                  <a:lnTo>
                    <a:pt x="364285" y="8030"/>
                  </a:lnTo>
                  <a:lnTo>
                    <a:pt x="369889" y="7697"/>
                  </a:lnTo>
                  <a:lnTo>
                    <a:pt x="375494" y="7378"/>
                  </a:lnTo>
                  <a:lnTo>
                    <a:pt x="381098" y="7070"/>
                  </a:lnTo>
                  <a:lnTo>
                    <a:pt x="386703" y="6775"/>
                  </a:lnTo>
                  <a:lnTo>
                    <a:pt x="392307" y="6491"/>
                  </a:lnTo>
                  <a:lnTo>
                    <a:pt x="397911" y="6219"/>
                  </a:lnTo>
                  <a:lnTo>
                    <a:pt x="403516" y="5957"/>
                  </a:lnTo>
                  <a:lnTo>
                    <a:pt x="409120" y="5706"/>
                  </a:lnTo>
                  <a:lnTo>
                    <a:pt x="414725" y="5464"/>
                  </a:lnTo>
                  <a:lnTo>
                    <a:pt x="420329" y="5233"/>
                  </a:lnTo>
                  <a:lnTo>
                    <a:pt x="425933" y="5010"/>
                  </a:lnTo>
                  <a:lnTo>
                    <a:pt x="431538" y="4797"/>
                  </a:lnTo>
                  <a:lnTo>
                    <a:pt x="437142" y="4592"/>
                  </a:lnTo>
                  <a:lnTo>
                    <a:pt x="442747" y="4395"/>
                  </a:lnTo>
                  <a:lnTo>
                    <a:pt x="448351" y="4207"/>
                  </a:lnTo>
                  <a:lnTo>
                    <a:pt x="453955" y="4026"/>
                  </a:lnTo>
                  <a:lnTo>
                    <a:pt x="459560" y="3852"/>
                  </a:lnTo>
                  <a:lnTo>
                    <a:pt x="465164" y="3686"/>
                  </a:lnTo>
                  <a:lnTo>
                    <a:pt x="470769" y="3526"/>
                  </a:lnTo>
                  <a:lnTo>
                    <a:pt x="476373" y="3373"/>
                  </a:lnTo>
                  <a:lnTo>
                    <a:pt x="481977" y="3227"/>
                  </a:lnTo>
                  <a:lnTo>
                    <a:pt x="487582" y="3086"/>
                  </a:lnTo>
                  <a:lnTo>
                    <a:pt x="493186" y="2952"/>
                  </a:lnTo>
                  <a:lnTo>
                    <a:pt x="498790" y="2823"/>
                  </a:lnTo>
                  <a:lnTo>
                    <a:pt x="504395" y="2699"/>
                  </a:lnTo>
                  <a:lnTo>
                    <a:pt x="509999" y="2580"/>
                  </a:lnTo>
                  <a:lnTo>
                    <a:pt x="515604" y="2467"/>
                  </a:lnTo>
                  <a:lnTo>
                    <a:pt x="521208" y="2358"/>
                  </a:lnTo>
                  <a:lnTo>
                    <a:pt x="526812" y="2254"/>
                  </a:lnTo>
                  <a:lnTo>
                    <a:pt x="532417" y="2154"/>
                  </a:lnTo>
                  <a:lnTo>
                    <a:pt x="538021" y="2059"/>
                  </a:lnTo>
                  <a:lnTo>
                    <a:pt x="543626" y="1968"/>
                  </a:lnTo>
                  <a:lnTo>
                    <a:pt x="549230" y="1880"/>
                  </a:lnTo>
                  <a:lnTo>
                    <a:pt x="554834" y="1796"/>
                  </a:lnTo>
                  <a:lnTo>
                    <a:pt x="560439" y="1716"/>
                  </a:lnTo>
                  <a:lnTo>
                    <a:pt x="566043" y="1639"/>
                  </a:lnTo>
                  <a:lnTo>
                    <a:pt x="571648" y="1566"/>
                  </a:lnTo>
                  <a:lnTo>
                    <a:pt x="577252" y="1496"/>
                  </a:lnTo>
                  <a:lnTo>
                    <a:pt x="582856" y="1429"/>
                  </a:lnTo>
                  <a:lnTo>
                    <a:pt x="588461" y="1364"/>
                  </a:lnTo>
                  <a:lnTo>
                    <a:pt x="594065" y="1303"/>
                  </a:lnTo>
                  <a:lnTo>
                    <a:pt x="599670" y="1244"/>
                  </a:lnTo>
                  <a:lnTo>
                    <a:pt x="605274" y="1188"/>
                  </a:lnTo>
                  <a:lnTo>
                    <a:pt x="610878" y="1134"/>
                  </a:lnTo>
                  <a:lnTo>
                    <a:pt x="616483" y="1082"/>
                  </a:lnTo>
                  <a:lnTo>
                    <a:pt x="622087" y="1033"/>
                  </a:lnTo>
                  <a:lnTo>
                    <a:pt x="627692" y="986"/>
                  </a:lnTo>
                  <a:lnTo>
                    <a:pt x="633296" y="941"/>
                  </a:lnTo>
                  <a:lnTo>
                    <a:pt x="638900" y="898"/>
                  </a:lnTo>
                  <a:lnTo>
                    <a:pt x="644505" y="857"/>
                  </a:lnTo>
                  <a:lnTo>
                    <a:pt x="650109" y="818"/>
                  </a:lnTo>
                  <a:lnTo>
                    <a:pt x="655713" y="780"/>
                  </a:lnTo>
                  <a:lnTo>
                    <a:pt x="661318" y="744"/>
                  </a:lnTo>
                  <a:lnTo>
                    <a:pt x="666922" y="710"/>
                  </a:lnTo>
                  <a:lnTo>
                    <a:pt x="672527" y="677"/>
                  </a:lnTo>
                  <a:lnTo>
                    <a:pt x="678131" y="646"/>
                  </a:lnTo>
                  <a:lnTo>
                    <a:pt x="683735" y="616"/>
                  </a:lnTo>
                  <a:lnTo>
                    <a:pt x="689340" y="588"/>
                  </a:lnTo>
                  <a:lnTo>
                    <a:pt x="694944" y="561"/>
                  </a:lnTo>
                  <a:lnTo>
                    <a:pt x="700549" y="535"/>
                  </a:lnTo>
                  <a:lnTo>
                    <a:pt x="706153" y="510"/>
                  </a:lnTo>
                  <a:lnTo>
                    <a:pt x="711757" y="486"/>
                  </a:lnTo>
                  <a:lnTo>
                    <a:pt x="717362" y="463"/>
                  </a:lnTo>
                  <a:lnTo>
                    <a:pt x="722966" y="442"/>
                  </a:lnTo>
                  <a:lnTo>
                    <a:pt x="728571" y="421"/>
                  </a:lnTo>
                  <a:lnTo>
                    <a:pt x="734175" y="401"/>
                  </a:lnTo>
                  <a:lnTo>
                    <a:pt x="739779" y="382"/>
                  </a:lnTo>
                  <a:lnTo>
                    <a:pt x="745384" y="364"/>
                  </a:lnTo>
                  <a:lnTo>
                    <a:pt x="750988" y="347"/>
                  </a:lnTo>
                  <a:lnTo>
                    <a:pt x="756593" y="331"/>
                  </a:lnTo>
                  <a:lnTo>
                    <a:pt x="762197" y="315"/>
                  </a:lnTo>
                  <a:lnTo>
                    <a:pt x="767801" y="300"/>
                  </a:lnTo>
                  <a:lnTo>
                    <a:pt x="773406" y="286"/>
                  </a:lnTo>
                  <a:lnTo>
                    <a:pt x="779010" y="273"/>
                  </a:lnTo>
                  <a:lnTo>
                    <a:pt x="784615" y="260"/>
                  </a:lnTo>
                  <a:lnTo>
                    <a:pt x="790219" y="247"/>
                  </a:lnTo>
                  <a:lnTo>
                    <a:pt x="795823" y="236"/>
                  </a:lnTo>
                  <a:lnTo>
                    <a:pt x="801428" y="224"/>
                  </a:lnTo>
                  <a:lnTo>
                    <a:pt x="807032" y="214"/>
                  </a:lnTo>
                  <a:lnTo>
                    <a:pt x="812636" y="203"/>
                  </a:lnTo>
                  <a:lnTo>
                    <a:pt x="818241" y="194"/>
                  </a:lnTo>
                  <a:lnTo>
                    <a:pt x="823845" y="184"/>
                  </a:lnTo>
                  <a:lnTo>
                    <a:pt x="829450" y="175"/>
                  </a:lnTo>
                  <a:lnTo>
                    <a:pt x="835054" y="167"/>
                  </a:lnTo>
                  <a:lnTo>
                    <a:pt x="840658" y="159"/>
                  </a:lnTo>
                  <a:lnTo>
                    <a:pt x="846263" y="151"/>
                  </a:lnTo>
                  <a:lnTo>
                    <a:pt x="851867" y="144"/>
                  </a:lnTo>
                  <a:lnTo>
                    <a:pt x="857472" y="137"/>
                  </a:lnTo>
                  <a:lnTo>
                    <a:pt x="863076" y="130"/>
                  </a:lnTo>
                  <a:lnTo>
                    <a:pt x="868680" y="124"/>
                  </a:lnTo>
                  <a:lnTo>
                    <a:pt x="874285" y="118"/>
                  </a:lnTo>
                  <a:lnTo>
                    <a:pt x="879889" y="112"/>
                  </a:lnTo>
                  <a:lnTo>
                    <a:pt x="885494" y="107"/>
                  </a:lnTo>
                  <a:lnTo>
                    <a:pt x="891098" y="102"/>
                  </a:lnTo>
                  <a:lnTo>
                    <a:pt x="896702" y="97"/>
                  </a:lnTo>
                  <a:lnTo>
                    <a:pt x="902307" y="92"/>
                  </a:lnTo>
                  <a:lnTo>
                    <a:pt x="907911" y="87"/>
                  </a:lnTo>
                  <a:lnTo>
                    <a:pt x="913516" y="83"/>
                  </a:lnTo>
                  <a:lnTo>
                    <a:pt x="919120" y="79"/>
                  </a:lnTo>
                  <a:lnTo>
                    <a:pt x="924724" y="75"/>
                  </a:lnTo>
                  <a:lnTo>
                    <a:pt x="930329" y="71"/>
                  </a:lnTo>
                  <a:lnTo>
                    <a:pt x="935933" y="68"/>
                  </a:lnTo>
                  <a:lnTo>
                    <a:pt x="941538" y="64"/>
                  </a:lnTo>
                  <a:lnTo>
                    <a:pt x="947142" y="61"/>
                  </a:lnTo>
                  <a:lnTo>
                    <a:pt x="952746" y="58"/>
                  </a:lnTo>
                  <a:lnTo>
                    <a:pt x="958351" y="55"/>
                  </a:lnTo>
                  <a:lnTo>
                    <a:pt x="963955" y="52"/>
                  </a:lnTo>
                  <a:lnTo>
                    <a:pt x="969559" y="50"/>
                  </a:lnTo>
                  <a:lnTo>
                    <a:pt x="975164" y="47"/>
                  </a:lnTo>
                  <a:lnTo>
                    <a:pt x="980768" y="45"/>
                  </a:lnTo>
                  <a:lnTo>
                    <a:pt x="986373" y="43"/>
                  </a:lnTo>
                  <a:lnTo>
                    <a:pt x="991977" y="41"/>
                  </a:lnTo>
                  <a:lnTo>
                    <a:pt x="997581" y="38"/>
                  </a:lnTo>
                  <a:lnTo>
                    <a:pt x="1003186" y="37"/>
                  </a:lnTo>
                  <a:lnTo>
                    <a:pt x="1008790" y="35"/>
                  </a:lnTo>
                  <a:lnTo>
                    <a:pt x="1014395" y="33"/>
                  </a:lnTo>
                  <a:lnTo>
                    <a:pt x="1019999" y="31"/>
                  </a:lnTo>
                  <a:lnTo>
                    <a:pt x="1025603" y="30"/>
                  </a:lnTo>
                  <a:lnTo>
                    <a:pt x="1031208" y="28"/>
                  </a:lnTo>
                  <a:lnTo>
                    <a:pt x="1036812" y="27"/>
                  </a:lnTo>
                  <a:lnTo>
                    <a:pt x="1042417" y="25"/>
                  </a:lnTo>
                  <a:lnTo>
                    <a:pt x="1048021" y="24"/>
                  </a:lnTo>
                  <a:lnTo>
                    <a:pt x="1053625" y="23"/>
                  </a:lnTo>
                  <a:lnTo>
                    <a:pt x="1059230" y="22"/>
                  </a:lnTo>
                  <a:lnTo>
                    <a:pt x="1064834" y="20"/>
                  </a:lnTo>
                  <a:lnTo>
                    <a:pt x="1070439" y="19"/>
                  </a:lnTo>
                  <a:lnTo>
                    <a:pt x="1076043" y="18"/>
                  </a:lnTo>
                  <a:lnTo>
                    <a:pt x="1081647" y="17"/>
                  </a:lnTo>
                  <a:lnTo>
                    <a:pt x="1087252" y="16"/>
                  </a:lnTo>
                  <a:lnTo>
                    <a:pt x="1092856" y="16"/>
                  </a:lnTo>
                  <a:lnTo>
                    <a:pt x="1098461" y="15"/>
                  </a:lnTo>
                  <a:lnTo>
                    <a:pt x="1104065" y="14"/>
                  </a:lnTo>
                  <a:lnTo>
                    <a:pt x="1109669" y="13"/>
                  </a:lnTo>
                  <a:lnTo>
                    <a:pt x="1115274" y="12"/>
                  </a:lnTo>
                  <a:lnTo>
                    <a:pt x="1120878" y="12"/>
                  </a:lnTo>
                  <a:lnTo>
                    <a:pt x="1126482" y="11"/>
                  </a:lnTo>
                  <a:lnTo>
                    <a:pt x="1132087" y="11"/>
                  </a:lnTo>
                  <a:lnTo>
                    <a:pt x="1137691" y="10"/>
                  </a:lnTo>
                  <a:lnTo>
                    <a:pt x="1143296" y="9"/>
                  </a:lnTo>
                  <a:lnTo>
                    <a:pt x="1148900" y="9"/>
                  </a:lnTo>
                  <a:lnTo>
                    <a:pt x="1154504" y="8"/>
                  </a:lnTo>
                  <a:lnTo>
                    <a:pt x="1160109" y="8"/>
                  </a:lnTo>
                  <a:lnTo>
                    <a:pt x="1165713" y="8"/>
                  </a:lnTo>
                  <a:lnTo>
                    <a:pt x="1171318" y="7"/>
                  </a:lnTo>
                  <a:lnTo>
                    <a:pt x="1176922" y="7"/>
                  </a:lnTo>
                  <a:lnTo>
                    <a:pt x="1182526" y="6"/>
                  </a:lnTo>
                  <a:lnTo>
                    <a:pt x="1188131" y="6"/>
                  </a:lnTo>
                  <a:lnTo>
                    <a:pt x="1193735" y="6"/>
                  </a:lnTo>
                  <a:lnTo>
                    <a:pt x="1199340" y="5"/>
                  </a:lnTo>
                  <a:lnTo>
                    <a:pt x="1204944" y="5"/>
                  </a:lnTo>
                  <a:lnTo>
                    <a:pt x="1210548" y="5"/>
                  </a:lnTo>
                  <a:lnTo>
                    <a:pt x="1216153" y="4"/>
                  </a:lnTo>
                  <a:lnTo>
                    <a:pt x="1221757" y="4"/>
                  </a:lnTo>
                  <a:lnTo>
                    <a:pt x="1227362" y="4"/>
                  </a:lnTo>
                  <a:lnTo>
                    <a:pt x="1232966" y="4"/>
                  </a:lnTo>
                  <a:lnTo>
                    <a:pt x="1238570" y="3"/>
                  </a:lnTo>
                  <a:lnTo>
                    <a:pt x="1244175" y="3"/>
                  </a:lnTo>
                  <a:lnTo>
                    <a:pt x="1249779" y="3"/>
                  </a:lnTo>
                  <a:lnTo>
                    <a:pt x="1255384" y="3"/>
                  </a:lnTo>
                  <a:lnTo>
                    <a:pt x="1260988" y="3"/>
                  </a:lnTo>
                  <a:lnTo>
                    <a:pt x="1266592" y="2"/>
                  </a:lnTo>
                  <a:lnTo>
                    <a:pt x="1272197" y="2"/>
                  </a:lnTo>
                  <a:lnTo>
                    <a:pt x="1277801" y="2"/>
                  </a:lnTo>
                  <a:lnTo>
                    <a:pt x="1283406" y="2"/>
                  </a:lnTo>
                  <a:lnTo>
                    <a:pt x="1289010" y="2"/>
                  </a:lnTo>
                  <a:lnTo>
                    <a:pt x="1294614" y="2"/>
                  </a:lnTo>
                  <a:lnTo>
                    <a:pt x="1300219" y="2"/>
                  </a:lnTo>
                  <a:lnTo>
                    <a:pt x="1305823" y="1"/>
                  </a:lnTo>
                  <a:lnTo>
                    <a:pt x="1311427" y="1"/>
                  </a:lnTo>
                  <a:lnTo>
                    <a:pt x="1317032" y="1"/>
                  </a:lnTo>
                  <a:lnTo>
                    <a:pt x="1322636" y="1"/>
                  </a:lnTo>
                  <a:lnTo>
                    <a:pt x="1328241" y="1"/>
                  </a:lnTo>
                  <a:lnTo>
                    <a:pt x="1333845" y="1"/>
                  </a:lnTo>
                  <a:lnTo>
                    <a:pt x="1339449" y="1"/>
                  </a:lnTo>
                  <a:lnTo>
                    <a:pt x="1345054" y="1"/>
                  </a:lnTo>
                  <a:lnTo>
                    <a:pt x="1350658" y="1"/>
                  </a:lnTo>
                  <a:lnTo>
                    <a:pt x="1356263" y="1"/>
                  </a:lnTo>
                  <a:lnTo>
                    <a:pt x="1361867" y="1"/>
                  </a:lnTo>
                  <a:lnTo>
                    <a:pt x="1367471" y="1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1"/>
                  </a:lnTo>
                  <a:lnTo>
                    <a:pt x="1653295" y="1"/>
                  </a:lnTo>
                  <a:lnTo>
                    <a:pt x="1647691" y="1"/>
                  </a:lnTo>
                  <a:lnTo>
                    <a:pt x="1642087" y="1"/>
                  </a:lnTo>
                  <a:lnTo>
                    <a:pt x="1636482" y="1"/>
                  </a:lnTo>
                  <a:lnTo>
                    <a:pt x="1630878" y="1"/>
                  </a:lnTo>
                  <a:lnTo>
                    <a:pt x="1625273" y="1"/>
                  </a:lnTo>
                  <a:lnTo>
                    <a:pt x="1619669" y="2"/>
                  </a:lnTo>
                  <a:lnTo>
                    <a:pt x="1614065" y="2"/>
                  </a:lnTo>
                  <a:lnTo>
                    <a:pt x="1608460" y="2"/>
                  </a:lnTo>
                  <a:lnTo>
                    <a:pt x="1602856" y="2"/>
                  </a:lnTo>
                  <a:lnTo>
                    <a:pt x="1597252" y="3"/>
                  </a:lnTo>
                  <a:lnTo>
                    <a:pt x="1591647" y="3"/>
                  </a:lnTo>
                  <a:lnTo>
                    <a:pt x="1586043" y="3"/>
                  </a:lnTo>
                  <a:lnTo>
                    <a:pt x="1580438" y="4"/>
                  </a:lnTo>
                  <a:lnTo>
                    <a:pt x="1574834" y="4"/>
                  </a:lnTo>
                  <a:lnTo>
                    <a:pt x="1569230" y="4"/>
                  </a:lnTo>
                  <a:lnTo>
                    <a:pt x="1563625" y="5"/>
                  </a:lnTo>
                  <a:lnTo>
                    <a:pt x="1558021" y="5"/>
                  </a:lnTo>
                  <a:lnTo>
                    <a:pt x="1552416" y="6"/>
                  </a:lnTo>
                  <a:lnTo>
                    <a:pt x="1546812" y="6"/>
                  </a:lnTo>
                  <a:lnTo>
                    <a:pt x="1541208" y="7"/>
                  </a:lnTo>
                  <a:lnTo>
                    <a:pt x="1535603" y="7"/>
                  </a:lnTo>
                  <a:lnTo>
                    <a:pt x="1529999" y="8"/>
                  </a:lnTo>
                  <a:lnTo>
                    <a:pt x="1524394" y="8"/>
                  </a:lnTo>
                  <a:lnTo>
                    <a:pt x="1518790" y="9"/>
                  </a:lnTo>
                  <a:lnTo>
                    <a:pt x="1513186" y="9"/>
                  </a:lnTo>
                  <a:lnTo>
                    <a:pt x="1507581" y="10"/>
                  </a:lnTo>
                  <a:lnTo>
                    <a:pt x="1501977" y="10"/>
                  </a:lnTo>
                  <a:lnTo>
                    <a:pt x="1496372" y="11"/>
                  </a:lnTo>
                  <a:lnTo>
                    <a:pt x="1490768" y="12"/>
                  </a:lnTo>
                  <a:lnTo>
                    <a:pt x="1485164" y="12"/>
                  </a:lnTo>
                  <a:lnTo>
                    <a:pt x="1479559" y="13"/>
                  </a:lnTo>
                  <a:lnTo>
                    <a:pt x="1473955" y="14"/>
                  </a:lnTo>
                  <a:lnTo>
                    <a:pt x="1468350" y="14"/>
                  </a:lnTo>
                  <a:lnTo>
                    <a:pt x="1462746" y="15"/>
                  </a:lnTo>
                  <a:lnTo>
                    <a:pt x="1457142" y="16"/>
                  </a:lnTo>
                  <a:lnTo>
                    <a:pt x="1451537" y="17"/>
                  </a:lnTo>
                  <a:lnTo>
                    <a:pt x="1445933" y="17"/>
                  </a:lnTo>
                  <a:lnTo>
                    <a:pt x="1440329" y="18"/>
                  </a:lnTo>
                  <a:lnTo>
                    <a:pt x="1434724" y="19"/>
                  </a:lnTo>
                  <a:lnTo>
                    <a:pt x="1429120" y="20"/>
                  </a:lnTo>
                  <a:lnTo>
                    <a:pt x="1423515" y="21"/>
                  </a:lnTo>
                  <a:lnTo>
                    <a:pt x="1417911" y="22"/>
                  </a:lnTo>
                  <a:lnTo>
                    <a:pt x="1412307" y="23"/>
                  </a:lnTo>
                  <a:lnTo>
                    <a:pt x="1406702" y="24"/>
                  </a:lnTo>
                  <a:lnTo>
                    <a:pt x="1401098" y="25"/>
                  </a:lnTo>
                  <a:lnTo>
                    <a:pt x="1395493" y="26"/>
                  </a:lnTo>
                  <a:lnTo>
                    <a:pt x="1389889" y="27"/>
                  </a:lnTo>
                  <a:lnTo>
                    <a:pt x="1384285" y="28"/>
                  </a:lnTo>
                  <a:lnTo>
                    <a:pt x="1378680" y="30"/>
                  </a:lnTo>
                  <a:lnTo>
                    <a:pt x="1373076" y="31"/>
                  </a:lnTo>
                  <a:lnTo>
                    <a:pt x="1367471" y="32"/>
                  </a:lnTo>
                  <a:lnTo>
                    <a:pt x="1361867" y="34"/>
                  </a:lnTo>
                  <a:lnTo>
                    <a:pt x="1356263" y="35"/>
                  </a:lnTo>
                  <a:lnTo>
                    <a:pt x="1350658" y="37"/>
                  </a:lnTo>
                  <a:lnTo>
                    <a:pt x="1345054" y="38"/>
                  </a:lnTo>
                  <a:lnTo>
                    <a:pt x="1339449" y="40"/>
                  </a:lnTo>
                  <a:lnTo>
                    <a:pt x="1333845" y="41"/>
                  </a:lnTo>
                  <a:lnTo>
                    <a:pt x="1328241" y="43"/>
                  </a:lnTo>
                  <a:lnTo>
                    <a:pt x="1322636" y="45"/>
                  </a:lnTo>
                  <a:lnTo>
                    <a:pt x="1317032" y="47"/>
                  </a:lnTo>
                  <a:lnTo>
                    <a:pt x="1311427" y="48"/>
                  </a:lnTo>
                  <a:lnTo>
                    <a:pt x="1305823" y="50"/>
                  </a:lnTo>
                  <a:lnTo>
                    <a:pt x="1300219" y="52"/>
                  </a:lnTo>
                  <a:lnTo>
                    <a:pt x="1294614" y="55"/>
                  </a:lnTo>
                  <a:lnTo>
                    <a:pt x="1289010" y="57"/>
                  </a:lnTo>
                  <a:lnTo>
                    <a:pt x="1283406" y="59"/>
                  </a:lnTo>
                  <a:lnTo>
                    <a:pt x="1277801" y="61"/>
                  </a:lnTo>
                  <a:lnTo>
                    <a:pt x="1272197" y="64"/>
                  </a:lnTo>
                  <a:lnTo>
                    <a:pt x="1266592" y="66"/>
                  </a:lnTo>
                  <a:lnTo>
                    <a:pt x="1260988" y="69"/>
                  </a:lnTo>
                  <a:lnTo>
                    <a:pt x="1255384" y="71"/>
                  </a:lnTo>
                  <a:lnTo>
                    <a:pt x="1249779" y="74"/>
                  </a:lnTo>
                  <a:lnTo>
                    <a:pt x="1244175" y="77"/>
                  </a:lnTo>
                  <a:lnTo>
                    <a:pt x="1238570" y="80"/>
                  </a:lnTo>
                  <a:lnTo>
                    <a:pt x="1232966" y="83"/>
                  </a:lnTo>
                  <a:lnTo>
                    <a:pt x="1227362" y="86"/>
                  </a:lnTo>
                  <a:lnTo>
                    <a:pt x="1221757" y="89"/>
                  </a:lnTo>
                  <a:lnTo>
                    <a:pt x="1216153" y="93"/>
                  </a:lnTo>
                  <a:lnTo>
                    <a:pt x="1210548" y="96"/>
                  </a:lnTo>
                  <a:lnTo>
                    <a:pt x="1204944" y="100"/>
                  </a:lnTo>
                  <a:lnTo>
                    <a:pt x="1199340" y="103"/>
                  </a:lnTo>
                  <a:lnTo>
                    <a:pt x="1193735" y="107"/>
                  </a:lnTo>
                  <a:lnTo>
                    <a:pt x="1188131" y="111"/>
                  </a:lnTo>
                  <a:lnTo>
                    <a:pt x="1182526" y="115"/>
                  </a:lnTo>
                  <a:lnTo>
                    <a:pt x="1176922" y="120"/>
                  </a:lnTo>
                  <a:lnTo>
                    <a:pt x="1171318" y="124"/>
                  </a:lnTo>
                  <a:lnTo>
                    <a:pt x="1165713" y="129"/>
                  </a:lnTo>
                  <a:lnTo>
                    <a:pt x="1160109" y="133"/>
                  </a:lnTo>
                  <a:lnTo>
                    <a:pt x="1154504" y="138"/>
                  </a:lnTo>
                  <a:lnTo>
                    <a:pt x="1148900" y="143"/>
                  </a:lnTo>
                  <a:lnTo>
                    <a:pt x="1143296" y="148"/>
                  </a:lnTo>
                  <a:lnTo>
                    <a:pt x="1137691" y="154"/>
                  </a:lnTo>
                  <a:lnTo>
                    <a:pt x="1132087" y="159"/>
                  </a:lnTo>
                  <a:lnTo>
                    <a:pt x="1126482" y="165"/>
                  </a:lnTo>
                  <a:lnTo>
                    <a:pt x="1120878" y="171"/>
                  </a:lnTo>
                  <a:lnTo>
                    <a:pt x="1115274" y="177"/>
                  </a:lnTo>
                  <a:lnTo>
                    <a:pt x="1109669" y="183"/>
                  </a:lnTo>
                  <a:lnTo>
                    <a:pt x="1104065" y="190"/>
                  </a:lnTo>
                  <a:lnTo>
                    <a:pt x="1098461" y="197"/>
                  </a:lnTo>
                  <a:lnTo>
                    <a:pt x="1092856" y="204"/>
                  </a:lnTo>
                  <a:lnTo>
                    <a:pt x="1087252" y="211"/>
                  </a:lnTo>
                  <a:lnTo>
                    <a:pt x="1081647" y="218"/>
                  </a:lnTo>
                  <a:lnTo>
                    <a:pt x="1076043" y="226"/>
                  </a:lnTo>
                  <a:lnTo>
                    <a:pt x="1070439" y="234"/>
                  </a:lnTo>
                  <a:lnTo>
                    <a:pt x="1064834" y="242"/>
                  </a:lnTo>
                  <a:lnTo>
                    <a:pt x="1059230" y="251"/>
                  </a:lnTo>
                  <a:lnTo>
                    <a:pt x="1053625" y="260"/>
                  </a:lnTo>
                  <a:lnTo>
                    <a:pt x="1048021" y="269"/>
                  </a:lnTo>
                  <a:lnTo>
                    <a:pt x="1042417" y="278"/>
                  </a:lnTo>
                  <a:lnTo>
                    <a:pt x="1036812" y="288"/>
                  </a:lnTo>
                  <a:lnTo>
                    <a:pt x="1031208" y="298"/>
                  </a:lnTo>
                  <a:lnTo>
                    <a:pt x="1025603" y="308"/>
                  </a:lnTo>
                  <a:lnTo>
                    <a:pt x="1019999" y="319"/>
                  </a:lnTo>
                  <a:lnTo>
                    <a:pt x="1014395" y="330"/>
                  </a:lnTo>
                  <a:lnTo>
                    <a:pt x="1008790" y="341"/>
                  </a:lnTo>
                  <a:lnTo>
                    <a:pt x="1003186" y="353"/>
                  </a:lnTo>
                  <a:lnTo>
                    <a:pt x="997581" y="365"/>
                  </a:lnTo>
                  <a:lnTo>
                    <a:pt x="991977" y="378"/>
                  </a:lnTo>
                  <a:lnTo>
                    <a:pt x="986373" y="391"/>
                  </a:lnTo>
                  <a:lnTo>
                    <a:pt x="980768" y="404"/>
                  </a:lnTo>
                  <a:lnTo>
                    <a:pt x="975164" y="418"/>
                  </a:lnTo>
                  <a:lnTo>
                    <a:pt x="969559" y="433"/>
                  </a:lnTo>
                  <a:lnTo>
                    <a:pt x="963955" y="447"/>
                  </a:lnTo>
                  <a:lnTo>
                    <a:pt x="958351" y="463"/>
                  </a:lnTo>
                  <a:lnTo>
                    <a:pt x="952746" y="479"/>
                  </a:lnTo>
                  <a:lnTo>
                    <a:pt x="947142" y="495"/>
                  </a:lnTo>
                  <a:lnTo>
                    <a:pt x="941538" y="512"/>
                  </a:lnTo>
                  <a:lnTo>
                    <a:pt x="935933" y="529"/>
                  </a:lnTo>
                  <a:lnTo>
                    <a:pt x="930329" y="547"/>
                  </a:lnTo>
                  <a:lnTo>
                    <a:pt x="924724" y="566"/>
                  </a:lnTo>
                  <a:lnTo>
                    <a:pt x="919120" y="585"/>
                  </a:lnTo>
                  <a:lnTo>
                    <a:pt x="913516" y="605"/>
                  </a:lnTo>
                  <a:lnTo>
                    <a:pt x="907911" y="625"/>
                  </a:lnTo>
                  <a:lnTo>
                    <a:pt x="902307" y="646"/>
                  </a:lnTo>
                  <a:lnTo>
                    <a:pt x="896702" y="668"/>
                  </a:lnTo>
                  <a:lnTo>
                    <a:pt x="891098" y="691"/>
                  </a:lnTo>
                  <a:lnTo>
                    <a:pt x="885494" y="714"/>
                  </a:lnTo>
                  <a:lnTo>
                    <a:pt x="879889" y="738"/>
                  </a:lnTo>
                  <a:lnTo>
                    <a:pt x="874285" y="763"/>
                  </a:lnTo>
                  <a:lnTo>
                    <a:pt x="868680" y="789"/>
                  </a:lnTo>
                  <a:lnTo>
                    <a:pt x="863076" y="815"/>
                  </a:lnTo>
                  <a:lnTo>
                    <a:pt x="857472" y="843"/>
                  </a:lnTo>
                  <a:lnTo>
                    <a:pt x="851867" y="871"/>
                  </a:lnTo>
                  <a:lnTo>
                    <a:pt x="846263" y="900"/>
                  </a:lnTo>
                  <a:lnTo>
                    <a:pt x="840658" y="931"/>
                  </a:lnTo>
                  <a:lnTo>
                    <a:pt x="835054" y="962"/>
                  </a:lnTo>
                  <a:lnTo>
                    <a:pt x="829450" y="994"/>
                  </a:lnTo>
                  <a:lnTo>
                    <a:pt x="823845" y="1027"/>
                  </a:lnTo>
                  <a:lnTo>
                    <a:pt x="818241" y="1062"/>
                  </a:lnTo>
                  <a:lnTo>
                    <a:pt x="812636" y="1098"/>
                  </a:lnTo>
                  <a:lnTo>
                    <a:pt x="807032" y="1134"/>
                  </a:lnTo>
                  <a:lnTo>
                    <a:pt x="801428" y="1172"/>
                  </a:lnTo>
                  <a:lnTo>
                    <a:pt x="795823" y="1212"/>
                  </a:lnTo>
                  <a:lnTo>
                    <a:pt x="790219" y="1252"/>
                  </a:lnTo>
                  <a:lnTo>
                    <a:pt x="784615" y="1294"/>
                  </a:lnTo>
                  <a:lnTo>
                    <a:pt x="779010" y="1337"/>
                  </a:lnTo>
                  <a:lnTo>
                    <a:pt x="773406" y="1382"/>
                  </a:lnTo>
                  <a:lnTo>
                    <a:pt x="767801" y="1428"/>
                  </a:lnTo>
                  <a:lnTo>
                    <a:pt x="762197" y="1476"/>
                  </a:lnTo>
                  <a:lnTo>
                    <a:pt x="756593" y="1525"/>
                  </a:lnTo>
                  <a:lnTo>
                    <a:pt x="750988" y="1576"/>
                  </a:lnTo>
                  <a:lnTo>
                    <a:pt x="745384" y="1629"/>
                  </a:lnTo>
                  <a:lnTo>
                    <a:pt x="739779" y="1684"/>
                  </a:lnTo>
                  <a:lnTo>
                    <a:pt x="734175" y="1740"/>
                  </a:lnTo>
                  <a:lnTo>
                    <a:pt x="728571" y="1798"/>
                  </a:lnTo>
                  <a:lnTo>
                    <a:pt x="722966" y="1858"/>
                  </a:lnTo>
                  <a:lnTo>
                    <a:pt x="717362" y="1920"/>
                  </a:lnTo>
                  <a:lnTo>
                    <a:pt x="711757" y="1984"/>
                  </a:lnTo>
                  <a:lnTo>
                    <a:pt x="706153" y="2051"/>
                  </a:lnTo>
                  <a:lnTo>
                    <a:pt x="700549" y="2119"/>
                  </a:lnTo>
                  <a:lnTo>
                    <a:pt x="694944" y="2190"/>
                  </a:lnTo>
                  <a:lnTo>
                    <a:pt x="689340" y="2263"/>
                  </a:lnTo>
                  <a:lnTo>
                    <a:pt x="683735" y="2339"/>
                  </a:lnTo>
                  <a:lnTo>
                    <a:pt x="678131" y="2417"/>
                  </a:lnTo>
                  <a:lnTo>
                    <a:pt x="672527" y="2498"/>
                  </a:lnTo>
                  <a:lnTo>
                    <a:pt x="666922" y="2581"/>
                  </a:lnTo>
                  <a:lnTo>
                    <a:pt x="661318" y="2668"/>
                  </a:lnTo>
                  <a:lnTo>
                    <a:pt x="655713" y="2757"/>
                  </a:lnTo>
                  <a:lnTo>
                    <a:pt x="650109" y="2849"/>
                  </a:lnTo>
                  <a:lnTo>
                    <a:pt x="644505" y="2945"/>
                  </a:lnTo>
                  <a:lnTo>
                    <a:pt x="638900" y="3043"/>
                  </a:lnTo>
                  <a:lnTo>
                    <a:pt x="633296" y="3145"/>
                  </a:lnTo>
                  <a:lnTo>
                    <a:pt x="627692" y="3250"/>
                  </a:lnTo>
                  <a:lnTo>
                    <a:pt x="622087" y="3359"/>
                  </a:lnTo>
                  <a:lnTo>
                    <a:pt x="616483" y="3472"/>
                  </a:lnTo>
                  <a:lnTo>
                    <a:pt x="610878" y="3588"/>
                  </a:lnTo>
                  <a:lnTo>
                    <a:pt x="605274" y="3708"/>
                  </a:lnTo>
                  <a:lnTo>
                    <a:pt x="599670" y="3833"/>
                  </a:lnTo>
                  <a:lnTo>
                    <a:pt x="594065" y="3961"/>
                  </a:lnTo>
                  <a:lnTo>
                    <a:pt x="588461" y="4094"/>
                  </a:lnTo>
                  <a:lnTo>
                    <a:pt x="582856" y="4231"/>
                  </a:lnTo>
                  <a:lnTo>
                    <a:pt x="577252" y="4373"/>
                  </a:lnTo>
                  <a:lnTo>
                    <a:pt x="571648" y="4520"/>
                  </a:lnTo>
                  <a:lnTo>
                    <a:pt x="566043" y="4672"/>
                  </a:lnTo>
                  <a:lnTo>
                    <a:pt x="560439" y="4829"/>
                  </a:lnTo>
                  <a:lnTo>
                    <a:pt x="554834" y="4991"/>
                  </a:lnTo>
                  <a:lnTo>
                    <a:pt x="549230" y="5158"/>
                  </a:lnTo>
                  <a:lnTo>
                    <a:pt x="543626" y="5332"/>
                  </a:lnTo>
                  <a:lnTo>
                    <a:pt x="538021" y="5511"/>
                  </a:lnTo>
                  <a:lnTo>
                    <a:pt x="532417" y="5696"/>
                  </a:lnTo>
                  <a:lnTo>
                    <a:pt x="526812" y="5888"/>
                  </a:lnTo>
                  <a:lnTo>
                    <a:pt x="521208" y="6086"/>
                  </a:lnTo>
                  <a:lnTo>
                    <a:pt x="515604" y="6290"/>
                  </a:lnTo>
                  <a:lnTo>
                    <a:pt x="509999" y="6502"/>
                  </a:lnTo>
                  <a:lnTo>
                    <a:pt x="504395" y="6721"/>
                  </a:lnTo>
                  <a:lnTo>
                    <a:pt x="498790" y="6947"/>
                  </a:lnTo>
                  <a:lnTo>
                    <a:pt x="493186" y="7181"/>
                  </a:lnTo>
                  <a:lnTo>
                    <a:pt x="487582" y="7422"/>
                  </a:lnTo>
                  <a:lnTo>
                    <a:pt x="481977" y="7672"/>
                  </a:lnTo>
                  <a:lnTo>
                    <a:pt x="476373" y="7930"/>
                  </a:lnTo>
                  <a:lnTo>
                    <a:pt x="470769" y="8197"/>
                  </a:lnTo>
                  <a:lnTo>
                    <a:pt x="465164" y="8473"/>
                  </a:lnTo>
                  <a:lnTo>
                    <a:pt x="459560" y="8758"/>
                  </a:lnTo>
                  <a:lnTo>
                    <a:pt x="453955" y="9053"/>
                  </a:lnTo>
                  <a:lnTo>
                    <a:pt x="448351" y="9358"/>
                  </a:lnTo>
                  <a:lnTo>
                    <a:pt x="442747" y="9672"/>
                  </a:lnTo>
                  <a:lnTo>
                    <a:pt x="437142" y="9998"/>
                  </a:lnTo>
                  <a:lnTo>
                    <a:pt x="431538" y="10334"/>
                  </a:lnTo>
                  <a:lnTo>
                    <a:pt x="425933" y="10681"/>
                  </a:lnTo>
                  <a:lnTo>
                    <a:pt x="420329" y="11040"/>
                  </a:lnTo>
                  <a:lnTo>
                    <a:pt x="414725" y="11411"/>
                  </a:lnTo>
                  <a:lnTo>
                    <a:pt x="409120" y="11795"/>
                  </a:lnTo>
                  <a:lnTo>
                    <a:pt x="403516" y="12191"/>
                  </a:lnTo>
                  <a:lnTo>
                    <a:pt x="397911" y="12600"/>
                  </a:lnTo>
                  <a:lnTo>
                    <a:pt x="392307" y="13023"/>
                  </a:lnTo>
                  <a:lnTo>
                    <a:pt x="386703" y="13459"/>
                  </a:lnTo>
                  <a:lnTo>
                    <a:pt x="381098" y="13910"/>
                  </a:lnTo>
                  <a:lnTo>
                    <a:pt x="375494" y="14376"/>
                  </a:lnTo>
                  <a:lnTo>
                    <a:pt x="369889" y="14857"/>
                  </a:lnTo>
                  <a:lnTo>
                    <a:pt x="364285" y="15354"/>
                  </a:lnTo>
                  <a:lnTo>
                    <a:pt x="358681" y="15866"/>
                  </a:lnTo>
                  <a:lnTo>
                    <a:pt x="353076" y="16396"/>
                  </a:lnTo>
                  <a:lnTo>
                    <a:pt x="347472" y="16942"/>
                  </a:lnTo>
                  <a:lnTo>
                    <a:pt x="341867" y="17506"/>
                  </a:lnTo>
                  <a:lnTo>
                    <a:pt x="336263" y="18088"/>
                  </a:lnTo>
                  <a:lnTo>
                    <a:pt x="330659" y="18689"/>
                  </a:lnTo>
                  <a:lnTo>
                    <a:pt x="325054" y="19309"/>
                  </a:lnTo>
                  <a:lnTo>
                    <a:pt x="319450" y="19949"/>
                  </a:lnTo>
                  <a:lnTo>
                    <a:pt x="313846" y="20608"/>
                  </a:lnTo>
                  <a:lnTo>
                    <a:pt x="308241" y="21288"/>
                  </a:lnTo>
                  <a:lnTo>
                    <a:pt x="302637" y="21990"/>
                  </a:lnTo>
                  <a:lnTo>
                    <a:pt x="297032" y="22713"/>
                  </a:lnTo>
                  <a:lnTo>
                    <a:pt x="291428" y="23459"/>
                  </a:lnTo>
                  <a:lnTo>
                    <a:pt x="285824" y="24227"/>
                  </a:lnTo>
                  <a:lnTo>
                    <a:pt x="280219" y="25019"/>
                  </a:lnTo>
                  <a:lnTo>
                    <a:pt x="274615" y="25835"/>
                  </a:lnTo>
                  <a:lnTo>
                    <a:pt x="269010" y="26675"/>
                  </a:lnTo>
                  <a:lnTo>
                    <a:pt x="263406" y="27540"/>
                  </a:lnTo>
                  <a:lnTo>
                    <a:pt x="257802" y="28431"/>
                  </a:lnTo>
                  <a:lnTo>
                    <a:pt x="252197" y="29348"/>
                  </a:lnTo>
                  <a:lnTo>
                    <a:pt x="246593" y="30292"/>
                  </a:lnTo>
                  <a:lnTo>
                    <a:pt x="240988" y="31263"/>
                  </a:lnTo>
                  <a:lnTo>
                    <a:pt x="235384" y="32261"/>
                  </a:lnTo>
                  <a:lnTo>
                    <a:pt x="229780" y="33288"/>
                  </a:lnTo>
                  <a:lnTo>
                    <a:pt x="224175" y="34344"/>
                  </a:lnTo>
                  <a:lnTo>
                    <a:pt x="218571" y="35428"/>
                  </a:lnTo>
                  <a:lnTo>
                    <a:pt x="212966" y="36543"/>
                  </a:lnTo>
                  <a:lnTo>
                    <a:pt x="207362" y="37687"/>
                  </a:lnTo>
                  <a:lnTo>
                    <a:pt x="201758" y="38862"/>
                  </a:lnTo>
                  <a:lnTo>
                    <a:pt x="196153" y="40068"/>
                  </a:lnTo>
                  <a:lnTo>
                    <a:pt x="190549" y="41304"/>
                  </a:lnTo>
                  <a:lnTo>
                    <a:pt x="184944" y="42573"/>
                  </a:lnTo>
                  <a:lnTo>
                    <a:pt x="179340" y="43873"/>
                  </a:lnTo>
                  <a:lnTo>
                    <a:pt x="173736" y="45205"/>
                  </a:lnTo>
                  <a:lnTo>
                    <a:pt x="168131" y="46570"/>
                  </a:lnTo>
                  <a:lnTo>
                    <a:pt x="162527" y="47967"/>
                  </a:lnTo>
                  <a:lnTo>
                    <a:pt x="156923" y="49397"/>
                  </a:lnTo>
                  <a:lnTo>
                    <a:pt x="151318" y="50859"/>
                  </a:lnTo>
                  <a:lnTo>
                    <a:pt x="145714" y="52354"/>
                  </a:lnTo>
                  <a:lnTo>
                    <a:pt x="140109" y="53881"/>
                  </a:lnTo>
                  <a:lnTo>
                    <a:pt x="134505" y="55441"/>
                  </a:lnTo>
                  <a:lnTo>
                    <a:pt x="128901" y="57034"/>
                  </a:lnTo>
                  <a:lnTo>
                    <a:pt x="123296" y="58658"/>
                  </a:lnTo>
                  <a:lnTo>
                    <a:pt x="117692" y="60314"/>
                  </a:lnTo>
                  <a:lnTo>
                    <a:pt x="112087" y="62002"/>
                  </a:lnTo>
                  <a:lnTo>
                    <a:pt x="106483" y="63720"/>
                  </a:lnTo>
                  <a:lnTo>
                    <a:pt x="100879" y="65469"/>
                  </a:lnTo>
                  <a:lnTo>
                    <a:pt x="95274" y="67247"/>
                  </a:lnTo>
                  <a:lnTo>
                    <a:pt x="89670" y="69055"/>
                  </a:lnTo>
                  <a:lnTo>
                    <a:pt x="84065" y="70890"/>
                  </a:lnTo>
                  <a:lnTo>
                    <a:pt x="78461" y="72753"/>
                  </a:lnTo>
                  <a:lnTo>
                    <a:pt x="72857" y="74642"/>
                  </a:lnTo>
                  <a:lnTo>
                    <a:pt x="67252" y="76557"/>
                  </a:lnTo>
                  <a:lnTo>
                    <a:pt x="61648" y="78495"/>
                  </a:lnTo>
                  <a:lnTo>
                    <a:pt x="56043" y="80456"/>
                  </a:lnTo>
                  <a:lnTo>
                    <a:pt x="50439" y="82438"/>
                  </a:lnTo>
                  <a:lnTo>
                    <a:pt x="44835" y="84441"/>
                  </a:lnTo>
                  <a:lnTo>
                    <a:pt x="39230" y="86461"/>
                  </a:lnTo>
                  <a:lnTo>
                    <a:pt x="33626" y="88499"/>
                  </a:lnTo>
                  <a:lnTo>
                    <a:pt x="28021" y="90551"/>
                  </a:lnTo>
                  <a:lnTo>
                    <a:pt x="22417" y="92616"/>
                  </a:lnTo>
                  <a:lnTo>
                    <a:pt x="16813" y="94692"/>
                  </a:lnTo>
                  <a:lnTo>
                    <a:pt x="11208" y="96777"/>
                  </a:lnTo>
                  <a:lnTo>
                    <a:pt x="5604" y="98870"/>
                  </a:lnTo>
                  <a:lnTo>
                    <a:pt x="0" y="100967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44151" y="1848652"/>
              <a:ext cx="1883076" cy="80479"/>
            </a:xfrm>
            <a:custGeom>
              <a:avLst/>
              <a:pathLst>
                <a:path w="1883076" h="80479">
                  <a:moveTo>
                    <a:pt x="0" y="80479"/>
                  </a:moveTo>
                  <a:lnTo>
                    <a:pt x="5604" y="78492"/>
                  </a:lnTo>
                  <a:lnTo>
                    <a:pt x="11208" y="76518"/>
                  </a:lnTo>
                  <a:lnTo>
                    <a:pt x="16813" y="74560"/>
                  </a:lnTo>
                  <a:lnTo>
                    <a:pt x="22417" y="72619"/>
                  </a:lnTo>
                  <a:lnTo>
                    <a:pt x="28021" y="70697"/>
                  </a:lnTo>
                  <a:lnTo>
                    <a:pt x="33626" y="68796"/>
                  </a:lnTo>
                  <a:lnTo>
                    <a:pt x="39230" y="66917"/>
                  </a:lnTo>
                  <a:lnTo>
                    <a:pt x="44835" y="65061"/>
                  </a:lnTo>
                  <a:lnTo>
                    <a:pt x="50439" y="63231"/>
                  </a:lnTo>
                  <a:lnTo>
                    <a:pt x="56043" y="61426"/>
                  </a:lnTo>
                  <a:lnTo>
                    <a:pt x="61648" y="59649"/>
                  </a:lnTo>
                  <a:lnTo>
                    <a:pt x="67252" y="57901"/>
                  </a:lnTo>
                  <a:lnTo>
                    <a:pt x="72857" y="56182"/>
                  </a:lnTo>
                  <a:lnTo>
                    <a:pt x="78461" y="54492"/>
                  </a:lnTo>
                  <a:lnTo>
                    <a:pt x="84065" y="52834"/>
                  </a:lnTo>
                  <a:lnTo>
                    <a:pt x="89670" y="51208"/>
                  </a:lnTo>
                  <a:lnTo>
                    <a:pt x="95274" y="49613"/>
                  </a:lnTo>
                  <a:lnTo>
                    <a:pt x="100879" y="48051"/>
                  </a:lnTo>
                  <a:lnTo>
                    <a:pt x="106483" y="46522"/>
                  </a:lnTo>
                  <a:lnTo>
                    <a:pt x="112087" y="45027"/>
                  </a:lnTo>
                  <a:lnTo>
                    <a:pt x="117692" y="43565"/>
                  </a:lnTo>
                  <a:lnTo>
                    <a:pt x="123296" y="42137"/>
                  </a:lnTo>
                  <a:lnTo>
                    <a:pt x="128901" y="40742"/>
                  </a:lnTo>
                  <a:lnTo>
                    <a:pt x="134505" y="39382"/>
                  </a:lnTo>
                  <a:lnTo>
                    <a:pt x="140109" y="38055"/>
                  </a:lnTo>
                  <a:lnTo>
                    <a:pt x="145714" y="36762"/>
                  </a:lnTo>
                  <a:lnTo>
                    <a:pt x="151318" y="35503"/>
                  </a:lnTo>
                  <a:lnTo>
                    <a:pt x="156923" y="34277"/>
                  </a:lnTo>
                  <a:lnTo>
                    <a:pt x="162527" y="33084"/>
                  </a:lnTo>
                  <a:lnTo>
                    <a:pt x="168131" y="31924"/>
                  </a:lnTo>
                  <a:lnTo>
                    <a:pt x="173736" y="30797"/>
                  </a:lnTo>
                  <a:lnTo>
                    <a:pt x="179340" y="29701"/>
                  </a:lnTo>
                  <a:lnTo>
                    <a:pt x="184944" y="28638"/>
                  </a:lnTo>
                  <a:lnTo>
                    <a:pt x="190549" y="27605"/>
                  </a:lnTo>
                  <a:lnTo>
                    <a:pt x="196153" y="26604"/>
                  </a:lnTo>
                  <a:lnTo>
                    <a:pt x="201758" y="25632"/>
                  </a:lnTo>
                  <a:lnTo>
                    <a:pt x="207362" y="24691"/>
                  </a:lnTo>
                  <a:lnTo>
                    <a:pt x="212966" y="23778"/>
                  </a:lnTo>
                  <a:lnTo>
                    <a:pt x="218571" y="22895"/>
                  </a:lnTo>
                  <a:lnTo>
                    <a:pt x="224175" y="22039"/>
                  </a:lnTo>
                  <a:lnTo>
                    <a:pt x="229780" y="21211"/>
                  </a:lnTo>
                  <a:lnTo>
                    <a:pt x="235384" y="20410"/>
                  </a:lnTo>
                  <a:lnTo>
                    <a:pt x="240988" y="19635"/>
                  </a:lnTo>
                  <a:lnTo>
                    <a:pt x="246593" y="18886"/>
                  </a:lnTo>
                  <a:lnTo>
                    <a:pt x="252197" y="18162"/>
                  </a:lnTo>
                  <a:lnTo>
                    <a:pt x="257802" y="17463"/>
                  </a:lnTo>
                  <a:lnTo>
                    <a:pt x="263406" y="16787"/>
                  </a:lnTo>
                  <a:lnTo>
                    <a:pt x="269010" y="16135"/>
                  </a:lnTo>
                  <a:lnTo>
                    <a:pt x="274615" y="15505"/>
                  </a:lnTo>
                  <a:lnTo>
                    <a:pt x="280219" y="14898"/>
                  </a:lnTo>
                  <a:lnTo>
                    <a:pt x="285824" y="14311"/>
                  </a:lnTo>
                  <a:lnTo>
                    <a:pt x="291428" y="13746"/>
                  </a:lnTo>
                  <a:lnTo>
                    <a:pt x="297032" y="13201"/>
                  </a:lnTo>
                  <a:lnTo>
                    <a:pt x="302637" y="12675"/>
                  </a:lnTo>
                  <a:lnTo>
                    <a:pt x="308241" y="12168"/>
                  </a:lnTo>
                  <a:lnTo>
                    <a:pt x="313846" y="11680"/>
                  </a:lnTo>
                  <a:lnTo>
                    <a:pt x="319450" y="11210"/>
                  </a:lnTo>
                  <a:lnTo>
                    <a:pt x="325054" y="10757"/>
                  </a:lnTo>
                  <a:lnTo>
                    <a:pt x="330659" y="10321"/>
                  </a:lnTo>
                  <a:lnTo>
                    <a:pt x="336263" y="9902"/>
                  </a:lnTo>
                  <a:lnTo>
                    <a:pt x="341867" y="9498"/>
                  </a:lnTo>
                  <a:lnTo>
                    <a:pt x="347472" y="9109"/>
                  </a:lnTo>
                  <a:lnTo>
                    <a:pt x="353076" y="8735"/>
                  </a:lnTo>
                  <a:lnTo>
                    <a:pt x="358681" y="8376"/>
                  </a:lnTo>
                  <a:lnTo>
                    <a:pt x="364285" y="8030"/>
                  </a:lnTo>
                  <a:lnTo>
                    <a:pt x="369889" y="7697"/>
                  </a:lnTo>
                  <a:lnTo>
                    <a:pt x="375494" y="7378"/>
                  </a:lnTo>
                  <a:lnTo>
                    <a:pt x="381098" y="7070"/>
                  </a:lnTo>
                  <a:lnTo>
                    <a:pt x="386703" y="6775"/>
                  </a:lnTo>
                  <a:lnTo>
                    <a:pt x="392307" y="6491"/>
                  </a:lnTo>
                  <a:lnTo>
                    <a:pt x="397911" y="6219"/>
                  </a:lnTo>
                  <a:lnTo>
                    <a:pt x="403516" y="5957"/>
                  </a:lnTo>
                  <a:lnTo>
                    <a:pt x="409120" y="5706"/>
                  </a:lnTo>
                  <a:lnTo>
                    <a:pt x="414725" y="5464"/>
                  </a:lnTo>
                  <a:lnTo>
                    <a:pt x="420329" y="5233"/>
                  </a:lnTo>
                  <a:lnTo>
                    <a:pt x="425933" y="5010"/>
                  </a:lnTo>
                  <a:lnTo>
                    <a:pt x="431538" y="4797"/>
                  </a:lnTo>
                  <a:lnTo>
                    <a:pt x="437142" y="4592"/>
                  </a:lnTo>
                  <a:lnTo>
                    <a:pt x="442747" y="4395"/>
                  </a:lnTo>
                  <a:lnTo>
                    <a:pt x="448351" y="4207"/>
                  </a:lnTo>
                  <a:lnTo>
                    <a:pt x="453955" y="4026"/>
                  </a:lnTo>
                  <a:lnTo>
                    <a:pt x="459560" y="3852"/>
                  </a:lnTo>
                  <a:lnTo>
                    <a:pt x="465164" y="3686"/>
                  </a:lnTo>
                  <a:lnTo>
                    <a:pt x="470769" y="3526"/>
                  </a:lnTo>
                  <a:lnTo>
                    <a:pt x="476373" y="3373"/>
                  </a:lnTo>
                  <a:lnTo>
                    <a:pt x="481977" y="3227"/>
                  </a:lnTo>
                  <a:lnTo>
                    <a:pt x="487582" y="3086"/>
                  </a:lnTo>
                  <a:lnTo>
                    <a:pt x="493186" y="2952"/>
                  </a:lnTo>
                  <a:lnTo>
                    <a:pt x="498790" y="2823"/>
                  </a:lnTo>
                  <a:lnTo>
                    <a:pt x="504395" y="2699"/>
                  </a:lnTo>
                  <a:lnTo>
                    <a:pt x="509999" y="2580"/>
                  </a:lnTo>
                  <a:lnTo>
                    <a:pt x="515604" y="2467"/>
                  </a:lnTo>
                  <a:lnTo>
                    <a:pt x="521208" y="2358"/>
                  </a:lnTo>
                  <a:lnTo>
                    <a:pt x="526812" y="2254"/>
                  </a:lnTo>
                  <a:lnTo>
                    <a:pt x="532417" y="2154"/>
                  </a:lnTo>
                  <a:lnTo>
                    <a:pt x="538021" y="2059"/>
                  </a:lnTo>
                  <a:lnTo>
                    <a:pt x="543626" y="1968"/>
                  </a:lnTo>
                  <a:lnTo>
                    <a:pt x="549230" y="1880"/>
                  </a:lnTo>
                  <a:lnTo>
                    <a:pt x="554834" y="1796"/>
                  </a:lnTo>
                  <a:lnTo>
                    <a:pt x="560439" y="1716"/>
                  </a:lnTo>
                  <a:lnTo>
                    <a:pt x="566043" y="1639"/>
                  </a:lnTo>
                  <a:lnTo>
                    <a:pt x="571648" y="1566"/>
                  </a:lnTo>
                  <a:lnTo>
                    <a:pt x="577252" y="1496"/>
                  </a:lnTo>
                  <a:lnTo>
                    <a:pt x="582856" y="1429"/>
                  </a:lnTo>
                  <a:lnTo>
                    <a:pt x="588461" y="1364"/>
                  </a:lnTo>
                  <a:lnTo>
                    <a:pt x="594065" y="1303"/>
                  </a:lnTo>
                  <a:lnTo>
                    <a:pt x="599670" y="1244"/>
                  </a:lnTo>
                  <a:lnTo>
                    <a:pt x="605274" y="1188"/>
                  </a:lnTo>
                  <a:lnTo>
                    <a:pt x="610878" y="1134"/>
                  </a:lnTo>
                  <a:lnTo>
                    <a:pt x="616483" y="1082"/>
                  </a:lnTo>
                  <a:lnTo>
                    <a:pt x="622087" y="1033"/>
                  </a:lnTo>
                  <a:lnTo>
                    <a:pt x="627692" y="986"/>
                  </a:lnTo>
                  <a:lnTo>
                    <a:pt x="633296" y="941"/>
                  </a:lnTo>
                  <a:lnTo>
                    <a:pt x="638900" y="898"/>
                  </a:lnTo>
                  <a:lnTo>
                    <a:pt x="644505" y="857"/>
                  </a:lnTo>
                  <a:lnTo>
                    <a:pt x="650109" y="818"/>
                  </a:lnTo>
                  <a:lnTo>
                    <a:pt x="655713" y="780"/>
                  </a:lnTo>
                  <a:lnTo>
                    <a:pt x="661318" y="744"/>
                  </a:lnTo>
                  <a:lnTo>
                    <a:pt x="666922" y="710"/>
                  </a:lnTo>
                  <a:lnTo>
                    <a:pt x="672527" y="677"/>
                  </a:lnTo>
                  <a:lnTo>
                    <a:pt x="678131" y="646"/>
                  </a:lnTo>
                  <a:lnTo>
                    <a:pt x="683735" y="616"/>
                  </a:lnTo>
                  <a:lnTo>
                    <a:pt x="689340" y="588"/>
                  </a:lnTo>
                  <a:lnTo>
                    <a:pt x="694944" y="561"/>
                  </a:lnTo>
                  <a:lnTo>
                    <a:pt x="700549" y="535"/>
                  </a:lnTo>
                  <a:lnTo>
                    <a:pt x="706153" y="510"/>
                  </a:lnTo>
                  <a:lnTo>
                    <a:pt x="711757" y="486"/>
                  </a:lnTo>
                  <a:lnTo>
                    <a:pt x="717362" y="463"/>
                  </a:lnTo>
                  <a:lnTo>
                    <a:pt x="722966" y="442"/>
                  </a:lnTo>
                  <a:lnTo>
                    <a:pt x="728571" y="421"/>
                  </a:lnTo>
                  <a:lnTo>
                    <a:pt x="734175" y="401"/>
                  </a:lnTo>
                  <a:lnTo>
                    <a:pt x="739779" y="382"/>
                  </a:lnTo>
                  <a:lnTo>
                    <a:pt x="745384" y="364"/>
                  </a:lnTo>
                  <a:lnTo>
                    <a:pt x="750988" y="347"/>
                  </a:lnTo>
                  <a:lnTo>
                    <a:pt x="756593" y="331"/>
                  </a:lnTo>
                  <a:lnTo>
                    <a:pt x="762197" y="315"/>
                  </a:lnTo>
                  <a:lnTo>
                    <a:pt x="767801" y="300"/>
                  </a:lnTo>
                  <a:lnTo>
                    <a:pt x="773406" y="286"/>
                  </a:lnTo>
                  <a:lnTo>
                    <a:pt x="779010" y="273"/>
                  </a:lnTo>
                  <a:lnTo>
                    <a:pt x="784615" y="260"/>
                  </a:lnTo>
                  <a:lnTo>
                    <a:pt x="790219" y="247"/>
                  </a:lnTo>
                  <a:lnTo>
                    <a:pt x="795823" y="236"/>
                  </a:lnTo>
                  <a:lnTo>
                    <a:pt x="801428" y="224"/>
                  </a:lnTo>
                  <a:lnTo>
                    <a:pt x="807032" y="214"/>
                  </a:lnTo>
                  <a:lnTo>
                    <a:pt x="812636" y="203"/>
                  </a:lnTo>
                  <a:lnTo>
                    <a:pt x="818241" y="194"/>
                  </a:lnTo>
                  <a:lnTo>
                    <a:pt x="823845" y="184"/>
                  </a:lnTo>
                  <a:lnTo>
                    <a:pt x="829450" y="175"/>
                  </a:lnTo>
                  <a:lnTo>
                    <a:pt x="835054" y="167"/>
                  </a:lnTo>
                  <a:lnTo>
                    <a:pt x="840658" y="159"/>
                  </a:lnTo>
                  <a:lnTo>
                    <a:pt x="846263" y="151"/>
                  </a:lnTo>
                  <a:lnTo>
                    <a:pt x="851867" y="144"/>
                  </a:lnTo>
                  <a:lnTo>
                    <a:pt x="857472" y="137"/>
                  </a:lnTo>
                  <a:lnTo>
                    <a:pt x="863076" y="130"/>
                  </a:lnTo>
                  <a:lnTo>
                    <a:pt x="868680" y="124"/>
                  </a:lnTo>
                  <a:lnTo>
                    <a:pt x="874285" y="118"/>
                  </a:lnTo>
                  <a:lnTo>
                    <a:pt x="879889" y="112"/>
                  </a:lnTo>
                  <a:lnTo>
                    <a:pt x="885494" y="107"/>
                  </a:lnTo>
                  <a:lnTo>
                    <a:pt x="891098" y="102"/>
                  </a:lnTo>
                  <a:lnTo>
                    <a:pt x="896702" y="97"/>
                  </a:lnTo>
                  <a:lnTo>
                    <a:pt x="902307" y="92"/>
                  </a:lnTo>
                  <a:lnTo>
                    <a:pt x="907911" y="87"/>
                  </a:lnTo>
                  <a:lnTo>
                    <a:pt x="913516" y="83"/>
                  </a:lnTo>
                  <a:lnTo>
                    <a:pt x="919120" y="79"/>
                  </a:lnTo>
                  <a:lnTo>
                    <a:pt x="924724" y="75"/>
                  </a:lnTo>
                  <a:lnTo>
                    <a:pt x="930329" y="71"/>
                  </a:lnTo>
                  <a:lnTo>
                    <a:pt x="935933" y="68"/>
                  </a:lnTo>
                  <a:lnTo>
                    <a:pt x="941538" y="64"/>
                  </a:lnTo>
                  <a:lnTo>
                    <a:pt x="947142" y="61"/>
                  </a:lnTo>
                  <a:lnTo>
                    <a:pt x="952746" y="58"/>
                  </a:lnTo>
                  <a:lnTo>
                    <a:pt x="958351" y="55"/>
                  </a:lnTo>
                  <a:lnTo>
                    <a:pt x="963955" y="52"/>
                  </a:lnTo>
                  <a:lnTo>
                    <a:pt x="969559" y="50"/>
                  </a:lnTo>
                  <a:lnTo>
                    <a:pt x="975164" y="47"/>
                  </a:lnTo>
                  <a:lnTo>
                    <a:pt x="980768" y="45"/>
                  </a:lnTo>
                  <a:lnTo>
                    <a:pt x="986373" y="43"/>
                  </a:lnTo>
                  <a:lnTo>
                    <a:pt x="991977" y="41"/>
                  </a:lnTo>
                  <a:lnTo>
                    <a:pt x="997581" y="38"/>
                  </a:lnTo>
                  <a:lnTo>
                    <a:pt x="1003186" y="37"/>
                  </a:lnTo>
                  <a:lnTo>
                    <a:pt x="1008790" y="35"/>
                  </a:lnTo>
                  <a:lnTo>
                    <a:pt x="1014395" y="33"/>
                  </a:lnTo>
                  <a:lnTo>
                    <a:pt x="1019999" y="31"/>
                  </a:lnTo>
                  <a:lnTo>
                    <a:pt x="1025603" y="30"/>
                  </a:lnTo>
                  <a:lnTo>
                    <a:pt x="1031208" y="28"/>
                  </a:lnTo>
                  <a:lnTo>
                    <a:pt x="1036812" y="27"/>
                  </a:lnTo>
                  <a:lnTo>
                    <a:pt x="1042417" y="25"/>
                  </a:lnTo>
                  <a:lnTo>
                    <a:pt x="1048021" y="24"/>
                  </a:lnTo>
                  <a:lnTo>
                    <a:pt x="1053625" y="23"/>
                  </a:lnTo>
                  <a:lnTo>
                    <a:pt x="1059230" y="22"/>
                  </a:lnTo>
                  <a:lnTo>
                    <a:pt x="1064834" y="20"/>
                  </a:lnTo>
                  <a:lnTo>
                    <a:pt x="1070439" y="19"/>
                  </a:lnTo>
                  <a:lnTo>
                    <a:pt x="1076043" y="18"/>
                  </a:lnTo>
                  <a:lnTo>
                    <a:pt x="1081647" y="17"/>
                  </a:lnTo>
                  <a:lnTo>
                    <a:pt x="1087252" y="16"/>
                  </a:lnTo>
                  <a:lnTo>
                    <a:pt x="1092856" y="16"/>
                  </a:lnTo>
                  <a:lnTo>
                    <a:pt x="1098461" y="15"/>
                  </a:lnTo>
                  <a:lnTo>
                    <a:pt x="1104065" y="14"/>
                  </a:lnTo>
                  <a:lnTo>
                    <a:pt x="1109669" y="13"/>
                  </a:lnTo>
                  <a:lnTo>
                    <a:pt x="1115274" y="12"/>
                  </a:lnTo>
                  <a:lnTo>
                    <a:pt x="1120878" y="12"/>
                  </a:lnTo>
                  <a:lnTo>
                    <a:pt x="1126482" y="11"/>
                  </a:lnTo>
                  <a:lnTo>
                    <a:pt x="1132087" y="11"/>
                  </a:lnTo>
                  <a:lnTo>
                    <a:pt x="1137691" y="10"/>
                  </a:lnTo>
                  <a:lnTo>
                    <a:pt x="1143296" y="9"/>
                  </a:lnTo>
                  <a:lnTo>
                    <a:pt x="1148900" y="9"/>
                  </a:lnTo>
                  <a:lnTo>
                    <a:pt x="1154504" y="8"/>
                  </a:lnTo>
                  <a:lnTo>
                    <a:pt x="1160109" y="8"/>
                  </a:lnTo>
                  <a:lnTo>
                    <a:pt x="1165713" y="8"/>
                  </a:lnTo>
                  <a:lnTo>
                    <a:pt x="1171318" y="7"/>
                  </a:lnTo>
                  <a:lnTo>
                    <a:pt x="1176922" y="7"/>
                  </a:lnTo>
                  <a:lnTo>
                    <a:pt x="1182526" y="6"/>
                  </a:lnTo>
                  <a:lnTo>
                    <a:pt x="1188131" y="6"/>
                  </a:lnTo>
                  <a:lnTo>
                    <a:pt x="1193735" y="6"/>
                  </a:lnTo>
                  <a:lnTo>
                    <a:pt x="1199340" y="5"/>
                  </a:lnTo>
                  <a:lnTo>
                    <a:pt x="1204944" y="5"/>
                  </a:lnTo>
                  <a:lnTo>
                    <a:pt x="1210548" y="5"/>
                  </a:lnTo>
                  <a:lnTo>
                    <a:pt x="1216153" y="4"/>
                  </a:lnTo>
                  <a:lnTo>
                    <a:pt x="1221757" y="4"/>
                  </a:lnTo>
                  <a:lnTo>
                    <a:pt x="1227362" y="4"/>
                  </a:lnTo>
                  <a:lnTo>
                    <a:pt x="1232966" y="4"/>
                  </a:lnTo>
                  <a:lnTo>
                    <a:pt x="1238570" y="3"/>
                  </a:lnTo>
                  <a:lnTo>
                    <a:pt x="1244175" y="3"/>
                  </a:lnTo>
                  <a:lnTo>
                    <a:pt x="1249779" y="3"/>
                  </a:lnTo>
                  <a:lnTo>
                    <a:pt x="1255384" y="3"/>
                  </a:lnTo>
                  <a:lnTo>
                    <a:pt x="1260988" y="3"/>
                  </a:lnTo>
                  <a:lnTo>
                    <a:pt x="1266592" y="2"/>
                  </a:lnTo>
                  <a:lnTo>
                    <a:pt x="1272197" y="2"/>
                  </a:lnTo>
                  <a:lnTo>
                    <a:pt x="1277801" y="2"/>
                  </a:lnTo>
                  <a:lnTo>
                    <a:pt x="1283406" y="2"/>
                  </a:lnTo>
                  <a:lnTo>
                    <a:pt x="1289010" y="2"/>
                  </a:lnTo>
                  <a:lnTo>
                    <a:pt x="1294614" y="2"/>
                  </a:lnTo>
                  <a:lnTo>
                    <a:pt x="1300219" y="2"/>
                  </a:lnTo>
                  <a:lnTo>
                    <a:pt x="1305823" y="1"/>
                  </a:lnTo>
                  <a:lnTo>
                    <a:pt x="1311427" y="1"/>
                  </a:lnTo>
                  <a:lnTo>
                    <a:pt x="1317032" y="1"/>
                  </a:lnTo>
                  <a:lnTo>
                    <a:pt x="1322636" y="1"/>
                  </a:lnTo>
                  <a:lnTo>
                    <a:pt x="1328241" y="1"/>
                  </a:lnTo>
                  <a:lnTo>
                    <a:pt x="1333845" y="1"/>
                  </a:lnTo>
                  <a:lnTo>
                    <a:pt x="1339449" y="1"/>
                  </a:lnTo>
                  <a:lnTo>
                    <a:pt x="1345054" y="1"/>
                  </a:lnTo>
                  <a:lnTo>
                    <a:pt x="1350658" y="1"/>
                  </a:lnTo>
                  <a:lnTo>
                    <a:pt x="1356263" y="1"/>
                  </a:lnTo>
                  <a:lnTo>
                    <a:pt x="1361867" y="1"/>
                  </a:lnTo>
                  <a:lnTo>
                    <a:pt x="1367471" y="1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644151" y="1848652"/>
              <a:ext cx="1883076" cy="259881"/>
            </a:xfrm>
            <a:custGeom>
              <a:avLst/>
              <a:pathLst>
                <a:path w="1883076" h="259881">
                  <a:moveTo>
                    <a:pt x="0" y="100967"/>
                  </a:moveTo>
                  <a:lnTo>
                    <a:pt x="5604" y="98870"/>
                  </a:lnTo>
                  <a:lnTo>
                    <a:pt x="11208" y="96777"/>
                  </a:lnTo>
                  <a:lnTo>
                    <a:pt x="16813" y="94692"/>
                  </a:lnTo>
                  <a:lnTo>
                    <a:pt x="22417" y="92616"/>
                  </a:lnTo>
                  <a:lnTo>
                    <a:pt x="28021" y="90551"/>
                  </a:lnTo>
                  <a:lnTo>
                    <a:pt x="33626" y="88499"/>
                  </a:lnTo>
                  <a:lnTo>
                    <a:pt x="39230" y="86461"/>
                  </a:lnTo>
                  <a:lnTo>
                    <a:pt x="44835" y="84441"/>
                  </a:lnTo>
                  <a:lnTo>
                    <a:pt x="50439" y="82438"/>
                  </a:lnTo>
                  <a:lnTo>
                    <a:pt x="56043" y="80456"/>
                  </a:lnTo>
                  <a:lnTo>
                    <a:pt x="61648" y="78495"/>
                  </a:lnTo>
                  <a:lnTo>
                    <a:pt x="67252" y="76557"/>
                  </a:lnTo>
                  <a:lnTo>
                    <a:pt x="72857" y="74642"/>
                  </a:lnTo>
                  <a:lnTo>
                    <a:pt x="78461" y="72753"/>
                  </a:lnTo>
                  <a:lnTo>
                    <a:pt x="84065" y="70890"/>
                  </a:lnTo>
                  <a:lnTo>
                    <a:pt x="89670" y="69055"/>
                  </a:lnTo>
                  <a:lnTo>
                    <a:pt x="95274" y="67247"/>
                  </a:lnTo>
                  <a:lnTo>
                    <a:pt x="100879" y="65469"/>
                  </a:lnTo>
                  <a:lnTo>
                    <a:pt x="106483" y="63720"/>
                  </a:lnTo>
                  <a:lnTo>
                    <a:pt x="112087" y="62002"/>
                  </a:lnTo>
                  <a:lnTo>
                    <a:pt x="117692" y="60314"/>
                  </a:lnTo>
                  <a:lnTo>
                    <a:pt x="123296" y="58658"/>
                  </a:lnTo>
                  <a:lnTo>
                    <a:pt x="128901" y="57034"/>
                  </a:lnTo>
                  <a:lnTo>
                    <a:pt x="134505" y="55441"/>
                  </a:lnTo>
                  <a:lnTo>
                    <a:pt x="140109" y="53881"/>
                  </a:lnTo>
                  <a:lnTo>
                    <a:pt x="145714" y="52354"/>
                  </a:lnTo>
                  <a:lnTo>
                    <a:pt x="151318" y="50859"/>
                  </a:lnTo>
                  <a:lnTo>
                    <a:pt x="156923" y="49397"/>
                  </a:lnTo>
                  <a:lnTo>
                    <a:pt x="162527" y="47967"/>
                  </a:lnTo>
                  <a:lnTo>
                    <a:pt x="168131" y="46570"/>
                  </a:lnTo>
                  <a:lnTo>
                    <a:pt x="173736" y="45205"/>
                  </a:lnTo>
                  <a:lnTo>
                    <a:pt x="179340" y="43873"/>
                  </a:lnTo>
                  <a:lnTo>
                    <a:pt x="184944" y="42573"/>
                  </a:lnTo>
                  <a:lnTo>
                    <a:pt x="190549" y="41304"/>
                  </a:lnTo>
                  <a:lnTo>
                    <a:pt x="196153" y="40068"/>
                  </a:lnTo>
                  <a:lnTo>
                    <a:pt x="201758" y="38862"/>
                  </a:lnTo>
                  <a:lnTo>
                    <a:pt x="207362" y="37687"/>
                  </a:lnTo>
                  <a:lnTo>
                    <a:pt x="212966" y="36543"/>
                  </a:lnTo>
                  <a:lnTo>
                    <a:pt x="218571" y="35428"/>
                  </a:lnTo>
                  <a:lnTo>
                    <a:pt x="224175" y="34344"/>
                  </a:lnTo>
                  <a:lnTo>
                    <a:pt x="229780" y="33288"/>
                  </a:lnTo>
                  <a:lnTo>
                    <a:pt x="235384" y="32261"/>
                  </a:lnTo>
                  <a:lnTo>
                    <a:pt x="240988" y="31263"/>
                  </a:lnTo>
                  <a:lnTo>
                    <a:pt x="246593" y="30292"/>
                  </a:lnTo>
                  <a:lnTo>
                    <a:pt x="252197" y="29348"/>
                  </a:lnTo>
                  <a:lnTo>
                    <a:pt x="257802" y="28431"/>
                  </a:lnTo>
                  <a:lnTo>
                    <a:pt x="263406" y="27540"/>
                  </a:lnTo>
                  <a:lnTo>
                    <a:pt x="269010" y="26675"/>
                  </a:lnTo>
                  <a:lnTo>
                    <a:pt x="274615" y="25835"/>
                  </a:lnTo>
                  <a:lnTo>
                    <a:pt x="280219" y="25019"/>
                  </a:lnTo>
                  <a:lnTo>
                    <a:pt x="285824" y="24227"/>
                  </a:lnTo>
                  <a:lnTo>
                    <a:pt x="291428" y="23459"/>
                  </a:lnTo>
                  <a:lnTo>
                    <a:pt x="297032" y="22713"/>
                  </a:lnTo>
                  <a:lnTo>
                    <a:pt x="302637" y="21990"/>
                  </a:lnTo>
                  <a:lnTo>
                    <a:pt x="308241" y="21288"/>
                  </a:lnTo>
                  <a:lnTo>
                    <a:pt x="313846" y="20608"/>
                  </a:lnTo>
                  <a:lnTo>
                    <a:pt x="319450" y="19949"/>
                  </a:lnTo>
                  <a:lnTo>
                    <a:pt x="325054" y="19309"/>
                  </a:lnTo>
                  <a:lnTo>
                    <a:pt x="330659" y="18689"/>
                  </a:lnTo>
                  <a:lnTo>
                    <a:pt x="336263" y="18088"/>
                  </a:lnTo>
                  <a:lnTo>
                    <a:pt x="341867" y="17506"/>
                  </a:lnTo>
                  <a:lnTo>
                    <a:pt x="347472" y="16942"/>
                  </a:lnTo>
                  <a:lnTo>
                    <a:pt x="353076" y="16396"/>
                  </a:lnTo>
                  <a:lnTo>
                    <a:pt x="358681" y="15866"/>
                  </a:lnTo>
                  <a:lnTo>
                    <a:pt x="364285" y="15354"/>
                  </a:lnTo>
                  <a:lnTo>
                    <a:pt x="369889" y="14857"/>
                  </a:lnTo>
                  <a:lnTo>
                    <a:pt x="375494" y="14376"/>
                  </a:lnTo>
                  <a:lnTo>
                    <a:pt x="381098" y="13910"/>
                  </a:lnTo>
                  <a:lnTo>
                    <a:pt x="386703" y="13459"/>
                  </a:lnTo>
                  <a:lnTo>
                    <a:pt x="392307" y="13023"/>
                  </a:lnTo>
                  <a:lnTo>
                    <a:pt x="397911" y="12600"/>
                  </a:lnTo>
                  <a:lnTo>
                    <a:pt x="403516" y="12191"/>
                  </a:lnTo>
                  <a:lnTo>
                    <a:pt x="409120" y="11795"/>
                  </a:lnTo>
                  <a:lnTo>
                    <a:pt x="414725" y="11411"/>
                  </a:lnTo>
                  <a:lnTo>
                    <a:pt x="420329" y="11040"/>
                  </a:lnTo>
                  <a:lnTo>
                    <a:pt x="425933" y="10681"/>
                  </a:lnTo>
                  <a:lnTo>
                    <a:pt x="431538" y="10334"/>
                  </a:lnTo>
                  <a:lnTo>
                    <a:pt x="437142" y="9998"/>
                  </a:lnTo>
                  <a:lnTo>
                    <a:pt x="442747" y="9672"/>
                  </a:lnTo>
                  <a:lnTo>
                    <a:pt x="448351" y="9358"/>
                  </a:lnTo>
                  <a:lnTo>
                    <a:pt x="453955" y="9053"/>
                  </a:lnTo>
                  <a:lnTo>
                    <a:pt x="459560" y="8758"/>
                  </a:lnTo>
                  <a:lnTo>
                    <a:pt x="465164" y="8473"/>
                  </a:lnTo>
                  <a:lnTo>
                    <a:pt x="470769" y="8197"/>
                  </a:lnTo>
                  <a:lnTo>
                    <a:pt x="476373" y="7930"/>
                  </a:lnTo>
                  <a:lnTo>
                    <a:pt x="481977" y="7672"/>
                  </a:lnTo>
                  <a:lnTo>
                    <a:pt x="487582" y="7422"/>
                  </a:lnTo>
                  <a:lnTo>
                    <a:pt x="493186" y="7181"/>
                  </a:lnTo>
                  <a:lnTo>
                    <a:pt x="498790" y="6947"/>
                  </a:lnTo>
                  <a:lnTo>
                    <a:pt x="504395" y="6721"/>
                  </a:lnTo>
                  <a:lnTo>
                    <a:pt x="509999" y="6502"/>
                  </a:lnTo>
                  <a:lnTo>
                    <a:pt x="515604" y="6290"/>
                  </a:lnTo>
                  <a:lnTo>
                    <a:pt x="521208" y="6086"/>
                  </a:lnTo>
                  <a:lnTo>
                    <a:pt x="526812" y="5888"/>
                  </a:lnTo>
                  <a:lnTo>
                    <a:pt x="532417" y="5696"/>
                  </a:lnTo>
                  <a:lnTo>
                    <a:pt x="538021" y="5511"/>
                  </a:lnTo>
                  <a:lnTo>
                    <a:pt x="543626" y="5332"/>
                  </a:lnTo>
                  <a:lnTo>
                    <a:pt x="549230" y="5158"/>
                  </a:lnTo>
                  <a:lnTo>
                    <a:pt x="554834" y="4991"/>
                  </a:lnTo>
                  <a:lnTo>
                    <a:pt x="560439" y="4829"/>
                  </a:lnTo>
                  <a:lnTo>
                    <a:pt x="566043" y="4672"/>
                  </a:lnTo>
                  <a:lnTo>
                    <a:pt x="571648" y="4520"/>
                  </a:lnTo>
                  <a:lnTo>
                    <a:pt x="577252" y="4373"/>
                  </a:lnTo>
                  <a:lnTo>
                    <a:pt x="582856" y="4231"/>
                  </a:lnTo>
                  <a:lnTo>
                    <a:pt x="588461" y="4094"/>
                  </a:lnTo>
                  <a:lnTo>
                    <a:pt x="594065" y="3961"/>
                  </a:lnTo>
                  <a:lnTo>
                    <a:pt x="599670" y="3833"/>
                  </a:lnTo>
                  <a:lnTo>
                    <a:pt x="605274" y="3708"/>
                  </a:lnTo>
                  <a:lnTo>
                    <a:pt x="610878" y="3588"/>
                  </a:lnTo>
                  <a:lnTo>
                    <a:pt x="616483" y="3472"/>
                  </a:lnTo>
                  <a:lnTo>
                    <a:pt x="622087" y="3359"/>
                  </a:lnTo>
                  <a:lnTo>
                    <a:pt x="627692" y="3250"/>
                  </a:lnTo>
                  <a:lnTo>
                    <a:pt x="633296" y="3145"/>
                  </a:lnTo>
                  <a:lnTo>
                    <a:pt x="638900" y="3043"/>
                  </a:lnTo>
                  <a:lnTo>
                    <a:pt x="644505" y="2945"/>
                  </a:lnTo>
                  <a:lnTo>
                    <a:pt x="650109" y="2849"/>
                  </a:lnTo>
                  <a:lnTo>
                    <a:pt x="655713" y="2757"/>
                  </a:lnTo>
                  <a:lnTo>
                    <a:pt x="661318" y="2668"/>
                  </a:lnTo>
                  <a:lnTo>
                    <a:pt x="666922" y="2581"/>
                  </a:lnTo>
                  <a:lnTo>
                    <a:pt x="672527" y="2498"/>
                  </a:lnTo>
                  <a:lnTo>
                    <a:pt x="678131" y="2417"/>
                  </a:lnTo>
                  <a:lnTo>
                    <a:pt x="683735" y="2339"/>
                  </a:lnTo>
                  <a:lnTo>
                    <a:pt x="689340" y="2263"/>
                  </a:lnTo>
                  <a:lnTo>
                    <a:pt x="694944" y="2190"/>
                  </a:lnTo>
                  <a:lnTo>
                    <a:pt x="700549" y="2119"/>
                  </a:lnTo>
                  <a:lnTo>
                    <a:pt x="706153" y="2051"/>
                  </a:lnTo>
                  <a:lnTo>
                    <a:pt x="711757" y="1984"/>
                  </a:lnTo>
                  <a:lnTo>
                    <a:pt x="717362" y="1920"/>
                  </a:lnTo>
                  <a:lnTo>
                    <a:pt x="722966" y="1858"/>
                  </a:lnTo>
                  <a:lnTo>
                    <a:pt x="728571" y="1798"/>
                  </a:lnTo>
                  <a:lnTo>
                    <a:pt x="734175" y="1740"/>
                  </a:lnTo>
                  <a:lnTo>
                    <a:pt x="739779" y="1684"/>
                  </a:lnTo>
                  <a:lnTo>
                    <a:pt x="745384" y="1629"/>
                  </a:lnTo>
                  <a:lnTo>
                    <a:pt x="750988" y="1576"/>
                  </a:lnTo>
                  <a:lnTo>
                    <a:pt x="756593" y="1525"/>
                  </a:lnTo>
                  <a:lnTo>
                    <a:pt x="762197" y="1476"/>
                  </a:lnTo>
                  <a:lnTo>
                    <a:pt x="767801" y="1428"/>
                  </a:lnTo>
                  <a:lnTo>
                    <a:pt x="773406" y="1382"/>
                  </a:lnTo>
                  <a:lnTo>
                    <a:pt x="779010" y="1337"/>
                  </a:lnTo>
                  <a:lnTo>
                    <a:pt x="784615" y="1294"/>
                  </a:lnTo>
                  <a:lnTo>
                    <a:pt x="790219" y="1252"/>
                  </a:lnTo>
                  <a:lnTo>
                    <a:pt x="795823" y="1212"/>
                  </a:lnTo>
                  <a:lnTo>
                    <a:pt x="801428" y="1172"/>
                  </a:lnTo>
                  <a:lnTo>
                    <a:pt x="807032" y="1134"/>
                  </a:lnTo>
                  <a:lnTo>
                    <a:pt x="812636" y="1098"/>
                  </a:lnTo>
                  <a:lnTo>
                    <a:pt x="818241" y="1062"/>
                  </a:lnTo>
                  <a:lnTo>
                    <a:pt x="823845" y="1027"/>
                  </a:lnTo>
                  <a:lnTo>
                    <a:pt x="829450" y="994"/>
                  </a:lnTo>
                  <a:lnTo>
                    <a:pt x="835054" y="962"/>
                  </a:lnTo>
                  <a:lnTo>
                    <a:pt x="840658" y="931"/>
                  </a:lnTo>
                  <a:lnTo>
                    <a:pt x="846263" y="900"/>
                  </a:lnTo>
                  <a:lnTo>
                    <a:pt x="851867" y="871"/>
                  </a:lnTo>
                  <a:lnTo>
                    <a:pt x="857472" y="843"/>
                  </a:lnTo>
                  <a:lnTo>
                    <a:pt x="863076" y="815"/>
                  </a:lnTo>
                  <a:lnTo>
                    <a:pt x="868680" y="789"/>
                  </a:lnTo>
                  <a:lnTo>
                    <a:pt x="874285" y="763"/>
                  </a:lnTo>
                  <a:lnTo>
                    <a:pt x="879889" y="738"/>
                  </a:lnTo>
                  <a:lnTo>
                    <a:pt x="885494" y="714"/>
                  </a:lnTo>
                  <a:lnTo>
                    <a:pt x="891098" y="691"/>
                  </a:lnTo>
                  <a:lnTo>
                    <a:pt x="896702" y="668"/>
                  </a:lnTo>
                  <a:lnTo>
                    <a:pt x="902307" y="646"/>
                  </a:lnTo>
                  <a:lnTo>
                    <a:pt x="907911" y="625"/>
                  </a:lnTo>
                  <a:lnTo>
                    <a:pt x="913516" y="605"/>
                  </a:lnTo>
                  <a:lnTo>
                    <a:pt x="919120" y="585"/>
                  </a:lnTo>
                  <a:lnTo>
                    <a:pt x="924724" y="566"/>
                  </a:lnTo>
                  <a:lnTo>
                    <a:pt x="930329" y="547"/>
                  </a:lnTo>
                  <a:lnTo>
                    <a:pt x="935933" y="529"/>
                  </a:lnTo>
                  <a:lnTo>
                    <a:pt x="941538" y="512"/>
                  </a:lnTo>
                  <a:lnTo>
                    <a:pt x="947142" y="495"/>
                  </a:lnTo>
                  <a:lnTo>
                    <a:pt x="952746" y="479"/>
                  </a:lnTo>
                  <a:lnTo>
                    <a:pt x="958351" y="463"/>
                  </a:lnTo>
                  <a:lnTo>
                    <a:pt x="963955" y="447"/>
                  </a:lnTo>
                  <a:lnTo>
                    <a:pt x="969559" y="433"/>
                  </a:lnTo>
                  <a:lnTo>
                    <a:pt x="975164" y="418"/>
                  </a:lnTo>
                  <a:lnTo>
                    <a:pt x="980768" y="404"/>
                  </a:lnTo>
                  <a:lnTo>
                    <a:pt x="986373" y="391"/>
                  </a:lnTo>
                  <a:lnTo>
                    <a:pt x="991977" y="378"/>
                  </a:lnTo>
                  <a:lnTo>
                    <a:pt x="997581" y="365"/>
                  </a:lnTo>
                  <a:lnTo>
                    <a:pt x="1003186" y="353"/>
                  </a:lnTo>
                  <a:lnTo>
                    <a:pt x="1008790" y="341"/>
                  </a:lnTo>
                  <a:lnTo>
                    <a:pt x="1014395" y="330"/>
                  </a:lnTo>
                  <a:lnTo>
                    <a:pt x="1019999" y="319"/>
                  </a:lnTo>
                  <a:lnTo>
                    <a:pt x="1025603" y="308"/>
                  </a:lnTo>
                  <a:lnTo>
                    <a:pt x="1031208" y="298"/>
                  </a:lnTo>
                  <a:lnTo>
                    <a:pt x="1036812" y="288"/>
                  </a:lnTo>
                  <a:lnTo>
                    <a:pt x="1042417" y="278"/>
                  </a:lnTo>
                  <a:lnTo>
                    <a:pt x="1048021" y="269"/>
                  </a:lnTo>
                  <a:lnTo>
                    <a:pt x="1053625" y="260"/>
                  </a:lnTo>
                  <a:lnTo>
                    <a:pt x="1059230" y="251"/>
                  </a:lnTo>
                  <a:lnTo>
                    <a:pt x="1064834" y="242"/>
                  </a:lnTo>
                  <a:lnTo>
                    <a:pt x="1070439" y="234"/>
                  </a:lnTo>
                  <a:lnTo>
                    <a:pt x="1076043" y="226"/>
                  </a:lnTo>
                  <a:lnTo>
                    <a:pt x="1081647" y="218"/>
                  </a:lnTo>
                  <a:lnTo>
                    <a:pt x="1087252" y="211"/>
                  </a:lnTo>
                  <a:lnTo>
                    <a:pt x="1092856" y="204"/>
                  </a:lnTo>
                  <a:lnTo>
                    <a:pt x="1098461" y="197"/>
                  </a:lnTo>
                  <a:lnTo>
                    <a:pt x="1104065" y="190"/>
                  </a:lnTo>
                  <a:lnTo>
                    <a:pt x="1109669" y="183"/>
                  </a:lnTo>
                  <a:lnTo>
                    <a:pt x="1115274" y="177"/>
                  </a:lnTo>
                  <a:lnTo>
                    <a:pt x="1120878" y="171"/>
                  </a:lnTo>
                  <a:lnTo>
                    <a:pt x="1126482" y="165"/>
                  </a:lnTo>
                  <a:lnTo>
                    <a:pt x="1132087" y="159"/>
                  </a:lnTo>
                  <a:lnTo>
                    <a:pt x="1137691" y="154"/>
                  </a:lnTo>
                  <a:lnTo>
                    <a:pt x="1143296" y="148"/>
                  </a:lnTo>
                  <a:lnTo>
                    <a:pt x="1148900" y="143"/>
                  </a:lnTo>
                  <a:lnTo>
                    <a:pt x="1154504" y="138"/>
                  </a:lnTo>
                  <a:lnTo>
                    <a:pt x="1160109" y="133"/>
                  </a:lnTo>
                  <a:lnTo>
                    <a:pt x="1165713" y="129"/>
                  </a:lnTo>
                  <a:lnTo>
                    <a:pt x="1171318" y="124"/>
                  </a:lnTo>
                  <a:lnTo>
                    <a:pt x="1176922" y="120"/>
                  </a:lnTo>
                  <a:lnTo>
                    <a:pt x="1182526" y="115"/>
                  </a:lnTo>
                  <a:lnTo>
                    <a:pt x="1188131" y="111"/>
                  </a:lnTo>
                  <a:lnTo>
                    <a:pt x="1193735" y="107"/>
                  </a:lnTo>
                  <a:lnTo>
                    <a:pt x="1199340" y="103"/>
                  </a:lnTo>
                  <a:lnTo>
                    <a:pt x="1204944" y="100"/>
                  </a:lnTo>
                  <a:lnTo>
                    <a:pt x="1210548" y="96"/>
                  </a:lnTo>
                  <a:lnTo>
                    <a:pt x="1216153" y="93"/>
                  </a:lnTo>
                  <a:lnTo>
                    <a:pt x="1221757" y="89"/>
                  </a:lnTo>
                  <a:lnTo>
                    <a:pt x="1227362" y="86"/>
                  </a:lnTo>
                  <a:lnTo>
                    <a:pt x="1232966" y="83"/>
                  </a:lnTo>
                  <a:lnTo>
                    <a:pt x="1238570" y="80"/>
                  </a:lnTo>
                  <a:lnTo>
                    <a:pt x="1244175" y="77"/>
                  </a:lnTo>
                  <a:lnTo>
                    <a:pt x="1249779" y="74"/>
                  </a:lnTo>
                  <a:lnTo>
                    <a:pt x="1255384" y="71"/>
                  </a:lnTo>
                  <a:lnTo>
                    <a:pt x="1260988" y="69"/>
                  </a:lnTo>
                  <a:lnTo>
                    <a:pt x="1266592" y="66"/>
                  </a:lnTo>
                  <a:lnTo>
                    <a:pt x="1272197" y="64"/>
                  </a:lnTo>
                  <a:lnTo>
                    <a:pt x="1277801" y="61"/>
                  </a:lnTo>
                  <a:lnTo>
                    <a:pt x="1283406" y="59"/>
                  </a:lnTo>
                  <a:lnTo>
                    <a:pt x="1289010" y="57"/>
                  </a:lnTo>
                  <a:lnTo>
                    <a:pt x="1294614" y="55"/>
                  </a:lnTo>
                  <a:lnTo>
                    <a:pt x="1300219" y="52"/>
                  </a:lnTo>
                  <a:lnTo>
                    <a:pt x="1305823" y="50"/>
                  </a:lnTo>
                  <a:lnTo>
                    <a:pt x="1311427" y="48"/>
                  </a:lnTo>
                  <a:lnTo>
                    <a:pt x="1317032" y="47"/>
                  </a:lnTo>
                  <a:lnTo>
                    <a:pt x="1322636" y="45"/>
                  </a:lnTo>
                  <a:lnTo>
                    <a:pt x="1328241" y="43"/>
                  </a:lnTo>
                  <a:lnTo>
                    <a:pt x="1333845" y="41"/>
                  </a:lnTo>
                  <a:lnTo>
                    <a:pt x="1339449" y="40"/>
                  </a:lnTo>
                  <a:lnTo>
                    <a:pt x="1345054" y="38"/>
                  </a:lnTo>
                  <a:lnTo>
                    <a:pt x="1350658" y="37"/>
                  </a:lnTo>
                  <a:lnTo>
                    <a:pt x="1356263" y="35"/>
                  </a:lnTo>
                  <a:lnTo>
                    <a:pt x="1361867" y="34"/>
                  </a:lnTo>
                  <a:lnTo>
                    <a:pt x="1367471" y="32"/>
                  </a:lnTo>
                  <a:lnTo>
                    <a:pt x="1373076" y="31"/>
                  </a:lnTo>
                  <a:lnTo>
                    <a:pt x="1378680" y="30"/>
                  </a:lnTo>
                  <a:lnTo>
                    <a:pt x="1384285" y="28"/>
                  </a:lnTo>
                  <a:lnTo>
                    <a:pt x="1389889" y="27"/>
                  </a:lnTo>
                  <a:lnTo>
                    <a:pt x="1395493" y="26"/>
                  </a:lnTo>
                  <a:lnTo>
                    <a:pt x="1401098" y="25"/>
                  </a:lnTo>
                  <a:lnTo>
                    <a:pt x="1406702" y="24"/>
                  </a:lnTo>
                  <a:lnTo>
                    <a:pt x="1412307" y="23"/>
                  </a:lnTo>
                  <a:lnTo>
                    <a:pt x="1417911" y="22"/>
                  </a:lnTo>
                  <a:lnTo>
                    <a:pt x="1423515" y="21"/>
                  </a:lnTo>
                  <a:lnTo>
                    <a:pt x="1429120" y="20"/>
                  </a:lnTo>
                  <a:lnTo>
                    <a:pt x="1434724" y="19"/>
                  </a:lnTo>
                  <a:lnTo>
                    <a:pt x="1440329" y="18"/>
                  </a:lnTo>
                  <a:lnTo>
                    <a:pt x="1445933" y="17"/>
                  </a:lnTo>
                  <a:lnTo>
                    <a:pt x="1451537" y="17"/>
                  </a:lnTo>
                  <a:lnTo>
                    <a:pt x="1457142" y="16"/>
                  </a:lnTo>
                  <a:lnTo>
                    <a:pt x="1462746" y="15"/>
                  </a:lnTo>
                  <a:lnTo>
                    <a:pt x="1468350" y="14"/>
                  </a:lnTo>
                  <a:lnTo>
                    <a:pt x="1473955" y="14"/>
                  </a:lnTo>
                  <a:lnTo>
                    <a:pt x="1479559" y="13"/>
                  </a:lnTo>
                  <a:lnTo>
                    <a:pt x="1485164" y="12"/>
                  </a:lnTo>
                  <a:lnTo>
                    <a:pt x="1490768" y="12"/>
                  </a:lnTo>
                  <a:lnTo>
                    <a:pt x="1496372" y="11"/>
                  </a:lnTo>
                  <a:lnTo>
                    <a:pt x="1501977" y="10"/>
                  </a:lnTo>
                  <a:lnTo>
                    <a:pt x="1507581" y="10"/>
                  </a:lnTo>
                  <a:lnTo>
                    <a:pt x="1513186" y="9"/>
                  </a:lnTo>
                  <a:lnTo>
                    <a:pt x="1518790" y="9"/>
                  </a:lnTo>
                  <a:lnTo>
                    <a:pt x="1524394" y="8"/>
                  </a:lnTo>
                  <a:lnTo>
                    <a:pt x="1529999" y="8"/>
                  </a:lnTo>
                  <a:lnTo>
                    <a:pt x="1535603" y="7"/>
                  </a:lnTo>
                  <a:lnTo>
                    <a:pt x="1541208" y="7"/>
                  </a:lnTo>
                  <a:lnTo>
                    <a:pt x="1546812" y="6"/>
                  </a:lnTo>
                  <a:lnTo>
                    <a:pt x="1552416" y="6"/>
                  </a:lnTo>
                  <a:lnTo>
                    <a:pt x="1558021" y="5"/>
                  </a:lnTo>
                  <a:lnTo>
                    <a:pt x="1563625" y="5"/>
                  </a:lnTo>
                  <a:lnTo>
                    <a:pt x="1569230" y="4"/>
                  </a:lnTo>
                  <a:lnTo>
                    <a:pt x="1574834" y="4"/>
                  </a:lnTo>
                  <a:lnTo>
                    <a:pt x="1580438" y="4"/>
                  </a:lnTo>
                  <a:lnTo>
                    <a:pt x="1586043" y="3"/>
                  </a:lnTo>
                  <a:lnTo>
                    <a:pt x="1591647" y="3"/>
                  </a:lnTo>
                  <a:lnTo>
                    <a:pt x="1597252" y="3"/>
                  </a:lnTo>
                  <a:lnTo>
                    <a:pt x="1602856" y="2"/>
                  </a:lnTo>
                  <a:lnTo>
                    <a:pt x="1608460" y="2"/>
                  </a:lnTo>
                  <a:lnTo>
                    <a:pt x="1614065" y="2"/>
                  </a:lnTo>
                  <a:lnTo>
                    <a:pt x="1619669" y="2"/>
                  </a:lnTo>
                  <a:lnTo>
                    <a:pt x="1625273" y="1"/>
                  </a:lnTo>
                  <a:lnTo>
                    <a:pt x="1630878" y="1"/>
                  </a:lnTo>
                  <a:lnTo>
                    <a:pt x="1636482" y="1"/>
                  </a:lnTo>
                  <a:lnTo>
                    <a:pt x="1642087" y="1"/>
                  </a:lnTo>
                  <a:lnTo>
                    <a:pt x="1647691" y="1"/>
                  </a:lnTo>
                  <a:lnTo>
                    <a:pt x="1653295" y="1"/>
                  </a:lnTo>
                  <a:lnTo>
                    <a:pt x="1658900" y="1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1"/>
                  </a:lnTo>
                  <a:lnTo>
                    <a:pt x="1653295" y="1"/>
                  </a:lnTo>
                  <a:lnTo>
                    <a:pt x="1647691" y="1"/>
                  </a:lnTo>
                  <a:lnTo>
                    <a:pt x="1642087" y="1"/>
                  </a:lnTo>
                  <a:lnTo>
                    <a:pt x="1636482" y="1"/>
                  </a:lnTo>
                  <a:lnTo>
                    <a:pt x="1630878" y="1"/>
                  </a:lnTo>
                  <a:lnTo>
                    <a:pt x="1625273" y="1"/>
                  </a:lnTo>
                  <a:lnTo>
                    <a:pt x="1619669" y="2"/>
                  </a:lnTo>
                  <a:lnTo>
                    <a:pt x="1614065" y="2"/>
                  </a:lnTo>
                  <a:lnTo>
                    <a:pt x="1608460" y="2"/>
                  </a:lnTo>
                  <a:lnTo>
                    <a:pt x="1602856" y="2"/>
                  </a:lnTo>
                  <a:lnTo>
                    <a:pt x="1597252" y="3"/>
                  </a:lnTo>
                  <a:lnTo>
                    <a:pt x="1591647" y="3"/>
                  </a:lnTo>
                  <a:lnTo>
                    <a:pt x="1586043" y="3"/>
                  </a:lnTo>
                  <a:lnTo>
                    <a:pt x="1580438" y="4"/>
                  </a:lnTo>
                  <a:lnTo>
                    <a:pt x="1574834" y="4"/>
                  </a:lnTo>
                  <a:lnTo>
                    <a:pt x="1569230" y="4"/>
                  </a:lnTo>
                  <a:lnTo>
                    <a:pt x="1563625" y="5"/>
                  </a:lnTo>
                  <a:lnTo>
                    <a:pt x="1558021" y="5"/>
                  </a:lnTo>
                  <a:lnTo>
                    <a:pt x="1552416" y="6"/>
                  </a:lnTo>
                  <a:lnTo>
                    <a:pt x="1546812" y="6"/>
                  </a:lnTo>
                  <a:lnTo>
                    <a:pt x="1541208" y="7"/>
                  </a:lnTo>
                  <a:lnTo>
                    <a:pt x="1535603" y="7"/>
                  </a:lnTo>
                  <a:lnTo>
                    <a:pt x="1529999" y="8"/>
                  </a:lnTo>
                  <a:lnTo>
                    <a:pt x="1524394" y="8"/>
                  </a:lnTo>
                  <a:lnTo>
                    <a:pt x="1518790" y="9"/>
                  </a:lnTo>
                  <a:lnTo>
                    <a:pt x="1513186" y="9"/>
                  </a:lnTo>
                  <a:lnTo>
                    <a:pt x="1507581" y="10"/>
                  </a:lnTo>
                  <a:lnTo>
                    <a:pt x="1501977" y="10"/>
                  </a:lnTo>
                  <a:lnTo>
                    <a:pt x="1496372" y="11"/>
                  </a:lnTo>
                  <a:lnTo>
                    <a:pt x="1490768" y="12"/>
                  </a:lnTo>
                  <a:lnTo>
                    <a:pt x="1485164" y="12"/>
                  </a:lnTo>
                  <a:lnTo>
                    <a:pt x="1479559" y="13"/>
                  </a:lnTo>
                  <a:lnTo>
                    <a:pt x="1473955" y="14"/>
                  </a:lnTo>
                  <a:lnTo>
                    <a:pt x="1468350" y="14"/>
                  </a:lnTo>
                  <a:lnTo>
                    <a:pt x="1462746" y="15"/>
                  </a:lnTo>
                  <a:lnTo>
                    <a:pt x="1457142" y="16"/>
                  </a:lnTo>
                  <a:lnTo>
                    <a:pt x="1451537" y="17"/>
                  </a:lnTo>
                  <a:lnTo>
                    <a:pt x="1445933" y="17"/>
                  </a:lnTo>
                  <a:lnTo>
                    <a:pt x="1440329" y="18"/>
                  </a:lnTo>
                  <a:lnTo>
                    <a:pt x="1434724" y="19"/>
                  </a:lnTo>
                  <a:lnTo>
                    <a:pt x="1429120" y="20"/>
                  </a:lnTo>
                  <a:lnTo>
                    <a:pt x="1423515" y="21"/>
                  </a:lnTo>
                  <a:lnTo>
                    <a:pt x="1417911" y="22"/>
                  </a:lnTo>
                  <a:lnTo>
                    <a:pt x="1412307" y="23"/>
                  </a:lnTo>
                  <a:lnTo>
                    <a:pt x="1406702" y="24"/>
                  </a:lnTo>
                  <a:lnTo>
                    <a:pt x="1401098" y="25"/>
                  </a:lnTo>
                  <a:lnTo>
                    <a:pt x="1395493" y="26"/>
                  </a:lnTo>
                  <a:lnTo>
                    <a:pt x="1389889" y="27"/>
                  </a:lnTo>
                  <a:lnTo>
                    <a:pt x="1384285" y="29"/>
                  </a:lnTo>
                  <a:lnTo>
                    <a:pt x="1378680" y="30"/>
                  </a:lnTo>
                  <a:lnTo>
                    <a:pt x="1373076" y="31"/>
                  </a:lnTo>
                  <a:lnTo>
                    <a:pt x="1367471" y="33"/>
                  </a:lnTo>
                  <a:lnTo>
                    <a:pt x="1361867" y="34"/>
                  </a:lnTo>
                  <a:lnTo>
                    <a:pt x="1356263" y="35"/>
                  </a:lnTo>
                  <a:lnTo>
                    <a:pt x="1350658" y="37"/>
                  </a:lnTo>
                  <a:lnTo>
                    <a:pt x="1345054" y="38"/>
                  </a:lnTo>
                  <a:lnTo>
                    <a:pt x="1339449" y="40"/>
                  </a:lnTo>
                  <a:lnTo>
                    <a:pt x="1333845" y="42"/>
                  </a:lnTo>
                  <a:lnTo>
                    <a:pt x="1328241" y="43"/>
                  </a:lnTo>
                  <a:lnTo>
                    <a:pt x="1322636" y="45"/>
                  </a:lnTo>
                  <a:lnTo>
                    <a:pt x="1317032" y="47"/>
                  </a:lnTo>
                  <a:lnTo>
                    <a:pt x="1311427" y="49"/>
                  </a:lnTo>
                  <a:lnTo>
                    <a:pt x="1305823" y="51"/>
                  </a:lnTo>
                  <a:lnTo>
                    <a:pt x="1300219" y="53"/>
                  </a:lnTo>
                  <a:lnTo>
                    <a:pt x="1294614" y="55"/>
                  </a:lnTo>
                  <a:lnTo>
                    <a:pt x="1289010" y="57"/>
                  </a:lnTo>
                  <a:lnTo>
                    <a:pt x="1283406" y="60"/>
                  </a:lnTo>
                  <a:lnTo>
                    <a:pt x="1277801" y="62"/>
                  </a:lnTo>
                  <a:lnTo>
                    <a:pt x="1272197" y="64"/>
                  </a:lnTo>
                  <a:lnTo>
                    <a:pt x="1266592" y="67"/>
                  </a:lnTo>
                  <a:lnTo>
                    <a:pt x="1260988" y="70"/>
                  </a:lnTo>
                  <a:lnTo>
                    <a:pt x="1255384" y="72"/>
                  </a:lnTo>
                  <a:lnTo>
                    <a:pt x="1249779" y="75"/>
                  </a:lnTo>
                  <a:lnTo>
                    <a:pt x="1244175" y="78"/>
                  </a:lnTo>
                  <a:lnTo>
                    <a:pt x="1238570" y="81"/>
                  </a:lnTo>
                  <a:lnTo>
                    <a:pt x="1232966" y="84"/>
                  </a:lnTo>
                  <a:lnTo>
                    <a:pt x="1227362" y="87"/>
                  </a:lnTo>
                  <a:lnTo>
                    <a:pt x="1221757" y="91"/>
                  </a:lnTo>
                  <a:lnTo>
                    <a:pt x="1216153" y="94"/>
                  </a:lnTo>
                  <a:lnTo>
                    <a:pt x="1210548" y="98"/>
                  </a:lnTo>
                  <a:lnTo>
                    <a:pt x="1204944" y="101"/>
                  </a:lnTo>
                  <a:lnTo>
                    <a:pt x="1199340" y="105"/>
                  </a:lnTo>
                  <a:lnTo>
                    <a:pt x="1193735" y="109"/>
                  </a:lnTo>
                  <a:lnTo>
                    <a:pt x="1188131" y="113"/>
                  </a:lnTo>
                  <a:lnTo>
                    <a:pt x="1182526" y="117"/>
                  </a:lnTo>
                  <a:lnTo>
                    <a:pt x="1176922" y="122"/>
                  </a:lnTo>
                  <a:lnTo>
                    <a:pt x="1171318" y="126"/>
                  </a:lnTo>
                  <a:lnTo>
                    <a:pt x="1165713" y="131"/>
                  </a:lnTo>
                  <a:lnTo>
                    <a:pt x="1160109" y="136"/>
                  </a:lnTo>
                  <a:lnTo>
                    <a:pt x="1154504" y="141"/>
                  </a:lnTo>
                  <a:lnTo>
                    <a:pt x="1148900" y="146"/>
                  </a:lnTo>
                  <a:lnTo>
                    <a:pt x="1143296" y="152"/>
                  </a:lnTo>
                  <a:lnTo>
                    <a:pt x="1137691" y="157"/>
                  </a:lnTo>
                  <a:lnTo>
                    <a:pt x="1132087" y="163"/>
                  </a:lnTo>
                  <a:lnTo>
                    <a:pt x="1126482" y="169"/>
                  </a:lnTo>
                  <a:lnTo>
                    <a:pt x="1120878" y="175"/>
                  </a:lnTo>
                  <a:lnTo>
                    <a:pt x="1115274" y="182"/>
                  </a:lnTo>
                  <a:lnTo>
                    <a:pt x="1109669" y="188"/>
                  </a:lnTo>
                  <a:lnTo>
                    <a:pt x="1104065" y="195"/>
                  </a:lnTo>
                  <a:lnTo>
                    <a:pt x="1098461" y="202"/>
                  </a:lnTo>
                  <a:lnTo>
                    <a:pt x="1092856" y="210"/>
                  </a:lnTo>
                  <a:lnTo>
                    <a:pt x="1087252" y="217"/>
                  </a:lnTo>
                  <a:lnTo>
                    <a:pt x="1081647" y="225"/>
                  </a:lnTo>
                  <a:lnTo>
                    <a:pt x="1076043" y="233"/>
                  </a:lnTo>
                  <a:lnTo>
                    <a:pt x="1070439" y="242"/>
                  </a:lnTo>
                  <a:lnTo>
                    <a:pt x="1064834" y="250"/>
                  </a:lnTo>
                  <a:lnTo>
                    <a:pt x="1059230" y="259"/>
                  </a:lnTo>
                  <a:lnTo>
                    <a:pt x="1053625" y="269"/>
                  </a:lnTo>
                  <a:lnTo>
                    <a:pt x="1048021" y="278"/>
                  </a:lnTo>
                  <a:lnTo>
                    <a:pt x="1042417" y="288"/>
                  </a:lnTo>
                  <a:lnTo>
                    <a:pt x="1036812" y="299"/>
                  </a:lnTo>
                  <a:lnTo>
                    <a:pt x="1031208" y="309"/>
                  </a:lnTo>
                  <a:lnTo>
                    <a:pt x="1025603" y="320"/>
                  </a:lnTo>
                  <a:lnTo>
                    <a:pt x="1019999" y="332"/>
                  </a:lnTo>
                  <a:lnTo>
                    <a:pt x="1014395" y="344"/>
                  </a:lnTo>
                  <a:lnTo>
                    <a:pt x="1008790" y="356"/>
                  </a:lnTo>
                  <a:lnTo>
                    <a:pt x="1003186" y="369"/>
                  </a:lnTo>
                  <a:lnTo>
                    <a:pt x="997581" y="382"/>
                  </a:lnTo>
                  <a:lnTo>
                    <a:pt x="991977" y="395"/>
                  </a:lnTo>
                  <a:lnTo>
                    <a:pt x="986373" y="409"/>
                  </a:lnTo>
                  <a:lnTo>
                    <a:pt x="980768" y="424"/>
                  </a:lnTo>
                  <a:lnTo>
                    <a:pt x="975164" y="439"/>
                  </a:lnTo>
                  <a:lnTo>
                    <a:pt x="969559" y="455"/>
                  </a:lnTo>
                  <a:lnTo>
                    <a:pt x="963955" y="471"/>
                  </a:lnTo>
                  <a:lnTo>
                    <a:pt x="958351" y="488"/>
                  </a:lnTo>
                  <a:lnTo>
                    <a:pt x="952746" y="505"/>
                  </a:lnTo>
                  <a:lnTo>
                    <a:pt x="947142" y="523"/>
                  </a:lnTo>
                  <a:lnTo>
                    <a:pt x="941538" y="541"/>
                  </a:lnTo>
                  <a:lnTo>
                    <a:pt x="935933" y="561"/>
                  </a:lnTo>
                  <a:lnTo>
                    <a:pt x="930329" y="581"/>
                  </a:lnTo>
                  <a:lnTo>
                    <a:pt x="924724" y="601"/>
                  </a:lnTo>
                  <a:lnTo>
                    <a:pt x="919120" y="623"/>
                  </a:lnTo>
                  <a:lnTo>
                    <a:pt x="913516" y="645"/>
                  </a:lnTo>
                  <a:lnTo>
                    <a:pt x="907911" y="668"/>
                  </a:lnTo>
                  <a:lnTo>
                    <a:pt x="902307" y="691"/>
                  </a:lnTo>
                  <a:lnTo>
                    <a:pt x="896702" y="716"/>
                  </a:lnTo>
                  <a:lnTo>
                    <a:pt x="891098" y="741"/>
                  </a:lnTo>
                  <a:lnTo>
                    <a:pt x="885494" y="768"/>
                  </a:lnTo>
                  <a:lnTo>
                    <a:pt x="879889" y="795"/>
                  </a:lnTo>
                  <a:lnTo>
                    <a:pt x="874285" y="823"/>
                  </a:lnTo>
                  <a:lnTo>
                    <a:pt x="868680" y="853"/>
                  </a:lnTo>
                  <a:lnTo>
                    <a:pt x="863076" y="883"/>
                  </a:lnTo>
                  <a:lnTo>
                    <a:pt x="857472" y="915"/>
                  </a:lnTo>
                  <a:lnTo>
                    <a:pt x="851867" y="947"/>
                  </a:lnTo>
                  <a:lnTo>
                    <a:pt x="846263" y="981"/>
                  </a:lnTo>
                  <a:lnTo>
                    <a:pt x="840658" y="1016"/>
                  </a:lnTo>
                  <a:lnTo>
                    <a:pt x="835054" y="1052"/>
                  </a:lnTo>
                  <a:lnTo>
                    <a:pt x="829450" y="1090"/>
                  </a:lnTo>
                  <a:lnTo>
                    <a:pt x="823845" y="1129"/>
                  </a:lnTo>
                  <a:lnTo>
                    <a:pt x="818241" y="1170"/>
                  </a:lnTo>
                  <a:lnTo>
                    <a:pt x="812636" y="1212"/>
                  </a:lnTo>
                  <a:lnTo>
                    <a:pt x="807032" y="1255"/>
                  </a:lnTo>
                  <a:lnTo>
                    <a:pt x="801428" y="1300"/>
                  </a:lnTo>
                  <a:lnTo>
                    <a:pt x="795823" y="1347"/>
                  </a:lnTo>
                  <a:lnTo>
                    <a:pt x="790219" y="1396"/>
                  </a:lnTo>
                  <a:lnTo>
                    <a:pt x="784615" y="1446"/>
                  </a:lnTo>
                  <a:lnTo>
                    <a:pt x="779010" y="1498"/>
                  </a:lnTo>
                  <a:lnTo>
                    <a:pt x="773406" y="1552"/>
                  </a:lnTo>
                  <a:lnTo>
                    <a:pt x="767801" y="1609"/>
                  </a:lnTo>
                  <a:lnTo>
                    <a:pt x="762197" y="1667"/>
                  </a:lnTo>
                  <a:lnTo>
                    <a:pt x="756593" y="1728"/>
                  </a:lnTo>
                  <a:lnTo>
                    <a:pt x="750988" y="1790"/>
                  </a:lnTo>
                  <a:lnTo>
                    <a:pt x="745384" y="1856"/>
                  </a:lnTo>
                  <a:lnTo>
                    <a:pt x="739779" y="1923"/>
                  </a:lnTo>
                  <a:lnTo>
                    <a:pt x="734175" y="1994"/>
                  </a:lnTo>
                  <a:lnTo>
                    <a:pt x="728571" y="2067"/>
                  </a:lnTo>
                  <a:lnTo>
                    <a:pt x="722966" y="2142"/>
                  </a:lnTo>
                  <a:lnTo>
                    <a:pt x="717362" y="2221"/>
                  </a:lnTo>
                  <a:lnTo>
                    <a:pt x="711757" y="2302"/>
                  </a:lnTo>
                  <a:lnTo>
                    <a:pt x="706153" y="2387"/>
                  </a:lnTo>
                  <a:lnTo>
                    <a:pt x="700549" y="2475"/>
                  </a:lnTo>
                  <a:lnTo>
                    <a:pt x="694944" y="2567"/>
                  </a:lnTo>
                  <a:lnTo>
                    <a:pt x="689340" y="2662"/>
                  </a:lnTo>
                  <a:lnTo>
                    <a:pt x="683735" y="2760"/>
                  </a:lnTo>
                  <a:lnTo>
                    <a:pt x="678131" y="2863"/>
                  </a:lnTo>
                  <a:lnTo>
                    <a:pt x="672527" y="2969"/>
                  </a:lnTo>
                  <a:lnTo>
                    <a:pt x="666922" y="3080"/>
                  </a:lnTo>
                  <a:lnTo>
                    <a:pt x="661318" y="3195"/>
                  </a:lnTo>
                  <a:lnTo>
                    <a:pt x="655713" y="3314"/>
                  </a:lnTo>
                  <a:lnTo>
                    <a:pt x="650109" y="3438"/>
                  </a:lnTo>
                  <a:lnTo>
                    <a:pt x="644505" y="3567"/>
                  </a:lnTo>
                  <a:lnTo>
                    <a:pt x="638900" y="3702"/>
                  </a:lnTo>
                  <a:lnTo>
                    <a:pt x="633296" y="3841"/>
                  </a:lnTo>
                  <a:lnTo>
                    <a:pt x="627692" y="3986"/>
                  </a:lnTo>
                  <a:lnTo>
                    <a:pt x="622087" y="4136"/>
                  </a:lnTo>
                  <a:lnTo>
                    <a:pt x="616483" y="4293"/>
                  </a:lnTo>
                  <a:lnTo>
                    <a:pt x="610878" y="4456"/>
                  </a:lnTo>
                  <a:lnTo>
                    <a:pt x="605274" y="4625"/>
                  </a:lnTo>
                  <a:lnTo>
                    <a:pt x="599670" y="4801"/>
                  </a:lnTo>
                  <a:lnTo>
                    <a:pt x="594065" y="4985"/>
                  </a:lnTo>
                  <a:lnTo>
                    <a:pt x="588461" y="5175"/>
                  </a:lnTo>
                  <a:lnTo>
                    <a:pt x="582856" y="5373"/>
                  </a:lnTo>
                  <a:lnTo>
                    <a:pt x="577252" y="5579"/>
                  </a:lnTo>
                  <a:lnTo>
                    <a:pt x="571648" y="5794"/>
                  </a:lnTo>
                  <a:lnTo>
                    <a:pt x="566043" y="6017"/>
                  </a:lnTo>
                  <a:lnTo>
                    <a:pt x="560439" y="6249"/>
                  </a:lnTo>
                  <a:lnTo>
                    <a:pt x="554834" y="6491"/>
                  </a:lnTo>
                  <a:lnTo>
                    <a:pt x="549230" y="6742"/>
                  </a:lnTo>
                  <a:lnTo>
                    <a:pt x="543626" y="7003"/>
                  </a:lnTo>
                  <a:lnTo>
                    <a:pt x="538021" y="7275"/>
                  </a:lnTo>
                  <a:lnTo>
                    <a:pt x="532417" y="7559"/>
                  </a:lnTo>
                  <a:lnTo>
                    <a:pt x="526812" y="7853"/>
                  </a:lnTo>
                  <a:lnTo>
                    <a:pt x="521208" y="8160"/>
                  </a:lnTo>
                  <a:lnTo>
                    <a:pt x="515604" y="8479"/>
                  </a:lnTo>
                  <a:lnTo>
                    <a:pt x="509999" y="8811"/>
                  </a:lnTo>
                  <a:lnTo>
                    <a:pt x="504395" y="9157"/>
                  </a:lnTo>
                  <a:lnTo>
                    <a:pt x="498790" y="9517"/>
                  </a:lnTo>
                  <a:lnTo>
                    <a:pt x="493186" y="9892"/>
                  </a:lnTo>
                  <a:lnTo>
                    <a:pt x="487582" y="10282"/>
                  </a:lnTo>
                  <a:lnTo>
                    <a:pt x="481977" y="10688"/>
                  </a:lnTo>
                  <a:lnTo>
                    <a:pt x="476373" y="11111"/>
                  </a:lnTo>
                  <a:lnTo>
                    <a:pt x="470769" y="11551"/>
                  </a:lnTo>
                  <a:lnTo>
                    <a:pt x="465164" y="12009"/>
                  </a:lnTo>
                  <a:lnTo>
                    <a:pt x="459560" y="12486"/>
                  </a:lnTo>
                  <a:lnTo>
                    <a:pt x="453955" y="12983"/>
                  </a:lnTo>
                  <a:lnTo>
                    <a:pt x="448351" y="13500"/>
                  </a:lnTo>
                  <a:lnTo>
                    <a:pt x="442747" y="14038"/>
                  </a:lnTo>
                  <a:lnTo>
                    <a:pt x="437142" y="14599"/>
                  </a:lnTo>
                  <a:lnTo>
                    <a:pt x="431538" y="15182"/>
                  </a:lnTo>
                  <a:lnTo>
                    <a:pt x="425933" y="15790"/>
                  </a:lnTo>
                  <a:lnTo>
                    <a:pt x="420329" y="16422"/>
                  </a:lnTo>
                  <a:lnTo>
                    <a:pt x="414725" y="17081"/>
                  </a:lnTo>
                  <a:lnTo>
                    <a:pt x="409120" y="17766"/>
                  </a:lnTo>
                  <a:lnTo>
                    <a:pt x="403516" y="18480"/>
                  </a:lnTo>
                  <a:lnTo>
                    <a:pt x="397911" y="19222"/>
                  </a:lnTo>
                  <a:lnTo>
                    <a:pt x="392307" y="19996"/>
                  </a:lnTo>
                  <a:lnTo>
                    <a:pt x="386703" y="20801"/>
                  </a:lnTo>
                  <a:lnTo>
                    <a:pt x="381098" y="21638"/>
                  </a:lnTo>
                  <a:lnTo>
                    <a:pt x="375494" y="22510"/>
                  </a:lnTo>
                  <a:lnTo>
                    <a:pt x="369889" y="23418"/>
                  </a:lnTo>
                  <a:lnTo>
                    <a:pt x="364285" y="24362"/>
                  </a:lnTo>
                  <a:lnTo>
                    <a:pt x="358681" y="25345"/>
                  </a:lnTo>
                  <a:lnTo>
                    <a:pt x="353076" y="26368"/>
                  </a:lnTo>
                  <a:lnTo>
                    <a:pt x="347472" y="27432"/>
                  </a:lnTo>
                  <a:lnTo>
                    <a:pt x="341867" y="28539"/>
                  </a:lnTo>
                  <a:lnTo>
                    <a:pt x="336263" y="29691"/>
                  </a:lnTo>
                  <a:lnTo>
                    <a:pt x="330659" y="30889"/>
                  </a:lnTo>
                  <a:lnTo>
                    <a:pt x="325054" y="32136"/>
                  </a:lnTo>
                  <a:lnTo>
                    <a:pt x="319450" y="33432"/>
                  </a:lnTo>
                  <a:lnTo>
                    <a:pt x="313846" y="34779"/>
                  </a:lnTo>
                  <a:lnTo>
                    <a:pt x="308241" y="36181"/>
                  </a:lnTo>
                  <a:lnTo>
                    <a:pt x="302637" y="37638"/>
                  </a:lnTo>
                  <a:lnTo>
                    <a:pt x="297032" y="39152"/>
                  </a:lnTo>
                  <a:lnTo>
                    <a:pt x="291428" y="40726"/>
                  </a:lnTo>
                  <a:lnTo>
                    <a:pt x="285824" y="42362"/>
                  </a:lnTo>
                  <a:lnTo>
                    <a:pt x="280219" y="44062"/>
                  </a:lnTo>
                  <a:lnTo>
                    <a:pt x="274615" y="45827"/>
                  </a:lnTo>
                  <a:lnTo>
                    <a:pt x="269010" y="47661"/>
                  </a:lnTo>
                  <a:lnTo>
                    <a:pt x="263406" y="49566"/>
                  </a:lnTo>
                  <a:lnTo>
                    <a:pt x="257802" y="51543"/>
                  </a:lnTo>
                  <a:lnTo>
                    <a:pt x="252197" y="53596"/>
                  </a:lnTo>
                  <a:lnTo>
                    <a:pt x="246593" y="55727"/>
                  </a:lnTo>
                  <a:lnTo>
                    <a:pt x="240988" y="57937"/>
                  </a:lnTo>
                  <a:lnTo>
                    <a:pt x="235384" y="60231"/>
                  </a:lnTo>
                  <a:lnTo>
                    <a:pt x="229780" y="62609"/>
                  </a:lnTo>
                  <a:lnTo>
                    <a:pt x="224175" y="65075"/>
                  </a:lnTo>
                  <a:lnTo>
                    <a:pt x="218571" y="67632"/>
                  </a:lnTo>
                  <a:lnTo>
                    <a:pt x="212966" y="70281"/>
                  </a:lnTo>
                  <a:lnTo>
                    <a:pt x="207362" y="73026"/>
                  </a:lnTo>
                  <a:lnTo>
                    <a:pt x="201758" y="75869"/>
                  </a:lnTo>
                  <a:lnTo>
                    <a:pt x="196153" y="78812"/>
                  </a:lnTo>
                  <a:lnTo>
                    <a:pt x="190549" y="81859"/>
                  </a:lnTo>
                  <a:lnTo>
                    <a:pt x="184944" y="85012"/>
                  </a:lnTo>
                  <a:lnTo>
                    <a:pt x="179340" y="88273"/>
                  </a:lnTo>
                  <a:lnTo>
                    <a:pt x="173736" y="91644"/>
                  </a:lnTo>
                  <a:lnTo>
                    <a:pt x="168131" y="95130"/>
                  </a:lnTo>
                  <a:lnTo>
                    <a:pt x="162527" y="98731"/>
                  </a:lnTo>
                  <a:lnTo>
                    <a:pt x="156923" y="102450"/>
                  </a:lnTo>
                  <a:lnTo>
                    <a:pt x="151318" y="106290"/>
                  </a:lnTo>
                  <a:lnTo>
                    <a:pt x="145714" y="110252"/>
                  </a:lnTo>
                  <a:lnTo>
                    <a:pt x="140109" y="114340"/>
                  </a:lnTo>
                  <a:lnTo>
                    <a:pt x="134505" y="118554"/>
                  </a:lnTo>
                  <a:lnTo>
                    <a:pt x="128901" y="122897"/>
                  </a:lnTo>
                  <a:lnTo>
                    <a:pt x="123296" y="127370"/>
                  </a:lnTo>
                  <a:lnTo>
                    <a:pt x="117692" y="131976"/>
                  </a:lnTo>
                  <a:lnTo>
                    <a:pt x="112087" y="136716"/>
                  </a:lnTo>
                  <a:lnTo>
                    <a:pt x="106483" y="141590"/>
                  </a:lnTo>
                  <a:lnTo>
                    <a:pt x="100879" y="146600"/>
                  </a:lnTo>
                  <a:lnTo>
                    <a:pt x="95274" y="151748"/>
                  </a:lnTo>
                  <a:lnTo>
                    <a:pt x="89670" y="157033"/>
                  </a:lnTo>
                  <a:lnTo>
                    <a:pt x="84065" y="162456"/>
                  </a:lnTo>
                  <a:lnTo>
                    <a:pt x="78461" y="168018"/>
                  </a:lnTo>
                  <a:lnTo>
                    <a:pt x="72857" y="173718"/>
                  </a:lnTo>
                  <a:lnTo>
                    <a:pt x="67252" y="179556"/>
                  </a:lnTo>
                  <a:lnTo>
                    <a:pt x="61648" y="185532"/>
                  </a:lnTo>
                  <a:lnTo>
                    <a:pt x="56043" y="191645"/>
                  </a:lnTo>
                  <a:lnTo>
                    <a:pt x="50439" y="197893"/>
                  </a:lnTo>
                  <a:lnTo>
                    <a:pt x="44835" y="204275"/>
                  </a:lnTo>
                  <a:lnTo>
                    <a:pt x="39230" y="210790"/>
                  </a:lnTo>
                  <a:lnTo>
                    <a:pt x="33626" y="217435"/>
                  </a:lnTo>
                  <a:lnTo>
                    <a:pt x="28021" y="224208"/>
                  </a:lnTo>
                  <a:lnTo>
                    <a:pt x="22417" y="231106"/>
                  </a:lnTo>
                  <a:lnTo>
                    <a:pt x="16813" y="238126"/>
                  </a:lnTo>
                  <a:lnTo>
                    <a:pt x="11208" y="245264"/>
                  </a:lnTo>
                  <a:lnTo>
                    <a:pt x="5604" y="252517"/>
                  </a:lnTo>
                  <a:lnTo>
                    <a:pt x="0" y="259881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644151" y="1848652"/>
              <a:ext cx="1883076" cy="100967"/>
            </a:xfrm>
            <a:custGeom>
              <a:avLst/>
              <a:pathLst>
                <a:path w="1883076" h="100967">
                  <a:moveTo>
                    <a:pt x="0" y="100967"/>
                  </a:moveTo>
                  <a:lnTo>
                    <a:pt x="5604" y="98870"/>
                  </a:lnTo>
                  <a:lnTo>
                    <a:pt x="11208" y="96777"/>
                  </a:lnTo>
                  <a:lnTo>
                    <a:pt x="16813" y="94692"/>
                  </a:lnTo>
                  <a:lnTo>
                    <a:pt x="22417" y="92616"/>
                  </a:lnTo>
                  <a:lnTo>
                    <a:pt x="28021" y="90551"/>
                  </a:lnTo>
                  <a:lnTo>
                    <a:pt x="33626" y="88499"/>
                  </a:lnTo>
                  <a:lnTo>
                    <a:pt x="39230" y="86461"/>
                  </a:lnTo>
                  <a:lnTo>
                    <a:pt x="44835" y="84441"/>
                  </a:lnTo>
                  <a:lnTo>
                    <a:pt x="50439" y="82438"/>
                  </a:lnTo>
                  <a:lnTo>
                    <a:pt x="56043" y="80456"/>
                  </a:lnTo>
                  <a:lnTo>
                    <a:pt x="61648" y="78495"/>
                  </a:lnTo>
                  <a:lnTo>
                    <a:pt x="67252" y="76557"/>
                  </a:lnTo>
                  <a:lnTo>
                    <a:pt x="72857" y="74642"/>
                  </a:lnTo>
                  <a:lnTo>
                    <a:pt x="78461" y="72753"/>
                  </a:lnTo>
                  <a:lnTo>
                    <a:pt x="84065" y="70890"/>
                  </a:lnTo>
                  <a:lnTo>
                    <a:pt x="89670" y="69055"/>
                  </a:lnTo>
                  <a:lnTo>
                    <a:pt x="95274" y="67247"/>
                  </a:lnTo>
                  <a:lnTo>
                    <a:pt x="100879" y="65469"/>
                  </a:lnTo>
                  <a:lnTo>
                    <a:pt x="106483" y="63720"/>
                  </a:lnTo>
                  <a:lnTo>
                    <a:pt x="112087" y="62002"/>
                  </a:lnTo>
                  <a:lnTo>
                    <a:pt x="117692" y="60314"/>
                  </a:lnTo>
                  <a:lnTo>
                    <a:pt x="123296" y="58658"/>
                  </a:lnTo>
                  <a:lnTo>
                    <a:pt x="128901" y="57034"/>
                  </a:lnTo>
                  <a:lnTo>
                    <a:pt x="134505" y="55441"/>
                  </a:lnTo>
                  <a:lnTo>
                    <a:pt x="140109" y="53881"/>
                  </a:lnTo>
                  <a:lnTo>
                    <a:pt x="145714" y="52354"/>
                  </a:lnTo>
                  <a:lnTo>
                    <a:pt x="151318" y="50859"/>
                  </a:lnTo>
                  <a:lnTo>
                    <a:pt x="156923" y="49397"/>
                  </a:lnTo>
                  <a:lnTo>
                    <a:pt x="162527" y="47967"/>
                  </a:lnTo>
                  <a:lnTo>
                    <a:pt x="168131" y="46570"/>
                  </a:lnTo>
                  <a:lnTo>
                    <a:pt x="173736" y="45205"/>
                  </a:lnTo>
                  <a:lnTo>
                    <a:pt x="179340" y="43873"/>
                  </a:lnTo>
                  <a:lnTo>
                    <a:pt x="184944" y="42573"/>
                  </a:lnTo>
                  <a:lnTo>
                    <a:pt x="190549" y="41304"/>
                  </a:lnTo>
                  <a:lnTo>
                    <a:pt x="196153" y="40068"/>
                  </a:lnTo>
                  <a:lnTo>
                    <a:pt x="201758" y="38862"/>
                  </a:lnTo>
                  <a:lnTo>
                    <a:pt x="207362" y="37687"/>
                  </a:lnTo>
                  <a:lnTo>
                    <a:pt x="212966" y="36543"/>
                  </a:lnTo>
                  <a:lnTo>
                    <a:pt x="218571" y="35428"/>
                  </a:lnTo>
                  <a:lnTo>
                    <a:pt x="224175" y="34344"/>
                  </a:lnTo>
                  <a:lnTo>
                    <a:pt x="229780" y="33288"/>
                  </a:lnTo>
                  <a:lnTo>
                    <a:pt x="235384" y="32261"/>
                  </a:lnTo>
                  <a:lnTo>
                    <a:pt x="240988" y="31263"/>
                  </a:lnTo>
                  <a:lnTo>
                    <a:pt x="246593" y="30292"/>
                  </a:lnTo>
                  <a:lnTo>
                    <a:pt x="252197" y="29348"/>
                  </a:lnTo>
                  <a:lnTo>
                    <a:pt x="257802" y="28431"/>
                  </a:lnTo>
                  <a:lnTo>
                    <a:pt x="263406" y="27540"/>
                  </a:lnTo>
                  <a:lnTo>
                    <a:pt x="269010" y="26675"/>
                  </a:lnTo>
                  <a:lnTo>
                    <a:pt x="274615" y="25835"/>
                  </a:lnTo>
                  <a:lnTo>
                    <a:pt x="280219" y="25019"/>
                  </a:lnTo>
                  <a:lnTo>
                    <a:pt x="285824" y="24227"/>
                  </a:lnTo>
                  <a:lnTo>
                    <a:pt x="291428" y="23459"/>
                  </a:lnTo>
                  <a:lnTo>
                    <a:pt x="297032" y="22713"/>
                  </a:lnTo>
                  <a:lnTo>
                    <a:pt x="302637" y="21990"/>
                  </a:lnTo>
                  <a:lnTo>
                    <a:pt x="308241" y="21288"/>
                  </a:lnTo>
                  <a:lnTo>
                    <a:pt x="313846" y="20608"/>
                  </a:lnTo>
                  <a:lnTo>
                    <a:pt x="319450" y="19949"/>
                  </a:lnTo>
                  <a:lnTo>
                    <a:pt x="325054" y="19309"/>
                  </a:lnTo>
                  <a:lnTo>
                    <a:pt x="330659" y="18689"/>
                  </a:lnTo>
                  <a:lnTo>
                    <a:pt x="336263" y="18088"/>
                  </a:lnTo>
                  <a:lnTo>
                    <a:pt x="341867" y="17506"/>
                  </a:lnTo>
                  <a:lnTo>
                    <a:pt x="347472" y="16942"/>
                  </a:lnTo>
                  <a:lnTo>
                    <a:pt x="353076" y="16396"/>
                  </a:lnTo>
                  <a:lnTo>
                    <a:pt x="358681" y="15866"/>
                  </a:lnTo>
                  <a:lnTo>
                    <a:pt x="364285" y="15354"/>
                  </a:lnTo>
                  <a:lnTo>
                    <a:pt x="369889" y="14857"/>
                  </a:lnTo>
                  <a:lnTo>
                    <a:pt x="375494" y="14376"/>
                  </a:lnTo>
                  <a:lnTo>
                    <a:pt x="381098" y="13910"/>
                  </a:lnTo>
                  <a:lnTo>
                    <a:pt x="386703" y="13459"/>
                  </a:lnTo>
                  <a:lnTo>
                    <a:pt x="392307" y="13023"/>
                  </a:lnTo>
                  <a:lnTo>
                    <a:pt x="397911" y="12600"/>
                  </a:lnTo>
                  <a:lnTo>
                    <a:pt x="403516" y="12191"/>
                  </a:lnTo>
                  <a:lnTo>
                    <a:pt x="409120" y="11795"/>
                  </a:lnTo>
                  <a:lnTo>
                    <a:pt x="414725" y="11411"/>
                  </a:lnTo>
                  <a:lnTo>
                    <a:pt x="420329" y="11040"/>
                  </a:lnTo>
                  <a:lnTo>
                    <a:pt x="425933" y="10681"/>
                  </a:lnTo>
                  <a:lnTo>
                    <a:pt x="431538" y="10334"/>
                  </a:lnTo>
                  <a:lnTo>
                    <a:pt x="437142" y="9998"/>
                  </a:lnTo>
                  <a:lnTo>
                    <a:pt x="442747" y="9672"/>
                  </a:lnTo>
                  <a:lnTo>
                    <a:pt x="448351" y="9358"/>
                  </a:lnTo>
                  <a:lnTo>
                    <a:pt x="453955" y="9053"/>
                  </a:lnTo>
                  <a:lnTo>
                    <a:pt x="459560" y="8758"/>
                  </a:lnTo>
                  <a:lnTo>
                    <a:pt x="465164" y="8473"/>
                  </a:lnTo>
                  <a:lnTo>
                    <a:pt x="470769" y="8197"/>
                  </a:lnTo>
                  <a:lnTo>
                    <a:pt x="476373" y="7930"/>
                  </a:lnTo>
                  <a:lnTo>
                    <a:pt x="481977" y="7672"/>
                  </a:lnTo>
                  <a:lnTo>
                    <a:pt x="487582" y="7422"/>
                  </a:lnTo>
                  <a:lnTo>
                    <a:pt x="493186" y="7181"/>
                  </a:lnTo>
                  <a:lnTo>
                    <a:pt x="498790" y="6947"/>
                  </a:lnTo>
                  <a:lnTo>
                    <a:pt x="504395" y="6721"/>
                  </a:lnTo>
                  <a:lnTo>
                    <a:pt x="509999" y="6502"/>
                  </a:lnTo>
                  <a:lnTo>
                    <a:pt x="515604" y="6290"/>
                  </a:lnTo>
                  <a:lnTo>
                    <a:pt x="521208" y="6086"/>
                  </a:lnTo>
                  <a:lnTo>
                    <a:pt x="526812" y="5888"/>
                  </a:lnTo>
                  <a:lnTo>
                    <a:pt x="532417" y="5696"/>
                  </a:lnTo>
                  <a:lnTo>
                    <a:pt x="538021" y="5511"/>
                  </a:lnTo>
                  <a:lnTo>
                    <a:pt x="543626" y="5332"/>
                  </a:lnTo>
                  <a:lnTo>
                    <a:pt x="549230" y="5158"/>
                  </a:lnTo>
                  <a:lnTo>
                    <a:pt x="554834" y="4991"/>
                  </a:lnTo>
                  <a:lnTo>
                    <a:pt x="560439" y="4829"/>
                  </a:lnTo>
                  <a:lnTo>
                    <a:pt x="566043" y="4672"/>
                  </a:lnTo>
                  <a:lnTo>
                    <a:pt x="571648" y="4520"/>
                  </a:lnTo>
                  <a:lnTo>
                    <a:pt x="577252" y="4373"/>
                  </a:lnTo>
                  <a:lnTo>
                    <a:pt x="582856" y="4231"/>
                  </a:lnTo>
                  <a:lnTo>
                    <a:pt x="588461" y="4094"/>
                  </a:lnTo>
                  <a:lnTo>
                    <a:pt x="594065" y="3961"/>
                  </a:lnTo>
                  <a:lnTo>
                    <a:pt x="599670" y="3833"/>
                  </a:lnTo>
                  <a:lnTo>
                    <a:pt x="605274" y="3708"/>
                  </a:lnTo>
                  <a:lnTo>
                    <a:pt x="610878" y="3588"/>
                  </a:lnTo>
                  <a:lnTo>
                    <a:pt x="616483" y="3472"/>
                  </a:lnTo>
                  <a:lnTo>
                    <a:pt x="622087" y="3359"/>
                  </a:lnTo>
                  <a:lnTo>
                    <a:pt x="627692" y="3250"/>
                  </a:lnTo>
                  <a:lnTo>
                    <a:pt x="633296" y="3145"/>
                  </a:lnTo>
                  <a:lnTo>
                    <a:pt x="638900" y="3043"/>
                  </a:lnTo>
                  <a:lnTo>
                    <a:pt x="644505" y="2945"/>
                  </a:lnTo>
                  <a:lnTo>
                    <a:pt x="650109" y="2849"/>
                  </a:lnTo>
                  <a:lnTo>
                    <a:pt x="655713" y="2757"/>
                  </a:lnTo>
                  <a:lnTo>
                    <a:pt x="661318" y="2668"/>
                  </a:lnTo>
                  <a:lnTo>
                    <a:pt x="666922" y="2581"/>
                  </a:lnTo>
                  <a:lnTo>
                    <a:pt x="672527" y="2498"/>
                  </a:lnTo>
                  <a:lnTo>
                    <a:pt x="678131" y="2417"/>
                  </a:lnTo>
                  <a:lnTo>
                    <a:pt x="683735" y="2339"/>
                  </a:lnTo>
                  <a:lnTo>
                    <a:pt x="689340" y="2263"/>
                  </a:lnTo>
                  <a:lnTo>
                    <a:pt x="694944" y="2190"/>
                  </a:lnTo>
                  <a:lnTo>
                    <a:pt x="700549" y="2119"/>
                  </a:lnTo>
                  <a:lnTo>
                    <a:pt x="706153" y="2051"/>
                  </a:lnTo>
                  <a:lnTo>
                    <a:pt x="711757" y="1984"/>
                  </a:lnTo>
                  <a:lnTo>
                    <a:pt x="717362" y="1920"/>
                  </a:lnTo>
                  <a:lnTo>
                    <a:pt x="722966" y="1858"/>
                  </a:lnTo>
                  <a:lnTo>
                    <a:pt x="728571" y="1798"/>
                  </a:lnTo>
                  <a:lnTo>
                    <a:pt x="734175" y="1740"/>
                  </a:lnTo>
                  <a:lnTo>
                    <a:pt x="739779" y="1684"/>
                  </a:lnTo>
                  <a:lnTo>
                    <a:pt x="745384" y="1629"/>
                  </a:lnTo>
                  <a:lnTo>
                    <a:pt x="750988" y="1576"/>
                  </a:lnTo>
                  <a:lnTo>
                    <a:pt x="756593" y="1525"/>
                  </a:lnTo>
                  <a:lnTo>
                    <a:pt x="762197" y="1476"/>
                  </a:lnTo>
                  <a:lnTo>
                    <a:pt x="767801" y="1428"/>
                  </a:lnTo>
                  <a:lnTo>
                    <a:pt x="773406" y="1382"/>
                  </a:lnTo>
                  <a:lnTo>
                    <a:pt x="779010" y="1337"/>
                  </a:lnTo>
                  <a:lnTo>
                    <a:pt x="784615" y="1294"/>
                  </a:lnTo>
                  <a:lnTo>
                    <a:pt x="790219" y="1252"/>
                  </a:lnTo>
                  <a:lnTo>
                    <a:pt x="795823" y="1212"/>
                  </a:lnTo>
                  <a:lnTo>
                    <a:pt x="801428" y="1172"/>
                  </a:lnTo>
                  <a:lnTo>
                    <a:pt x="807032" y="1134"/>
                  </a:lnTo>
                  <a:lnTo>
                    <a:pt x="812636" y="1098"/>
                  </a:lnTo>
                  <a:lnTo>
                    <a:pt x="818241" y="1062"/>
                  </a:lnTo>
                  <a:lnTo>
                    <a:pt x="823845" y="1027"/>
                  </a:lnTo>
                  <a:lnTo>
                    <a:pt x="829450" y="994"/>
                  </a:lnTo>
                  <a:lnTo>
                    <a:pt x="835054" y="962"/>
                  </a:lnTo>
                  <a:lnTo>
                    <a:pt x="840658" y="931"/>
                  </a:lnTo>
                  <a:lnTo>
                    <a:pt x="846263" y="900"/>
                  </a:lnTo>
                  <a:lnTo>
                    <a:pt x="851867" y="871"/>
                  </a:lnTo>
                  <a:lnTo>
                    <a:pt x="857472" y="843"/>
                  </a:lnTo>
                  <a:lnTo>
                    <a:pt x="863076" y="815"/>
                  </a:lnTo>
                  <a:lnTo>
                    <a:pt x="868680" y="789"/>
                  </a:lnTo>
                  <a:lnTo>
                    <a:pt x="874285" y="763"/>
                  </a:lnTo>
                  <a:lnTo>
                    <a:pt x="879889" y="738"/>
                  </a:lnTo>
                  <a:lnTo>
                    <a:pt x="885494" y="714"/>
                  </a:lnTo>
                  <a:lnTo>
                    <a:pt x="891098" y="691"/>
                  </a:lnTo>
                  <a:lnTo>
                    <a:pt x="896702" y="668"/>
                  </a:lnTo>
                  <a:lnTo>
                    <a:pt x="902307" y="646"/>
                  </a:lnTo>
                  <a:lnTo>
                    <a:pt x="907911" y="625"/>
                  </a:lnTo>
                  <a:lnTo>
                    <a:pt x="913516" y="605"/>
                  </a:lnTo>
                  <a:lnTo>
                    <a:pt x="919120" y="585"/>
                  </a:lnTo>
                  <a:lnTo>
                    <a:pt x="924724" y="566"/>
                  </a:lnTo>
                  <a:lnTo>
                    <a:pt x="930329" y="547"/>
                  </a:lnTo>
                  <a:lnTo>
                    <a:pt x="935933" y="529"/>
                  </a:lnTo>
                  <a:lnTo>
                    <a:pt x="941538" y="512"/>
                  </a:lnTo>
                  <a:lnTo>
                    <a:pt x="947142" y="495"/>
                  </a:lnTo>
                  <a:lnTo>
                    <a:pt x="952746" y="479"/>
                  </a:lnTo>
                  <a:lnTo>
                    <a:pt x="958351" y="463"/>
                  </a:lnTo>
                  <a:lnTo>
                    <a:pt x="963955" y="447"/>
                  </a:lnTo>
                  <a:lnTo>
                    <a:pt x="969559" y="433"/>
                  </a:lnTo>
                  <a:lnTo>
                    <a:pt x="975164" y="418"/>
                  </a:lnTo>
                  <a:lnTo>
                    <a:pt x="980768" y="404"/>
                  </a:lnTo>
                  <a:lnTo>
                    <a:pt x="986373" y="391"/>
                  </a:lnTo>
                  <a:lnTo>
                    <a:pt x="991977" y="378"/>
                  </a:lnTo>
                  <a:lnTo>
                    <a:pt x="997581" y="365"/>
                  </a:lnTo>
                  <a:lnTo>
                    <a:pt x="1003186" y="353"/>
                  </a:lnTo>
                  <a:lnTo>
                    <a:pt x="1008790" y="341"/>
                  </a:lnTo>
                  <a:lnTo>
                    <a:pt x="1014395" y="330"/>
                  </a:lnTo>
                  <a:lnTo>
                    <a:pt x="1019999" y="319"/>
                  </a:lnTo>
                  <a:lnTo>
                    <a:pt x="1025603" y="308"/>
                  </a:lnTo>
                  <a:lnTo>
                    <a:pt x="1031208" y="298"/>
                  </a:lnTo>
                  <a:lnTo>
                    <a:pt x="1036812" y="288"/>
                  </a:lnTo>
                  <a:lnTo>
                    <a:pt x="1042417" y="278"/>
                  </a:lnTo>
                  <a:lnTo>
                    <a:pt x="1048021" y="269"/>
                  </a:lnTo>
                  <a:lnTo>
                    <a:pt x="1053625" y="260"/>
                  </a:lnTo>
                  <a:lnTo>
                    <a:pt x="1059230" y="251"/>
                  </a:lnTo>
                  <a:lnTo>
                    <a:pt x="1064834" y="242"/>
                  </a:lnTo>
                  <a:lnTo>
                    <a:pt x="1070439" y="234"/>
                  </a:lnTo>
                  <a:lnTo>
                    <a:pt x="1076043" y="226"/>
                  </a:lnTo>
                  <a:lnTo>
                    <a:pt x="1081647" y="218"/>
                  </a:lnTo>
                  <a:lnTo>
                    <a:pt x="1087252" y="211"/>
                  </a:lnTo>
                  <a:lnTo>
                    <a:pt x="1092856" y="204"/>
                  </a:lnTo>
                  <a:lnTo>
                    <a:pt x="1098461" y="197"/>
                  </a:lnTo>
                  <a:lnTo>
                    <a:pt x="1104065" y="190"/>
                  </a:lnTo>
                  <a:lnTo>
                    <a:pt x="1109669" y="183"/>
                  </a:lnTo>
                  <a:lnTo>
                    <a:pt x="1115274" y="177"/>
                  </a:lnTo>
                  <a:lnTo>
                    <a:pt x="1120878" y="171"/>
                  </a:lnTo>
                  <a:lnTo>
                    <a:pt x="1126482" y="165"/>
                  </a:lnTo>
                  <a:lnTo>
                    <a:pt x="1132087" y="159"/>
                  </a:lnTo>
                  <a:lnTo>
                    <a:pt x="1137691" y="154"/>
                  </a:lnTo>
                  <a:lnTo>
                    <a:pt x="1143296" y="148"/>
                  </a:lnTo>
                  <a:lnTo>
                    <a:pt x="1148900" y="143"/>
                  </a:lnTo>
                  <a:lnTo>
                    <a:pt x="1154504" y="138"/>
                  </a:lnTo>
                  <a:lnTo>
                    <a:pt x="1160109" y="133"/>
                  </a:lnTo>
                  <a:lnTo>
                    <a:pt x="1165713" y="129"/>
                  </a:lnTo>
                  <a:lnTo>
                    <a:pt x="1171318" y="124"/>
                  </a:lnTo>
                  <a:lnTo>
                    <a:pt x="1176922" y="120"/>
                  </a:lnTo>
                  <a:lnTo>
                    <a:pt x="1182526" y="115"/>
                  </a:lnTo>
                  <a:lnTo>
                    <a:pt x="1188131" y="111"/>
                  </a:lnTo>
                  <a:lnTo>
                    <a:pt x="1193735" y="107"/>
                  </a:lnTo>
                  <a:lnTo>
                    <a:pt x="1199340" y="103"/>
                  </a:lnTo>
                  <a:lnTo>
                    <a:pt x="1204944" y="100"/>
                  </a:lnTo>
                  <a:lnTo>
                    <a:pt x="1210548" y="96"/>
                  </a:lnTo>
                  <a:lnTo>
                    <a:pt x="1216153" y="93"/>
                  </a:lnTo>
                  <a:lnTo>
                    <a:pt x="1221757" y="89"/>
                  </a:lnTo>
                  <a:lnTo>
                    <a:pt x="1227362" y="86"/>
                  </a:lnTo>
                  <a:lnTo>
                    <a:pt x="1232966" y="83"/>
                  </a:lnTo>
                  <a:lnTo>
                    <a:pt x="1238570" y="80"/>
                  </a:lnTo>
                  <a:lnTo>
                    <a:pt x="1244175" y="77"/>
                  </a:lnTo>
                  <a:lnTo>
                    <a:pt x="1249779" y="74"/>
                  </a:lnTo>
                  <a:lnTo>
                    <a:pt x="1255384" y="71"/>
                  </a:lnTo>
                  <a:lnTo>
                    <a:pt x="1260988" y="69"/>
                  </a:lnTo>
                  <a:lnTo>
                    <a:pt x="1266592" y="66"/>
                  </a:lnTo>
                  <a:lnTo>
                    <a:pt x="1272197" y="64"/>
                  </a:lnTo>
                  <a:lnTo>
                    <a:pt x="1277801" y="61"/>
                  </a:lnTo>
                  <a:lnTo>
                    <a:pt x="1283406" y="59"/>
                  </a:lnTo>
                  <a:lnTo>
                    <a:pt x="1289010" y="57"/>
                  </a:lnTo>
                  <a:lnTo>
                    <a:pt x="1294614" y="55"/>
                  </a:lnTo>
                  <a:lnTo>
                    <a:pt x="1300219" y="52"/>
                  </a:lnTo>
                  <a:lnTo>
                    <a:pt x="1305823" y="50"/>
                  </a:lnTo>
                  <a:lnTo>
                    <a:pt x="1311427" y="48"/>
                  </a:lnTo>
                  <a:lnTo>
                    <a:pt x="1317032" y="47"/>
                  </a:lnTo>
                  <a:lnTo>
                    <a:pt x="1322636" y="45"/>
                  </a:lnTo>
                  <a:lnTo>
                    <a:pt x="1328241" y="43"/>
                  </a:lnTo>
                  <a:lnTo>
                    <a:pt x="1333845" y="41"/>
                  </a:lnTo>
                  <a:lnTo>
                    <a:pt x="1339449" y="40"/>
                  </a:lnTo>
                  <a:lnTo>
                    <a:pt x="1345054" y="38"/>
                  </a:lnTo>
                  <a:lnTo>
                    <a:pt x="1350658" y="37"/>
                  </a:lnTo>
                  <a:lnTo>
                    <a:pt x="1356263" y="35"/>
                  </a:lnTo>
                  <a:lnTo>
                    <a:pt x="1361867" y="34"/>
                  </a:lnTo>
                  <a:lnTo>
                    <a:pt x="1367471" y="32"/>
                  </a:lnTo>
                  <a:lnTo>
                    <a:pt x="1373076" y="31"/>
                  </a:lnTo>
                  <a:lnTo>
                    <a:pt x="1378680" y="30"/>
                  </a:lnTo>
                  <a:lnTo>
                    <a:pt x="1384285" y="28"/>
                  </a:lnTo>
                  <a:lnTo>
                    <a:pt x="1389889" y="27"/>
                  </a:lnTo>
                  <a:lnTo>
                    <a:pt x="1395493" y="26"/>
                  </a:lnTo>
                  <a:lnTo>
                    <a:pt x="1401098" y="25"/>
                  </a:lnTo>
                  <a:lnTo>
                    <a:pt x="1406702" y="24"/>
                  </a:lnTo>
                  <a:lnTo>
                    <a:pt x="1412307" y="23"/>
                  </a:lnTo>
                  <a:lnTo>
                    <a:pt x="1417911" y="22"/>
                  </a:lnTo>
                  <a:lnTo>
                    <a:pt x="1423515" y="21"/>
                  </a:lnTo>
                  <a:lnTo>
                    <a:pt x="1429120" y="20"/>
                  </a:lnTo>
                  <a:lnTo>
                    <a:pt x="1434724" y="19"/>
                  </a:lnTo>
                  <a:lnTo>
                    <a:pt x="1440329" y="18"/>
                  </a:lnTo>
                  <a:lnTo>
                    <a:pt x="1445933" y="17"/>
                  </a:lnTo>
                  <a:lnTo>
                    <a:pt x="1451537" y="17"/>
                  </a:lnTo>
                  <a:lnTo>
                    <a:pt x="1457142" y="16"/>
                  </a:lnTo>
                  <a:lnTo>
                    <a:pt x="1462746" y="15"/>
                  </a:lnTo>
                  <a:lnTo>
                    <a:pt x="1468350" y="14"/>
                  </a:lnTo>
                  <a:lnTo>
                    <a:pt x="1473955" y="14"/>
                  </a:lnTo>
                  <a:lnTo>
                    <a:pt x="1479559" y="13"/>
                  </a:lnTo>
                  <a:lnTo>
                    <a:pt x="1485164" y="12"/>
                  </a:lnTo>
                  <a:lnTo>
                    <a:pt x="1490768" y="12"/>
                  </a:lnTo>
                  <a:lnTo>
                    <a:pt x="1496372" y="11"/>
                  </a:lnTo>
                  <a:lnTo>
                    <a:pt x="1501977" y="10"/>
                  </a:lnTo>
                  <a:lnTo>
                    <a:pt x="1507581" y="10"/>
                  </a:lnTo>
                  <a:lnTo>
                    <a:pt x="1513186" y="9"/>
                  </a:lnTo>
                  <a:lnTo>
                    <a:pt x="1518790" y="9"/>
                  </a:lnTo>
                  <a:lnTo>
                    <a:pt x="1524394" y="8"/>
                  </a:lnTo>
                  <a:lnTo>
                    <a:pt x="1529999" y="8"/>
                  </a:lnTo>
                  <a:lnTo>
                    <a:pt x="1535603" y="7"/>
                  </a:lnTo>
                  <a:lnTo>
                    <a:pt x="1541208" y="7"/>
                  </a:lnTo>
                  <a:lnTo>
                    <a:pt x="1546812" y="6"/>
                  </a:lnTo>
                  <a:lnTo>
                    <a:pt x="1552416" y="6"/>
                  </a:lnTo>
                  <a:lnTo>
                    <a:pt x="1558021" y="5"/>
                  </a:lnTo>
                  <a:lnTo>
                    <a:pt x="1563625" y="5"/>
                  </a:lnTo>
                  <a:lnTo>
                    <a:pt x="1569230" y="4"/>
                  </a:lnTo>
                  <a:lnTo>
                    <a:pt x="1574834" y="4"/>
                  </a:lnTo>
                  <a:lnTo>
                    <a:pt x="1580438" y="4"/>
                  </a:lnTo>
                  <a:lnTo>
                    <a:pt x="1586043" y="3"/>
                  </a:lnTo>
                  <a:lnTo>
                    <a:pt x="1591647" y="3"/>
                  </a:lnTo>
                  <a:lnTo>
                    <a:pt x="1597252" y="3"/>
                  </a:lnTo>
                  <a:lnTo>
                    <a:pt x="1602856" y="2"/>
                  </a:lnTo>
                  <a:lnTo>
                    <a:pt x="1608460" y="2"/>
                  </a:lnTo>
                  <a:lnTo>
                    <a:pt x="1614065" y="2"/>
                  </a:lnTo>
                  <a:lnTo>
                    <a:pt x="1619669" y="2"/>
                  </a:lnTo>
                  <a:lnTo>
                    <a:pt x="1625273" y="1"/>
                  </a:lnTo>
                  <a:lnTo>
                    <a:pt x="1630878" y="1"/>
                  </a:lnTo>
                  <a:lnTo>
                    <a:pt x="1636482" y="1"/>
                  </a:lnTo>
                  <a:lnTo>
                    <a:pt x="1642087" y="1"/>
                  </a:lnTo>
                  <a:lnTo>
                    <a:pt x="1647691" y="1"/>
                  </a:lnTo>
                  <a:lnTo>
                    <a:pt x="1653295" y="1"/>
                  </a:lnTo>
                  <a:lnTo>
                    <a:pt x="1658900" y="1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644151" y="1848652"/>
              <a:ext cx="1883076" cy="594981"/>
            </a:xfrm>
            <a:custGeom>
              <a:avLst/>
              <a:pathLst>
                <a:path w="1883076" h="594981">
                  <a:moveTo>
                    <a:pt x="0" y="259881"/>
                  </a:moveTo>
                  <a:lnTo>
                    <a:pt x="5604" y="252517"/>
                  </a:lnTo>
                  <a:lnTo>
                    <a:pt x="11208" y="245264"/>
                  </a:lnTo>
                  <a:lnTo>
                    <a:pt x="16813" y="238126"/>
                  </a:lnTo>
                  <a:lnTo>
                    <a:pt x="22417" y="231106"/>
                  </a:lnTo>
                  <a:lnTo>
                    <a:pt x="28021" y="224208"/>
                  </a:lnTo>
                  <a:lnTo>
                    <a:pt x="33626" y="217435"/>
                  </a:lnTo>
                  <a:lnTo>
                    <a:pt x="39230" y="210790"/>
                  </a:lnTo>
                  <a:lnTo>
                    <a:pt x="44835" y="204275"/>
                  </a:lnTo>
                  <a:lnTo>
                    <a:pt x="50439" y="197893"/>
                  </a:lnTo>
                  <a:lnTo>
                    <a:pt x="56043" y="191645"/>
                  </a:lnTo>
                  <a:lnTo>
                    <a:pt x="61648" y="185532"/>
                  </a:lnTo>
                  <a:lnTo>
                    <a:pt x="67252" y="179556"/>
                  </a:lnTo>
                  <a:lnTo>
                    <a:pt x="72857" y="173718"/>
                  </a:lnTo>
                  <a:lnTo>
                    <a:pt x="78461" y="168018"/>
                  </a:lnTo>
                  <a:lnTo>
                    <a:pt x="84065" y="162456"/>
                  </a:lnTo>
                  <a:lnTo>
                    <a:pt x="89670" y="157033"/>
                  </a:lnTo>
                  <a:lnTo>
                    <a:pt x="95274" y="151748"/>
                  </a:lnTo>
                  <a:lnTo>
                    <a:pt x="100879" y="146600"/>
                  </a:lnTo>
                  <a:lnTo>
                    <a:pt x="106483" y="141590"/>
                  </a:lnTo>
                  <a:lnTo>
                    <a:pt x="112087" y="136716"/>
                  </a:lnTo>
                  <a:lnTo>
                    <a:pt x="117692" y="131976"/>
                  </a:lnTo>
                  <a:lnTo>
                    <a:pt x="123296" y="127370"/>
                  </a:lnTo>
                  <a:lnTo>
                    <a:pt x="128901" y="122897"/>
                  </a:lnTo>
                  <a:lnTo>
                    <a:pt x="134505" y="118554"/>
                  </a:lnTo>
                  <a:lnTo>
                    <a:pt x="140109" y="114340"/>
                  </a:lnTo>
                  <a:lnTo>
                    <a:pt x="145714" y="110252"/>
                  </a:lnTo>
                  <a:lnTo>
                    <a:pt x="151318" y="106290"/>
                  </a:lnTo>
                  <a:lnTo>
                    <a:pt x="156923" y="102450"/>
                  </a:lnTo>
                  <a:lnTo>
                    <a:pt x="162527" y="98731"/>
                  </a:lnTo>
                  <a:lnTo>
                    <a:pt x="168131" y="95130"/>
                  </a:lnTo>
                  <a:lnTo>
                    <a:pt x="173736" y="91644"/>
                  </a:lnTo>
                  <a:lnTo>
                    <a:pt x="179340" y="88273"/>
                  </a:lnTo>
                  <a:lnTo>
                    <a:pt x="184944" y="85012"/>
                  </a:lnTo>
                  <a:lnTo>
                    <a:pt x="190549" y="81859"/>
                  </a:lnTo>
                  <a:lnTo>
                    <a:pt x="196153" y="78812"/>
                  </a:lnTo>
                  <a:lnTo>
                    <a:pt x="201758" y="75869"/>
                  </a:lnTo>
                  <a:lnTo>
                    <a:pt x="207362" y="73026"/>
                  </a:lnTo>
                  <a:lnTo>
                    <a:pt x="212966" y="70281"/>
                  </a:lnTo>
                  <a:lnTo>
                    <a:pt x="218571" y="67632"/>
                  </a:lnTo>
                  <a:lnTo>
                    <a:pt x="224175" y="65075"/>
                  </a:lnTo>
                  <a:lnTo>
                    <a:pt x="229780" y="62609"/>
                  </a:lnTo>
                  <a:lnTo>
                    <a:pt x="235384" y="60231"/>
                  </a:lnTo>
                  <a:lnTo>
                    <a:pt x="240988" y="57937"/>
                  </a:lnTo>
                  <a:lnTo>
                    <a:pt x="246593" y="55727"/>
                  </a:lnTo>
                  <a:lnTo>
                    <a:pt x="252197" y="53596"/>
                  </a:lnTo>
                  <a:lnTo>
                    <a:pt x="257802" y="51543"/>
                  </a:lnTo>
                  <a:lnTo>
                    <a:pt x="263406" y="49566"/>
                  </a:lnTo>
                  <a:lnTo>
                    <a:pt x="269010" y="47661"/>
                  </a:lnTo>
                  <a:lnTo>
                    <a:pt x="274615" y="45827"/>
                  </a:lnTo>
                  <a:lnTo>
                    <a:pt x="280219" y="44062"/>
                  </a:lnTo>
                  <a:lnTo>
                    <a:pt x="285824" y="42362"/>
                  </a:lnTo>
                  <a:lnTo>
                    <a:pt x="291428" y="40726"/>
                  </a:lnTo>
                  <a:lnTo>
                    <a:pt x="297032" y="39152"/>
                  </a:lnTo>
                  <a:lnTo>
                    <a:pt x="302637" y="37638"/>
                  </a:lnTo>
                  <a:lnTo>
                    <a:pt x="308241" y="36181"/>
                  </a:lnTo>
                  <a:lnTo>
                    <a:pt x="313846" y="34779"/>
                  </a:lnTo>
                  <a:lnTo>
                    <a:pt x="319450" y="33432"/>
                  </a:lnTo>
                  <a:lnTo>
                    <a:pt x="325054" y="32136"/>
                  </a:lnTo>
                  <a:lnTo>
                    <a:pt x="330659" y="30889"/>
                  </a:lnTo>
                  <a:lnTo>
                    <a:pt x="336263" y="29691"/>
                  </a:lnTo>
                  <a:lnTo>
                    <a:pt x="341867" y="28539"/>
                  </a:lnTo>
                  <a:lnTo>
                    <a:pt x="347472" y="27432"/>
                  </a:lnTo>
                  <a:lnTo>
                    <a:pt x="353076" y="26368"/>
                  </a:lnTo>
                  <a:lnTo>
                    <a:pt x="358681" y="25345"/>
                  </a:lnTo>
                  <a:lnTo>
                    <a:pt x="364285" y="24362"/>
                  </a:lnTo>
                  <a:lnTo>
                    <a:pt x="369889" y="23418"/>
                  </a:lnTo>
                  <a:lnTo>
                    <a:pt x="375494" y="22510"/>
                  </a:lnTo>
                  <a:lnTo>
                    <a:pt x="381098" y="21638"/>
                  </a:lnTo>
                  <a:lnTo>
                    <a:pt x="386703" y="20801"/>
                  </a:lnTo>
                  <a:lnTo>
                    <a:pt x="392307" y="19996"/>
                  </a:lnTo>
                  <a:lnTo>
                    <a:pt x="397911" y="19222"/>
                  </a:lnTo>
                  <a:lnTo>
                    <a:pt x="403516" y="18480"/>
                  </a:lnTo>
                  <a:lnTo>
                    <a:pt x="409120" y="17766"/>
                  </a:lnTo>
                  <a:lnTo>
                    <a:pt x="414725" y="17081"/>
                  </a:lnTo>
                  <a:lnTo>
                    <a:pt x="420329" y="16422"/>
                  </a:lnTo>
                  <a:lnTo>
                    <a:pt x="425933" y="15790"/>
                  </a:lnTo>
                  <a:lnTo>
                    <a:pt x="431538" y="15182"/>
                  </a:lnTo>
                  <a:lnTo>
                    <a:pt x="437142" y="14599"/>
                  </a:lnTo>
                  <a:lnTo>
                    <a:pt x="442747" y="14038"/>
                  </a:lnTo>
                  <a:lnTo>
                    <a:pt x="448351" y="13500"/>
                  </a:lnTo>
                  <a:lnTo>
                    <a:pt x="453955" y="12983"/>
                  </a:lnTo>
                  <a:lnTo>
                    <a:pt x="459560" y="12486"/>
                  </a:lnTo>
                  <a:lnTo>
                    <a:pt x="465164" y="12009"/>
                  </a:lnTo>
                  <a:lnTo>
                    <a:pt x="470769" y="11551"/>
                  </a:lnTo>
                  <a:lnTo>
                    <a:pt x="476373" y="11111"/>
                  </a:lnTo>
                  <a:lnTo>
                    <a:pt x="481977" y="10688"/>
                  </a:lnTo>
                  <a:lnTo>
                    <a:pt x="487582" y="10282"/>
                  </a:lnTo>
                  <a:lnTo>
                    <a:pt x="493186" y="9892"/>
                  </a:lnTo>
                  <a:lnTo>
                    <a:pt x="498790" y="9517"/>
                  </a:lnTo>
                  <a:lnTo>
                    <a:pt x="504395" y="9157"/>
                  </a:lnTo>
                  <a:lnTo>
                    <a:pt x="509999" y="8811"/>
                  </a:lnTo>
                  <a:lnTo>
                    <a:pt x="515604" y="8479"/>
                  </a:lnTo>
                  <a:lnTo>
                    <a:pt x="521208" y="8160"/>
                  </a:lnTo>
                  <a:lnTo>
                    <a:pt x="526812" y="7853"/>
                  </a:lnTo>
                  <a:lnTo>
                    <a:pt x="532417" y="7559"/>
                  </a:lnTo>
                  <a:lnTo>
                    <a:pt x="538021" y="7275"/>
                  </a:lnTo>
                  <a:lnTo>
                    <a:pt x="543626" y="7003"/>
                  </a:lnTo>
                  <a:lnTo>
                    <a:pt x="549230" y="6742"/>
                  </a:lnTo>
                  <a:lnTo>
                    <a:pt x="554834" y="6491"/>
                  </a:lnTo>
                  <a:lnTo>
                    <a:pt x="560439" y="6249"/>
                  </a:lnTo>
                  <a:lnTo>
                    <a:pt x="566043" y="6017"/>
                  </a:lnTo>
                  <a:lnTo>
                    <a:pt x="571648" y="5794"/>
                  </a:lnTo>
                  <a:lnTo>
                    <a:pt x="577252" y="5579"/>
                  </a:lnTo>
                  <a:lnTo>
                    <a:pt x="582856" y="5373"/>
                  </a:lnTo>
                  <a:lnTo>
                    <a:pt x="588461" y="5175"/>
                  </a:lnTo>
                  <a:lnTo>
                    <a:pt x="594065" y="4985"/>
                  </a:lnTo>
                  <a:lnTo>
                    <a:pt x="599670" y="4801"/>
                  </a:lnTo>
                  <a:lnTo>
                    <a:pt x="605274" y="4625"/>
                  </a:lnTo>
                  <a:lnTo>
                    <a:pt x="610878" y="4456"/>
                  </a:lnTo>
                  <a:lnTo>
                    <a:pt x="616483" y="4293"/>
                  </a:lnTo>
                  <a:lnTo>
                    <a:pt x="622087" y="4136"/>
                  </a:lnTo>
                  <a:lnTo>
                    <a:pt x="627692" y="3986"/>
                  </a:lnTo>
                  <a:lnTo>
                    <a:pt x="633296" y="3841"/>
                  </a:lnTo>
                  <a:lnTo>
                    <a:pt x="638900" y="3702"/>
                  </a:lnTo>
                  <a:lnTo>
                    <a:pt x="644505" y="3567"/>
                  </a:lnTo>
                  <a:lnTo>
                    <a:pt x="650109" y="3438"/>
                  </a:lnTo>
                  <a:lnTo>
                    <a:pt x="655713" y="3314"/>
                  </a:lnTo>
                  <a:lnTo>
                    <a:pt x="661318" y="3195"/>
                  </a:lnTo>
                  <a:lnTo>
                    <a:pt x="666922" y="3080"/>
                  </a:lnTo>
                  <a:lnTo>
                    <a:pt x="672527" y="2969"/>
                  </a:lnTo>
                  <a:lnTo>
                    <a:pt x="678131" y="2863"/>
                  </a:lnTo>
                  <a:lnTo>
                    <a:pt x="683735" y="2760"/>
                  </a:lnTo>
                  <a:lnTo>
                    <a:pt x="689340" y="2662"/>
                  </a:lnTo>
                  <a:lnTo>
                    <a:pt x="694944" y="2567"/>
                  </a:lnTo>
                  <a:lnTo>
                    <a:pt x="700549" y="2475"/>
                  </a:lnTo>
                  <a:lnTo>
                    <a:pt x="706153" y="2387"/>
                  </a:lnTo>
                  <a:lnTo>
                    <a:pt x="711757" y="2302"/>
                  </a:lnTo>
                  <a:lnTo>
                    <a:pt x="717362" y="2221"/>
                  </a:lnTo>
                  <a:lnTo>
                    <a:pt x="722966" y="2142"/>
                  </a:lnTo>
                  <a:lnTo>
                    <a:pt x="728571" y="2067"/>
                  </a:lnTo>
                  <a:lnTo>
                    <a:pt x="734175" y="1994"/>
                  </a:lnTo>
                  <a:lnTo>
                    <a:pt x="739779" y="1923"/>
                  </a:lnTo>
                  <a:lnTo>
                    <a:pt x="745384" y="1856"/>
                  </a:lnTo>
                  <a:lnTo>
                    <a:pt x="750988" y="1790"/>
                  </a:lnTo>
                  <a:lnTo>
                    <a:pt x="756593" y="1728"/>
                  </a:lnTo>
                  <a:lnTo>
                    <a:pt x="762197" y="1667"/>
                  </a:lnTo>
                  <a:lnTo>
                    <a:pt x="767801" y="1609"/>
                  </a:lnTo>
                  <a:lnTo>
                    <a:pt x="773406" y="1552"/>
                  </a:lnTo>
                  <a:lnTo>
                    <a:pt x="779010" y="1498"/>
                  </a:lnTo>
                  <a:lnTo>
                    <a:pt x="784615" y="1446"/>
                  </a:lnTo>
                  <a:lnTo>
                    <a:pt x="790219" y="1396"/>
                  </a:lnTo>
                  <a:lnTo>
                    <a:pt x="795823" y="1347"/>
                  </a:lnTo>
                  <a:lnTo>
                    <a:pt x="801428" y="1300"/>
                  </a:lnTo>
                  <a:lnTo>
                    <a:pt x="807032" y="1255"/>
                  </a:lnTo>
                  <a:lnTo>
                    <a:pt x="812636" y="1212"/>
                  </a:lnTo>
                  <a:lnTo>
                    <a:pt x="818241" y="1170"/>
                  </a:lnTo>
                  <a:lnTo>
                    <a:pt x="823845" y="1129"/>
                  </a:lnTo>
                  <a:lnTo>
                    <a:pt x="829450" y="1090"/>
                  </a:lnTo>
                  <a:lnTo>
                    <a:pt x="835054" y="1052"/>
                  </a:lnTo>
                  <a:lnTo>
                    <a:pt x="840658" y="1016"/>
                  </a:lnTo>
                  <a:lnTo>
                    <a:pt x="846263" y="981"/>
                  </a:lnTo>
                  <a:lnTo>
                    <a:pt x="851867" y="947"/>
                  </a:lnTo>
                  <a:lnTo>
                    <a:pt x="857472" y="915"/>
                  </a:lnTo>
                  <a:lnTo>
                    <a:pt x="863076" y="883"/>
                  </a:lnTo>
                  <a:lnTo>
                    <a:pt x="868680" y="853"/>
                  </a:lnTo>
                  <a:lnTo>
                    <a:pt x="874285" y="823"/>
                  </a:lnTo>
                  <a:lnTo>
                    <a:pt x="879889" y="795"/>
                  </a:lnTo>
                  <a:lnTo>
                    <a:pt x="885494" y="768"/>
                  </a:lnTo>
                  <a:lnTo>
                    <a:pt x="891098" y="741"/>
                  </a:lnTo>
                  <a:lnTo>
                    <a:pt x="896702" y="716"/>
                  </a:lnTo>
                  <a:lnTo>
                    <a:pt x="902307" y="691"/>
                  </a:lnTo>
                  <a:lnTo>
                    <a:pt x="907911" y="668"/>
                  </a:lnTo>
                  <a:lnTo>
                    <a:pt x="913516" y="645"/>
                  </a:lnTo>
                  <a:lnTo>
                    <a:pt x="919120" y="623"/>
                  </a:lnTo>
                  <a:lnTo>
                    <a:pt x="924724" y="601"/>
                  </a:lnTo>
                  <a:lnTo>
                    <a:pt x="930329" y="581"/>
                  </a:lnTo>
                  <a:lnTo>
                    <a:pt x="935933" y="561"/>
                  </a:lnTo>
                  <a:lnTo>
                    <a:pt x="941538" y="541"/>
                  </a:lnTo>
                  <a:lnTo>
                    <a:pt x="947142" y="523"/>
                  </a:lnTo>
                  <a:lnTo>
                    <a:pt x="952746" y="505"/>
                  </a:lnTo>
                  <a:lnTo>
                    <a:pt x="958351" y="488"/>
                  </a:lnTo>
                  <a:lnTo>
                    <a:pt x="963955" y="471"/>
                  </a:lnTo>
                  <a:lnTo>
                    <a:pt x="969559" y="455"/>
                  </a:lnTo>
                  <a:lnTo>
                    <a:pt x="975164" y="439"/>
                  </a:lnTo>
                  <a:lnTo>
                    <a:pt x="980768" y="424"/>
                  </a:lnTo>
                  <a:lnTo>
                    <a:pt x="986373" y="409"/>
                  </a:lnTo>
                  <a:lnTo>
                    <a:pt x="991977" y="395"/>
                  </a:lnTo>
                  <a:lnTo>
                    <a:pt x="997581" y="382"/>
                  </a:lnTo>
                  <a:lnTo>
                    <a:pt x="1003186" y="369"/>
                  </a:lnTo>
                  <a:lnTo>
                    <a:pt x="1008790" y="356"/>
                  </a:lnTo>
                  <a:lnTo>
                    <a:pt x="1014395" y="344"/>
                  </a:lnTo>
                  <a:lnTo>
                    <a:pt x="1019999" y="332"/>
                  </a:lnTo>
                  <a:lnTo>
                    <a:pt x="1025603" y="320"/>
                  </a:lnTo>
                  <a:lnTo>
                    <a:pt x="1031208" y="309"/>
                  </a:lnTo>
                  <a:lnTo>
                    <a:pt x="1036812" y="299"/>
                  </a:lnTo>
                  <a:lnTo>
                    <a:pt x="1042417" y="288"/>
                  </a:lnTo>
                  <a:lnTo>
                    <a:pt x="1048021" y="278"/>
                  </a:lnTo>
                  <a:lnTo>
                    <a:pt x="1053625" y="269"/>
                  </a:lnTo>
                  <a:lnTo>
                    <a:pt x="1059230" y="259"/>
                  </a:lnTo>
                  <a:lnTo>
                    <a:pt x="1064834" y="250"/>
                  </a:lnTo>
                  <a:lnTo>
                    <a:pt x="1070439" y="242"/>
                  </a:lnTo>
                  <a:lnTo>
                    <a:pt x="1076043" y="233"/>
                  </a:lnTo>
                  <a:lnTo>
                    <a:pt x="1081647" y="225"/>
                  </a:lnTo>
                  <a:lnTo>
                    <a:pt x="1087252" y="217"/>
                  </a:lnTo>
                  <a:lnTo>
                    <a:pt x="1092856" y="210"/>
                  </a:lnTo>
                  <a:lnTo>
                    <a:pt x="1098461" y="202"/>
                  </a:lnTo>
                  <a:lnTo>
                    <a:pt x="1104065" y="195"/>
                  </a:lnTo>
                  <a:lnTo>
                    <a:pt x="1109669" y="188"/>
                  </a:lnTo>
                  <a:lnTo>
                    <a:pt x="1115274" y="182"/>
                  </a:lnTo>
                  <a:lnTo>
                    <a:pt x="1120878" y="175"/>
                  </a:lnTo>
                  <a:lnTo>
                    <a:pt x="1126482" y="169"/>
                  </a:lnTo>
                  <a:lnTo>
                    <a:pt x="1132087" y="163"/>
                  </a:lnTo>
                  <a:lnTo>
                    <a:pt x="1137691" y="157"/>
                  </a:lnTo>
                  <a:lnTo>
                    <a:pt x="1143296" y="152"/>
                  </a:lnTo>
                  <a:lnTo>
                    <a:pt x="1148900" y="146"/>
                  </a:lnTo>
                  <a:lnTo>
                    <a:pt x="1154504" y="141"/>
                  </a:lnTo>
                  <a:lnTo>
                    <a:pt x="1160109" y="136"/>
                  </a:lnTo>
                  <a:lnTo>
                    <a:pt x="1165713" y="131"/>
                  </a:lnTo>
                  <a:lnTo>
                    <a:pt x="1171318" y="126"/>
                  </a:lnTo>
                  <a:lnTo>
                    <a:pt x="1176922" y="122"/>
                  </a:lnTo>
                  <a:lnTo>
                    <a:pt x="1182526" y="117"/>
                  </a:lnTo>
                  <a:lnTo>
                    <a:pt x="1188131" y="113"/>
                  </a:lnTo>
                  <a:lnTo>
                    <a:pt x="1193735" y="109"/>
                  </a:lnTo>
                  <a:lnTo>
                    <a:pt x="1199340" y="105"/>
                  </a:lnTo>
                  <a:lnTo>
                    <a:pt x="1204944" y="101"/>
                  </a:lnTo>
                  <a:lnTo>
                    <a:pt x="1210548" y="98"/>
                  </a:lnTo>
                  <a:lnTo>
                    <a:pt x="1216153" y="94"/>
                  </a:lnTo>
                  <a:lnTo>
                    <a:pt x="1221757" y="91"/>
                  </a:lnTo>
                  <a:lnTo>
                    <a:pt x="1227362" y="87"/>
                  </a:lnTo>
                  <a:lnTo>
                    <a:pt x="1232966" y="84"/>
                  </a:lnTo>
                  <a:lnTo>
                    <a:pt x="1238570" y="81"/>
                  </a:lnTo>
                  <a:lnTo>
                    <a:pt x="1244175" y="78"/>
                  </a:lnTo>
                  <a:lnTo>
                    <a:pt x="1249779" y="75"/>
                  </a:lnTo>
                  <a:lnTo>
                    <a:pt x="1255384" y="72"/>
                  </a:lnTo>
                  <a:lnTo>
                    <a:pt x="1260988" y="70"/>
                  </a:lnTo>
                  <a:lnTo>
                    <a:pt x="1266592" y="67"/>
                  </a:lnTo>
                  <a:lnTo>
                    <a:pt x="1272197" y="64"/>
                  </a:lnTo>
                  <a:lnTo>
                    <a:pt x="1277801" y="62"/>
                  </a:lnTo>
                  <a:lnTo>
                    <a:pt x="1283406" y="60"/>
                  </a:lnTo>
                  <a:lnTo>
                    <a:pt x="1289010" y="57"/>
                  </a:lnTo>
                  <a:lnTo>
                    <a:pt x="1294614" y="55"/>
                  </a:lnTo>
                  <a:lnTo>
                    <a:pt x="1300219" y="53"/>
                  </a:lnTo>
                  <a:lnTo>
                    <a:pt x="1305823" y="51"/>
                  </a:lnTo>
                  <a:lnTo>
                    <a:pt x="1311427" y="49"/>
                  </a:lnTo>
                  <a:lnTo>
                    <a:pt x="1317032" y="47"/>
                  </a:lnTo>
                  <a:lnTo>
                    <a:pt x="1322636" y="45"/>
                  </a:lnTo>
                  <a:lnTo>
                    <a:pt x="1328241" y="43"/>
                  </a:lnTo>
                  <a:lnTo>
                    <a:pt x="1333845" y="42"/>
                  </a:lnTo>
                  <a:lnTo>
                    <a:pt x="1339449" y="40"/>
                  </a:lnTo>
                  <a:lnTo>
                    <a:pt x="1345054" y="38"/>
                  </a:lnTo>
                  <a:lnTo>
                    <a:pt x="1350658" y="37"/>
                  </a:lnTo>
                  <a:lnTo>
                    <a:pt x="1356263" y="35"/>
                  </a:lnTo>
                  <a:lnTo>
                    <a:pt x="1361867" y="34"/>
                  </a:lnTo>
                  <a:lnTo>
                    <a:pt x="1367471" y="33"/>
                  </a:lnTo>
                  <a:lnTo>
                    <a:pt x="1373076" y="31"/>
                  </a:lnTo>
                  <a:lnTo>
                    <a:pt x="1378680" y="30"/>
                  </a:lnTo>
                  <a:lnTo>
                    <a:pt x="1384285" y="29"/>
                  </a:lnTo>
                  <a:lnTo>
                    <a:pt x="1389889" y="27"/>
                  </a:lnTo>
                  <a:lnTo>
                    <a:pt x="1395493" y="26"/>
                  </a:lnTo>
                  <a:lnTo>
                    <a:pt x="1401098" y="25"/>
                  </a:lnTo>
                  <a:lnTo>
                    <a:pt x="1406702" y="24"/>
                  </a:lnTo>
                  <a:lnTo>
                    <a:pt x="1412307" y="23"/>
                  </a:lnTo>
                  <a:lnTo>
                    <a:pt x="1417911" y="22"/>
                  </a:lnTo>
                  <a:lnTo>
                    <a:pt x="1423515" y="21"/>
                  </a:lnTo>
                  <a:lnTo>
                    <a:pt x="1429120" y="20"/>
                  </a:lnTo>
                  <a:lnTo>
                    <a:pt x="1434724" y="19"/>
                  </a:lnTo>
                  <a:lnTo>
                    <a:pt x="1440329" y="18"/>
                  </a:lnTo>
                  <a:lnTo>
                    <a:pt x="1445933" y="17"/>
                  </a:lnTo>
                  <a:lnTo>
                    <a:pt x="1451537" y="17"/>
                  </a:lnTo>
                  <a:lnTo>
                    <a:pt x="1457142" y="16"/>
                  </a:lnTo>
                  <a:lnTo>
                    <a:pt x="1462746" y="15"/>
                  </a:lnTo>
                  <a:lnTo>
                    <a:pt x="1468350" y="14"/>
                  </a:lnTo>
                  <a:lnTo>
                    <a:pt x="1473955" y="14"/>
                  </a:lnTo>
                  <a:lnTo>
                    <a:pt x="1479559" y="13"/>
                  </a:lnTo>
                  <a:lnTo>
                    <a:pt x="1485164" y="12"/>
                  </a:lnTo>
                  <a:lnTo>
                    <a:pt x="1490768" y="12"/>
                  </a:lnTo>
                  <a:lnTo>
                    <a:pt x="1496372" y="11"/>
                  </a:lnTo>
                  <a:lnTo>
                    <a:pt x="1501977" y="10"/>
                  </a:lnTo>
                  <a:lnTo>
                    <a:pt x="1507581" y="10"/>
                  </a:lnTo>
                  <a:lnTo>
                    <a:pt x="1513186" y="9"/>
                  </a:lnTo>
                  <a:lnTo>
                    <a:pt x="1518790" y="9"/>
                  </a:lnTo>
                  <a:lnTo>
                    <a:pt x="1524394" y="8"/>
                  </a:lnTo>
                  <a:lnTo>
                    <a:pt x="1529999" y="8"/>
                  </a:lnTo>
                  <a:lnTo>
                    <a:pt x="1535603" y="7"/>
                  </a:lnTo>
                  <a:lnTo>
                    <a:pt x="1541208" y="7"/>
                  </a:lnTo>
                  <a:lnTo>
                    <a:pt x="1546812" y="6"/>
                  </a:lnTo>
                  <a:lnTo>
                    <a:pt x="1552416" y="6"/>
                  </a:lnTo>
                  <a:lnTo>
                    <a:pt x="1558021" y="5"/>
                  </a:lnTo>
                  <a:lnTo>
                    <a:pt x="1563625" y="5"/>
                  </a:lnTo>
                  <a:lnTo>
                    <a:pt x="1569230" y="4"/>
                  </a:lnTo>
                  <a:lnTo>
                    <a:pt x="1574834" y="4"/>
                  </a:lnTo>
                  <a:lnTo>
                    <a:pt x="1580438" y="4"/>
                  </a:lnTo>
                  <a:lnTo>
                    <a:pt x="1586043" y="3"/>
                  </a:lnTo>
                  <a:lnTo>
                    <a:pt x="1591647" y="3"/>
                  </a:lnTo>
                  <a:lnTo>
                    <a:pt x="1597252" y="3"/>
                  </a:lnTo>
                  <a:lnTo>
                    <a:pt x="1602856" y="2"/>
                  </a:lnTo>
                  <a:lnTo>
                    <a:pt x="1608460" y="2"/>
                  </a:lnTo>
                  <a:lnTo>
                    <a:pt x="1614065" y="2"/>
                  </a:lnTo>
                  <a:lnTo>
                    <a:pt x="1619669" y="2"/>
                  </a:lnTo>
                  <a:lnTo>
                    <a:pt x="1625273" y="1"/>
                  </a:lnTo>
                  <a:lnTo>
                    <a:pt x="1630878" y="1"/>
                  </a:lnTo>
                  <a:lnTo>
                    <a:pt x="1636482" y="1"/>
                  </a:lnTo>
                  <a:lnTo>
                    <a:pt x="1642087" y="1"/>
                  </a:lnTo>
                  <a:lnTo>
                    <a:pt x="1647691" y="1"/>
                  </a:lnTo>
                  <a:lnTo>
                    <a:pt x="1653295" y="1"/>
                  </a:lnTo>
                  <a:lnTo>
                    <a:pt x="1658900" y="1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7"/>
                  </a:lnTo>
                  <a:lnTo>
                    <a:pt x="1877471" y="8"/>
                  </a:lnTo>
                  <a:lnTo>
                    <a:pt x="1871867" y="9"/>
                  </a:lnTo>
                  <a:lnTo>
                    <a:pt x="1866262" y="10"/>
                  </a:lnTo>
                  <a:lnTo>
                    <a:pt x="1860658" y="12"/>
                  </a:lnTo>
                  <a:lnTo>
                    <a:pt x="1855054" y="13"/>
                  </a:lnTo>
                  <a:lnTo>
                    <a:pt x="1849449" y="15"/>
                  </a:lnTo>
                  <a:lnTo>
                    <a:pt x="1843845" y="18"/>
                  </a:lnTo>
                  <a:lnTo>
                    <a:pt x="1838240" y="20"/>
                  </a:lnTo>
                  <a:lnTo>
                    <a:pt x="1832636" y="23"/>
                  </a:lnTo>
                  <a:lnTo>
                    <a:pt x="1827032" y="26"/>
                  </a:lnTo>
                  <a:lnTo>
                    <a:pt x="1821427" y="30"/>
                  </a:lnTo>
                  <a:lnTo>
                    <a:pt x="1815823" y="35"/>
                  </a:lnTo>
                  <a:lnTo>
                    <a:pt x="1810218" y="39"/>
                  </a:lnTo>
                  <a:lnTo>
                    <a:pt x="1804614" y="45"/>
                  </a:lnTo>
                  <a:lnTo>
                    <a:pt x="1799010" y="51"/>
                  </a:lnTo>
                  <a:lnTo>
                    <a:pt x="1793405" y="59"/>
                  </a:lnTo>
                  <a:lnTo>
                    <a:pt x="1787801" y="67"/>
                  </a:lnTo>
                  <a:lnTo>
                    <a:pt x="1782196" y="76"/>
                  </a:lnTo>
                  <a:lnTo>
                    <a:pt x="1776592" y="87"/>
                  </a:lnTo>
                  <a:lnTo>
                    <a:pt x="1770988" y="99"/>
                  </a:lnTo>
                  <a:lnTo>
                    <a:pt x="1765383" y="112"/>
                  </a:lnTo>
                  <a:lnTo>
                    <a:pt x="1759779" y="128"/>
                  </a:lnTo>
                  <a:lnTo>
                    <a:pt x="1754175" y="145"/>
                  </a:lnTo>
                  <a:lnTo>
                    <a:pt x="1748570" y="165"/>
                  </a:lnTo>
                  <a:lnTo>
                    <a:pt x="1742966" y="187"/>
                  </a:lnTo>
                  <a:lnTo>
                    <a:pt x="1737361" y="212"/>
                  </a:lnTo>
                  <a:lnTo>
                    <a:pt x="1731757" y="240"/>
                  </a:lnTo>
                  <a:lnTo>
                    <a:pt x="1726153" y="272"/>
                  </a:lnTo>
                  <a:lnTo>
                    <a:pt x="1720548" y="307"/>
                  </a:lnTo>
                  <a:lnTo>
                    <a:pt x="1714944" y="347"/>
                  </a:lnTo>
                  <a:lnTo>
                    <a:pt x="1709339" y="391"/>
                  </a:lnTo>
                  <a:lnTo>
                    <a:pt x="1703735" y="440"/>
                  </a:lnTo>
                  <a:lnTo>
                    <a:pt x="1698131" y="495"/>
                  </a:lnTo>
                  <a:lnTo>
                    <a:pt x="1692526" y="556"/>
                  </a:lnTo>
                  <a:lnTo>
                    <a:pt x="1686922" y="624"/>
                  </a:lnTo>
                  <a:lnTo>
                    <a:pt x="1681317" y="698"/>
                  </a:lnTo>
                  <a:lnTo>
                    <a:pt x="1675713" y="780"/>
                  </a:lnTo>
                  <a:lnTo>
                    <a:pt x="1670109" y="870"/>
                  </a:lnTo>
                  <a:lnTo>
                    <a:pt x="1664504" y="969"/>
                  </a:lnTo>
                  <a:lnTo>
                    <a:pt x="1658900" y="1076"/>
                  </a:lnTo>
                  <a:lnTo>
                    <a:pt x="1653295" y="1193"/>
                  </a:lnTo>
                  <a:lnTo>
                    <a:pt x="1647691" y="1319"/>
                  </a:lnTo>
                  <a:lnTo>
                    <a:pt x="1642087" y="1455"/>
                  </a:lnTo>
                  <a:lnTo>
                    <a:pt x="1636482" y="1602"/>
                  </a:lnTo>
                  <a:lnTo>
                    <a:pt x="1630878" y="1759"/>
                  </a:lnTo>
                  <a:lnTo>
                    <a:pt x="1625273" y="1926"/>
                  </a:lnTo>
                  <a:lnTo>
                    <a:pt x="1619669" y="2104"/>
                  </a:lnTo>
                  <a:lnTo>
                    <a:pt x="1614065" y="2292"/>
                  </a:lnTo>
                  <a:lnTo>
                    <a:pt x="1608460" y="2490"/>
                  </a:lnTo>
                  <a:lnTo>
                    <a:pt x="1602856" y="2698"/>
                  </a:lnTo>
                  <a:lnTo>
                    <a:pt x="1597252" y="2915"/>
                  </a:lnTo>
                  <a:lnTo>
                    <a:pt x="1591647" y="3142"/>
                  </a:lnTo>
                  <a:lnTo>
                    <a:pt x="1586043" y="3377"/>
                  </a:lnTo>
                  <a:lnTo>
                    <a:pt x="1580438" y="3621"/>
                  </a:lnTo>
                  <a:lnTo>
                    <a:pt x="1574834" y="3872"/>
                  </a:lnTo>
                  <a:lnTo>
                    <a:pt x="1569230" y="4131"/>
                  </a:lnTo>
                  <a:lnTo>
                    <a:pt x="1563625" y="4396"/>
                  </a:lnTo>
                  <a:lnTo>
                    <a:pt x="1558021" y="4667"/>
                  </a:lnTo>
                  <a:lnTo>
                    <a:pt x="1552416" y="4944"/>
                  </a:lnTo>
                  <a:lnTo>
                    <a:pt x="1546812" y="5226"/>
                  </a:lnTo>
                  <a:lnTo>
                    <a:pt x="1541208" y="5513"/>
                  </a:lnTo>
                  <a:lnTo>
                    <a:pt x="1535603" y="5805"/>
                  </a:lnTo>
                  <a:lnTo>
                    <a:pt x="1529999" y="6100"/>
                  </a:lnTo>
                  <a:lnTo>
                    <a:pt x="1524394" y="6400"/>
                  </a:lnTo>
                  <a:lnTo>
                    <a:pt x="1518790" y="6703"/>
                  </a:lnTo>
                  <a:lnTo>
                    <a:pt x="1513186" y="7009"/>
                  </a:lnTo>
                  <a:lnTo>
                    <a:pt x="1507581" y="7319"/>
                  </a:lnTo>
                  <a:lnTo>
                    <a:pt x="1501977" y="7632"/>
                  </a:lnTo>
                  <a:lnTo>
                    <a:pt x="1496372" y="7948"/>
                  </a:lnTo>
                  <a:lnTo>
                    <a:pt x="1490768" y="8268"/>
                  </a:lnTo>
                  <a:lnTo>
                    <a:pt x="1485164" y="8591"/>
                  </a:lnTo>
                  <a:lnTo>
                    <a:pt x="1479559" y="8917"/>
                  </a:lnTo>
                  <a:lnTo>
                    <a:pt x="1473955" y="9246"/>
                  </a:lnTo>
                  <a:lnTo>
                    <a:pt x="1468350" y="9579"/>
                  </a:lnTo>
                  <a:lnTo>
                    <a:pt x="1462746" y="9916"/>
                  </a:lnTo>
                  <a:lnTo>
                    <a:pt x="1457142" y="10257"/>
                  </a:lnTo>
                  <a:lnTo>
                    <a:pt x="1451537" y="10601"/>
                  </a:lnTo>
                  <a:lnTo>
                    <a:pt x="1445933" y="10950"/>
                  </a:lnTo>
                  <a:lnTo>
                    <a:pt x="1440329" y="11304"/>
                  </a:lnTo>
                  <a:lnTo>
                    <a:pt x="1434724" y="11661"/>
                  </a:lnTo>
                  <a:lnTo>
                    <a:pt x="1429120" y="12024"/>
                  </a:lnTo>
                  <a:lnTo>
                    <a:pt x="1423515" y="12392"/>
                  </a:lnTo>
                  <a:lnTo>
                    <a:pt x="1417911" y="12764"/>
                  </a:lnTo>
                  <a:lnTo>
                    <a:pt x="1412307" y="13143"/>
                  </a:lnTo>
                  <a:lnTo>
                    <a:pt x="1406702" y="13526"/>
                  </a:lnTo>
                  <a:lnTo>
                    <a:pt x="1401098" y="13916"/>
                  </a:lnTo>
                  <a:lnTo>
                    <a:pt x="1395493" y="14311"/>
                  </a:lnTo>
                  <a:lnTo>
                    <a:pt x="1389889" y="14713"/>
                  </a:lnTo>
                  <a:lnTo>
                    <a:pt x="1384285" y="15121"/>
                  </a:lnTo>
                  <a:lnTo>
                    <a:pt x="1378680" y="15535"/>
                  </a:lnTo>
                  <a:lnTo>
                    <a:pt x="1373076" y="15956"/>
                  </a:lnTo>
                  <a:lnTo>
                    <a:pt x="1367471" y="16384"/>
                  </a:lnTo>
                  <a:lnTo>
                    <a:pt x="1361867" y="16819"/>
                  </a:lnTo>
                  <a:lnTo>
                    <a:pt x="1356263" y="17261"/>
                  </a:lnTo>
                  <a:lnTo>
                    <a:pt x="1350658" y="17710"/>
                  </a:lnTo>
                  <a:lnTo>
                    <a:pt x="1345054" y="18167"/>
                  </a:lnTo>
                  <a:lnTo>
                    <a:pt x="1339449" y="18632"/>
                  </a:lnTo>
                  <a:lnTo>
                    <a:pt x="1333845" y="19104"/>
                  </a:lnTo>
                  <a:lnTo>
                    <a:pt x="1328241" y="19584"/>
                  </a:lnTo>
                  <a:lnTo>
                    <a:pt x="1322636" y="20073"/>
                  </a:lnTo>
                  <a:lnTo>
                    <a:pt x="1317032" y="20569"/>
                  </a:lnTo>
                  <a:lnTo>
                    <a:pt x="1311427" y="21074"/>
                  </a:lnTo>
                  <a:lnTo>
                    <a:pt x="1305823" y="21588"/>
                  </a:lnTo>
                  <a:lnTo>
                    <a:pt x="1300219" y="22110"/>
                  </a:lnTo>
                  <a:lnTo>
                    <a:pt x="1294614" y="22641"/>
                  </a:lnTo>
                  <a:lnTo>
                    <a:pt x="1289010" y="23180"/>
                  </a:lnTo>
                  <a:lnTo>
                    <a:pt x="1283406" y="23729"/>
                  </a:lnTo>
                  <a:lnTo>
                    <a:pt x="1277801" y="24287"/>
                  </a:lnTo>
                  <a:lnTo>
                    <a:pt x="1272197" y="24854"/>
                  </a:lnTo>
                  <a:lnTo>
                    <a:pt x="1266592" y="25431"/>
                  </a:lnTo>
                  <a:lnTo>
                    <a:pt x="1260988" y="26017"/>
                  </a:lnTo>
                  <a:lnTo>
                    <a:pt x="1255384" y="26613"/>
                  </a:lnTo>
                  <a:lnTo>
                    <a:pt x="1249779" y="27219"/>
                  </a:lnTo>
                  <a:lnTo>
                    <a:pt x="1244175" y="27834"/>
                  </a:lnTo>
                  <a:lnTo>
                    <a:pt x="1238570" y="28460"/>
                  </a:lnTo>
                  <a:lnTo>
                    <a:pt x="1232966" y="29095"/>
                  </a:lnTo>
                  <a:lnTo>
                    <a:pt x="1227362" y="29741"/>
                  </a:lnTo>
                  <a:lnTo>
                    <a:pt x="1221757" y="30397"/>
                  </a:lnTo>
                  <a:lnTo>
                    <a:pt x="1216153" y="31064"/>
                  </a:lnTo>
                  <a:lnTo>
                    <a:pt x="1210548" y="31741"/>
                  </a:lnTo>
                  <a:lnTo>
                    <a:pt x="1204944" y="32429"/>
                  </a:lnTo>
                  <a:lnTo>
                    <a:pt x="1199340" y="33128"/>
                  </a:lnTo>
                  <a:lnTo>
                    <a:pt x="1193735" y="33838"/>
                  </a:lnTo>
                  <a:lnTo>
                    <a:pt x="1188131" y="34559"/>
                  </a:lnTo>
                  <a:lnTo>
                    <a:pt x="1182526" y="35291"/>
                  </a:lnTo>
                  <a:lnTo>
                    <a:pt x="1176922" y="36034"/>
                  </a:lnTo>
                  <a:lnTo>
                    <a:pt x="1171318" y="36789"/>
                  </a:lnTo>
                  <a:lnTo>
                    <a:pt x="1165713" y="37555"/>
                  </a:lnTo>
                  <a:lnTo>
                    <a:pt x="1160109" y="38333"/>
                  </a:lnTo>
                  <a:lnTo>
                    <a:pt x="1154504" y="39123"/>
                  </a:lnTo>
                  <a:lnTo>
                    <a:pt x="1148900" y="39925"/>
                  </a:lnTo>
                  <a:lnTo>
                    <a:pt x="1143296" y="40738"/>
                  </a:lnTo>
                  <a:lnTo>
                    <a:pt x="1137691" y="41564"/>
                  </a:lnTo>
                  <a:lnTo>
                    <a:pt x="1132087" y="42402"/>
                  </a:lnTo>
                  <a:lnTo>
                    <a:pt x="1126482" y="43253"/>
                  </a:lnTo>
                  <a:lnTo>
                    <a:pt x="1120878" y="44116"/>
                  </a:lnTo>
                  <a:lnTo>
                    <a:pt x="1115274" y="44992"/>
                  </a:lnTo>
                  <a:lnTo>
                    <a:pt x="1109669" y="45880"/>
                  </a:lnTo>
                  <a:lnTo>
                    <a:pt x="1104065" y="46781"/>
                  </a:lnTo>
                  <a:lnTo>
                    <a:pt x="1098461" y="47696"/>
                  </a:lnTo>
                  <a:lnTo>
                    <a:pt x="1092856" y="48623"/>
                  </a:lnTo>
                  <a:lnTo>
                    <a:pt x="1087252" y="49564"/>
                  </a:lnTo>
                  <a:lnTo>
                    <a:pt x="1081647" y="50518"/>
                  </a:lnTo>
                  <a:lnTo>
                    <a:pt x="1076043" y="51486"/>
                  </a:lnTo>
                  <a:lnTo>
                    <a:pt x="1070439" y="52467"/>
                  </a:lnTo>
                  <a:lnTo>
                    <a:pt x="1064834" y="53463"/>
                  </a:lnTo>
                  <a:lnTo>
                    <a:pt x="1059230" y="54472"/>
                  </a:lnTo>
                  <a:lnTo>
                    <a:pt x="1053625" y="55495"/>
                  </a:lnTo>
                  <a:lnTo>
                    <a:pt x="1048021" y="56532"/>
                  </a:lnTo>
                  <a:lnTo>
                    <a:pt x="1042417" y="57584"/>
                  </a:lnTo>
                  <a:lnTo>
                    <a:pt x="1036812" y="58650"/>
                  </a:lnTo>
                  <a:lnTo>
                    <a:pt x="1031208" y="59731"/>
                  </a:lnTo>
                  <a:lnTo>
                    <a:pt x="1025603" y="60826"/>
                  </a:lnTo>
                  <a:lnTo>
                    <a:pt x="1019999" y="61937"/>
                  </a:lnTo>
                  <a:lnTo>
                    <a:pt x="1014395" y="63062"/>
                  </a:lnTo>
                  <a:lnTo>
                    <a:pt x="1008790" y="64202"/>
                  </a:lnTo>
                  <a:lnTo>
                    <a:pt x="1003186" y="65358"/>
                  </a:lnTo>
                  <a:lnTo>
                    <a:pt x="997581" y="66529"/>
                  </a:lnTo>
                  <a:lnTo>
                    <a:pt x="991977" y="67716"/>
                  </a:lnTo>
                  <a:lnTo>
                    <a:pt x="986373" y="68918"/>
                  </a:lnTo>
                  <a:lnTo>
                    <a:pt x="980768" y="70136"/>
                  </a:lnTo>
                  <a:lnTo>
                    <a:pt x="975164" y="71371"/>
                  </a:lnTo>
                  <a:lnTo>
                    <a:pt x="969559" y="72621"/>
                  </a:lnTo>
                  <a:lnTo>
                    <a:pt x="963955" y="73887"/>
                  </a:lnTo>
                  <a:lnTo>
                    <a:pt x="958351" y="75170"/>
                  </a:lnTo>
                  <a:lnTo>
                    <a:pt x="952746" y="76469"/>
                  </a:lnTo>
                  <a:lnTo>
                    <a:pt x="947142" y="77785"/>
                  </a:lnTo>
                  <a:lnTo>
                    <a:pt x="941538" y="79118"/>
                  </a:lnTo>
                  <a:lnTo>
                    <a:pt x="935933" y="80468"/>
                  </a:lnTo>
                  <a:lnTo>
                    <a:pt x="930329" y="81834"/>
                  </a:lnTo>
                  <a:lnTo>
                    <a:pt x="924724" y="83218"/>
                  </a:lnTo>
                  <a:lnTo>
                    <a:pt x="919120" y="84619"/>
                  </a:lnTo>
                  <a:lnTo>
                    <a:pt x="913516" y="86038"/>
                  </a:lnTo>
                  <a:lnTo>
                    <a:pt x="907911" y="87474"/>
                  </a:lnTo>
                  <a:lnTo>
                    <a:pt x="902307" y="88928"/>
                  </a:lnTo>
                  <a:lnTo>
                    <a:pt x="896702" y="90400"/>
                  </a:lnTo>
                  <a:lnTo>
                    <a:pt x="891098" y="91889"/>
                  </a:lnTo>
                  <a:lnTo>
                    <a:pt x="885494" y="93397"/>
                  </a:lnTo>
                  <a:lnTo>
                    <a:pt x="879889" y="94923"/>
                  </a:lnTo>
                  <a:lnTo>
                    <a:pt x="874285" y="96468"/>
                  </a:lnTo>
                  <a:lnTo>
                    <a:pt x="868680" y="98031"/>
                  </a:lnTo>
                  <a:lnTo>
                    <a:pt x="863076" y="99612"/>
                  </a:lnTo>
                  <a:lnTo>
                    <a:pt x="857472" y="101213"/>
                  </a:lnTo>
                  <a:lnTo>
                    <a:pt x="851867" y="102832"/>
                  </a:lnTo>
                  <a:lnTo>
                    <a:pt x="846263" y="104470"/>
                  </a:lnTo>
                  <a:lnTo>
                    <a:pt x="840658" y="106127"/>
                  </a:lnTo>
                  <a:lnTo>
                    <a:pt x="835054" y="107804"/>
                  </a:lnTo>
                  <a:lnTo>
                    <a:pt x="829450" y="109500"/>
                  </a:lnTo>
                  <a:lnTo>
                    <a:pt x="823845" y="111215"/>
                  </a:lnTo>
                  <a:lnTo>
                    <a:pt x="818241" y="112950"/>
                  </a:lnTo>
                  <a:lnTo>
                    <a:pt x="812636" y="114705"/>
                  </a:lnTo>
                  <a:lnTo>
                    <a:pt x="807032" y="116479"/>
                  </a:lnTo>
                  <a:lnTo>
                    <a:pt x="801428" y="118274"/>
                  </a:lnTo>
                  <a:lnTo>
                    <a:pt x="795823" y="120088"/>
                  </a:lnTo>
                  <a:lnTo>
                    <a:pt x="790219" y="121922"/>
                  </a:lnTo>
                  <a:lnTo>
                    <a:pt x="784615" y="123777"/>
                  </a:lnTo>
                  <a:lnTo>
                    <a:pt x="779010" y="125652"/>
                  </a:lnTo>
                  <a:lnTo>
                    <a:pt x="773406" y="127548"/>
                  </a:lnTo>
                  <a:lnTo>
                    <a:pt x="767801" y="129464"/>
                  </a:lnTo>
                  <a:lnTo>
                    <a:pt x="762197" y="131400"/>
                  </a:lnTo>
                  <a:lnTo>
                    <a:pt x="756593" y="133358"/>
                  </a:lnTo>
                  <a:lnTo>
                    <a:pt x="750988" y="135336"/>
                  </a:lnTo>
                  <a:lnTo>
                    <a:pt x="745384" y="137335"/>
                  </a:lnTo>
                  <a:lnTo>
                    <a:pt x="739779" y="139355"/>
                  </a:lnTo>
                  <a:lnTo>
                    <a:pt x="734175" y="141396"/>
                  </a:lnTo>
                  <a:lnTo>
                    <a:pt x="728571" y="143458"/>
                  </a:lnTo>
                  <a:lnTo>
                    <a:pt x="722966" y="145541"/>
                  </a:lnTo>
                  <a:lnTo>
                    <a:pt x="717362" y="147645"/>
                  </a:lnTo>
                  <a:lnTo>
                    <a:pt x="711757" y="149771"/>
                  </a:lnTo>
                  <a:lnTo>
                    <a:pt x="706153" y="151919"/>
                  </a:lnTo>
                  <a:lnTo>
                    <a:pt x="700549" y="154087"/>
                  </a:lnTo>
                  <a:lnTo>
                    <a:pt x="694944" y="156278"/>
                  </a:lnTo>
                  <a:lnTo>
                    <a:pt x="689340" y="158490"/>
                  </a:lnTo>
                  <a:lnTo>
                    <a:pt x="683735" y="160723"/>
                  </a:lnTo>
                  <a:lnTo>
                    <a:pt x="678131" y="162978"/>
                  </a:lnTo>
                  <a:lnTo>
                    <a:pt x="672527" y="165255"/>
                  </a:lnTo>
                  <a:lnTo>
                    <a:pt x="666922" y="167554"/>
                  </a:lnTo>
                  <a:lnTo>
                    <a:pt x="661318" y="169875"/>
                  </a:lnTo>
                  <a:lnTo>
                    <a:pt x="655713" y="172217"/>
                  </a:lnTo>
                  <a:lnTo>
                    <a:pt x="650109" y="174581"/>
                  </a:lnTo>
                  <a:lnTo>
                    <a:pt x="644505" y="176968"/>
                  </a:lnTo>
                  <a:lnTo>
                    <a:pt x="638900" y="179376"/>
                  </a:lnTo>
                  <a:lnTo>
                    <a:pt x="633296" y="181806"/>
                  </a:lnTo>
                  <a:lnTo>
                    <a:pt x="627692" y="184259"/>
                  </a:lnTo>
                  <a:lnTo>
                    <a:pt x="622087" y="186733"/>
                  </a:lnTo>
                  <a:lnTo>
                    <a:pt x="616483" y="189230"/>
                  </a:lnTo>
                  <a:lnTo>
                    <a:pt x="610878" y="191748"/>
                  </a:lnTo>
                  <a:lnTo>
                    <a:pt x="605274" y="194289"/>
                  </a:lnTo>
                  <a:lnTo>
                    <a:pt x="599670" y="196852"/>
                  </a:lnTo>
                  <a:lnTo>
                    <a:pt x="594065" y="199437"/>
                  </a:lnTo>
                  <a:lnTo>
                    <a:pt x="588461" y="202044"/>
                  </a:lnTo>
                  <a:lnTo>
                    <a:pt x="582856" y="204674"/>
                  </a:lnTo>
                  <a:lnTo>
                    <a:pt x="577252" y="207325"/>
                  </a:lnTo>
                  <a:lnTo>
                    <a:pt x="571648" y="209999"/>
                  </a:lnTo>
                  <a:lnTo>
                    <a:pt x="566043" y="212695"/>
                  </a:lnTo>
                  <a:lnTo>
                    <a:pt x="560439" y="215413"/>
                  </a:lnTo>
                  <a:lnTo>
                    <a:pt x="554834" y="218154"/>
                  </a:lnTo>
                  <a:lnTo>
                    <a:pt x="549230" y="220916"/>
                  </a:lnTo>
                  <a:lnTo>
                    <a:pt x="543626" y="223701"/>
                  </a:lnTo>
                  <a:lnTo>
                    <a:pt x="538021" y="226508"/>
                  </a:lnTo>
                  <a:lnTo>
                    <a:pt x="532417" y="229337"/>
                  </a:lnTo>
                  <a:lnTo>
                    <a:pt x="526812" y="232188"/>
                  </a:lnTo>
                  <a:lnTo>
                    <a:pt x="521208" y="235061"/>
                  </a:lnTo>
                  <a:lnTo>
                    <a:pt x="515604" y="237957"/>
                  </a:lnTo>
                  <a:lnTo>
                    <a:pt x="509999" y="240874"/>
                  </a:lnTo>
                  <a:lnTo>
                    <a:pt x="504395" y="243814"/>
                  </a:lnTo>
                  <a:lnTo>
                    <a:pt x="498790" y="246776"/>
                  </a:lnTo>
                  <a:lnTo>
                    <a:pt x="493186" y="249760"/>
                  </a:lnTo>
                  <a:lnTo>
                    <a:pt x="487582" y="252766"/>
                  </a:lnTo>
                  <a:lnTo>
                    <a:pt x="481977" y="255795"/>
                  </a:lnTo>
                  <a:lnTo>
                    <a:pt x="476373" y="258845"/>
                  </a:lnTo>
                  <a:lnTo>
                    <a:pt x="470769" y="261917"/>
                  </a:lnTo>
                  <a:lnTo>
                    <a:pt x="465164" y="265012"/>
                  </a:lnTo>
                  <a:lnTo>
                    <a:pt x="459560" y="268129"/>
                  </a:lnTo>
                  <a:lnTo>
                    <a:pt x="453955" y="271267"/>
                  </a:lnTo>
                  <a:lnTo>
                    <a:pt x="448351" y="274428"/>
                  </a:lnTo>
                  <a:lnTo>
                    <a:pt x="442747" y="277611"/>
                  </a:lnTo>
                  <a:lnTo>
                    <a:pt x="437142" y="280816"/>
                  </a:lnTo>
                  <a:lnTo>
                    <a:pt x="431538" y="284043"/>
                  </a:lnTo>
                  <a:lnTo>
                    <a:pt x="425933" y="287292"/>
                  </a:lnTo>
                  <a:lnTo>
                    <a:pt x="420329" y="290564"/>
                  </a:lnTo>
                  <a:lnTo>
                    <a:pt x="414725" y="293857"/>
                  </a:lnTo>
                  <a:lnTo>
                    <a:pt x="409120" y="297173"/>
                  </a:lnTo>
                  <a:lnTo>
                    <a:pt x="403516" y="300511"/>
                  </a:lnTo>
                  <a:lnTo>
                    <a:pt x="397911" y="303871"/>
                  </a:lnTo>
                  <a:lnTo>
                    <a:pt x="392307" y="307253"/>
                  </a:lnTo>
                  <a:lnTo>
                    <a:pt x="386703" y="310657"/>
                  </a:lnTo>
                  <a:lnTo>
                    <a:pt x="381098" y="314084"/>
                  </a:lnTo>
                  <a:lnTo>
                    <a:pt x="375494" y="317533"/>
                  </a:lnTo>
                  <a:lnTo>
                    <a:pt x="369889" y="321004"/>
                  </a:lnTo>
                  <a:lnTo>
                    <a:pt x="364285" y="324498"/>
                  </a:lnTo>
                  <a:lnTo>
                    <a:pt x="358681" y="328014"/>
                  </a:lnTo>
                  <a:lnTo>
                    <a:pt x="353076" y="331553"/>
                  </a:lnTo>
                  <a:lnTo>
                    <a:pt x="347472" y="335114"/>
                  </a:lnTo>
                  <a:lnTo>
                    <a:pt x="341867" y="338698"/>
                  </a:lnTo>
                  <a:lnTo>
                    <a:pt x="336263" y="342304"/>
                  </a:lnTo>
                  <a:lnTo>
                    <a:pt x="330659" y="345933"/>
                  </a:lnTo>
                  <a:lnTo>
                    <a:pt x="325054" y="349585"/>
                  </a:lnTo>
                  <a:lnTo>
                    <a:pt x="319450" y="353259"/>
                  </a:lnTo>
                  <a:lnTo>
                    <a:pt x="313846" y="356957"/>
                  </a:lnTo>
                  <a:lnTo>
                    <a:pt x="308241" y="360677"/>
                  </a:lnTo>
                  <a:lnTo>
                    <a:pt x="302637" y="364420"/>
                  </a:lnTo>
                  <a:lnTo>
                    <a:pt x="297032" y="368186"/>
                  </a:lnTo>
                  <a:lnTo>
                    <a:pt x="291428" y="371975"/>
                  </a:lnTo>
                  <a:lnTo>
                    <a:pt x="285824" y="375788"/>
                  </a:lnTo>
                  <a:lnTo>
                    <a:pt x="280219" y="379623"/>
                  </a:lnTo>
                  <a:lnTo>
                    <a:pt x="274615" y="383481"/>
                  </a:lnTo>
                  <a:lnTo>
                    <a:pt x="269010" y="387363"/>
                  </a:lnTo>
                  <a:lnTo>
                    <a:pt x="263406" y="391268"/>
                  </a:lnTo>
                  <a:lnTo>
                    <a:pt x="257802" y="395196"/>
                  </a:lnTo>
                  <a:lnTo>
                    <a:pt x="252197" y="399147"/>
                  </a:lnTo>
                  <a:lnTo>
                    <a:pt x="246593" y="403122"/>
                  </a:lnTo>
                  <a:lnTo>
                    <a:pt x="240988" y="407119"/>
                  </a:lnTo>
                  <a:lnTo>
                    <a:pt x="235384" y="411140"/>
                  </a:lnTo>
                  <a:lnTo>
                    <a:pt x="229780" y="415184"/>
                  </a:lnTo>
                  <a:lnTo>
                    <a:pt x="224175" y="419251"/>
                  </a:lnTo>
                  <a:lnTo>
                    <a:pt x="218571" y="423341"/>
                  </a:lnTo>
                  <a:lnTo>
                    <a:pt x="212966" y="427453"/>
                  </a:lnTo>
                  <a:lnTo>
                    <a:pt x="207362" y="431589"/>
                  </a:lnTo>
                  <a:lnTo>
                    <a:pt x="201758" y="435746"/>
                  </a:lnTo>
                  <a:lnTo>
                    <a:pt x="196153" y="439926"/>
                  </a:lnTo>
                  <a:lnTo>
                    <a:pt x="190549" y="444128"/>
                  </a:lnTo>
                  <a:lnTo>
                    <a:pt x="184944" y="448352"/>
                  </a:lnTo>
                  <a:lnTo>
                    <a:pt x="179340" y="452597"/>
                  </a:lnTo>
                  <a:lnTo>
                    <a:pt x="173736" y="456863"/>
                  </a:lnTo>
                  <a:lnTo>
                    <a:pt x="168131" y="461150"/>
                  </a:lnTo>
                  <a:lnTo>
                    <a:pt x="162527" y="465457"/>
                  </a:lnTo>
                  <a:lnTo>
                    <a:pt x="156923" y="469784"/>
                  </a:lnTo>
                  <a:lnTo>
                    <a:pt x="151318" y="474131"/>
                  </a:lnTo>
                  <a:lnTo>
                    <a:pt x="145714" y="478495"/>
                  </a:lnTo>
                  <a:lnTo>
                    <a:pt x="140109" y="482878"/>
                  </a:lnTo>
                  <a:lnTo>
                    <a:pt x="134505" y="487278"/>
                  </a:lnTo>
                  <a:lnTo>
                    <a:pt x="128901" y="491695"/>
                  </a:lnTo>
                  <a:lnTo>
                    <a:pt x="123296" y="496127"/>
                  </a:lnTo>
                  <a:lnTo>
                    <a:pt x="117692" y="500574"/>
                  </a:lnTo>
                  <a:lnTo>
                    <a:pt x="112087" y="505035"/>
                  </a:lnTo>
                  <a:lnTo>
                    <a:pt x="106483" y="509509"/>
                  </a:lnTo>
                  <a:lnTo>
                    <a:pt x="100879" y="513994"/>
                  </a:lnTo>
                  <a:lnTo>
                    <a:pt x="95274" y="518490"/>
                  </a:lnTo>
                  <a:lnTo>
                    <a:pt x="89670" y="522995"/>
                  </a:lnTo>
                  <a:lnTo>
                    <a:pt x="84065" y="527507"/>
                  </a:lnTo>
                  <a:lnTo>
                    <a:pt x="78461" y="532026"/>
                  </a:lnTo>
                  <a:lnTo>
                    <a:pt x="72857" y="536550"/>
                  </a:lnTo>
                  <a:lnTo>
                    <a:pt x="67252" y="541078"/>
                  </a:lnTo>
                  <a:lnTo>
                    <a:pt x="61648" y="545606"/>
                  </a:lnTo>
                  <a:lnTo>
                    <a:pt x="56043" y="550135"/>
                  </a:lnTo>
                  <a:lnTo>
                    <a:pt x="50439" y="554662"/>
                  </a:lnTo>
                  <a:lnTo>
                    <a:pt x="44835" y="559185"/>
                  </a:lnTo>
                  <a:lnTo>
                    <a:pt x="39230" y="563702"/>
                  </a:lnTo>
                  <a:lnTo>
                    <a:pt x="33626" y="568211"/>
                  </a:lnTo>
                  <a:lnTo>
                    <a:pt x="28021" y="572711"/>
                  </a:lnTo>
                  <a:lnTo>
                    <a:pt x="22417" y="577198"/>
                  </a:lnTo>
                  <a:lnTo>
                    <a:pt x="16813" y="581671"/>
                  </a:lnTo>
                  <a:lnTo>
                    <a:pt x="11208" y="586127"/>
                  </a:lnTo>
                  <a:lnTo>
                    <a:pt x="5604" y="590565"/>
                  </a:lnTo>
                  <a:lnTo>
                    <a:pt x="0" y="594981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644151" y="1848652"/>
              <a:ext cx="1883076" cy="259881"/>
            </a:xfrm>
            <a:custGeom>
              <a:avLst/>
              <a:pathLst>
                <a:path w="1883076" h="259881">
                  <a:moveTo>
                    <a:pt x="0" y="259881"/>
                  </a:moveTo>
                  <a:lnTo>
                    <a:pt x="5604" y="252517"/>
                  </a:lnTo>
                  <a:lnTo>
                    <a:pt x="11208" y="245264"/>
                  </a:lnTo>
                  <a:lnTo>
                    <a:pt x="16813" y="238126"/>
                  </a:lnTo>
                  <a:lnTo>
                    <a:pt x="22417" y="231106"/>
                  </a:lnTo>
                  <a:lnTo>
                    <a:pt x="28021" y="224208"/>
                  </a:lnTo>
                  <a:lnTo>
                    <a:pt x="33626" y="217435"/>
                  </a:lnTo>
                  <a:lnTo>
                    <a:pt x="39230" y="210790"/>
                  </a:lnTo>
                  <a:lnTo>
                    <a:pt x="44835" y="204275"/>
                  </a:lnTo>
                  <a:lnTo>
                    <a:pt x="50439" y="197893"/>
                  </a:lnTo>
                  <a:lnTo>
                    <a:pt x="56043" y="191645"/>
                  </a:lnTo>
                  <a:lnTo>
                    <a:pt x="61648" y="185532"/>
                  </a:lnTo>
                  <a:lnTo>
                    <a:pt x="67252" y="179556"/>
                  </a:lnTo>
                  <a:lnTo>
                    <a:pt x="72857" y="173718"/>
                  </a:lnTo>
                  <a:lnTo>
                    <a:pt x="78461" y="168018"/>
                  </a:lnTo>
                  <a:lnTo>
                    <a:pt x="84065" y="162456"/>
                  </a:lnTo>
                  <a:lnTo>
                    <a:pt x="89670" y="157033"/>
                  </a:lnTo>
                  <a:lnTo>
                    <a:pt x="95274" y="151748"/>
                  </a:lnTo>
                  <a:lnTo>
                    <a:pt x="100879" y="146600"/>
                  </a:lnTo>
                  <a:lnTo>
                    <a:pt x="106483" y="141590"/>
                  </a:lnTo>
                  <a:lnTo>
                    <a:pt x="112087" y="136716"/>
                  </a:lnTo>
                  <a:lnTo>
                    <a:pt x="117692" y="131976"/>
                  </a:lnTo>
                  <a:lnTo>
                    <a:pt x="123296" y="127370"/>
                  </a:lnTo>
                  <a:lnTo>
                    <a:pt x="128901" y="122897"/>
                  </a:lnTo>
                  <a:lnTo>
                    <a:pt x="134505" y="118554"/>
                  </a:lnTo>
                  <a:lnTo>
                    <a:pt x="140109" y="114340"/>
                  </a:lnTo>
                  <a:lnTo>
                    <a:pt x="145714" y="110252"/>
                  </a:lnTo>
                  <a:lnTo>
                    <a:pt x="151318" y="106290"/>
                  </a:lnTo>
                  <a:lnTo>
                    <a:pt x="156923" y="102450"/>
                  </a:lnTo>
                  <a:lnTo>
                    <a:pt x="162527" y="98731"/>
                  </a:lnTo>
                  <a:lnTo>
                    <a:pt x="168131" y="95130"/>
                  </a:lnTo>
                  <a:lnTo>
                    <a:pt x="173736" y="91644"/>
                  </a:lnTo>
                  <a:lnTo>
                    <a:pt x="179340" y="88273"/>
                  </a:lnTo>
                  <a:lnTo>
                    <a:pt x="184944" y="85012"/>
                  </a:lnTo>
                  <a:lnTo>
                    <a:pt x="190549" y="81859"/>
                  </a:lnTo>
                  <a:lnTo>
                    <a:pt x="196153" y="78812"/>
                  </a:lnTo>
                  <a:lnTo>
                    <a:pt x="201758" y="75869"/>
                  </a:lnTo>
                  <a:lnTo>
                    <a:pt x="207362" y="73026"/>
                  </a:lnTo>
                  <a:lnTo>
                    <a:pt x="212966" y="70281"/>
                  </a:lnTo>
                  <a:lnTo>
                    <a:pt x="218571" y="67632"/>
                  </a:lnTo>
                  <a:lnTo>
                    <a:pt x="224175" y="65075"/>
                  </a:lnTo>
                  <a:lnTo>
                    <a:pt x="229780" y="62609"/>
                  </a:lnTo>
                  <a:lnTo>
                    <a:pt x="235384" y="60231"/>
                  </a:lnTo>
                  <a:lnTo>
                    <a:pt x="240988" y="57937"/>
                  </a:lnTo>
                  <a:lnTo>
                    <a:pt x="246593" y="55727"/>
                  </a:lnTo>
                  <a:lnTo>
                    <a:pt x="252197" y="53596"/>
                  </a:lnTo>
                  <a:lnTo>
                    <a:pt x="257802" y="51543"/>
                  </a:lnTo>
                  <a:lnTo>
                    <a:pt x="263406" y="49566"/>
                  </a:lnTo>
                  <a:lnTo>
                    <a:pt x="269010" y="47661"/>
                  </a:lnTo>
                  <a:lnTo>
                    <a:pt x="274615" y="45827"/>
                  </a:lnTo>
                  <a:lnTo>
                    <a:pt x="280219" y="44062"/>
                  </a:lnTo>
                  <a:lnTo>
                    <a:pt x="285824" y="42362"/>
                  </a:lnTo>
                  <a:lnTo>
                    <a:pt x="291428" y="40726"/>
                  </a:lnTo>
                  <a:lnTo>
                    <a:pt x="297032" y="39152"/>
                  </a:lnTo>
                  <a:lnTo>
                    <a:pt x="302637" y="37638"/>
                  </a:lnTo>
                  <a:lnTo>
                    <a:pt x="308241" y="36181"/>
                  </a:lnTo>
                  <a:lnTo>
                    <a:pt x="313846" y="34779"/>
                  </a:lnTo>
                  <a:lnTo>
                    <a:pt x="319450" y="33432"/>
                  </a:lnTo>
                  <a:lnTo>
                    <a:pt x="325054" y="32136"/>
                  </a:lnTo>
                  <a:lnTo>
                    <a:pt x="330659" y="30889"/>
                  </a:lnTo>
                  <a:lnTo>
                    <a:pt x="336263" y="29691"/>
                  </a:lnTo>
                  <a:lnTo>
                    <a:pt x="341867" y="28539"/>
                  </a:lnTo>
                  <a:lnTo>
                    <a:pt x="347472" y="27432"/>
                  </a:lnTo>
                  <a:lnTo>
                    <a:pt x="353076" y="26368"/>
                  </a:lnTo>
                  <a:lnTo>
                    <a:pt x="358681" y="25345"/>
                  </a:lnTo>
                  <a:lnTo>
                    <a:pt x="364285" y="24362"/>
                  </a:lnTo>
                  <a:lnTo>
                    <a:pt x="369889" y="23418"/>
                  </a:lnTo>
                  <a:lnTo>
                    <a:pt x="375494" y="22510"/>
                  </a:lnTo>
                  <a:lnTo>
                    <a:pt x="381098" y="21638"/>
                  </a:lnTo>
                  <a:lnTo>
                    <a:pt x="386703" y="20801"/>
                  </a:lnTo>
                  <a:lnTo>
                    <a:pt x="392307" y="19996"/>
                  </a:lnTo>
                  <a:lnTo>
                    <a:pt x="397911" y="19222"/>
                  </a:lnTo>
                  <a:lnTo>
                    <a:pt x="403516" y="18480"/>
                  </a:lnTo>
                  <a:lnTo>
                    <a:pt x="409120" y="17766"/>
                  </a:lnTo>
                  <a:lnTo>
                    <a:pt x="414725" y="17081"/>
                  </a:lnTo>
                  <a:lnTo>
                    <a:pt x="420329" y="16422"/>
                  </a:lnTo>
                  <a:lnTo>
                    <a:pt x="425933" y="15790"/>
                  </a:lnTo>
                  <a:lnTo>
                    <a:pt x="431538" y="15182"/>
                  </a:lnTo>
                  <a:lnTo>
                    <a:pt x="437142" y="14599"/>
                  </a:lnTo>
                  <a:lnTo>
                    <a:pt x="442747" y="14038"/>
                  </a:lnTo>
                  <a:lnTo>
                    <a:pt x="448351" y="13500"/>
                  </a:lnTo>
                  <a:lnTo>
                    <a:pt x="453955" y="12983"/>
                  </a:lnTo>
                  <a:lnTo>
                    <a:pt x="459560" y="12486"/>
                  </a:lnTo>
                  <a:lnTo>
                    <a:pt x="465164" y="12009"/>
                  </a:lnTo>
                  <a:lnTo>
                    <a:pt x="470769" y="11551"/>
                  </a:lnTo>
                  <a:lnTo>
                    <a:pt x="476373" y="11111"/>
                  </a:lnTo>
                  <a:lnTo>
                    <a:pt x="481977" y="10688"/>
                  </a:lnTo>
                  <a:lnTo>
                    <a:pt x="487582" y="10282"/>
                  </a:lnTo>
                  <a:lnTo>
                    <a:pt x="493186" y="9892"/>
                  </a:lnTo>
                  <a:lnTo>
                    <a:pt x="498790" y="9517"/>
                  </a:lnTo>
                  <a:lnTo>
                    <a:pt x="504395" y="9157"/>
                  </a:lnTo>
                  <a:lnTo>
                    <a:pt x="509999" y="8811"/>
                  </a:lnTo>
                  <a:lnTo>
                    <a:pt x="515604" y="8479"/>
                  </a:lnTo>
                  <a:lnTo>
                    <a:pt x="521208" y="8160"/>
                  </a:lnTo>
                  <a:lnTo>
                    <a:pt x="526812" y="7853"/>
                  </a:lnTo>
                  <a:lnTo>
                    <a:pt x="532417" y="7559"/>
                  </a:lnTo>
                  <a:lnTo>
                    <a:pt x="538021" y="7275"/>
                  </a:lnTo>
                  <a:lnTo>
                    <a:pt x="543626" y="7003"/>
                  </a:lnTo>
                  <a:lnTo>
                    <a:pt x="549230" y="6742"/>
                  </a:lnTo>
                  <a:lnTo>
                    <a:pt x="554834" y="6491"/>
                  </a:lnTo>
                  <a:lnTo>
                    <a:pt x="560439" y="6249"/>
                  </a:lnTo>
                  <a:lnTo>
                    <a:pt x="566043" y="6017"/>
                  </a:lnTo>
                  <a:lnTo>
                    <a:pt x="571648" y="5794"/>
                  </a:lnTo>
                  <a:lnTo>
                    <a:pt x="577252" y="5579"/>
                  </a:lnTo>
                  <a:lnTo>
                    <a:pt x="582856" y="5373"/>
                  </a:lnTo>
                  <a:lnTo>
                    <a:pt x="588461" y="5175"/>
                  </a:lnTo>
                  <a:lnTo>
                    <a:pt x="594065" y="4985"/>
                  </a:lnTo>
                  <a:lnTo>
                    <a:pt x="599670" y="4801"/>
                  </a:lnTo>
                  <a:lnTo>
                    <a:pt x="605274" y="4625"/>
                  </a:lnTo>
                  <a:lnTo>
                    <a:pt x="610878" y="4456"/>
                  </a:lnTo>
                  <a:lnTo>
                    <a:pt x="616483" y="4293"/>
                  </a:lnTo>
                  <a:lnTo>
                    <a:pt x="622087" y="4136"/>
                  </a:lnTo>
                  <a:lnTo>
                    <a:pt x="627692" y="3986"/>
                  </a:lnTo>
                  <a:lnTo>
                    <a:pt x="633296" y="3841"/>
                  </a:lnTo>
                  <a:lnTo>
                    <a:pt x="638900" y="3702"/>
                  </a:lnTo>
                  <a:lnTo>
                    <a:pt x="644505" y="3567"/>
                  </a:lnTo>
                  <a:lnTo>
                    <a:pt x="650109" y="3438"/>
                  </a:lnTo>
                  <a:lnTo>
                    <a:pt x="655713" y="3314"/>
                  </a:lnTo>
                  <a:lnTo>
                    <a:pt x="661318" y="3195"/>
                  </a:lnTo>
                  <a:lnTo>
                    <a:pt x="666922" y="3080"/>
                  </a:lnTo>
                  <a:lnTo>
                    <a:pt x="672527" y="2969"/>
                  </a:lnTo>
                  <a:lnTo>
                    <a:pt x="678131" y="2863"/>
                  </a:lnTo>
                  <a:lnTo>
                    <a:pt x="683735" y="2760"/>
                  </a:lnTo>
                  <a:lnTo>
                    <a:pt x="689340" y="2662"/>
                  </a:lnTo>
                  <a:lnTo>
                    <a:pt x="694944" y="2567"/>
                  </a:lnTo>
                  <a:lnTo>
                    <a:pt x="700549" y="2475"/>
                  </a:lnTo>
                  <a:lnTo>
                    <a:pt x="706153" y="2387"/>
                  </a:lnTo>
                  <a:lnTo>
                    <a:pt x="711757" y="2302"/>
                  </a:lnTo>
                  <a:lnTo>
                    <a:pt x="717362" y="2221"/>
                  </a:lnTo>
                  <a:lnTo>
                    <a:pt x="722966" y="2142"/>
                  </a:lnTo>
                  <a:lnTo>
                    <a:pt x="728571" y="2067"/>
                  </a:lnTo>
                  <a:lnTo>
                    <a:pt x="734175" y="1994"/>
                  </a:lnTo>
                  <a:lnTo>
                    <a:pt x="739779" y="1923"/>
                  </a:lnTo>
                  <a:lnTo>
                    <a:pt x="745384" y="1856"/>
                  </a:lnTo>
                  <a:lnTo>
                    <a:pt x="750988" y="1790"/>
                  </a:lnTo>
                  <a:lnTo>
                    <a:pt x="756593" y="1728"/>
                  </a:lnTo>
                  <a:lnTo>
                    <a:pt x="762197" y="1667"/>
                  </a:lnTo>
                  <a:lnTo>
                    <a:pt x="767801" y="1609"/>
                  </a:lnTo>
                  <a:lnTo>
                    <a:pt x="773406" y="1552"/>
                  </a:lnTo>
                  <a:lnTo>
                    <a:pt x="779010" y="1498"/>
                  </a:lnTo>
                  <a:lnTo>
                    <a:pt x="784615" y="1446"/>
                  </a:lnTo>
                  <a:lnTo>
                    <a:pt x="790219" y="1396"/>
                  </a:lnTo>
                  <a:lnTo>
                    <a:pt x="795823" y="1347"/>
                  </a:lnTo>
                  <a:lnTo>
                    <a:pt x="801428" y="1300"/>
                  </a:lnTo>
                  <a:lnTo>
                    <a:pt x="807032" y="1255"/>
                  </a:lnTo>
                  <a:lnTo>
                    <a:pt x="812636" y="1212"/>
                  </a:lnTo>
                  <a:lnTo>
                    <a:pt x="818241" y="1170"/>
                  </a:lnTo>
                  <a:lnTo>
                    <a:pt x="823845" y="1129"/>
                  </a:lnTo>
                  <a:lnTo>
                    <a:pt x="829450" y="1090"/>
                  </a:lnTo>
                  <a:lnTo>
                    <a:pt x="835054" y="1052"/>
                  </a:lnTo>
                  <a:lnTo>
                    <a:pt x="840658" y="1016"/>
                  </a:lnTo>
                  <a:lnTo>
                    <a:pt x="846263" y="981"/>
                  </a:lnTo>
                  <a:lnTo>
                    <a:pt x="851867" y="947"/>
                  </a:lnTo>
                  <a:lnTo>
                    <a:pt x="857472" y="915"/>
                  </a:lnTo>
                  <a:lnTo>
                    <a:pt x="863076" y="883"/>
                  </a:lnTo>
                  <a:lnTo>
                    <a:pt x="868680" y="853"/>
                  </a:lnTo>
                  <a:lnTo>
                    <a:pt x="874285" y="823"/>
                  </a:lnTo>
                  <a:lnTo>
                    <a:pt x="879889" y="795"/>
                  </a:lnTo>
                  <a:lnTo>
                    <a:pt x="885494" y="768"/>
                  </a:lnTo>
                  <a:lnTo>
                    <a:pt x="891098" y="741"/>
                  </a:lnTo>
                  <a:lnTo>
                    <a:pt x="896702" y="716"/>
                  </a:lnTo>
                  <a:lnTo>
                    <a:pt x="902307" y="691"/>
                  </a:lnTo>
                  <a:lnTo>
                    <a:pt x="907911" y="668"/>
                  </a:lnTo>
                  <a:lnTo>
                    <a:pt x="913516" y="645"/>
                  </a:lnTo>
                  <a:lnTo>
                    <a:pt x="919120" y="623"/>
                  </a:lnTo>
                  <a:lnTo>
                    <a:pt x="924724" y="601"/>
                  </a:lnTo>
                  <a:lnTo>
                    <a:pt x="930329" y="581"/>
                  </a:lnTo>
                  <a:lnTo>
                    <a:pt x="935933" y="561"/>
                  </a:lnTo>
                  <a:lnTo>
                    <a:pt x="941538" y="541"/>
                  </a:lnTo>
                  <a:lnTo>
                    <a:pt x="947142" y="523"/>
                  </a:lnTo>
                  <a:lnTo>
                    <a:pt x="952746" y="505"/>
                  </a:lnTo>
                  <a:lnTo>
                    <a:pt x="958351" y="488"/>
                  </a:lnTo>
                  <a:lnTo>
                    <a:pt x="963955" y="471"/>
                  </a:lnTo>
                  <a:lnTo>
                    <a:pt x="969559" y="455"/>
                  </a:lnTo>
                  <a:lnTo>
                    <a:pt x="975164" y="439"/>
                  </a:lnTo>
                  <a:lnTo>
                    <a:pt x="980768" y="424"/>
                  </a:lnTo>
                  <a:lnTo>
                    <a:pt x="986373" y="409"/>
                  </a:lnTo>
                  <a:lnTo>
                    <a:pt x="991977" y="395"/>
                  </a:lnTo>
                  <a:lnTo>
                    <a:pt x="997581" y="382"/>
                  </a:lnTo>
                  <a:lnTo>
                    <a:pt x="1003186" y="369"/>
                  </a:lnTo>
                  <a:lnTo>
                    <a:pt x="1008790" y="356"/>
                  </a:lnTo>
                  <a:lnTo>
                    <a:pt x="1014395" y="344"/>
                  </a:lnTo>
                  <a:lnTo>
                    <a:pt x="1019999" y="332"/>
                  </a:lnTo>
                  <a:lnTo>
                    <a:pt x="1025603" y="320"/>
                  </a:lnTo>
                  <a:lnTo>
                    <a:pt x="1031208" y="309"/>
                  </a:lnTo>
                  <a:lnTo>
                    <a:pt x="1036812" y="299"/>
                  </a:lnTo>
                  <a:lnTo>
                    <a:pt x="1042417" y="288"/>
                  </a:lnTo>
                  <a:lnTo>
                    <a:pt x="1048021" y="278"/>
                  </a:lnTo>
                  <a:lnTo>
                    <a:pt x="1053625" y="269"/>
                  </a:lnTo>
                  <a:lnTo>
                    <a:pt x="1059230" y="259"/>
                  </a:lnTo>
                  <a:lnTo>
                    <a:pt x="1064834" y="250"/>
                  </a:lnTo>
                  <a:lnTo>
                    <a:pt x="1070439" y="242"/>
                  </a:lnTo>
                  <a:lnTo>
                    <a:pt x="1076043" y="233"/>
                  </a:lnTo>
                  <a:lnTo>
                    <a:pt x="1081647" y="225"/>
                  </a:lnTo>
                  <a:lnTo>
                    <a:pt x="1087252" y="217"/>
                  </a:lnTo>
                  <a:lnTo>
                    <a:pt x="1092856" y="210"/>
                  </a:lnTo>
                  <a:lnTo>
                    <a:pt x="1098461" y="202"/>
                  </a:lnTo>
                  <a:lnTo>
                    <a:pt x="1104065" y="195"/>
                  </a:lnTo>
                  <a:lnTo>
                    <a:pt x="1109669" y="188"/>
                  </a:lnTo>
                  <a:lnTo>
                    <a:pt x="1115274" y="182"/>
                  </a:lnTo>
                  <a:lnTo>
                    <a:pt x="1120878" y="175"/>
                  </a:lnTo>
                  <a:lnTo>
                    <a:pt x="1126482" y="169"/>
                  </a:lnTo>
                  <a:lnTo>
                    <a:pt x="1132087" y="163"/>
                  </a:lnTo>
                  <a:lnTo>
                    <a:pt x="1137691" y="157"/>
                  </a:lnTo>
                  <a:lnTo>
                    <a:pt x="1143296" y="152"/>
                  </a:lnTo>
                  <a:lnTo>
                    <a:pt x="1148900" y="146"/>
                  </a:lnTo>
                  <a:lnTo>
                    <a:pt x="1154504" y="141"/>
                  </a:lnTo>
                  <a:lnTo>
                    <a:pt x="1160109" y="136"/>
                  </a:lnTo>
                  <a:lnTo>
                    <a:pt x="1165713" y="131"/>
                  </a:lnTo>
                  <a:lnTo>
                    <a:pt x="1171318" y="126"/>
                  </a:lnTo>
                  <a:lnTo>
                    <a:pt x="1176922" y="122"/>
                  </a:lnTo>
                  <a:lnTo>
                    <a:pt x="1182526" y="117"/>
                  </a:lnTo>
                  <a:lnTo>
                    <a:pt x="1188131" y="113"/>
                  </a:lnTo>
                  <a:lnTo>
                    <a:pt x="1193735" y="109"/>
                  </a:lnTo>
                  <a:lnTo>
                    <a:pt x="1199340" y="105"/>
                  </a:lnTo>
                  <a:lnTo>
                    <a:pt x="1204944" y="101"/>
                  </a:lnTo>
                  <a:lnTo>
                    <a:pt x="1210548" y="98"/>
                  </a:lnTo>
                  <a:lnTo>
                    <a:pt x="1216153" y="94"/>
                  </a:lnTo>
                  <a:lnTo>
                    <a:pt x="1221757" y="91"/>
                  </a:lnTo>
                  <a:lnTo>
                    <a:pt x="1227362" y="87"/>
                  </a:lnTo>
                  <a:lnTo>
                    <a:pt x="1232966" y="84"/>
                  </a:lnTo>
                  <a:lnTo>
                    <a:pt x="1238570" y="81"/>
                  </a:lnTo>
                  <a:lnTo>
                    <a:pt x="1244175" y="78"/>
                  </a:lnTo>
                  <a:lnTo>
                    <a:pt x="1249779" y="75"/>
                  </a:lnTo>
                  <a:lnTo>
                    <a:pt x="1255384" y="72"/>
                  </a:lnTo>
                  <a:lnTo>
                    <a:pt x="1260988" y="70"/>
                  </a:lnTo>
                  <a:lnTo>
                    <a:pt x="1266592" y="67"/>
                  </a:lnTo>
                  <a:lnTo>
                    <a:pt x="1272197" y="64"/>
                  </a:lnTo>
                  <a:lnTo>
                    <a:pt x="1277801" y="62"/>
                  </a:lnTo>
                  <a:lnTo>
                    <a:pt x="1283406" y="60"/>
                  </a:lnTo>
                  <a:lnTo>
                    <a:pt x="1289010" y="57"/>
                  </a:lnTo>
                  <a:lnTo>
                    <a:pt x="1294614" y="55"/>
                  </a:lnTo>
                  <a:lnTo>
                    <a:pt x="1300219" y="53"/>
                  </a:lnTo>
                  <a:lnTo>
                    <a:pt x="1305823" y="51"/>
                  </a:lnTo>
                  <a:lnTo>
                    <a:pt x="1311427" y="49"/>
                  </a:lnTo>
                  <a:lnTo>
                    <a:pt x="1317032" y="47"/>
                  </a:lnTo>
                  <a:lnTo>
                    <a:pt x="1322636" y="45"/>
                  </a:lnTo>
                  <a:lnTo>
                    <a:pt x="1328241" y="43"/>
                  </a:lnTo>
                  <a:lnTo>
                    <a:pt x="1333845" y="42"/>
                  </a:lnTo>
                  <a:lnTo>
                    <a:pt x="1339449" y="40"/>
                  </a:lnTo>
                  <a:lnTo>
                    <a:pt x="1345054" y="38"/>
                  </a:lnTo>
                  <a:lnTo>
                    <a:pt x="1350658" y="37"/>
                  </a:lnTo>
                  <a:lnTo>
                    <a:pt x="1356263" y="35"/>
                  </a:lnTo>
                  <a:lnTo>
                    <a:pt x="1361867" y="34"/>
                  </a:lnTo>
                  <a:lnTo>
                    <a:pt x="1367471" y="33"/>
                  </a:lnTo>
                  <a:lnTo>
                    <a:pt x="1373076" y="31"/>
                  </a:lnTo>
                  <a:lnTo>
                    <a:pt x="1378680" y="30"/>
                  </a:lnTo>
                  <a:lnTo>
                    <a:pt x="1384285" y="29"/>
                  </a:lnTo>
                  <a:lnTo>
                    <a:pt x="1389889" y="27"/>
                  </a:lnTo>
                  <a:lnTo>
                    <a:pt x="1395493" y="26"/>
                  </a:lnTo>
                  <a:lnTo>
                    <a:pt x="1401098" y="25"/>
                  </a:lnTo>
                  <a:lnTo>
                    <a:pt x="1406702" y="24"/>
                  </a:lnTo>
                  <a:lnTo>
                    <a:pt x="1412307" y="23"/>
                  </a:lnTo>
                  <a:lnTo>
                    <a:pt x="1417911" y="22"/>
                  </a:lnTo>
                  <a:lnTo>
                    <a:pt x="1423515" y="21"/>
                  </a:lnTo>
                  <a:lnTo>
                    <a:pt x="1429120" y="20"/>
                  </a:lnTo>
                  <a:lnTo>
                    <a:pt x="1434724" y="19"/>
                  </a:lnTo>
                  <a:lnTo>
                    <a:pt x="1440329" y="18"/>
                  </a:lnTo>
                  <a:lnTo>
                    <a:pt x="1445933" y="17"/>
                  </a:lnTo>
                  <a:lnTo>
                    <a:pt x="1451537" y="17"/>
                  </a:lnTo>
                  <a:lnTo>
                    <a:pt x="1457142" y="16"/>
                  </a:lnTo>
                  <a:lnTo>
                    <a:pt x="1462746" y="15"/>
                  </a:lnTo>
                  <a:lnTo>
                    <a:pt x="1468350" y="14"/>
                  </a:lnTo>
                  <a:lnTo>
                    <a:pt x="1473955" y="14"/>
                  </a:lnTo>
                  <a:lnTo>
                    <a:pt x="1479559" y="13"/>
                  </a:lnTo>
                  <a:lnTo>
                    <a:pt x="1485164" y="12"/>
                  </a:lnTo>
                  <a:lnTo>
                    <a:pt x="1490768" y="12"/>
                  </a:lnTo>
                  <a:lnTo>
                    <a:pt x="1496372" y="11"/>
                  </a:lnTo>
                  <a:lnTo>
                    <a:pt x="1501977" y="10"/>
                  </a:lnTo>
                  <a:lnTo>
                    <a:pt x="1507581" y="10"/>
                  </a:lnTo>
                  <a:lnTo>
                    <a:pt x="1513186" y="9"/>
                  </a:lnTo>
                  <a:lnTo>
                    <a:pt x="1518790" y="9"/>
                  </a:lnTo>
                  <a:lnTo>
                    <a:pt x="1524394" y="8"/>
                  </a:lnTo>
                  <a:lnTo>
                    <a:pt x="1529999" y="8"/>
                  </a:lnTo>
                  <a:lnTo>
                    <a:pt x="1535603" y="7"/>
                  </a:lnTo>
                  <a:lnTo>
                    <a:pt x="1541208" y="7"/>
                  </a:lnTo>
                  <a:lnTo>
                    <a:pt x="1546812" y="6"/>
                  </a:lnTo>
                  <a:lnTo>
                    <a:pt x="1552416" y="6"/>
                  </a:lnTo>
                  <a:lnTo>
                    <a:pt x="1558021" y="5"/>
                  </a:lnTo>
                  <a:lnTo>
                    <a:pt x="1563625" y="5"/>
                  </a:lnTo>
                  <a:lnTo>
                    <a:pt x="1569230" y="4"/>
                  </a:lnTo>
                  <a:lnTo>
                    <a:pt x="1574834" y="4"/>
                  </a:lnTo>
                  <a:lnTo>
                    <a:pt x="1580438" y="4"/>
                  </a:lnTo>
                  <a:lnTo>
                    <a:pt x="1586043" y="3"/>
                  </a:lnTo>
                  <a:lnTo>
                    <a:pt x="1591647" y="3"/>
                  </a:lnTo>
                  <a:lnTo>
                    <a:pt x="1597252" y="3"/>
                  </a:lnTo>
                  <a:lnTo>
                    <a:pt x="1602856" y="2"/>
                  </a:lnTo>
                  <a:lnTo>
                    <a:pt x="1608460" y="2"/>
                  </a:lnTo>
                  <a:lnTo>
                    <a:pt x="1614065" y="2"/>
                  </a:lnTo>
                  <a:lnTo>
                    <a:pt x="1619669" y="2"/>
                  </a:lnTo>
                  <a:lnTo>
                    <a:pt x="1625273" y="1"/>
                  </a:lnTo>
                  <a:lnTo>
                    <a:pt x="1630878" y="1"/>
                  </a:lnTo>
                  <a:lnTo>
                    <a:pt x="1636482" y="1"/>
                  </a:lnTo>
                  <a:lnTo>
                    <a:pt x="1642087" y="1"/>
                  </a:lnTo>
                  <a:lnTo>
                    <a:pt x="1647691" y="1"/>
                  </a:lnTo>
                  <a:lnTo>
                    <a:pt x="1653295" y="1"/>
                  </a:lnTo>
                  <a:lnTo>
                    <a:pt x="1658900" y="1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644151" y="1848659"/>
              <a:ext cx="1883076" cy="598161"/>
            </a:xfrm>
            <a:custGeom>
              <a:avLst/>
              <a:pathLst>
                <a:path w="1883076" h="598161">
                  <a:moveTo>
                    <a:pt x="0" y="594974"/>
                  </a:moveTo>
                  <a:lnTo>
                    <a:pt x="5604" y="590558"/>
                  </a:lnTo>
                  <a:lnTo>
                    <a:pt x="11208" y="586120"/>
                  </a:lnTo>
                  <a:lnTo>
                    <a:pt x="16813" y="581664"/>
                  </a:lnTo>
                  <a:lnTo>
                    <a:pt x="22417" y="577191"/>
                  </a:lnTo>
                  <a:lnTo>
                    <a:pt x="28021" y="572703"/>
                  </a:lnTo>
                  <a:lnTo>
                    <a:pt x="33626" y="568204"/>
                  </a:lnTo>
                  <a:lnTo>
                    <a:pt x="39230" y="563695"/>
                  </a:lnTo>
                  <a:lnTo>
                    <a:pt x="44835" y="559178"/>
                  </a:lnTo>
                  <a:lnTo>
                    <a:pt x="50439" y="554655"/>
                  </a:lnTo>
                  <a:lnTo>
                    <a:pt x="56043" y="550128"/>
                  </a:lnTo>
                  <a:lnTo>
                    <a:pt x="61648" y="545599"/>
                  </a:lnTo>
                  <a:lnTo>
                    <a:pt x="67252" y="541070"/>
                  </a:lnTo>
                  <a:lnTo>
                    <a:pt x="72857" y="536543"/>
                  </a:lnTo>
                  <a:lnTo>
                    <a:pt x="78461" y="532019"/>
                  </a:lnTo>
                  <a:lnTo>
                    <a:pt x="84065" y="527500"/>
                  </a:lnTo>
                  <a:lnTo>
                    <a:pt x="89670" y="522988"/>
                  </a:lnTo>
                  <a:lnTo>
                    <a:pt x="95274" y="518483"/>
                  </a:lnTo>
                  <a:lnTo>
                    <a:pt x="100879" y="513987"/>
                  </a:lnTo>
                  <a:lnTo>
                    <a:pt x="106483" y="509502"/>
                  </a:lnTo>
                  <a:lnTo>
                    <a:pt x="112087" y="505028"/>
                  </a:lnTo>
                  <a:lnTo>
                    <a:pt x="117692" y="500567"/>
                  </a:lnTo>
                  <a:lnTo>
                    <a:pt x="123296" y="496120"/>
                  </a:lnTo>
                  <a:lnTo>
                    <a:pt x="128901" y="491688"/>
                  </a:lnTo>
                  <a:lnTo>
                    <a:pt x="134505" y="487271"/>
                  </a:lnTo>
                  <a:lnTo>
                    <a:pt x="140109" y="482871"/>
                  </a:lnTo>
                  <a:lnTo>
                    <a:pt x="145714" y="478488"/>
                  </a:lnTo>
                  <a:lnTo>
                    <a:pt x="151318" y="474123"/>
                  </a:lnTo>
                  <a:lnTo>
                    <a:pt x="156923" y="469777"/>
                  </a:lnTo>
                  <a:lnTo>
                    <a:pt x="162527" y="465450"/>
                  </a:lnTo>
                  <a:lnTo>
                    <a:pt x="168131" y="461143"/>
                  </a:lnTo>
                  <a:lnTo>
                    <a:pt x="173736" y="456856"/>
                  </a:lnTo>
                  <a:lnTo>
                    <a:pt x="179340" y="452590"/>
                  </a:lnTo>
                  <a:lnTo>
                    <a:pt x="184944" y="448345"/>
                  </a:lnTo>
                  <a:lnTo>
                    <a:pt x="190549" y="444121"/>
                  </a:lnTo>
                  <a:lnTo>
                    <a:pt x="196153" y="439919"/>
                  </a:lnTo>
                  <a:lnTo>
                    <a:pt x="201758" y="435739"/>
                  </a:lnTo>
                  <a:lnTo>
                    <a:pt x="207362" y="431581"/>
                  </a:lnTo>
                  <a:lnTo>
                    <a:pt x="212966" y="427446"/>
                  </a:lnTo>
                  <a:lnTo>
                    <a:pt x="218571" y="423334"/>
                  </a:lnTo>
                  <a:lnTo>
                    <a:pt x="224175" y="419244"/>
                  </a:lnTo>
                  <a:lnTo>
                    <a:pt x="229780" y="415177"/>
                  </a:lnTo>
                  <a:lnTo>
                    <a:pt x="235384" y="411133"/>
                  </a:lnTo>
                  <a:lnTo>
                    <a:pt x="240988" y="407112"/>
                  </a:lnTo>
                  <a:lnTo>
                    <a:pt x="246593" y="403115"/>
                  </a:lnTo>
                  <a:lnTo>
                    <a:pt x="252197" y="399140"/>
                  </a:lnTo>
                  <a:lnTo>
                    <a:pt x="257802" y="395189"/>
                  </a:lnTo>
                  <a:lnTo>
                    <a:pt x="263406" y="391261"/>
                  </a:lnTo>
                  <a:lnTo>
                    <a:pt x="269010" y="387356"/>
                  </a:lnTo>
                  <a:lnTo>
                    <a:pt x="274615" y="383474"/>
                  </a:lnTo>
                  <a:lnTo>
                    <a:pt x="280219" y="379616"/>
                  </a:lnTo>
                  <a:lnTo>
                    <a:pt x="285824" y="375780"/>
                  </a:lnTo>
                  <a:lnTo>
                    <a:pt x="291428" y="371968"/>
                  </a:lnTo>
                  <a:lnTo>
                    <a:pt x="297032" y="368179"/>
                  </a:lnTo>
                  <a:lnTo>
                    <a:pt x="302637" y="364413"/>
                  </a:lnTo>
                  <a:lnTo>
                    <a:pt x="308241" y="360670"/>
                  </a:lnTo>
                  <a:lnTo>
                    <a:pt x="313846" y="356950"/>
                  </a:lnTo>
                  <a:lnTo>
                    <a:pt x="319450" y="353252"/>
                  </a:lnTo>
                  <a:lnTo>
                    <a:pt x="325054" y="349578"/>
                  </a:lnTo>
                  <a:lnTo>
                    <a:pt x="330659" y="345926"/>
                  </a:lnTo>
                  <a:lnTo>
                    <a:pt x="336263" y="342297"/>
                  </a:lnTo>
                  <a:lnTo>
                    <a:pt x="341867" y="338691"/>
                  </a:lnTo>
                  <a:lnTo>
                    <a:pt x="347472" y="335107"/>
                  </a:lnTo>
                  <a:lnTo>
                    <a:pt x="353076" y="331546"/>
                  </a:lnTo>
                  <a:lnTo>
                    <a:pt x="358681" y="328007"/>
                  </a:lnTo>
                  <a:lnTo>
                    <a:pt x="364285" y="324491"/>
                  </a:lnTo>
                  <a:lnTo>
                    <a:pt x="369889" y="320997"/>
                  </a:lnTo>
                  <a:lnTo>
                    <a:pt x="375494" y="317526"/>
                  </a:lnTo>
                  <a:lnTo>
                    <a:pt x="381098" y="314077"/>
                  </a:lnTo>
                  <a:lnTo>
                    <a:pt x="386703" y="310650"/>
                  </a:lnTo>
                  <a:lnTo>
                    <a:pt x="392307" y="307246"/>
                  </a:lnTo>
                  <a:lnTo>
                    <a:pt x="397911" y="303863"/>
                  </a:lnTo>
                  <a:lnTo>
                    <a:pt x="403516" y="300504"/>
                  </a:lnTo>
                  <a:lnTo>
                    <a:pt x="409120" y="297166"/>
                  </a:lnTo>
                  <a:lnTo>
                    <a:pt x="414725" y="293850"/>
                  </a:lnTo>
                  <a:lnTo>
                    <a:pt x="420329" y="290557"/>
                  </a:lnTo>
                  <a:lnTo>
                    <a:pt x="425933" y="287285"/>
                  </a:lnTo>
                  <a:lnTo>
                    <a:pt x="431538" y="284036"/>
                  </a:lnTo>
                  <a:lnTo>
                    <a:pt x="437142" y="280809"/>
                  </a:lnTo>
                  <a:lnTo>
                    <a:pt x="442747" y="277604"/>
                  </a:lnTo>
                  <a:lnTo>
                    <a:pt x="448351" y="274421"/>
                  </a:lnTo>
                  <a:lnTo>
                    <a:pt x="453955" y="271260"/>
                  </a:lnTo>
                  <a:lnTo>
                    <a:pt x="459560" y="268122"/>
                  </a:lnTo>
                  <a:lnTo>
                    <a:pt x="465164" y="265005"/>
                  </a:lnTo>
                  <a:lnTo>
                    <a:pt x="470769" y="261910"/>
                  </a:lnTo>
                  <a:lnTo>
                    <a:pt x="476373" y="258838"/>
                  </a:lnTo>
                  <a:lnTo>
                    <a:pt x="481977" y="255787"/>
                  </a:lnTo>
                  <a:lnTo>
                    <a:pt x="487582" y="252759"/>
                  </a:lnTo>
                  <a:lnTo>
                    <a:pt x="493186" y="249753"/>
                  </a:lnTo>
                  <a:lnTo>
                    <a:pt x="498790" y="246769"/>
                  </a:lnTo>
                  <a:lnTo>
                    <a:pt x="504395" y="243807"/>
                  </a:lnTo>
                  <a:lnTo>
                    <a:pt x="509999" y="240867"/>
                  </a:lnTo>
                  <a:lnTo>
                    <a:pt x="515604" y="237950"/>
                  </a:lnTo>
                  <a:lnTo>
                    <a:pt x="521208" y="235054"/>
                  </a:lnTo>
                  <a:lnTo>
                    <a:pt x="526812" y="232181"/>
                  </a:lnTo>
                  <a:lnTo>
                    <a:pt x="532417" y="229330"/>
                  </a:lnTo>
                  <a:lnTo>
                    <a:pt x="538021" y="226500"/>
                  </a:lnTo>
                  <a:lnTo>
                    <a:pt x="543626" y="223694"/>
                  </a:lnTo>
                  <a:lnTo>
                    <a:pt x="549230" y="220909"/>
                  </a:lnTo>
                  <a:lnTo>
                    <a:pt x="554834" y="218146"/>
                  </a:lnTo>
                  <a:lnTo>
                    <a:pt x="560439" y="215406"/>
                  </a:lnTo>
                  <a:lnTo>
                    <a:pt x="566043" y="212688"/>
                  </a:lnTo>
                  <a:lnTo>
                    <a:pt x="571648" y="209992"/>
                  </a:lnTo>
                  <a:lnTo>
                    <a:pt x="577252" y="207318"/>
                  </a:lnTo>
                  <a:lnTo>
                    <a:pt x="582856" y="204667"/>
                  </a:lnTo>
                  <a:lnTo>
                    <a:pt x="588461" y="202037"/>
                  </a:lnTo>
                  <a:lnTo>
                    <a:pt x="594065" y="199430"/>
                  </a:lnTo>
                  <a:lnTo>
                    <a:pt x="599670" y="196845"/>
                  </a:lnTo>
                  <a:lnTo>
                    <a:pt x="605274" y="194282"/>
                  </a:lnTo>
                  <a:lnTo>
                    <a:pt x="610878" y="191741"/>
                  </a:lnTo>
                  <a:lnTo>
                    <a:pt x="616483" y="189223"/>
                  </a:lnTo>
                  <a:lnTo>
                    <a:pt x="622087" y="186726"/>
                  </a:lnTo>
                  <a:lnTo>
                    <a:pt x="627692" y="184252"/>
                  </a:lnTo>
                  <a:lnTo>
                    <a:pt x="633296" y="181799"/>
                  </a:lnTo>
                  <a:lnTo>
                    <a:pt x="638900" y="179369"/>
                  </a:lnTo>
                  <a:lnTo>
                    <a:pt x="644505" y="176961"/>
                  </a:lnTo>
                  <a:lnTo>
                    <a:pt x="650109" y="174574"/>
                  </a:lnTo>
                  <a:lnTo>
                    <a:pt x="655713" y="172210"/>
                  </a:lnTo>
                  <a:lnTo>
                    <a:pt x="661318" y="169867"/>
                  </a:lnTo>
                  <a:lnTo>
                    <a:pt x="666922" y="167547"/>
                  </a:lnTo>
                  <a:lnTo>
                    <a:pt x="672527" y="165248"/>
                  </a:lnTo>
                  <a:lnTo>
                    <a:pt x="678131" y="162971"/>
                  </a:lnTo>
                  <a:lnTo>
                    <a:pt x="683735" y="160716"/>
                  </a:lnTo>
                  <a:lnTo>
                    <a:pt x="689340" y="158482"/>
                  </a:lnTo>
                  <a:lnTo>
                    <a:pt x="694944" y="156271"/>
                  </a:lnTo>
                  <a:lnTo>
                    <a:pt x="700549" y="154080"/>
                  </a:lnTo>
                  <a:lnTo>
                    <a:pt x="706153" y="151911"/>
                  </a:lnTo>
                  <a:lnTo>
                    <a:pt x="711757" y="149764"/>
                  </a:lnTo>
                  <a:lnTo>
                    <a:pt x="717362" y="147638"/>
                  </a:lnTo>
                  <a:lnTo>
                    <a:pt x="722966" y="145534"/>
                  </a:lnTo>
                  <a:lnTo>
                    <a:pt x="728571" y="143450"/>
                  </a:lnTo>
                  <a:lnTo>
                    <a:pt x="734175" y="141388"/>
                  </a:lnTo>
                  <a:lnTo>
                    <a:pt x="739779" y="139347"/>
                  </a:lnTo>
                  <a:lnTo>
                    <a:pt x="745384" y="137327"/>
                  </a:lnTo>
                  <a:lnTo>
                    <a:pt x="750988" y="135329"/>
                  </a:lnTo>
                  <a:lnTo>
                    <a:pt x="756593" y="133350"/>
                  </a:lnTo>
                  <a:lnTo>
                    <a:pt x="762197" y="131393"/>
                  </a:lnTo>
                  <a:lnTo>
                    <a:pt x="767801" y="129457"/>
                  </a:lnTo>
                  <a:lnTo>
                    <a:pt x="773406" y="127541"/>
                  </a:lnTo>
                  <a:lnTo>
                    <a:pt x="779010" y="125645"/>
                  </a:lnTo>
                  <a:lnTo>
                    <a:pt x="784615" y="123770"/>
                  </a:lnTo>
                  <a:lnTo>
                    <a:pt x="790219" y="121915"/>
                  </a:lnTo>
                  <a:lnTo>
                    <a:pt x="795823" y="120081"/>
                  </a:lnTo>
                  <a:lnTo>
                    <a:pt x="801428" y="118266"/>
                  </a:lnTo>
                  <a:lnTo>
                    <a:pt x="807032" y="116472"/>
                  </a:lnTo>
                  <a:lnTo>
                    <a:pt x="812636" y="114698"/>
                  </a:lnTo>
                  <a:lnTo>
                    <a:pt x="818241" y="112943"/>
                  </a:lnTo>
                  <a:lnTo>
                    <a:pt x="823845" y="111208"/>
                  </a:lnTo>
                  <a:lnTo>
                    <a:pt x="829450" y="109493"/>
                  </a:lnTo>
                  <a:lnTo>
                    <a:pt x="835054" y="107797"/>
                  </a:lnTo>
                  <a:lnTo>
                    <a:pt x="840658" y="106120"/>
                  </a:lnTo>
                  <a:lnTo>
                    <a:pt x="846263" y="104463"/>
                  </a:lnTo>
                  <a:lnTo>
                    <a:pt x="851867" y="102825"/>
                  </a:lnTo>
                  <a:lnTo>
                    <a:pt x="857472" y="101206"/>
                  </a:lnTo>
                  <a:lnTo>
                    <a:pt x="863076" y="99605"/>
                  </a:lnTo>
                  <a:lnTo>
                    <a:pt x="868680" y="98024"/>
                  </a:lnTo>
                  <a:lnTo>
                    <a:pt x="874285" y="96461"/>
                  </a:lnTo>
                  <a:lnTo>
                    <a:pt x="879889" y="94916"/>
                  </a:lnTo>
                  <a:lnTo>
                    <a:pt x="885494" y="93390"/>
                  </a:lnTo>
                  <a:lnTo>
                    <a:pt x="891098" y="91882"/>
                  </a:lnTo>
                  <a:lnTo>
                    <a:pt x="896702" y="90393"/>
                  </a:lnTo>
                  <a:lnTo>
                    <a:pt x="902307" y="88921"/>
                  </a:lnTo>
                  <a:lnTo>
                    <a:pt x="907911" y="87467"/>
                  </a:lnTo>
                  <a:lnTo>
                    <a:pt x="913516" y="86031"/>
                  </a:lnTo>
                  <a:lnTo>
                    <a:pt x="919120" y="84612"/>
                  </a:lnTo>
                  <a:lnTo>
                    <a:pt x="924724" y="83211"/>
                  </a:lnTo>
                  <a:lnTo>
                    <a:pt x="930329" y="81827"/>
                  </a:lnTo>
                  <a:lnTo>
                    <a:pt x="935933" y="80460"/>
                  </a:lnTo>
                  <a:lnTo>
                    <a:pt x="941538" y="79111"/>
                  </a:lnTo>
                  <a:lnTo>
                    <a:pt x="947142" y="77778"/>
                  </a:lnTo>
                  <a:lnTo>
                    <a:pt x="952746" y="76462"/>
                  </a:lnTo>
                  <a:lnTo>
                    <a:pt x="958351" y="75163"/>
                  </a:lnTo>
                  <a:lnTo>
                    <a:pt x="963955" y="73880"/>
                  </a:lnTo>
                  <a:lnTo>
                    <a:pt x="969559" y="72614"/>
                  </a:lnTo>
                  <a:lnTo>
                    <a:pt x="975164" y="71363"/>
                  </a:lnTo>
                  <a:lnTo>
                    <a:pt x="980768" y="70129"/>
                  </a:lnTo>
                  <a:lnTo>
                    <a:pt x="986373" y="68911"/>
                  </a:lnTo>
                  <a:lnTo>
                    <a:pt x="991977" y="67709"/>
                  </a:lnTo>
                  <a:lnTo>
                    <a:pt x="997581" y="66522"/>
                  </a:lnTo>
                  <a:lnTo>
                    <a:pt x="1003186" y="65351"/>
                  </a:lnTo>
                  <a:lnTo>
                    <a:pt x="1008790" y="64195"/>
                  </a:lnTo>
                  <a:lnTo>
                    <a:pt x="1014395" y="63055"/>
                  </a:lnTo>
                  <a:lnTo>
                    <a:pt x="1019999" y="61929"/>
                  </a:lnTo>
                  <a:lnTo>
                    <a:pt x="1025603" y="60819"/>
                  </a:lnTo>
                  <a:lnTo>
                    <a:pt x="1031208" y="59724"/>
                  </a:lnTo>
                  <a:lnTo>
                    <a:pt x="1036812" y="58643"/>
                  </a:lnTo>
                  <a:lnTo>
                    <a:pt x="1042417" y="57577"/>
                  </a:lnTo>
                  <a:lnTo>
                    <a:pt x="1048021" y="56525"/>
                  </a:lnTo>
                  <a:lnTo>
                    <a:pt x="1053625" y="55488"/>
                  </a:lnTo>
                  <a:lnTo>
                    <a:pt x="1059230" y="54464"/>
                  </a:lnTo>
                  <a:lnTo>
                    <a:pt x="1064834" y="53455"/>
                  </a:lnTo>
                  <a:lnTo>
                    <a:pt x="1070439" y="52460"/>
                  </a:lnTo>
                  <a:lnTo>
                    <a:pt x="1076043" y="51479"/>
                  </a:lnTo>
                  <a:lnTo>
                    <a:pt x="1081647" y="50511"/>
                  </a:lnTo>
                  <a:lnTo>
                    <a:pt x="1087252" y="49557"/>
                  </a:lnTo>
                  <a:lnTo>
                    <a:pt x="1092856" y="48616"/>
                  </a:lnTo>
                  <a:lnTo>
                    <a:pt x="1098461" y="47689"/>
                  </a:lnTo>
                  <a:lnTo>
                    <a:pt x="1104065" y="46774"/>
                  </a:lnTo>
                  <a:lnTo>
                    <a:pt x="1109669" y="45873"/>
                  </a:lnTo>
                  <a:lnTo>
                    <a:pt x="1115274" y="44984"/>
                  </a:lnTo>
                  <a:lnTo>
                    <a:pt x="1120878" y="44109"/>
                  </a:lnTo>
                  <a:lnTo>
                    <a:pt x="1126482" y="43246"/>
                  </a:lnTo>
                  <a:lnTo>
                    <a:pt x="1132087" y="42395"/>
                  </a:lnTo>
                  <a:lnTo>
                    <a:pt x="1137691" y="41557"/>
                  </a:lnTo>
                  <a:lnTo>
                    <a:pt x="1143296" y="40731"/>
                  </a:lnTo>
                  <a:lnTo>
                    <a:pt x="1148900" y="39918"/>
                  </a:lnTo>
                  <a:lnTo>
                    <a:pt x="1154504" y="39116"/>
                  </a:lnTo>
                  <a:lnTo>
                    <a:pt x="1160109" y="38326"/>
                  </a:lnTo>
                  <a:lnTo>
                    <a:pt x="1165713" y="37548"/>
                  </a:lnTo>
                  <a:lnTo>
                    <a:pt x="1171318" y="36782"/>
                  </a:lnTo>
                  <a:lnTo>
                    <a:pt x="1176922" y="36027"/>
                  </a:lnTo>
                  <a:lnTo>
                    <a:pt x="1182526" y="35284"/>
                  </a:lnTo>
                  <a:lnTo>
                    <a:pt x="1188131" y="34552"/>
                  </a:lnTo>
                  <a:lnTo>
                    <a:pt x="1193735" y="33831"/>
                  </a:lnTo>
                  <a:lnTo>
                    <a:pt x="1199340" y="33121"/>
                  </a:lnTo>
                  <a:lnTo>
                    <a:pt x="1204944" y="32422"/>
                  </a:lnTo>
                  <a:lnTo>
                    <a:pt x="1210548" y="31734"/>
                  </a:lnTo>
                  <a:lnTo>
                    <a:pt x="1216153" y="31057"/>
                  </a:lnTo>
                  <a:lnTo>
                    <a:pt x="1221757" y="30390"/>
                  </a:lnTo>
                  <a:lnTo>
                    <a:pt x="1227362" y="29734"/>
                  </a:lnTo>
                  <a:lnTo>
                    <a:pt x="1232966" y="29088"/>
                  </a:lnTo>
                  <a:lnTo>
                    <a:pt x="1238570" y="28452"/>
                  </a:lnTo>
                  <a:lnTo>
                    <a:pt x="1244175" y="27827"/>
                  </a:lnTo>
                  <a:lnTo>
                    <a:pt x="1249779" y="27211"/>
                  </a:lnTo>
                  <a:lnTo>
                    <a:pt x="1255384" y="26606"/>
                  </a:lnTo>
                  <a:lnTo>
                    <a:pt x="1260988" y="26010"/>
                  </a:lnTo>
                  <a:lnTo>
                    <a:pt x="1266592" y="25424"/>
                  </a:lnTo>
                  <a:lnTo>
                    <a:pt x="1272197" y="24847"/>
                  </a:lnTo>
                  <a:lnTo>
                    <a:pt x="1277801" y="24280"/>
                  </a:lnTo>
                  <a:lnTo>
                    <a:pt x="1283406" y="23722"/>
                  </a:lnTo>
                  <a:lnTo>
                    <a:pt x="1289010" y="23173"/>
                  </a:lnTo>
                  <a:lnTo>
                    <a:pt x="1294614" y="22633"/>
                  </a:lnTo>
                  <a:lnTo>
                    <a:pt x="1300219" y="22102"/>
                  </a:lnTo>
                  <a:lnTo>
                    <a:pt x="1305823" y="21580"/>
                  </a:lnTo>
                  <a:lnTo>
                    <a:pt x="1311427" y="21067"/>
                  </a:lnTo>
                  <a:lnTo>
                    <a:pt x="1317032" y="20562"/>
                  </a:lnTo>
                  <a:lnTo>
                    <a:pt x="1322636" y="20065"/>
                  </a:lnTo>
                  <a:lnTo>
                    <a:pt x="1328241" y="19577"/>
                  </a:lnTo>
                  <a:lnTo>
                    <a:pt x="1333845" y="19097"/>
                  </a:lnTo>
                  <a:lnTo>
                    <a:pt x="1339449" y="18624"/>
                  </a:lnTo>
                  <a:lnTo>
                    <a:pt x="1345054" y="18160"/>
                  </a:lnTo>
                  <a:lnTo>
                    <a:pt x="1350658" y="17703"/>
                  </a:lnTo>
                  <a:lnTo>
                    <a:pt x="1356263" y="17254"/>
                  </a:lnTo>
                  <a:lnTo>
                    <a:pt x="1361867" y="16812"/>
                  </a:lnTo>
                  <a:lnTo>
                    <a:pt x="1367471" y="16377"/>
                  </a:lnTo>
                  <a:lnTo>
                    <a:pt x="1373076" y="15949"/>
                  </a:lnTo>
                  <a:lnTo>
                    <a:pt x="1378680" y="15528"/>
                  </a:lnTo>
                  <a:lnTo>
                    <a:pt x="1384285" y="15113"/>
                  </a:lnTo>
                  <a:lnTo>
                    <a:pt x="1389889" y="14706"/>
                  </a:lnTo>
                  <a:lnTo>
                    <a:pt x="1395493" y="14304"/>
                  </a:lnTo>
                  <a:lnTo>
                    <a:pt x="1401098" y="13909"/>
                  </a:lnTo>
                  <a:lnTo>
                    <a:pt x="1406702" y="13519"/>
                  </a:lnTo>
                  <a:lnTo>
                    <a:pt x="1412307" y="13135"/>
                  </a:lnTo>
                  <a:lnTo>
                    <a:pt x="1417911" y="12757"/>
                  </a:lnTo>
                  <a:lnTo>
                    <a:pt x="1423515" y="12385"/>
                  </a:lnTo>
                  <a:lnTo>
                    <a:pt x="1429120" y="12017"/>
                  </a:lnTo>
                  <a:lnTo>
                    <a:pt x="1434724" y="11654"/>
                  </a:lnTo>
                  <a:lnTo>
                    <a:pt x="1440329" y="11296"/>
                  </a:lnTo>
                  <a:lnTo>
                    <a:pt x="1445933" y="10943"/>
                  </a:lnTo>
                  <a:lnTo>
                    <a:pt x="1451537" y="10594"/>
                  </a:lnTo>
                  <a:lnTo>
                    <a:pt x="1457142" y="10250"/>
                  </a:lnTo>
                  <a:lnTo>
                    <a:pt x="1462746" y="9909"/>
                  </a:lnTo>
                  <a:lnTo>
                    <a:pt x="1468350" y="9572"/>
                  </a:lnTo>
                  <a:lnTo>
                    <a:pt x="1473955" y="9239"/>
                  </a:lnTo>
                  <a:lnTo>
                    <a:pt x="1479559" y="8910"/>
                  </a:lnTo>
                  <a:lnTo>
                    <a:pt x="1485164" y="8583"/>
                  </a:lnTo>
                  <a:lnTo>
                    <a:pt x="1490768" y="8261"/>
                  </a:lnTo>
                  <a:lnTo>
                    <a:pt x="1496372" y="7941"/>
                  </a:lnTo>
                  <a:lnTo>
                    <a:pt x="1501977" y="7625"/>
                  </a:lnTo>
                  <a:lnTo>
                    <a:pt x="1507581" y="7312"/>
                  </a:lnTo>
                  <a:lnTo>
                    <a:pt x="1513186" y="7002"/>
                  </a:lnTo>
                  <a:lnTo>
                    <a:pt x="1518790" y="6696"/>
                  </a:lnTo>
                  <a:lnTo>
                    <a:pt x="1524394" y="6393"/>
                  </a:lnTo>
                  <a:lnTo>
                    <a:pt x="1529999" y="6093"/>
                  </a:lnTo>
                  <a:lnTo>
                    <a:pt x="1535603" y="5798"/>
                  </a:lnTo>
                  <a:lnTo>
                    <a:pt x="1541208" y="5506"/>
                  </a:lnTo>
                  <a:lnTo>
                    <a:pt x="1546812" y="5219"/>
                  </a:lnTo>
                  <a:lnTo>
                    <a:pt x="1552416" y="4937"/>
                  </a:lnTo>
                  <a:lnTo>
                    <a:pt x="1558021" y="4660"/>
                  </a:lnTo>
                  <a:lnTo>
                    <a:pt x="1563625" y="4389"/>
                  </a:lnTo>
                  <a:lnTo>
                    <a:pt x="1569230" y="4124"/>
                  </a:lnTo>
                  <a:lnTo>
                    <a:pt x="1574834" y="3865"/>
                  </a:lnTo>
                  <a:lnTo>
                    <a:pt x="1580438" y="3614"/>
                  </a:lnTo>
                  <a:lnTo>
                    <a:pt x="1586043" y="3370"/>
                  </a:lnTo>
                  <a:lnTo>
                    <a:pt x="1591647" y="3135"/>
                  </a:lnTo>
                  <a:lnTo>
                    <a:pt x="1597252" y="2908"/>
                  </a:lnTo>
                  <a:lnTo>
                    <a:pt x="1602856" y="2691"/>
                  </a:lnTo>
                  <a:lnTo>
                    <a:pt x="1608460" y="2483"/>
                  </a:lnTo>
                  <a:lnTo>
                    <a:pt x="1614065" y="2285"/>
                  </a:lnTo>
                  <a:lnTo>
                    <a:pt x="1619669" y="2097"/>
                  </a:lnTo>
                  <a:lnTo>
                    <a:pt x="1625273" y="1919"/>
                  </a:lnTo>
                  <a:lnTo>
                    <a:pt x="1630878" y="1752"/>
                  </a:lnTo>
                  <a:lnTo>
                    <a:pt x="1636482" y="1595"/>
                  </a:lnTo>
                  <a:lnTo>
                    <a:pt x="1642087" y="1448"/>
                  </a:lnTo>
                  <a:lnTo>
                    <a:pt x="1647691" y="1312"/>
                  </a:lnTo>
                  <a:lnTo>
                    <a:pt x="1653295" y="1186"/>
                  </a:lnTo>
                  <a:lnTo>
                    <a:pt x="1658900" y="1069"/>
                  </a:lnTo>
                  <a:lnTo>
                    <a:pt x="1664504" y="962"/>
                  </a:lnTo>
                  <a:lnTo>
                    <a:pt x="1670109" y="863"/>
                  </a:lnTo>
                  <a:lnTo>
                    <a:pt x="1675713" y="773"/>
                  </a:lnTo>
                  <a:lnTo>
                    <a:pt x="1681317" y="691"/>
                  </a:lnTo>
                  <a:lnTo>
                    <a:pt x="1686922" y="617"/>
                  </a:lnTo>
                  <a:lnTo>
                    <a:pt x="1692526" y="549"/>
                  </a:lnTo>
                  <a:lnTo>
                    <a:pt x="1698131" y="488"/>
                  </a:lnTo>
                  <a:lnTo>
                    <a:pt x="1703735" y="433"/>
                  </a:lnTo>
                  <a:lnTo>
                    <a:pt x="1709339" y="384"/>
                  </a:lnTo>
                  <a:lnTo>
                    <a:pt x="1714944" y="340"/>
                  </a:lnTo>
                  <a:lnTo>
                    <a:pt x="1720548" y="300"/>
                  </a:lnTo>
                  <a:lnTo>
                    <a:pt x="1726153" y="265"/>
                  </a:lnTo>
                  <a:lnTo>
                    <a:pt x="1731757" y="233"/>
                  </a:lnTo>
                  <a:lnTo>
                    <a:pt x="1737361" y="205"/>
                  </a:lnTo>
                  <a:lnTo>
                    <a:pt x="1742966" y="180"/>
                  </a:lnTo>
                  <a:lnTo>
                    <a:pt x="1748570" y="158"/>
                  </a:lnTo>
                  <a:lnTo>
                    <a:pt x="1754175" y="138"/>
                  </a:lnTo>
                  <a:lnTo>
                    <a:pt x="1759779" y="121"/>
                  </a:lnTo>
                  <a:lnTo>
                    <a:pt x="1765383" y="105"/>
                  </a:lnTo>
                  <a:lnTo>
                    <a:pt x="1770988" y="92"/>
                  </a:lnTo>
                  <a:lnTo>
                    <a:pt x="1776592" y="80"/>
                  </a:lnTo>
                  <a:lnTo>
                    <a:pt x="1782196" y="69"/>
                  </a:lnTo>
                  <a:lnTo>
                    <a:pt x="1787801" y="60"/>
                  </a:lnTo>
                  <a:lnTo>
                    <a:pt x="1793405" y="51"/>
                  </a:lnTo>
                  <a:lnTo>
                    <a:pt x="1799010" y="44"/>
                  </a:lnTo>
                  <a:lnTo>
                    <a:pt x="1804614" y="38"/>
                  </a:lnTo>
                  <a:lnTo>
                    <a:pt x="1810218" y="32"/>
                  </a:lnTo>
                  <a:lnTo>
                    <a:pt x="1815823" y="27"/>
                  </a:lnTo>
                  <a:lnTo>
                    <a:pt x="1821427" y="23"/>
                  </a:lnTo>
                  <a:lnTo>
                    <a:pt x="1827032" y="19"/>
                  </a:lnTo>
                  <a:lnTo>
                    <a:pt x="1832636" y="16"/>
                  </a:lnTo>
                  <a:lnTo>
                    <a:pt x="1838240" y="13"/>
                  </a:lnTo>
                  <a:lnTo>
                    <a:pt x="1843845" y="10"/>
                  </a:lnTo>
                  <a:lnTo>
                    <a:pt x="1849449" y="8"/>
                  </a:lnTo>
                  <a:lnTo>
                    <a:pt x="1855054" y="6"/>
                  </a:lnTo>
                  <a:lnTo>
                    <a:pt x="1860658" y="4"/>
                  </a:lnTo>
                  <a:lnTo>
                    <a:pt x="1866262" y="3"/>
                  </a:lnTo>
                  <a:lnTo>
                    <a:pt x="1871867" y="2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1"/>
                  </a:lnTo>
                  <a:lnTo>
                    <a:pt x="1871867" y="2"/>
                  </a:lnTo>
                  <a:lnTo>
                    <a:pt x="1866262" y="3"/>
                  </a:lnTo>
                  <a:lnTo>
                    <a:pt x="1860658" y="5"/>
                  </a:lnTo>
                  <a:lnTo>
                    <a:pt x="1855054" y="6"/>
                  </a:lnTo>
                  <a:lnTo>
                    <a:pt x="1849449" y="8"/>
                  </a:lnTo>
                  <a:lnTo>
                    <a:pt x="1843845" y="10"/>
                  </a:lnTo>
                  <a:lnTo>
                    <a:pt x="1838240" y="13"/>
                  </a:lnTo>
                  <a:lnTo>
                    <a:pt x="1832636" y="16"/>
                  </a:lnTo>
                  <a:lnTo>
                    <a:pt x="1827032" y="19"/>
                  </a:lnTo>
                  <a:lnTo>
                    <a:pt x="1821427" y="23"/>
                  </a:lnTo>
                  <a:lnTo>
                    <a:pt x="1815823" y="27"/>
                  </a:lnTo>
                  <a:lnTo>
                    <a:pt x="1810218" y="32"/>
                  </a:lnTo>
                  <a:lnTo>
                    <a:pt x="1804614" y="38"/>
                  </a:lnTo>
                  <a:lnTo>
                    <a:pt x="1799010" y="44"/>
                  </a:lnTo>
                  <a:lnTo>
                    <a:pt x="1793405" y="52"/>
                  </a:lnTo>
                  <a:lnTo>
                    <a:pt x="1787801" y="60"/>
                  </a:lnTo>
                  <a:lnTo>
                    <a:pt x="1782196" y="69"/>
                  </a:lnTo>
                  <a:lnTo>
                    <a:pt x="1776592" y="80"/>
                  </a:lnTo>
                  <a:lnTo>
                    <a:pt x="1770988" y="92"/>
                  </a:lnTo>
                  <a:lnTo>
                    <a:pt x="1765383" y="106"/>
                  </a:lnTo>
                  <a:lnTo>
                    <a:pt x="1759779" y="121"/>
                  </a:lnTo>
                  <a:lnTo>
                    <a:pt x="1754175" y="139"/>
                  </a:lnTo>
                  <a:lnTo>
                    <a:pt x="1748570" y="158"/>
                  </a:lnTo>
                  <a:lnTo>
                    <a:pt x="1742966" y="180"/>
                  </a:lnTo>
                  <a:lnTo>
                    <a:pt x="1737361" y="206"/>
                  </a:lnTo>
                  <a:lnTo>
                    <a:pt x="1731757" y="234"/>
                  </a:lnTo>
                  <a:lnTo>
                    <a:pt x="1726153" y="265"/>
                  </a:lnTo>
                  <a:lnTo>
                    <a:pt x="1720548" y="301"/>
                  </a:lnTo>
                  <a:lnTo>
                    <a:pt x="1714944" y="341"/>
                  </a:lnTo>
                  <a:lnTo>
                    <a:pt x="1709339" y="385"/>
                  </a:lnTo>
                  <a:lnTo>
                    <a:pt x="1703735" y="435"/>
                  </a:lnTo>
                  <a:lnTo>
                    <a:pt x="1698131" y="490"/>
                  </a:lnTo>
                  <a:lnTo>
                    <a:pt x="1692526" y="551"/>
                  </a:lnTo>
                  <a:lnTo>
                    <a:pt x="1686922" y="619"/>
                  </a:lnTo>
                  <a:lnTo>
                    <a:pt x="1681317" y="693"/>
                  </a:lnTo>
                  <a:lnTo>
                    <a:pt x="1675713" y="776"/>
                  </a:lnTo>
                  <a:lnTo>
                    <a:pt x="1670109" y="866"/>
                  </a:lnTo>
                  <a:lnTo>
                    <a:pt x="1664504" y="965"/>
                  </a:lnTo>
                  <a:lnTo>
                    <a:pt x="1658900" y="1072"/>
                  </a:lnTo>
                  <a:lnTo>
                    <a:pt x="1653295" y="1190"/>
                  </a:lnTo>
                  <a:lnTo>
                    <a:pt x="1647691" y="1316"/>
                  </a:lnTo>
                  <a:lnTo>
                    <a:pt x="1642087" y="1453"/>
                  </a:lnTo>
                  <a:lnTo>
                    <a:pt x="1636482" y="1600"/>
                  </a:lnTo>
                  <a:lnTo>
                    <a:pt x="1630878" y="1757"/>
                  </a:lnTo>
                  <a:lnTo>
                    <a:pt x="1625273" y="1925"/>
                  </a:lnTo>
                  <a:lnTo>
                    <a:pt x="1619669" y="2104"/>
                  </a:lnTo>
                  <a:lnTo>
                    <a:pt x="1614065" y="2292"/>
                  </a:lnTo>
                  <a:lnTo>
                    <a:pt x="1608460" y="2491"/>
                  </a:lnTo>
                  <a:lnTo>
                    <a:pt x="1602856" y="2700"/>
                  </a:lnTo>
                  <a:lnTo>
                    <a:pt x="1597252" y="2918"/>
                  </a:lnTo>
                  <a:lnTo>
                    <a:pt x="1591647" y="3145"/>
                  </a:lnTo>
                  <a:lnTo>
                    <a:pt x="1586043" y="3382"/>
                  </a:lnTo>
                  <a:lnTo>
                    <a:pt x="1580438" y="3626"/>
                  </a:lnTo>
                  <a:lnTo>
                    <a:pt x="1574834" y="3878"/>
                  </a:lnTo>
                  <a:lnTo>
                    <a:pt x="1569230" y="4138"/>
                  </a:lnTo>
                  <a:lnTo>
                    <a:pt x="1563625" y="4404"/>
                  </a:lnTo>
                  <a:lnTo>
                    <a:pt x="1558021" y="4676"/>
                  </a:lnTo>
                  <a:lnTo>
                    <a:pt x="1552416" y="4954"/>
                  </a:lnTo>
                  <a:lnTo>
                    <a:pt x="1546812" y="5238"/>
                  </a:lnTo>
                  <a:lnTo>
                    <a:pt x="1541208" y="5526"/>
                  </a:lnTo>
                  <a:lnTo>
                    <a:pt x="1535603" y="5818"/>
                  </a:lnTo>
                  <a:lnTo>
                    <a:pt x="1529999" y="6115"/>
                  </a:lnTo>
                  <a:lnTo>
                    <a:pt x="1524394" y="6415"/>
                  </a:lnTo>
                  <a:lnTo>
                    <a:pt x="1518790" y="6720"/>
                  </a:lnTo>
                  <a:lnTo>
                    <a:pt x="1513186" y="7027"/>
                  </a:lnTo>
                  <a:lnTo>
                    <a:pt x="1507581" y="7338"/>
                  </a:lnTo>
                  <a:lnTo>
                    <a:pt x="1501977" y="7653"/>
                  </a:lnTo>
                  <a:lnTo>
                    <a:pt x="1496372" y="7970"/>
                  </a:lnTo>
                  <a:lnTo>
                    <a:pt x="1490768" y="8291"/>
                  </a:lnTo>
                  <a:lnTo>
                    <a:pt x="1485164" y="8615"/>
                  </a:lnTo>
                  <a:lnTo>
                    <a:pt x="1479559" y="8942"/>
                  </a:lnTo>
                  <a:lnTo>
                    <a:pt x="1473955" y="9273"/>
                  </a:lnTo>
                  <a:lnTo>
                    <a:pt x="1468350" y="9608"/>
                  </a:lnTo>
                  <a:lnTo>
                    <a:pt x="1462746" y="9946"/>
                  </a:lnTo>
                  <a:lnTo>
                    <a:pt x="1457142" y="10288"/>
                  </a:lnTo>
                  <a:lnTo>
                    <a:pt x="1451537" y="10634"/>
                  </a:lnTo>
                  <a:lnTo>
                    <a:pt x="1445933" y="10984"/>
                  </a:lnTo>
                  <a:lnTo>
                    <a:pt x="1440329" y="11339"/>
                  </a:lnTo>
                  <a:lnTo>
                    <a:pt x="1434724" y="11698"/>
                  </a:lnTo>
                  <a:lnTo>
                    <a:pt x="1429120" y="12062"/>
                  </a:lnTo>
                  <a:lnTo>
                    <a:pt x="1423515" y="12432"/>
                  </a:lnTo>
                  <a:lnTo>
                    <a:pt x="1417911" y="12806"/>
                  </a:lnTo>
                  <a:lnTo>
                    <a:pt x="1412307" y="13186"/>
                  </a:lnTo>
                  <a:lnTo>
                    <a:pt x="1406702" y="13571"/>
                  </a:lnTo>
                  <a:lnTo>
                    <a:pt x="1401098" y="13962"/>
                  </a:lnTo>
                  <a:lnTo>
                    <a:pt x="1395493" y="14359"/>
                  </a:lnTo>
                  <a:lnTo>
                    <a:pt x="1389889" y="14763"/>
                  </a:lnTo>
                  <a:lnTo>
                    <a:pt x="1384285" y="15172"/>
                  </a:lnTo>
                  <a:lnTo>
                    <a:pt x="1378680" y="15588"/>
                  </a:lnTo>
                  <a:lnTo>
                    <a:pt x="1373076" y="16011"/>
                  </a:lnTo>
                  <a:lnTo>
                    <a:pt x="1367471" y="16441"/>
                  </a:lnTo>
                  <a:lnTo>
                    <a:pt x="1361867" y="16878"/>
                  </a:lnTo>
                  <a:lnTo>
                    <a:pt x="1356263" y="17322"/>
                  </a:lnTo>
                  <a:lnTo>
                    <a:pt x="1350658" y="17773"/>
                  </a:lnTo>
                  <a:lnTo>
                    <a:pt x="1345054" y="18232"/>
                  </a:lnTo>
                  <a:lnTo>
                    <a:pt x="1339449" y="18699"/>
                  </a:lnTo>
                  <a:lnTo>
                    <a:pt x="1333845" y="19174"/>
                  </a:lnTo>
                  <a:lnTo>
                    <a:pt x="1328241" y="19656"/>
                  </a:lnTo>
                  <a:lnTo>
                    <a:pt x="1322636" y="20147"/>
                  </a:lnTo>
                  <a:lnTo>
                    <a:pt x="1317032" y="20646"/>
                  </a:lnTo>
                  <a:lnTo>
                    <a:pt x="1311427" y="21153"/>
                  </a:lnTo>
                  <a:lnTo>
                    <a:pt x="1305823" y="21669"/>
                  </a:lnTo>
                  <a:lnTo>
                    <a:pt x="1300219" y="22193"/>
                  </a:lnTo>
                  <a:lnTo>
                    <a:pt x="1294614" y="22727"/>
                  </a:lnTo>
                  <a:lnTo>
                    <a:pt x="1289010" y="23269"/>
                  </a:lnTo>
                  <a:lnTo>
                    <a:pt x="1283406" y="23820"/>
                  </a:lnTo>
                  <a:lnTo>
                    <a:pt x="1277801" y="24381"/>
                  </a:lnTo>
                  <a:lnTo>
                    <a:pt x="1272197" y="24951"/>
                  </a:lnTo>
                  <a:lnTo>
                    <a:pt x="1266592" y="25531"/>
                  </a:lnTo>
                  <a:lnTo>
                    <a:pt x="1260988" y="26120"/>
                  </a:lnTo>
                  <a:lnTo>
                    <a:pt x="1255384" y="26718"/>
                  </a:lnTo>
                  <a:lnTo>
                    <a:pt x="1249779" y="27327"/>
                  </a:lnTo>
                  <a:lnTo>
                    <a:pt x="1244175" y="27945"/>
                  </a:lnTo>
                  <a:lnTo>
                    <a:pt x="1238570" y="28574"/>
                  </a:lnTo>
                  <a:lnTo>
                    <a:pt x="1232966" y="29213"/>
                  </a:lnTo>
                  <a:lnTo>
                    <a:pt x="1227362" y="29862"/>
                  </a:lnTo>
                  <a:lnTo>
                    <a:pt x="1221757" y="30521"/>
                  </a:lnTo>
                  <a:lnTo>
                    <a:pt x="1216153" y="31191"/>
                  </a:lnTo>
                  <a:lnTo>
                    <a:pt x="1210548" y="31872"/>
                  </a:lnTo>
                  <a:lnTo>
                    <a:pt x="1204944" y="32564"/>
                  </a:lnTo>
                  <a:lnTo>
                    <a:pt x="1199340" y="33266"/>
                  </a:lnTo>
                  <a:lnTo>
                    <a:pt x="1193735" y="33979"/>
                  </a:lnTo>
                  <a:lnTo>
                    <a:pt x="1188131" y="34704"/>
                  </a:lnTo>
                  <a:lnTo>
                    <a:pt x="1182526" y="35440"/>
                  </a:lnTo>
                  <a:lnTo>
                    <a:pt x="1176922" y="36187"/>
                  </a:lnTo>
                  <a:lnTo>
                    <a:pt x="1171318" y="36946"/>
                  </a:lnTo>
                  <a:lnTo>
                    <a:pt x="1165713" y="37716"/>
                  </a:lnTo>
                  <a:lnTo>
                    <a:pt x="1160109" y="38498"/>
                  </a:lnTo>
                  <a:lnTo>
                    <a:pt x="1154504" y="39292"/>
                  </a:lnTo>
                  <a:lnTo>
                    <a:pt x="1148900" y="40098"/>
                  </a:lnTo>
                  <a:lnTo>
                    <a:pt x="1143296" y="40916"/>
                  </a:lnTo>
                  <a:lnTo>
                    <a:pt x="1137691" y="41746"/>
                  </a:lnTo>
                  <a:lnTo>
                    <a:pt x="1132087" y="42589"/>
                  </a:lnTo>
                  <a:lnTo>
                    <a:pt x="1126482" y="43444"/>
                  </a:lnTo>
                  <a:lnTo>
                    <a:pt x="1120878" y="44312"/>
                  </a:lnTo>
                  <a:lnTo>
                    <a:pt x="1115274" y="45192"/>
                  </a:lnTo>
                  <a:lnTo>
                    <a:pt x="1109669" y="46086"/>
                  </a:lnTo>
                  <a:lnTo>
                    <a:pt x="1104065" y="46992"/>
                  </a:lnTo>
                  <a:lnTo>
                    <a:pt x="1098461" y="47911"/>
                  </a:lnTo>
                  <a:lnTo>
                    <a:pt x="1092856" y="48844"/>
                  </a:lnTo>
                  <a:lnTo>
                    <a:pt x="1087252" y="49790"/>
                  </a:lnTo>
                  <a:lnTo>
                    <a:pt x="1081647" y="50749"/>
                  </a:lnTo>
                  <a:lnTo>
                    <a:pt x="1076043" y="51723"/>
                  </a:lnTo>
                  <a:lnTo>
                    <a:pt x="1070439" y="52709"/>
                  </a:lnTo>
                  <a:lnTo>
                    <a:pt x="1064834" y="53710"/>
                  </a:lnTo>
                  <a:lnTo>
                    <a:pt x="1059230" y="54725"/>
                  </a:lnTo>
                  <a:lnTo>
                    <a:pt x="1053625" y="55754"/>
                  </a:lnTo>
                  <a:lnTo>
                    <a:pt x="1048021" y="56797"/>
                  </a:lnTo>
                  <a:lnTo>
                    <a:pt x="1042417" y="57855"/>
                  </a:lnTo>
                  <a:lnTo>
                    <a:pt x="1036812" y="58927"/>
                  </a:lnTo>
                  <a:lnTo>
                    <a:pt x="1031208" y="60014"/>
                  </a:lnTo>
                  <a:lnTo>
                    <a:pt x="1025603" y="61116"/>
                  </a:lnTo>
                  <a:lnTo>
                    <a:pt x="1019999" y="62233"/>
                  </a:lnTo>
                  <a:lnTo>
                    <a:pt x="1014395" y="63365"/>
                  </a:lnTo>
                  <a:lnTo>
                    <a:pt x="1008790" y="64512"/>
                  </a:lnTo>
                  <a:lnTo>
                    <a:pt x="1003186" y="65675"/>
                  </a:lnTo>
                  <a:lnTo>
                    <a:pt x="997581" y="66853"/>
                  </a:lnTo>
                  <a:lnTo>
                    <a:pt x="991977" y="68047"/>
                  </a:lnTo>
                  <a:lnTo>
                    <a:pt x="986373" y="69256"/>
                  </a:lnTo>
                  <a:lnTo>
                    <a:pt x="980768" y="70482"/>
                  </a:lnTo>
                  <a:lnTo>
                    <a:pt x="975164" y="71723"/>
                  </a:lnTo>
                  <a:lnTo>
                    <a:pt x="969559" y="72981"/>
                  </a:lnTo>
                  <a:lnTo>
                    <a:pt x="963955" y="74255"/>
                  </a:lnTo>
                  <a:lnTo>
                    <a:pt x="958351" y="75546"/>
                  </a:lnTo>
                  <a:lnTo>
                    <a:pt x="952746" y="76853"/>
                  </a:lnTo>
                  <a:lnTo>
                    <a:pt x="947142" y="78177"/>
                  </a:lnTo>
                  <a:lnTo>
                    <a:pt x="941538" y="79518"/>
                  </a:lnTo>
                  <a:lnTo>
                    <a:pt x="935933" y="80876"/>
                  </a:lnTo>
                  <a:lnTo>
                    <a:pt x="930329" y="82252"/>
                  </a:lnTo>
                  <a:lnTo>
                    <a:pt x="924724" y="83644"/>
                  </a:lnTo>
                  <a:lnTo>
                    <a:pt x="919120" y="85054"/>
                  </a:lnTo>
                  <a:lnTo>
                    <a:pt x="913516" y="86482"/>
                  </a:lnTo>
                  <a:lnTo>
                    <a:pt x="907911" y="87927"/>
                  </a:lnTo>
                  <a:lnTo>
                    <a:pt x="902307" y="89390"/>
                  </a:lnTo>
                  <a:lnTo>
                    <a:pt x="896702" y="90871"/>
                  </a:lnTo>
                  <a:lnTo>
                    <a:pt x="891098" y="92371"/>
                  </a:lnTo>
                  <a:lnTo>
                    <a:pt x="885494" y="93888"/>
                  </a:lnTo>
                  <a:lnTo>
                    <a:pt x="879889" y="95424"/>
                  </a:lnTo>
                  <a:lnTo>
                    <a:pt x="874285" y="96979"/>
                  </a:lnTo>
                  <a:lnTo>
                    <a:pt x="868680" y="98552"/>
                  </a:lnTo>
                  <a:lnTo>
                    <a:pt x="863076" y="100144"/>
                  </a:lnTo>
                  <a:lnTo>
                    <a:pt x="857472" y="101755"/>
                  </a:lnTo>
                  <a:lnTo>
                    <a:pt x="851867" y="103385"/>
                  </a:lnTo>
                  <a:lnTo>
                    <a:pt x="846263" y="105034"/>
                  </a:lnTo>
                  <a:lnTo>
                    <a:pt x="840658" y="106702"/>
                  </a:lnTo>
                  <a:lnTo>
                    <a:pt x="835054" y="108390"/>
                  </a:lnTo>
                  <a:lnTo>
                    <a:pt x="829450" y="110097"/>
                  </a:lnTo>
                  <a:lnTo>
                    <a:pt x="823845" y="111824"/>
                  </a:lnTo>
                  <a:lnTo>
                    <a:pt x="818241" y="113571"/>
                  </a:lnTo>
                  <a:lnTo>
                    <a:pt x="812636" y="115337"/>
                  </a:lnTo>
                  <a:lnTo>
                    <a:pt x="807032" y="117124"/>
                  </a:lnTo>
                  <a:lnTo>
                    <a:pt x="801428" y="118930"/>
                  </a:lnTo>
                  <a:lnTo>
                    <a:pt x="795823" y="120757"/>
                  </a:lnTo>
                  <a:lnTo>
                    <a:pt x="790219" y="122604"/>
                  </a:lnTo>
                  <a:lnTo>
                    <a:pt x="784615" y="124472"/>
                  </a:lnTo>
                  <a:lnTo>
                    <a:pt x="779010" y="126360"/>
                  </a:lnTo>
                  <a:lnTo>
                    <a:pt x="773406" y="128269"/>
                  </a:lnTo>
                  <a:lnTo>
                    <a:pt x="767801" y="130198"/>
                  </a:lnTo>
                  <a:lnTo>
                    <a:pt x="762197" y="132148"/>
                  </a:lnTo>
                  <a:lnTo>
                    <a:pt x="756593" y="134119"/>
                  </a:lnTo>
                  <a:lnTo>
                    <a:pt x="750988" y="136112"/>
                  </a:lnTo>
                  <a:lnTo>
                    <a:pt x="745384" y="138125"/>
                  </a:lnTo>
                  <a:lnTo>
                    <a:pt x="739779" y="140159"/>
                  </a:lnTo>
                  <a:lnTo>
                    <a:pt x="734175" y="142215"/>
                  </a:lnTo>
                  <a:lnTo>
                    <a:pt x="728571" y="144292"/>
                  </a:lnTo>
                  <a:lnTo>
                    <a:pt x="722966" y="146390"/>
                  </a:lnTo>
                  <a:lnTo>
                    <a:pt x="717362" y="148510"/>
                  </a:lnTo>
                  <a:lnTo>
                    <a:pt x="711757" y="150651"/>
                  </a:lnTo>
                  <a:lnTo>
                    <a:pt x="706153" y="152814"/>
                  </a:lnTo>
                  <a:lnTo>
                    <a:pt x="700549" y="154999"/>
                  </a:lnTo>
                  <a:lnTo>
                    <a:pt x="694944" y="157205"/>
                  </a:lnTo>
                  <a:lnTo>
                    <a:pt x="689340" y="159433"/>
                  </a:lnTo>
                  <a:lnTo>
                    <a:pt x="683735" y="161683"/>
                  </a:lnTo>
                  <a:lnTo>
                    <a:pt x="678131" y="163955"/>
                  </a:lnTo>
                  <a:lnTo>
                    <a:pt x="672527" y="166249"/>
                  </a:lnTo>
                  <a:lnTo>
                    <a:pt x="666922" y="168565"/>
                  </a:lnTo>
                  <a:lnTo>
                    <a:pt x="661318" y="170903"/>
                  </a:lnTo>
                  <a:lnTo>
                    <a:pt x="655713" y="173263"/>
                  </a:lnTo>
                  <a:lnTo>
                    <a:pt x="650109" y="175645"/>
                  </a:lnTo>
                  <a:lnTo>
                    <a:pt x="644505" y="178050"/>
                  </a:lnTo>
                  <a:lnTo>
                    <a:pt x="638900" y="180476"/>
                  </a:lnTo>
                  <a:lnTo>
                    <a:pt x="633296" y="182925"/>
                  </a:lnTo>
                  <a:lnTo>
                    <a:pt x="627692" y="185396"/>
                  </a:lnTo>
                  <a:lnTo>
                    <a:pt x="622087" y="187889"/>
                  </a:lnTo>
                  <a:lnTo>
                    <a:pt x="616483" y="190405"/>
                  </a:lnTo>
                  <a:lnTo>
                    <a:pt x="610878" y="192943"/>
                  </a:lnTo>
                  <a:lnTo>
                    <a:pt x="605274" y="195504"/>
                  </a:lnTo>
                  <a:lnTo>
                    <a:pt x="599670" y="198086"/>
                  </a:lnTo>
                  <a:lnTo>
                    <a:pt x="594065" y="200691"/>
                  </a:lnTo>
                  <a:lnTo>
                    <a:pt x="588461" y="203319"/>
                  </a:lnTo>
                  <a:lnTo>
                    <a:pt x="582856" y="205969"/>
                  </a:lnTo>
                  <a:lnTo>
                    <a:pt x="577252" y="208641"/>
                  </a:lnTo>
                  <a:lnTo>
                    <a:pt x="571648" y="211336"/>
                  </a:lnTo>
                  <a:lnTo>
                    <a:pt x="566043" y="214053"/>
                  </a:lnTo>
                  <a:lnTo>
                    <a:pt x="560439" y="216793"/>
                  </a:lnTo>
                  <a:lnTo>
                    <a:pt x="554834" y="219555"/>
                  </a:lnTo>
                  <a:lnTo>
                    <a:pt x="549230" y="222339"/>
                  </a:lnTo>
                  <a:lnTo>
                    <a:pt x="543626" y="225146"/>
                  </a:lnTo>
                  <a:lnTo>
                    <a:pt x="538021" y="227975"/>
                  </a:lnTo>
                  <a:lnTo>
                    <a:pt x="532417" y="230826"/>
                  </a:lnTo>
                  <a:lnTo>
                    <a:pt x="526812" y="233700"/>
                  </a:lnTo>
                  <a:lnTo>
                    <a:pt x="521208" y="236597"/>
                  </a:lnTo>
                  <a:lnTo>
                    <a:pt x="515604" y="239515"/>
                  </a:lnTo>
                  <a:lnTo>
                    <a:pt x="509999" y="242456"/>
                  </a:lnTo>
                  <a:lnTo>
                    <a:pt x="504395" y="245420"/>
                  </a:lnTo>
                  <a:lnTo>
                    <a:pt x="498790" y="248405"/>
                  </a:lnTo>
                  <a:lnTo>
                    <a:pt x="493186" y="251414"/>
                  </a:lnTo>
                  <a:lnTo>
                    <a:pt x="487582" y="254444"/>
                  </a:lnTo>
                  <a:lnTo>
                    <a:pt x="481977" y="257497"/>
                  </a:lnTo>
                  <a:lnTo>
                    <a:pt x="476373" y="260571"/>
                  </a:lnTo>
                  <a:lnTo>
                    <a:pt x="470769" y="263669"/>
                  </a:lnTo>
                  <a:lnTo>
                    <a:pt x="465164" y="266788"/>
                  </a:lnTo>
                  <a:lnTo>
                    <a:pt x="459560" y="269930"/>
                  </a:lnTo>
                  <a:lnTo>
                    <a:pt x="453955" y="273094"/>
                  </a:lnTo>
                  <a:lnTo>
                    <a:pt x="448351" y="276280"/>
                  </a:lnTo>
                  <a:lnTo>
                    <a:pt x="442747" y="279489"/>
                  </a:lnTo>
                  <a:lnTo>
                    <a:pt x="437142" y="282720"/>
                  </a:lnTo>
                  <a:lnTo>
                    <a:pt x="431538" y="285973"/>
                  </a:lnTo>
                  <a:lnTo>
                    <a:pt x="425933" y="289248"/>
                  </a:lnTo>
                  <a:lnTo>
                    <a:pt x="420329" y="292546"/>
                  </a:lnTo>
                  <a:lnTo>
                    <a:pt x="414725" y="295865"/>
                  </a:lnTo>
                  <a:lnTo>
                    <a:pt x="409120" y="299207"/>
                  </a:lnTo>
                  <a:lnTo>
                    <a:pt x="403516" y="302572"/>
                  </a:lnTo>
                  <a:lnTo>
                    <a:pt x="397911" y="305959"/>
                  </a:lnTo>
                  <a:lnTo>
                    <a:pt x="392307" y="309368"/>
                  </a:lnTo>
                  <a:lnTo>
                    <a:pt x="386703" y="312799"/>
                  </a:lnTo>
                  <a:lnTo>
                    <a:pt x="381098" y="316253"/>
                  </a:lnTo>
                  <a:lnTo>
                    <a:pt x="375494" y="319729"/>
                  </a:lnTo>
                  <a:lnTo>
                    <a:pt x="369889" y="323227"/>
                  </a:lnTo>
                  <a:lnTo>
                    <a:pt x="364285" y="326748"/>
                  </a:lnTo>
                  <a:lnTo>
                    <a:pt x="358681" y="330292"/>
                  </a:lnTo>
                  <a:lnTo>
                    <a:pt x="353076" y="333858"/>
                  </a:lnTo>
                  <a:lnTo>
                    <a:pt x="347472" y="337446"/>
                  </a:lnTo>
                  <a:lnTo>
                    <a:pt x="341867" y="341057"/>
                  </a:lnTo>
                  <a:lnTo>
                    <a:pt x="336263" y="344691"/>
                  </a:lnTo>
                  <a:lnTo>
                    <a:pt x="330659" y="348347"/>
                  </a:lnTo>
                  <a:lnTo>
                    <a:pt x="325054" y="352027"/>
                  </a:lnTo>
                  <a:lnTo>
                    <a:pt x="319450" y="355728"/>
                  </a:lnTo>
                  <a:lnTo>
                    <a:pt x="313846" y="359453"/>
                  </a:lnTo>
                  <a:lnTo>
                    <a:pt x="308241" y="363200"/>
                  </a:lnTo>
                  <a:lnTo>
                    <a:pt x="302637" y="366970"/>
                  </a:lnTo>
                  <a:lnTo>
                    <a:pt x="297032" y="370763"/>
                  </a:lnTo>
                  <a:lnTo>
                    <a:pt x="291428" y="374579"/>
                  </a:lnTo>
                  <a:lnTo>
                    <a:pt x="285824" y="378418"/>
                  </a:lnTo>
                  <a:lnTo>
                    <a:pt x="280219" y="382280"/>
                  </a:lnTo>
                  <a:lnTo>
                    <a:pt x="274615" y="386165"/>
                  </a:lnTo>
                  <a:lnTo>
                    <a:pt x="269010" y="390073"/>
                  </a:lnTo>
                  <a:lnTo>
                    <a:pt x="263406" y="394003"/>
                  </a:lnTo>
                  <a:lnTo>
                    <a:pt x="257802" y="397957"/>
                  </a:lnTo>
                  <a:lnTo>
                    <a:pt x="252197" y="401934"/>
                  </a:lnTo>
                  <a:lnTo>
                    <a:pt x="246593" y="405933"/>
                  </a:lnTo>
                  <a:lnTo>
                    <a:pt x="240988" y="409956"/>
                  </a:lnTo>
                  <a:lnTo>
                    <a:pt x="235384" y="414001"/>
                  </a:lnTo>
                  <a:lnTo>
                    <a:pt x="229780" y="418069"/>
                  </a:lnTo>
                  <a:lnTo>
                    <a:pt x="224175" y="422159"/>
                  </a:lnTo>
                  <a:lnTo>
                    <a:pt x="218571" y="426272"/>
                  </a:lnTo>
                  <a:lnTo>
                    <a:pt x="212966" y="430408"/>
                  </a:lnTo>
                  <a:lnTo>
                    <a:pt x="207362" y="434565"/>
                  </a:lnTo>
                  <a:lnTo>
                    <a:pt x="201758" y="438745"/>
                  </a:lnTo>
                  <a:lnTo>
                    <a:pt x="196153" y="442946"/>
                  </a:lnTo>
                  <a:lnTo>
                    <a:pt x="190549" y="447168"/>
                  </a:lnTo>
                  <a:lnTo>
                    <a:pt x="184944" y="451412"/>
                  </a:lnTo>
                  <a:lnTo>
                    <a:pt x="179340" y="455677"/>
                  </a:lnTo>
                  <a:lnTo>
                    <a:pt x="173736" y="459962"/>
                  </a:lnTo>
                  <a:lnTo>
                    <a:pt x="168131" y="464267"/>
                  </a:lnTo>
                  <a:lnTo>
                    <a:pt x="162527" y="468591"/>
                  </a:lnTo>
                  <a:lnTo>
                    <a:pt x="156923" y="472935"/>
                  </a:lnTo>
                  <a:lnTo>
                    <a:pt x="151318" y="477297"/>
                  </a:lnTo>
                  <a:lnTo>
                    <a:pt x="145714" y="481677"/>
                  </a:lnTo>
                  <a:lnTo>
                    <a:pt x="140109" y="486074"/>
                  </a:lnTo>
                  <a:lnTo>
                    <a:pt x="134505" y="490487"/>
                  </a:lnTo>
                  <a:lnTo>
                    <a:pt x="128901" y="494916"/>
                  </a:lnTo>
                  <a:lnTo>
                    <a:pt x="123296" y="499359"/>
                  </a:lnTo>
                  <a:lnTo>
                    <a:pt x="117692" y="503817"/>
                  </a:lnTo>
                  <a:lnTo>
                    <a:pt x="112087" y="508287"/>
                  </a:lnTo>
                  <a:lnTo>
                    <a:pt x="106483" y="512769"/>
                  </a:lnTo>
                  <a:lnTo>
                    <a:pt x="100879" y="517261"/>
                  </a:lnTo>
                  <a:lnTo>
                    <a:pt x="95274" y="521763"/>
                  </a:lnTo>
                  <a:lnTo>
                    <a:pt x="89670" y="526273"/>
                  </a:lnTo>
                  <a:lnTo>
                    <a:pt x="84065" y="530789"/>
                  </a:lnTo>
                  <a:lnTo>
                    <a:pt x="78461" y="535310"/>
                  </a:lnTo>
                  <a:lnTo>
                    <a:pt x="72857" y="539836"/>
                  </a:lnTo>
                  <a:lnTo>
                    <a:pt x="67252" y="544363"/>
                  </a:lnTo>
                  <a:lnTo>
                    <a:pt x="61648" y="548890"/>
                  </a:lnTo>
                  <a:lnTo>
                    <a:pt x="56043" y="553416"/>
                  </a:lnTo>
                  <a:lnTo>
                    <a:pt x="50439" y="557939"/>
                  </a:lnTo>
                  <a:lnTo>
                    <a:pt x="44835" y="562457"/>
                  </a:lnTo>
                  <a:lnTo>
                    <a:pt x="39230" y="566967"/>
                  </a:lnTo>
                  <a:lnTo>
                    <a:pt x="33626" y="571469"/>
                  </a:lnTo>
                  <a:lnTo>
                    <a:pt x="28021" y="575958"/>
                  </a:lnTo>
                  <a:lnTo>
                    <a:pt x="22417" y="580435"/>
                  </a:lnTo>
                  <a:lnTo>
                    <a:pt x="16813" y="584896"/>
                  </a:lnTo>
                  <a:lnTo>
                    <a:pt x="11208" y="589339"/>
                  </a:lnTo>
                  <a:lnTo>
                    <a:pt x="5604" y="593761"/>
                  </a:lnTo>
                  <a:lnTo>
                    <a:pt x="0" y="598161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644151" y="1848659"/>
              <a:ext cx="1883076" cy="594974"/>
            </a:xfrm>
            <a:custGeom>
              <a:avLst/>
              <a:pathLst>
                <a:path w="1883076" h="594974">
                  <a:moveTo>
                    <a:pt x="0" y="594974"/>
                  </a:moveTo>
                  <a:lnTo>
                    <a:pt x="5604" y="590558"/>
                  </a:lnTo>
                  <a:lnTo>
                    <a:pt x="11208" y="586120"/>
                  </a:lnTo>
                  <a:lnTo>
                    <a:pt x="16813" y="581664"/>
                  </a:lnTo>
                  <a:lnTo>
                    <a:pt x="22417" y="577191"/>
                  </a:lnTo>
                  <a:lnTo>
                    <a:pt x="28021" y="572704"/>
                  </a:lnTo>
                  <a:lnTo>
                    <a:pt x="33626" y="568204"/>
                  </a:lnTo>
                  <a:lnTo>
                    <a:pt x="39230" y="563695"/>
                  </a:lnTo>
                  <a:lnTo>
                    <a:pt x="44835" y="559178"/>
                  </a:lnTo>
                  <a:lnTo>
                    <a:pt x="50439" y="554655"/>
                  </a:lnTo>
                  <a:lnTo>
                    <a:pt x="56043" y="550128"/>
                  </a:lnTo>
                  <a:lnTo>
                    <a:pt x="61648" y="545599"/>
                  </a:lnTo>
                  <a:lnTo>
                    <a:pt x="67252" y="541070"/>
                  </a:lnTo>
                  <a:lnTo>
                    <a:pt x="72857" y="536543"/>
                  </a:lnTo>
                  <a:lnTo>
                    <a:pt x="78461" y="532019"/>
                  </a:lnTo>
                  <a:lnTo>
                    <a:pt x="84065" y="527500"/>
                  </a:lnTo>
                  <a:lnTo>
                    <a:pt x="89670" y="522988"/>
                  </a:lnTo>
                  <a:lnTo>
                    <a:pt x="95274" y="518483"/>
                  </a:lnTo>
                  <a:lnTo>
                    <a:pt x="100879" y="513987"/>
                  </a:lnTo>
                  <a:lnTo>
                    <a:pt x="106483" y="509502"/>
                  </a:lnTo>
                  <a:lnTo>
                    <a:pt x="112087" y="505028"/>
                  </a:lnTo>
                  <a:lnTo>
                    <a:pt x="117692" y="500567"/>
                  </a:lnTo>
                  <a:lnTo>
                    <a:pt x="123296" y="496120"/>
                  </a:lnTo>
                  <a:lnTo>
                    <a:pt x="128901" y="491688"/>
                  </a:lnTo>
                  <a:lnTo>
                    <a:pt x="134505" y="487271"/>
                  </a:lnTo>
                  <a:lnTo>
                    <a:pt x="140109" y="482871"/>
                  </a:lnTo>
                  <a:lnTo>
                    <a:pt x="145714" y="478488"/>
                  </a:lnTo>
                  <a:lnTo>
                    <a:pt x="151318" y="474123"/>
                  </a:lnTo>
                  <a:lnTo>
                    <a:pt x="156923" y="469777"/>
                  </a:lnTo>
                  <a:lnTo>
                    <a:pt x="162527" y="465450"/>
                  </a:lnTo>
                  <a:lnTo>
                    <a:pt x="168131" y="461143"/>
                  </a:lnTo>
                  <a:lnTo>
                    <a:pt x="173736" y="456856"/>
                  </a:lnTo>
                  <a:lnTo>
                    <a:pt x="179340" y="452590"/>
                  </a:lnTo>
                  <a:lnTo>
                    <a:pt x="184944" y="448345"/>
                  </a:lnTo>
                  <a:lnTo>
                    <a:pt x="190549" y="444121"/>
                  </a:lnTo>
                  <a:lnTo>
                    <a:pt x="196153" y="439919"/>
                  </a:lnTo>
                  <a:lnTo>
                    <a:pt x="201758" y="435739"/>
                  </a:lnTo>
                  <a:lnTo>
                    <a:pt x="207362" y="431581"/>
                  </a:lnTo>
                  <a:lnTo>
                    <a:pt x="212966" y="427446"/>
                  </a:lnTo>
                  <a:lnTo>
                    <a:pt x="218571" y="423334"/>
                  </a:lnTo>
                  <a:lnTo>
                    <a:pt x="224175" y="419244"/>
                  </a:lnTo>
                  <a:lnTo>
                    <a:pt x="229780" y="415177"/>
                  </a:lnTo>
                  <a:lnTo>
                    <a:pt x="235384" y="411133"/>
                  </a:lnTo>
                  <a:lnTo>
                    <a:pt x="240988" y="407112"/>
                  </a:lnTo>
                  <a:lnTo>
                    <a:pt x="246593" y="403115"/>
                  </a:lnTo>
                  <a:lnTo>
                    <a:pt x="252197" y="399140"/>
                  </a:lnTo>
                  <a:lnTo>
                    <a:pt x="257802" y="395189"/>
                  </a:lnTo>
                  <a:lnTo>
                    <a:pt x="263406" y="391261"/>
                  </a:lnTo>
                  <a:lnTo>
                    <a:pt x="269010" y="387356"/>
                  </a:lnTo>
                  <a:lnTo>
                    <a:pt x="274615" y="383474"/>
                  </a:lnTo>
                  <a:lnTo>
                    <a:pt x="280219" y="379616"/>
                  </a:lnTo>
                  <a:lnTo>
                    <a:pt x="285824" y="375780"/>
                  </a:lnTo>
                  <a:lnTo>
                    <a:pt x="291428" y="371968"/>
                  </a:lnTo>
                  <a:lnTo>
                    <a:pt x="297032" y="368179"/>
                  </a:lnTo>
                  <a:lnTo>
                    <a:pt x="302637" y="364413"/>
                  </a:lnTo>
                  <a:lnTo>
                    <a:pt x="308241" y="360670"/>
                  </a:lnTo>
                  <a:lnTo>
                    <a:pt x="313846" y="356950"/>
                  </a:lnTo>
                  <a:lnTo>
                    <a:pt x="319450" y="353252"/>
                  </a:lnTo>
                  <a:lnTo>
                    <a:pt x="325054" y="349578"/>
                  </a:lnTo>
                  <a:lnTo>
                    <a:pt x="330659" y="345926"/>
                  </a:lnTo>
                  <a:lnTo>
                    <a:pt x="336263" y="342297"/>
                  </a:lnTo>
                  <a:lnTo>
                    <a:pt x="341867" y="338691"/>
                  </a:lnTo>
                  <a:lnTo>
                    <a:pt x="347472" y="335107"/>
                  </a:lnTo>
                  <a:lnTo>
                    <a:pt x="353076" y="331546"/>
                  </a:lnTo>
                  <a:lnTo>
                    <a:pt x="358681" y="328007"/>
                  </a:lnTo>
                  <a:lnTo>
                    <a:pt x="364285" y="324491"/>
                  </a:lnTo>
                  <a:lnTo>
                    <a:pt x="369889" y="320997"/>
                  </a:lnTo>
                  <a:lnTo>
                    <a:pt x="375494" y="317526"/>
                  </a:lnTo>
                  <a:lnTo>
                    <a:pt x="381098" y="314077"/>
                  </a:lnTo>
                  <a:lnTo>
                    <a:pt x="386703" y="310650"/>
                  </a:lnTo>
                  <a:lnTo>
                    <a:pt x="392307" y="307246"/>
                  </a:lnTo>
                  <a:lnTo>
                    <a:pt x="397911" y="303864"/>
                  </a:lnTo>
                  <a:lnTo>
                    <a:pt x="403516" y="300504"/>
                  </a:lnTo>
                  <a:lnTo>
                    <a:pt x="409120" y="297166"/>
                  </a:lnTo>
                  <a:lnTo>
                    <a:pt x="414725" y="293850"/>
                  </a:lnTo>
                  <a:lnTo>
                    <a:pt x="420329" y="290557"/>
                  </a:lnTo>
                  <a:lnTo>
                    <a:pt x="425933" y="287285"/>
                  </a:lnTo>
                  <a:lnTo>
                    <a:pt x="431538" y="284036"/>
                  </a:lnTo>
                  <a:lnTo>
                    <a:pt x="437142" y="280809"/>
                  </a:lnTo>
                  <a:lnTo>
                    <a:pt x="442747" y="277604"/>
                  </a:lnTo>
                  <a:lnTo>
                    <a:pt x="448351" y="274421"/>
                  </a:lnTo>
                  <a:lnTo>
                    <a:pt x="453955" y="271260"/>
                  </a:lnTo>
                  <a:lnTo>
                    <a:pt x="459560" y="268122"/>
                  </a:lnTo>
                  <a:lnTo>
                    <a:pt x="465164" y="265005"/>
                  </a:lnTo>
                  <a:lnTo>
                    <a:pt x="470769" y="261910"/>
                  </a:lnTo>
                  <a:lnTo>
                    <a:pt x="476373" y="258838"/>
                  </a:lnTo>
                  <a:lnTo>
                    <a:pt x="481977" y="255788"/>
                  </a:lnTo>
                  <a:lnTo>
                    <a:pt x="487582" y="252759"/>
                  </a:lnTo>
                  <a:lnTo>
                    <a:pt x="493186" y="249753"/>
                  </a:lnTo>
                  <a:lnTo>
                    <a:pt x="498790" y="246769"/>
                  </a:lnTo>
                  <a:lnTo>
                    <a:pt x="504395" y="243807"/>
                  </a:lnTo>
                  <a:lnTo>
                    <a:pt x="509999" y="240867"/>
                  </a:lnTo>
                  <a:lnTo>
                    <a:pt x="515604" y="237950"/>
                  </a:lnTo>
                  <a:lnTo>
                    <a:pt x="521208" y="235054"/>
                  </a:lnTo>
                  <a:lnTo>
                    <a:pt x="526812" y="232181"/>
                  </a:lnTo>
                  <a:lnTo>
                    <a:pt x="532417" y="229330"/>
                  </a:lnTo>
                  <a:lnTo>
                    <a:pt x="538021" y="226500"/>
                  </a:lnTo>
                  <a:lnTo>
                    <a:pt x="543626" y="223694"/>
                  </a:lnTo>
                  <a:lnTo>
                    <a:pt x="549230" y="220909"/>
                  </a:lnTo>
                  <a:lnTo>
                    <a:pt x="554834" y="218146"/>
                  </a:lnTo>
                  <a:lnTo>
                    <a:pt x="560439" y="215406"/>
                  </a:lnTo>
                  <a:lnTo>
                    <a:pt x="566043" y="212688"/>
                  </a:lnTo>
                  <a:lnTo>
                    <a:pt x="571648" y="209992"/>
                  </a:lnTo>
                  <a:lnTo>
                    <a:pt x="577252" y="207318"/>
                  </a:lnTo>
                  <a:lnTo>
                    <a:pt x="582856" y="204667"/>
                  </a:lnTo>
                  <a:lnTo>
                    <a:pt x="588461" y="202037"/>
                  </a:lnTo>
                  <a:lnTo>
                    <a:pt x="594065" y="199430"/>
                  </a:lnTo>
                  <a:lnTo>
                    <a:pt x="599670" y="196845"/>
                  </a:lnTo>
                  <a:lnTo>
                    <a:pt x="605274" y="194282"/>
                  </a:lnTo>
                  <a:lnTo>
                    <a:pt x="610878" y="191741"/>
                  </a:lnTo>
                  <a:lnTo>
                    <a:pt x="616483" y="189223"/>
                  </a:lnTo>
                  <a:lnTo>
                    <a:pt x="622087" y="186726"/>
                  </a:lnTo>
                  <a:lnTo>
                    <a:pt x="627692" y="184252"/>
                  </a:lnTo>
                  <a:lnTo>
                    <a:pt x="633296" y="181799"/>
                  </a:lnTo>
                  <a:lnTo>
                    <a:pt x="638900" y="179369"/>
                  </a:lnTo>
                  <a:lnTo>
                    <a:pt x="644505" y="176961"/>
                  </a:lnTo>
                  <a:lnTo>
                    <a:pt x="650109" y="174574"/>
                  </a:lnTo>
                  <a:lnTo>
                    <a:pt x="655713" y="172210"/>
                  </a:lnTo>
                  <a:lnTo>
                    <a:pt x="661318" y="169867"/>
                  </a:lnTo>
                  <a:lnTo>
                    <a:pt x="666922" y="167547"/>
                  </a:lnTo>
                  <a:lnTo>
                    <a:pt x="672527" y="165248"/>
                  </a:lnTo>
                  <a:lnTo>
                    <a:pt x="678131" y="162971"/>
                  </a:lnTo>
                  <a:lnTo>
                    <a:pt x="683735" y="160716"/>
                  </a:lnTo>
                  <a:lnTo>
                    <a:pt x="689340" y="158482"/>
                  </a:lnTo>
                  <a:lnTo>
                    <a:pt x="694944" y="156271"/>
                  </a:lnTo>
                  <a:lnTo>
                    <a:pt x="700549" y="154080"/>
                  </a:lnTo>
                  <a:lnTo>
                    <a:pt x="706153" y="151912"/>
                  </a:lnTo>
                  <a:lnTo>
                    <a:pt x="711757" y="149764"/>
                  </a:lnTo>
                  <a:lnTo>
                    <a:pt x="717362" y="147638"/>
                  </a:lnTo>
                  <a:lnTo>
                    <a:pt x="722966" y="145534"/>
                  </a:lnTo>
                  <a:lnTo>
                    <a:pt x="728571" y="143451"/>
                  </a:lnTo>
                  <a:lnTo>
                    <a:pt x="734175" y="141388"/>
                  </a:lnTo>
                  <a:lnTo>
                    <a:pt x="739779" y="139347"/>
                  </a:lnTo>
                  <a:lnTo>
                    <a:pt x="745384" y="137328"/>
                  </a:lnTo>
                  <a:lnTo>
                    <a:pt x="750988" y="135329"/>
                  </a:lnTo>
                  <a:lnTo>
                    <a:pt x="756593" y="133350"/>
                  </a:lnTo>
                  <a:lnTo>
                    <a:pt x="762197" y="131393"/>
                  </a:lnTo>
                  <a:lnTo>
                    <a:pt x="767801" y="129457"/>
                  </a:lnTo>
                  <a:lnTo>
                    <a:pt x="773406" y="127541"/>
                  </a:lnTo>
                  <a:lnTo>
                    <a:pt x="779010" y="125645"/>
                  </a:lnTo>
                  <a:lnTo>
                    <a:pt x="784615" y="123770"/>
                  </a:lnTo>
                  <a:lnTo>
                    <a:pt x="790219" y="121915"/>
                  </a:lnTo>
                  <a:lnTo>
                    <a:pt x="795823" y="120081"/>
                  </a:lnTo>
                  <a:lnTo>
                    <a:pt x="801428" y="118266"/>
                  </a:lnTo>
                  <a:lnTo>
                    <a:pt x="807032" y="116472"/>
                  </a:lnTo>
                  <a:lnTo>
                    <a:pt x="812636" y="114698"/>
                  </a:lnTo>
                  <a:lnTo>
                    <a:pt x="818241" y="112943"/>
                  </a:lnTo>
                  <a:lnTo>
                    <a:pt x="823845" y="111208"/>
                  </a:lnTo>
                  <a:lnTo>
                    <a:pt x="829450" y="109493"/>
                  </a:lnTo>
                  <a:lnTo>
                    <a:pt x="835054" y="107797"/>
                  </a:lnTo>
                  <a:lnTo>
                    <a:pt x="840658" y="106120"/>
                  </a:lnTo>
                  <a:lnTo>
                    <a:pt x="846263" y="104463"/>
                  </a:lnTo>
                  <a:lnTo>
                    <a:pt x="851867" y="102825"/>
                  </a:lnTo>
                  <a:lnTo>
                    <a:pt x="857472" y="101206"/>
                  </a:lnTo>
                  <a:lnTo>
                    <a:pt x="863076" y="99605"/>
                  </a:lnTo>
                  <a:lnTo>
                    <a:pt x="868680" y="98024"/>
                  </a:lnTo>
                  <a:lnTo>
                    <a:pt x="874285" y="96461"/>
                  </a:lnTo>
                  <a:lnTo>
                    <a:pt x="879889" y="94916"/>
                  </a:lnTo>
                  <a:lnTo>
                    <a:pt x="885494" y="93390"/>
                  </a:lnTo>
                  <a:lnTo>
                    <a:pt x="891098" y="91882"/>
                  </a:lnTo>
                  <a:lnTo>
                    <a:pt x="896702" y="90393"/>
                  </a:lnTo>
                  <a:lnTo>
                    <a:pt x="902307" y="88921"/>
                  </a:lnTo>
                  <a:lnTo>
                    <a:pt x="907911" y="87467"/>
                  </a:lnTo>
                  <a:lnTo>
                    <a:pt x="913516" y="86031"/>
                  </a:lnTo>
                  <a:lnTo>
                    <a:pt x="919120" y="84612"/>
                  </a:lnTo>
                  <a:lnTo>
                    <a:pt x="924724" y="83211"/>
                  </a:lnTo>
                  <a:lnTo>
                    <a:pt x="930329" y="81827"/>
                  </a:lnTo>
                  <a:lnTo>
                    <a:pt x="935933" y="80460"/>
                  </a:lnTo>
                  <a:lnTo>
                    <a:pt x="941538" y="79111"/>
                  </a:lnTo>
                  <a:lnTo>
                    <a:pt x="947142" y="77778"/>
                  </a:lnTo>
                  <a:lnTo>
                    <a:pt x="952746" y="76462"/>
                  </a:lnTo>
                  <a:lnTo>
                    <a:pt x="958351" y="75163"/>
                  </a:lnTo>
                  <a:lnTo>
                    <a:pt x="963955" y="73880"/>
                  </a:lnTo>
                  <a:lnTo>
                    <a:pt x="969559" y="72614"/>
                  </a:lnTo>
                  <a:lnTo>
                    <a:pt x="975164" y="71363"/>
                  </a:lnTo>
                  <a:lnTo>
                    <a:pt x="980768" y="70129"/>
                  </a:lnTo>
                  <a:lnTo>
                    <a:pt x="986373" y="68911"/>
                  </a:lnTo>
                  <a:lnTo>
                    <a:pt x="991977" y="67709"/>
                  </a:lnTo>
                  <a:lnTo>
                    <a:pt x="997581" y="66522"/>
                  </a:lnTo>
                  <a:lnTo>
                    <a:pt x="1003186" y="65351"/>
                  </a:lnTo>
                  <a:lnTo>
                    <a:pt x="1008790" y="64195"/>
                  </a:lnTo>
                  <a:lnTo>
                    <a:pt x="1014395" y="63055"/>
                  </a:lnTo>
                  <a:lnTo>
                    <a:pt x="1019999" y="61929"/>
                  </a:lnTo>
                  <a:lnTo>
                    <a:pt x="1025603" y="60819"/>
                  </a:lnTo>
                  <a:lnTo>
                    <a:pt x="1031208" y="59724"/>
                  </a:lnTo>
                  <a:lnTo>
                    <a:pt x="1036812" y="58643"/>
                  </a:lnTo>
                  <a:lnTo>
                    <a:pt x="1042417" y="57577"/>
                  </a:lnTo>
                  <a:lnTo>
                    <a:pt x="1048021" y="56525"/>
                  </a:lnTo>
                  <a:lnTo>
                    <a:pt x="1053625" y="55488"/>
                  </a:lnTo>
                  <a:lnTo>
                    <a:pt x="1059230" y="54464"/>
                  </a:lnTo>
                  <a:lnTo>
                    <a:pt x="1064834" y="53455"/>
                  </a:lnTo>
                  <a:lnTo>
                    <a:pt x="1070439" y="52460"/>
                  </a:lnTo>
                  <a:lnTo>
                    <a:pt x="1076043" y="51479"/>
                  </a:lnTo>
                  <a:lnTo>
                    <a:pt x="1081647" y="50511"/>
                  </a:lnTo>
                  <a:lnTo>
                    <a:pt x="1087252" y="49557"/>
                  </a:lnTo>
                  <a:lnTo>
                    <a:pt x="1092856" y="48616"/>
                  </a:lnTo>
                  <a:lnTo>
                    <a:pt x="1098461" y="47689"/>
                  </a:lnTo>
                  <a:lnTo>
                    <a:pt x="1104065" y="46774"/>
                  </a:lnTo>
                  <a:lnTo>
                    <a:pt x="1109669" y="45873"/>
                  </a:lnTo>
                  <a:lnTo>
                    <a:pt x="1115274" y="44984"/>
                  </a:lnTo>
                  <a:lnTo>
                    <a:pt x="1120878" y="44109"/>
                  </a:lnTo>
                  <a:lnTo>
                    <a:pt x="1126482" y="43246"/>
                  </a:lnTo>
                  <a:lnTo>
                    <a:pt x="1132087" y="42395"/>
                  </a:lnTo>
                  <a:lnTo>
                    <a:pt x="1137691" y="41557"/>
                  </a:lnTo>
                  <a:lnTo>
                    <a:pt x="1143296" y="40731"/>
                  </a:lnTo>
                  <a:lnTo>
                    <a:pt x="1148900" y="39918"/>
                  </a:lnTo>
                  <a:lnTo>
                    <a:pt x="1154504" y="39116"/>
                  </a:lnTo>
                  <a:lnTo>
                    <a:pt x="1160109" y="38326"/>
                  </a:lnTo>
                  <a:lnTo>
                    <a:pt x="1165713" y="37548"/>
                  </a:lnTo>
                  <a:lnTo>
                    <a:pt x="1171318" y="36782"/>
                  </a:lnTo>
                  <a:lnTo>
                    <a:pt x="1176922" y="36027"/>
                  </a:lnTo>
                  <a:lnTo>
                    <a:pt x="1182526" y="35284"/>
                  </a:lnTo>
                  <a:lnTo>
                    <a:pt x="1188131" y="34552"/>
                  </a:lnTo>
                  <a:lnTo>
                    <a:pt x="1193735" y="33831"/>
                  </a:lnTo>
                  <a:lnTo>
                    <a:pt x="1199340" y="33121"/>
                  </a:lnTo>
                  <a:lnTo>
                    <a:pt x="1204944" y="32422"/>
                  </a:lnTo>
                  <a:lnTo>
                    <a:pt x="1210548" y="31734"/>
                  </a:lnTo>
                  <a:lnTo>
                    <a:pt x="1216153" y="31057"/>
                  </a:lnTo>
                  <a:lnTo>
                    <a:pt x="1221757" y="30390"/>
                  </a:lnTo>
                  <a:lnTo>
                    <a:pt x="1227362" y="29734"/>
                  </a:lnTo>
                  <a:lnTo>
                    <a:pt x="1232966" y="29088"/>
                  </a:lnTo>
                  <a:lnTo>
                    <a:pt x="1238570" y="28452"/>
                  </a:lnTo>
                  <a:lnTo>
                    <a:pt x="1244175" y="27827"/>
                  </a:lnTo>
                  <a:lnTo>
                    <a:pt x="1249779" y="27211"/>
                  </a:lnTo>
                  <a:lnTo>
                    <a:pt x="1255384" y="26606"/>
                  </a:lnTo>
                  <a:lnTo>
                    <a:pt x="1260988" y="26010"/>
                  </a:lnTo>
                  <a:lnTo>
                    <a:pt x="1266592" y="25424"/>
                  </a:lnTo>
                  <a:lnTo>
                    <a:pt x="1272197" y="24847"/>
                  </a:lnTo>
                  <a:lnTo>
                    <a:pt x="1277801" y="24280"/>
                  </a:lnTo>
                  <a:lnTo>
                    <a:pt x="1283406" y="23722"/>
                  </a:lnTo>
                  <a:lnTo>
                    <a:pt x="1289010" y="23173"/>
                  </a:lnTo>
                  <a:lnTo>
                    <a:pt x="1294614" y="22633"/>
                  </a:lnTo>
                  <a:lnTo>
                    <a:pt x="1300219" y="22103"/>
                  </a:lnTo>
                  <a:lnTo>
                    <a:pt x="1305823" y="21580"/>
                  </a:lnTo>
                  <a:lnTo>
                    <a:pt x="1311427" y="21067"/>
                  </a:lnTo>
                  <a:lnTo>
                    <a:pt x="1317032" y="20562"/>
                  </a:lnTo>
                  <a:lnTo>
                    <a:pt x="1322636" y="20065"/>
                  </a:lnTo>
                  <a:lnTo>
                    <a:pt x="1328241" y="19577"/>
                  </a:lnTo>
                  <a:lnTo>
                    <a:pt x="1333845" y="19097"/>
                  </a:lnTo>
                  <a:lnTo>
                    <a:pt x="1339449" y="18624"/>
                  </a:lnTo>
                  <a:lnTo>
                    <a:pt x="1345054" y="18160"/>
                  </a:lnTo>
                  <a:lnTo>
                    <a:pt x="1350658" y="17703"/>
                  </a:lnTo>
                  <a:lnTo>
                    <a:pt x="1356263" y="17254"/>
                  </a:lnTo>
                  <a:lnTo>
                    <a:pt x="1361867" y="16812"/>
                  </a:lnTo>
                  <a:lnTo>
                    <a:pt x="1367471" y="16377"/>
                  </a:lnTo>
                  <a:lnTo>
                    <a:pt x="1373076" y="15949"/>
                  </a:lnTo>
                  <a:lnTo>
                    <a:pt x="1378680" y="15528"/>
                  </a:lnTo>
                  <a:lnTo>
                    <a:pt x="1384285" y="15113"/>
                  </a:lnTo>
                  <a:lnTo>
                    <a:pt x="1389889" y="14706"/>
                  </a:lnTo>
                  <a:lnTo>
                    <a:pt x="1395493" y="14304"/>
                  </a:lnTo>
                  <a:lnTo>
                    <a:pt x="1401098" y="13909"/>
                  </a:lnTo>
                  <a:lnTo>
                    <a:pt x="1406702" y="13519"/>
                  </a:lnTo>
                  <a:lnTo>
                    <a:pt x="1412307" y="13135"/>
                  </a:lnTo>
                  <a:lnTo>
                    <a:pt x="1417911" y="12757"/>
                  </a:lnTo>
                  <a:lnTo>
                    <a:pt x="1423515" y="12385"/>
                  </a:lnTo>
                  <a:lnTo>
                    <a:pt x="1429120" y="12017"/>
                  </a:lnTo>
                  <a:lnTo>
                    <a:pt x="1434724" y="11654"/>
                  </a:lnTo>
                  <a:lnTo>
                    <a:pt x="1440329" y="11296"/>
                  </a:lnTo>
                  <a:lnTo>
                    <a:pt x="1445933" y="10943"/>
                  </a:lnTo>
                  <a:lnTo>
                    <a:pt x="1451537" y="10594"/>
                  </a:lnTo>
                  <a:lnTo>
                    <a:pt x="1457142" y="10250"/>
                  </a:lnTo>
                  <a:lnTo>
                    <a:pt x="1462746" y="9909"/>
                  </a:lnTo>
                  <a:lnTo>
                    <a:pt x="1468350" y="9572"/>
                  </a:lnTo>
                  <a:lnTo>
                    <a:pt x="1473955" y="9239"/>
                  </a:lnTo>
                  <a:lnTo>
                    <a:pt x="1479559" y="8910"/>
                  </a:lnTo>
                  <a:lnTo>
                    <a:pt x="1485164" y="8583"/>
                  </a:lnTo>
                  <a:lnTo>
                    <a:pt x="1490768" y="8261"/>
                  </a:lnTo>
                  <a:lnTo>
                    <a:pt x="1496372" y="7941"/>
                  </a:lnTo>
                  <a:lnTo>
                    <a:pt x="1501977" y="7625"/>
                  </a:lnTo>
                  <a:lnTo>
                    <a:pt x="1507581" y="7312"/>
                  </a:lnTo>
                  <a:lnTo>
                    <a:pt x="1513186" y="7002"/>
                  </a:lnTo>
                  <a:lnTo>
                    <a:pt x="1518790" y="6696"/>
                  </a:lnTo>
                  <a:lnTo>
                    <a:pt x="1524394" y="6393"/>
                  </a:lnTo>
                  <a:lnTo>
                    <a:pt x="1529999" y="6093"/>
                  </a:lnTo>
                  <a:lnTo>
                    <a:pt x="1535603" y="5798"/>
                  </a:lnTo>
                  <a:lnTo>
                    <a:pt x="1541208" y="5506"/>
                  </a:lnTo>
                  <a:lnTo>
                    <a:pt x="1546812" y="5219"/>
                  </a:lnTo>
                  <a:lnTo>
                    <a:pt x="1552416" y="4937"/>
                  </a:lnTo>
                  <a:lnTo>
                    <a:pt x="1558021" y="4660"/>
                  </a:lnTo>
                  <a:lnTo>
                    <a:pt x="1563625" y="4389"/>
                  </a:lnTo>
                  <a:lnTo>
                    <a:pt x="1569230" y="4124"/>
                  </a:lnTo>
                  <a:lnTo>
                    <a:pt x="1574834" y="3865"/>
                  </a:lnTo>
                  <a:lnTo>
                    <a:pt x="1580438" y="3614"/>
                  </a:lnTo>
                  <a:lnTo>
                    <a:pt x="1586043" y="3370"/>
                  </a:lnTo>
                  <a:lnTo>
                    <a:pt x="1591647" y="3135"/>
                  </a:lnTo>
                  <a:lnTo>
                    <a:pt x="1597252" y="2908"/>
                  </a:lnTo>
                  <a:lnTo>
                    <a:pt x="1602856" y="2691"/>
                  </a:lnTo>
                  <a:lnTo>
                    <a:pt x="1608460" y="2483"/>
                  </a:lnTo>
                  <a:lnTo>
                    <a:pt x="1614065" y="2285"/>
                  </a:lnTo>
                  <a:lnTo>
                    <a:pt x="1619669" y="2097"/>
                  </a:lnTo>
                  <a:lnTo>
                    <a:pt x="1625273" y="1919"/>
                  </a:lnTo>
                  <a:lnTo>
                    <a:pt x="1630878" y="1752"/>
                  </a:lnTo>
                  <a:lnTo>
                    <a:pt x="1636482" y="1595"/>
                  </a:lnTo>
                  <a:lnTo>
                    <a:pt x="1642087" y="1448"/>
                  </a:lnTo>
                  <a:lnTo>
                    <a:pt x="1647691" y="1312"/>
                  </a:lnTo>
                  <a:lnTo>
                    <a:pt x="1653295" y="1186"/>
                  </a:lnTo>
                  <a:lnTo>
                    <a:pt x="1658900" y="1069"/>
                  </a:lnTo>
                  <a:lnTo>
                    <a:pt x="1664504" y="962"/>
                  </a:lnTo>
                  <a:lnTo>
                    <a:pt x="1670109" y="863"/>
                  </a:lnTo>
                  <a:lnTo>
                    <a:pt x="1675713" y="773"/>
                  </a:lnTo>
                  <a:lnTo>
                    <a:pt x="1681317" y="691"/>
                  </a:lnTo>
                  <a:lnTo>
                    <a:pt x="1686922" y="617"/>
                  </a:lnTo>
                  <a:lnTo>
                    <a:pt x="1692526" y="549"/>
                  </a:lnTo>
                  <a:lnTo>
                    <a:pt x="1698131" y="488"/>
                  </a:lnTo>
                  <a:lnTo>
                    <a:pt x="1703735" y="433"/>
                  </a:lnTo>
                  <a:lnTo>
                    <a:pt x="1709339" y="384"/>
                  </a:lnTo>
                  <a:lnTo>
                    <a:pt x="1714944" y="340"/>
                  </a:lnTo>
                  <a:lnTo>
                    <a:pt x="1720548" y="300"/>
                  </a:lnTo>
                  <a:lnTo>
                    <a:pt x="1726153" y="265"/>
                  </a:lnTo>
                  <a:lnTo>
                    <a:pt x="1731757" y="233"/>
                  </a:lnTo>
                  <a:lnTo>
                    <a:pt x="1737361" y="205"/>
                  </a:lnTo>
                  <a:lnTo>
                    <a:pt x="1742966" y="180"/>
                  </a:lnTo>
                  <a:lnTo>
                    <a:pt x="1748570" y="158"/>
                  </a:lnTo>
                  <a:lnTo>
                    <a:pt x="1754175" y="138"/>
                  </a:lnTo>
                  <a:lnTo>
                    <a:pt x="1759779" y="121"/>
                  </a:lnTo>
                  <a:lnTo>
                    <a:pt x="1765383" y="105"/>
                  </a:lnTo>
                  <a:lnTo>
                    <a:pt x="1770988" y="92"/>
                  </a:lnTo>
                  <a:lnTo>
                    <a:pt x="1776592" y="80"/>
                  </a:lnTo>
                  <a:lnTo>
                    <a:pt x="1782196" y="69"/>
                  </a:lnTo>
                  <a:lnTo>
                    <a:pt x="1787801" y="60"/>
                  </a:lnTo>
                  <a:lnTo>
                    <a:pt x="1793405" y="52"/>
                  </a:lnTo>
                  <a:lnTo>
                    <a:pt x="1799010" y="44"/>
                  </a:lnTo>
                  <a:lnTo>
                    <a:pt x="1804614" y="38"/>
                  </a:lnTo>
                  <a:lnTo>
                    <a:pt x="1810218" y="32"/>
                  </a:lnTo>
                  <a:lnTo>
                    <a:pt x="1815823" y="27"/>
                  </a:lnTo>
                  <a:lnTo>
                    <a:pt x="1821427" y="23"/>
                  </a:lnTo>
                  <a:lnTo>
                    <a:pt x="1827032" y="19"/>
                  </a:lnTo>
                  <a:lnTo>
                    <a:pt x="1832636" y="16"/>
                  </a:lnTo>
                  <a:lnTo>
                    <a:pt x="1838240" y="13"/>
                  </a:lnTo>
                  <a:lnTo>
                    <a:pt x="1843845" y="10"/>
                  </a:lnTo>
                  <a:lnTo>
                    <a:pt x="1849449" y="8"/>
                  </a:lnTo>
                  <a:lnTo>
                    <a:pt x="1855054" y="6"/>
                  </a:lnTo>
                  <a:lnTo>
                    <a:pt x="1860658" y="5"/>
                  </a:lnTo>
                  <a:lnTo>
                    <a:pt x="1866262" y="3"/>
                  </a:lnTo>
                  <a:lnTo>
                    <a:pt x="1871867" y="2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644151" y="1848660"/>
              <a:ext cx="1883076" cy="627382"/>
            </a:xfrm>
            <a:custGeom>
              <a:avLst/>
              <a:pathLst>
                <a:path w="1883076" h="627382">
                  <a:moveTo>
                    <a:pt x="0" y="598160"/>
                  </a:moveTo>
                  <a:lnTo>
                    <a:pt x="5604" y="593760"/>
                  </a:lnTo>
                  <a:lnTo>
                    <a:pt x="11208" y="589338"/>
                  </a:lnTo>
                  <a:lnTo>
                    <a:pt x="16813" y="584895"/>
                  </a:lnTo>
                  <a:lnTo>
                    <a:pt x="22417" y="580434"/>
                  </a:lnTo>
                  <a:lnTo>
                    <a:pt x="28021" y="575957"/>
                  </a:lnTo>
                  <a:lnTo>
                    <a:pt x="33626" y="571468"/>
                  </a:lnTo>
                  <a:lnTo>
                    <a:pt x="39230" y="566966"/>
                  </a:lnTo>
                  <a:lnTo>
                    <a:pt x="44835" y="562456"/>
                  </a:lnTo>
                  <a:lnTo>
                    <a:pt x="50439" y="557938"/>
                  </a:lnTo>
                  <a:lnTo>
                    <a:pt x="56043" y="553415"/>
                  </a:lnTo>
                  <a:lnTo>
                    <a:pt x="61648" y="548889"/>
                  </a:lnTo>
                  <a:lnTo>
                    <a:pt x="67252" y="544362"/>
                  </a:lnTo>
                  <a:lnTo>
                    <a:pt x="72857" y="539835"/>
                  </a:lnTo>
                  <a:lnTo>
                    <a:pt x="78461" y="535309"/>
                  </a:lnTo>
                  <a:lnTo>
                    <a:pt x="84065" y="530788"/>
                  </a:lnTo>
                  <a:lnTo>
                    <a:pt x="89670" y="526272"/>
                  </a:lnTo>
                  <a:lnTo>
                    <a:pt x="95274" y="521762"/>
                  </a:lnTo>
                  <a:lnTo>
                    <a:pt x="100879" y="517260"/>
                  </a:lnTo>
                  <a:lnTo>
                    <a:pt x="106483" y="512768"/>
                  </a:lnTo>
                  <a:lnTo>
                    <a:pt x="112087" y="508286"/>
                  </a:lnTo>
                  <a:lnTo>
                    <a:pt x="117692" y="503816"/>
                  </a:lnTo>
                  <a:lnTo>
                    <a:pt x="123296" y="499358"/>
                  </a:lnTo>
                  <a:lnTo>
                    <a:pt x="128901" y="494915"/>
                  </a:lnTo>
                  <a:lnTo>
                    <a:pt x="134505" y="490486"/>
                  </a:lnTo>
                  <a:lnTo>
                    <a:pt x="140109" y="486073"/>
                  </a:lnTo>
                  <a:lnTo>
                    <a:pt x="145714" y="481676"/>
                  </a:lnTo>
                  <a:lnTo>
                    <a:pt x="151318" y="477296"/>
                  </a:lnTo>
                  <a:lnTo>
                    <a:pt x="156923" y="472934"/>
                  </a:lnTo>
                  <a:lnTo>
                    <a:pt x="162527" y="468590"/>
                  </a:lnTo>
                  <a:lnTo>
                    <a:pt x="168131" y="464266"/>
                  </a:lnTo>
                  <a:lnTo>
                    <a:pt x="173736" y="459961"/>
                  </a:lnTo>
                  <a:lnTo>
                    <a:pt x="179340" y="455676"/>
                  </a:lnTo>
                  <a:lnTo>
                    <a:pt x="184944" y="451411"/>
                  </a:lnTo>
                  <a:lnTo>
                    <a:pt x="190549" y="447167"/>
                  </a:lnTo>
                  <a:lnTo>
                    <a:pt x="196153" y="442945"/>
                  </a:lnTo>
                  <a:lnTo>
                    <a:pt x="201758" y="438744"/>
                  </a:lnTo>
                  <a:lnTo>
                    <a:pt x="207362" y="434564"/>
                  </a:lnTo>
                  <a:lnTo>
                    <a:pt x="212966" y="430407"/>
                  </a:lnTo>
                  <a:lnTo>
                    <a:pt x="218571" y="426271"/>
                  </a:lnTo>
                  <a:lnTo>
                    <a:pt x="224175" y="422158"/>
                  </a:lnTo>
                  <a:lnTo>
                    <a:pt x="229780" y="418068"/>
                  </a:lnTo>
                  <a:lnTo>
                    <a:pt x="235384" y="414000"/>
                  </a:lnTo>
                  <a:lnTo>
                    <a:pt x="240988" y="409955"/>
                  </a:lnTo>
                  <a:lnTo>
                    <a:pt x="246593" y="405932"/>
                  </a:lnTo>
                  <a:lnTo>
                    <a:pt x="252197" y="401933"/>
                  </a:lnTo>
                  <a:lnTo>
                    <a:pt x="257802" y="397956"/>
                  </a:lnTo>
                  <a:lnTo>
                    <a:pt x="263406" y="394002"/>
                  </a:lnTo>
                  <a:lnTo>
                    <a:pt x="269010" y="390072"/>
                  </a:lnTo>
                  <a:lnTo>
                    <a:pt x="274615" y="386164"/>
                  </a:lnTo>
                  <a:lnTo>
                    <a:pt x="280219" y="382279"/>
                  </a:lnTo>
                  <a:lnTo>
                    <a:pt x="285824" y="378417"/>
                  </a:lnTo>
                  <a:lnTo>
                    <a:pt x="291428" y="374578"/>
                  </a:lnTo>
                  <a:lnTo>
                    <a:pt x="297032" y="370762"/>
                  </a:lnTo>
                  <a:lnTo>
                    <a:pt x="302637" y="366969"/>
                  </a:lnTo>
                  <a:lnTo>
                    <a:pt x="308241" y="363199"/>
                  </a:lnTo>
                  <a:lnTo>
                    <a:pt x="313846" y="359452"/>
                  </a:lnTo>
                  <a:lnTo>
                    <a:pt x="319450" y="355727"/>
                  </a:lnTo>
                  <a:lnTo>
                    <a:pt x="325054" y="352025"/>
                  </a:lnTo>
                  <a:lnTo>
                    <a:pt x="330659" y="348346"/>
                  </a:lnTo>
                  <a:lnTo>
                    <a:pt x="336263" y="344690"/>
                  </a:lnTo>
                  <a:lnTo>
                    <a:pt x="341867" y="341056"/>
                  </a:lnTo>
                  <a:lnTo>
                    <a:pt x="347472" y="337445"/>
                  </a:lnTo>
                  <a:lnTo>
                    <a:pt x="353076" y="333857"/>
                  </a:lnTo>
                  <a:lnTo>
                    <a:pt x="358681" y="330291"/>
                  </a:lnTo>
                  <a:lnTo>
                    <a:pt x="364285" y="326747"/>
                  </a:lnTo>
                  <a:lnTo>
                    <a:pt x="369889" y="323226"/>
                  </a:lnTo>
                  <a:lnTo>
                    <a:pt x="375494" y="319728"/>
                  </a:lnTo>
                  <a:lnTo>
                    <a:pt x="381098" y="316252"/>
                  </a:lnTo>
                  <a:lnTo>
                    <a:pt x="386703" y="312798"/>
                  </a:lnTo>
                  <a:lnTo>
                    <a:pt x="392307" y="309367"/>
                  </a:lnTo>
                  <a:lnTo>
                    <a:pt x="397911" y="305958"/>
                  </a:lnTo>
                  <a:lnTo>
                    <a:pt x="403516" y="302571"/>
                  </a:lnTo>
                  <a:lnTo>
                    <a:pt x="409120" y="299206"/>
                  </a:lnTo>
                  <a:lnTo>
                    <a:pt x="414725" y="295864"/>
                  </a:lnTo>
                  <a:lnTo>
                    <a:pt x="420329" y="292544"/>
                  </a:lnTo>
                  <a:lnTo>
                    <a:pt x="425933" y="289247"/>
                  </a:lnTo>
                  <a:lnTo>
                    <a:pt x="431538" y="285972"/>
                  </a:lnTo>
                  <a:lnTo>
                    <a:pt x="437142" y="282719"/>
                  </a:lnTo>
                  <a:lnTo>
                    <a:pt x="442747" y="279488"/>
                  </a:lnTo>
                  <a:lnTo>
                    <a:pt x="448351" y="276279"/>
                  </a:lnTo>
                  <a:lnTo>
                    <a:pt x="453955" y="273093"/>
                  </a:lnTo>
                  <a:lnTo>
                    <a:pt x="459560" y="269929"/>
                  </a:lnTo>
                  <a:lnTo>
                    <a:pt x="465164" y="266787"/>
                  </a:lnTo>
                  <a:lnTo>
                    <a:pt x="470769" y="263668"/>
                  </a:lnTo>
                  <a:lnTo>
                    <a:pt x="476373" y="260570"/>
                  </a:lnTo>
                  <a:lnTo>
                    <a:pt x="481977" y="257495"/>
                  </a:lnTo>
                  <a:lnTo>
                    <a:pt x="487582" y="254443"/>
                  </a:lnTo>
                  <a:lnTo>
                    <a:pt x="493186" y="251413"/>
                  </a:lnTo>
                  <a:lnTo>
                    <a:pt x="498790" y="248404"/>
                  </a:lnTo>
                  <a:lnTo>
                    <a:pt x="504395" y="245419"/>
                  </a:lnTo>
                  <a:lnTo>
                    <a:pt x="509999" y="242455"/>
                  </a:lnTo>
                  <a:lnTo>
                    <a:pt x="515604" y="239514"/>
                  </a:lnTo>
                  <a:lnTo>
                    <a:pt x="521208" y="236596"/>
                  </a:lnTo>
                  <a:lnTo>
                    <a:pt x="526812" y="233699"/>
                  </a:lnTo>
                  <a:lnTo>
                    <a:pt x="532417" y="230825"/>
                  </a:lnTo>
                  <a:lnTo>
                    <a:pt x="538021" y="227974"/>
                  </a:lnTo>
                  <a:lnTo>
                    <a:pt x="543626" y="225145"/>
                  </a:lnTo>
                  <a:lnTo>
                    <a:pt x="549230" y="222338"/>
                  </a:lnTo>
                  <a:lnTo>
                    <a:pt x="554834" y="219554"/>
                  </a:lnTo>
                  <a:lnTo>
                    <a:pt x="560439" y="216792"/>
                  </a:lnTo>
                  <a:lnTo>
                    <a:pt x="566043" y="214052"/>
                  </a:lnTo>
                  <a:lnTo>
                    <a:pt x="571648" y="211335"/>
                  </a:lnTo>
                  <a:lnTo>
                    <a:pt x="577252" y="208640"/>
                  </a:lnTo>
                  <a:lnTo>
                    <a:pt x="582856" y="205968"/>
                  </a:lnTo>
                  <a:lnTo>
                    <a:pt x="588461" y="203318"/>
                  </a:lnTo>
                  <a:lnTo>
                    <a:pt x="594065" y="200690"/>
                  </a:lnTo>
                  <a:lnTo>
                    <a:pt x="599670" y="198085"/>
                  </a:lnTo>
                  <a:lnTo>
                    <a:pt x="605274" y="195503"/>
                  </a:lnTo>
                  <a:lnTo>
                    <a:pt x="610878" y="192942"/>
                  </a:lnTo>
                  <a:lnTo>
                    <a:pt x="616483" y="190404"/>
                  </a:lnTo>
                  <a:lnTo>
                    <a:pt x="622087" y="187888"/>
                  </a:lnTo>
                  <a:lnTo>
                    <a:pt x="627692" y="185395"/>
                  </a:lnTo>
                  <a:lnTo>
                    <a:pt x="633296" y="182924"/>
                  </a:lnTo>
                  <a:lnTo>
                    <a:pt x="638900" y="180475"/>
                  </a:lnTo>
                  <a:lnTo>
                    <a:pt x="644505" y="178048"/>
                  </a:lnTo>
                  <a:lnTo>
                    <a:pt x="650109" y="175644"/>
                  </a:lnTo>
                  <a:lnTo>
                    <a:pt x="655713" y="173262"/>
                  </a:lnTo>
                  <a:lnTo>
                    <a:pt x="661318" y="170902"/>
                  </a:lnTo>
                  <a:lnTo>
                    <a:pt x="666922" y="168564"/>
                  </a:lnTo>
                  <a:lnTo>
                    <a:pt x="672527" y="166248"/>
                  </a:lnTo>
                  <a:lnTo>
                    <a:pt x="678131" y="163954"/>
                  </a:lnTo>
                  <a:lnTo>
                    <a:pt x="683735" y="161682"/>
                  </a:lnTo>
                  <a:lnTo>
                    <a:pt x="689340" y="159432"/>
                  </a:lnTo>
                  <a:lnTo>
                    <a:pt x="694944" y="157204"/>
                  </a:lnTo>
                  <a:lnTo>
                    <a:pt x="700549" y="154998"/>
                  </a:lnTo>
                  <a:lnTo>
                    <a:pt x="706153" y="152813"/>
                  </a:lnTo>
                  <a:lnTo>
                    <a:pt x="711757" y="150650"/>
                  </a:lnTo>
                  <a:lnTo>
                    <a:pt x="717362" y="148509"/>
                  </a:lnTo>
                  <a:lnTo>
                    <a:pt x="722966" y="146389"/>
                  </a:lnTo>
                  <a:lnTo>
                    <a:pt x="728571" y="144291"/>
                  </a:lnTo>
                  <a:lnTo>
                    <a:pt x="734175" y="142214"/>
                  </a:lnTo>
                  <a:lnTo>
                    <a:pt x="739779" y="140158"/>
                  </a:lnTo>
                  <a:lnTo>
                    <a:pt x="745384" y="138124"/>
                  </a:lnTo>
                  <a:lnTo>
                    <a:pt x="750988" y="136111"/>
                  </a:lnTo>
                  <a:lnTo>
                    <a:pt x="756593" y="134118"/>
                  </a:lnTo>
                  <a:lnTo>
                    <a:pt x="762197" y="132147"/>
                  </a:lnTo>
                  <a:lnTo>
                    <a:pt x="767801" y="130197"/>
                  </a:lnTo>
                  <a:lnTo>
                    <a:pt x="773406" y="128268"/>
                  </a:lnTo>
                  <a:lnTo>
                    <a:pt x="779010" y="126359"/>
                  </a:lnTo>
                  <a:lnTo>
                    <a:pt x="784615" y="124471"/>
                  </a:lnTo>
                  <a:lnTo>
                    <a:pt x="790219" y="122603"/>
                  </a:lnTo>
                  <a:lnTo>
                    <a:pt x="795823" y="120756"/>
                  </a:lnTo>
                  <a:lnTo>
                    <a:pt x="801428" y="118929"/>
                  </a:lnTo>
                  <a:lnTo>
                    <a:pt x="807032" y="117123"/>
                  </a:lnTo>
                  <a:lnTo>
                    <a:pt x="812636" y="115336"/>
                  </a:lnTo>
                  <a:lnTo>
                    <a:pt x="818241" y="113570"/>
                  </a:lnTo>
                  <a:lnTo>
                    <a:pt x="823845" y="111823"/>
                  </a:lnTo>
                  <a:lnTo>
                    <a:pt x="829450" y="110096"/>
                  </a:lnTo>
                  <a:lnTo>
                    <a:pt x="835054" y="108389"/>
                  </a:lnTo>
                  <a:lnTo>
                    <a:pt x="840658" y="106701"/>
                  </a:lnTo>
                  <a:lnTo>
                    <a:pt x="846263" y="105033"/>
                  </a:lnTo>
                  <a:lnTo>
                    <a:pt x="851867" y="103384"/>
                  </a:lnTo>
                  <a:lnTo>
                    <a:pt x="857472" y="101754"/>
                  </a:lnTo>
                  <a:lnTo>
                    <a:pt x="863076" y="100143"/>
                  </a:lnTo>
                  <a:lnTo>
                    <a:pt x="868680" y="98551"/>
                  </a:lnTo>
                  <a:lnTo>
                    <a:pt x="874285" y="96978"/>
                  </a:lnTo>
                  <a:lnTo>
                    <a:pt x="879889" y="95423"/>
                  </a:lnTo>
                  <a:lnTo>
                    <a:pt x="885494" y="93887"/>
                  </a:lnTo>
                  <a:lnTo>
                    <a:pt x="891098" y="92370"/>
                  </a:lnTo>
                  <a:lnTo>
                    <a:pt x="896702" y="90870"/>
                  </a:lnTo>
                  <a:lnTo>
                    <a:pt x="902307" y="89389"/>
                  </a:lnTo>
                  <a:lnTo>
                    <a:pt x="907911" y="87926"/>
                  </a:lnTo>
                  <a:lnTo>
                    <a:pt x="913516" y="86481"/>
                  </a:lnTo>
                  <a:lnTo>
                    <a:pt x="919120" y="85053"/>
                  </a:lnTo>
                  <a:lnTo>
                    <a:pt x="924724" y="83643"/>
                  </a:lnTo>
                  <a:lnTo>
                    <a:pt x="930329" y="82251"/>
                  </a:lnTo>
                  <a:lnTo>
                    <a:pt x="935933" y="80875"/>
                  </a:lnTo>
                  <a:lnTo>
                    <a:pt x="941538" y="79517"/>
                  </a:lnTo>
                  <a:lnTo>
                    <a:pt x="947142" y="78176"/>
                  </a:lnTo>
                  <a:lnTo>
                    <a:pt x="952746" y="76852"/>
                  </a:lnTo>
                  <a:lnTo>
                    <a:pt x="958351" y="75545"/>
                  </a:lnTo>
                  <a:lnTo>
                    <a:pt x="963955" y="74254"/>
                  </a:lnTo>
                  <a:lnTo>
                    <a:pt x="969559" y="72980"/>
                  </a:lnTo>
                  <a:lnTo>
                    <a:pt x="975164" y="71722"/>
                  </a:lnTo>
                  <a:lnTo>
                    <a:pt x="980768" y="70481"/>
                  </a:lnTo>
                  <a:lnTo>
                    <a:pt x="986373" y="69255"/>
                  </a:lnTo>
                  <a:lnTo>
                    <a:pt x="991977" y="68046"/>
                  </a:lnTo>
                  <a:lnTo>
                    <a:pt x="997581" y="66852"/>
                  </a:lnTo>
                  <a:lnTo>
                    <a:pt x="1003186" y="65674"/>
                  </a:lnTo>
                  <a:lnTo>
                    <a:pt x="1008790" y="64511"/>
                  </a:lnTo>
                  <a:lnTo>
                    <a:pt x="1014395" y="63364"/>
                  </a:lnTo>
                  <a:lnTo>
                    <a:pt x="1019999" y="62232"/>
                  </a:lnTo>
                  <a:lnTo>
                    <a:pt x="1025603" y="61115"/>
                  </a:lnTo>
                  <a:lnTo>
                    <a:pt x="1031208" y="60013"/>
                  </a:lnTo>
                  <a:lnTo>
                    <a:pt x="1036812" y="58926"/>
                  </a:lnTo>
                  <a:lnTo>
                    <a:pt x="1042417" y="57854"/>
                  </a:lnTo>
                  <a:lnTo>
                    <a:pt x="1048021" y="56796"/>
                  </a:lnTo>
                  <a:lnTo>
                    <a:pt x="1053625" y="55753"/>
                  </a:lnTo>
                  <a:lnTo>
                    <a:pt x="1059230" y="54724"/>
                  </a:lnTo>
                  <a:lnTo>
                    <a:pt x="1064834" y="53709"/>
                  </a:lnTo>
                  <a:lnTo>
                    <a:pt x="1070439" y="52708"/>
                  </a:lnTo>
                  <a:lnTo>
                    <a:pt x="1076043" y="51722"/>
                  </a:lnTo>
                  <a:lnTo>
                    <a:pt x="1081647" y="50748"/>
                  </a:lnTo>
                  <a:lnTo>
                    <a:pt x="1087252" y="49789"/>
                  </a:lnTo>
                  <a:lnTo>
                    <a:pt x="1092856" y="48843"/>
                  </a:lnTo>
                  <a:lnTo>
                    <a:pt x="1098461" y="47910"/>
                  </a:lnTo>
                  <a:lnTo>
                    <a:pt x="1104065" y="46991"/>
                  </a:lnTo>
                  <a:lnTo>
                    <a:pt x="1109669" y="46085"/>
                  </a:lnTo>
                  <a:lnTo>
                    <a:pt x="1115274" y="45191"/>
                  </a:lnTo>
                  <a:lnTo>
                    <a:pt x="1120878" y="44311"/>
                  </a:lnTo>
                  <a:lnTo>
                    <a:pt x="1126482" y="43443"/>
                  </a:lnTo>
                  <a:lnTo>
                    <a:pt x="1132087" y="42588"/>
                  </a:lnTo>
                  <a:lnTo>
                    <a:pt x="1137691" y="41745"/>
                  </a:lnTo>
                  <a:lnTo>
                    <a:pt x="1143296" y="40915"/>
                  </a:lnTo>
                  <a:lnTo>
                    <a:pt x="1148900" y="40097"/>
                  </a:lnTo>
                  <a:lnTo>
                    <a:pt x="1154504" y="39291"/>
                  </a:lnTo>
                  <a:lnTo>
                    <a:pt x="1160109" y="38497"/>
                  </a:lnTo>
                  <a:lnTo>
                    <a:pt x="1165713" y="37715"/>
                  </a:lnTo>
                  <a:lnTo>
                    <a:pt x="1171318" y="36945"/>
                  </a:lnTo>
                  <a:lnTo>
                    <a:pt x="1176922" y="36186"/>
                  </a:lnTo>
                  <a:lnTo>
                    <a:pt x="1182526" y="35439"/>
                  </a:lnTo>
                  <a:lnTo>
                    <a:pt x="1188131" y="34703"/>
                  </a:lnTo>
                  <a:lnTo>
                    <a:pt x="1193735" y="33978"/>
                  </a:lnTo>
                  <a:lnTo>
                    <a:pt x="1199340" y="33265"/>
                  </a:lnTo>
                  <a:lnTo>
                    <a:pt x="1204944" y="32563"/>
                  </a:lnTo>
                  <a:lnTo>
                    <a:pt x="1210548" y="31871"/>
                  </a:lnTo>
                  <a:lnTo>
                    <a:pt x="1216153" y="31190"/>
                  </a:lnTo>
                  <a:lnTo>
                    <a:pt x="1221757" y="30520"/>
                  </a:lnTo>
                  <a:lnTo>
                    <a:pt x="1227362" y="29861"/>
                  </a:lnTo>
                  <a:lnTo>
                    <a:pt x="1232966" y="29212"/>
                  </a:lnTo>
                  <a:lnTo>
                    <a:pt x="1238570" y="28573"/>
                  </a:lnTo>
                  <a:lnTo>
                    <a:pt x="1244175" y="27944"/>
                  </a:lnTo>
                  <a:lnTo>
                    <a:pt x="1249779" y="27326"/>
                  </a:lnTo>
                  <a:lnTo>
                    <a:pt x="1255384" y="26717"/>
                  </a:lnTo>
                  <a:lnTo>
                    <a:pt x="1260988" y="26119"/>
                  </a:lnTo>
                  <a:lnTo>
                    <a:pt x="1266592" y="25530"/>
                  </a:lnTo>
                  <a:lnTo>
                    <a:pt x="1272197" y="24950"/>
                  </a:lnTo>
                  <a:lnTo>
                    <a:pt x="1277801" y="24380"/>
                  </a:lnTo>
                  <a:lnTo>
                    <a:pt x="1283406" y="23819"/>
                  </a:lnTo>
                  <a:lnTo>
                    <a:pt x="1289010" y="23268"/>
                  </a:lnTo>
                  <a:lnTo>
                    <a:pt x="1294614" y="22726"/>
                  </a:lnTo>
                  <a:lnTo>
                    <a:pt x="1300219" y="22192"/>
                  </a:lnTo>
                  <a:lnTo>
                    <a:pt x="1305823" y="21668"/>
                  </a:lnTo>
                  <a:lnTo>
                    <a:pt x="1311427" y="21152"/>
                  </a:lnTo>
                  <a:lnTo>
                    <a:pt x="1317032" y="20644"/>
                  </a:lnTo>
                  <a:lnTo>
                    <a:pt x="1322636" y="20146"/>
                  </a:lnTo>
                  <a:lnTo>
                    <a:pt x="1328241" y="19655"/>
                  </a:lnTo>
                  <a:lnTo>
                    <a:pt x="1333845" y="19172"/>
                  </a:lnTo>
                  <a:lnTo>
                    <a:pt x="1339449" y="18698"/>
                  </a:lnTo>
                  <a:lnTo>
                    <a:pt x="1345054" y="18231"/>
                  </a:lnTo>
                  <a:lnTo>
                    <a:pt x="1350658" y="17772"/>
                  </a:lnTo>
                  <a:lnTo>
                    <a:pt x="1356263" y="17321"/>
                  </a:lnTo>
                  <a:lnTo>
                    <a:pt x="1361867" y="16877"/>
                  </a:lnTo>
                  <a:lnTo>
                    <a:pt x="1367471" y="16440"/>
                  </a:lnTo>
                  <a:lnTo>
                    <a:pt x="1373076" y="16010"/>
                  </a:lnTo>
                  <a:lnTo>
                    <a:pt x="1378680" y="15587"/>
                  </a:lnTo>
                  <a:lnTo>
                    <a:pt x="1384285" y="15171"/>
                  </a:lnTo>
                  <a:lnTo>
                    <a:pt x="1389889" y="14762"/>
                  </a:lnTo>
                  <a:lnTo>
                    <a:pt x="1395493" y="14358"/>
                  </a:lnTo>
                  <a:lnTo>
                    <a:pt x="1401098" y="13961"/>
                  </a:lnTo>
                  <a:lnTo>
                    <a:pt x="1406702" y="13570"/>
                  </a:lnTo>
                  <a:lnTo>
                    <a:pt x="1412307" y="13185"/>
                  </a:lnTo>
                  <a:lnTo>
                    <a:pt x="1417911" y="12805"/>
                  </a:lnTo>
                  <a:lnTo>
                    <a:pt x="1423515" y="12431"/>
                  </a:lnTo>
                  <a:lnTo>
                    <a:pt x="1429120" y="12061"/>
                  </a:lnTo>
                  <a:lnTo>
                    <a:pt x="1434724" y="11697"/>
                  </a:lnTo>
                  <a:lnTo>
                    <a:pt x="1440329" y="11338"/>
                  </a:lnTo>
                  <a:lnTo>
                    <a:pt x="1445933" y="10983"/>
                  </a:lnTo>
                  <a:lnTo>
                    <a:pt x="1451537" y="10633"/>
                  </a:lnTo>
                  <a:lnTo>
                    <a:pt x="1457142" y="10287"/>
                  </a:lnTo>
                  <a:lnTo>
                    <a:pt x="1462746" y="9945"/>
                  </a:lnTo>
                  <a:lnTo>
                    <a:pt x="1468350" y="9606"/>
                  </a:lnTo>
                  <a:lnTo>
                    <a:pt x="1473955" y="9272"/>
                  </a:lnTo>
                  <a:lnTo>
                    <a:pt x="1479559" y="8941"/>
                  </a:lnTo>
                  <a:lnTo>
                    <a:pt x="1485164" y="8614"/>
                  </a:lnTo>
                  <a:lnTo>
                    <a:pt x="1490768" y="8290"/>
                  </a:lnTo>
                  <a:lnTo>
                    <a:pt x="1496372" y="7969"/>
                  </a:lnTo>
                  <a:lnTo>
                    <a:pt x="1501977" y="7652"/>
                  </a:lnTo>
                  <a:lnTo>
                    <a:pt x="1507581" y="7337"/>
                  </a:lnTo>
                  <a:lnTo>
                    <a:pt x="1513186" y="7026"/>
                  </a:lnTo>
                  <a:lnTo>
                    <a:pt x="1518790" y="6719"/>
                  </a:lnTo>
                  <a:lnTo>
                    <a:pt x="1524394" y="6414"/>
                  </a:lnTo>
                  <a:lnTo>
                    <a:pt x="1529999" y="6114"/>
                  </a:lnTo>
                  <a:lnTo>
                    <a:pt x="1535603" y="5817"/>
                  </a:lnTo>
                  <a:lnTo>
                    <a:pt x="1541208" y="5525"/>
                  </a:lnTo>
                  <a:lnTo>
                    <a:pt x="1546812" y="5237"/>
                  </a:lnTo>
                  <a:lnTo>
                    <a:pt x="1552416" y="4953"/>
                  </a:lnTo>
                  <a:lnTo>
                    <a:pt x="1558021" y="4675"/>
                  </a:lnTo>
                  <a:lnTo>
                    <a:pt x="1563625" y="4403"/>
                  </a:lnTo>
                  <a:lnTo>
                    <a:pt x="1569230" y="4137"/>
                  </a:lnTo>
                  <a:lnTo>
                    <a:pt x="1574834" y="3877"/>
                  </a:lnTo>
                  <a:lnTo>
                    <a:pt x="1580438" y="3625"/>
                  </a:lnTo>
                  <a:lnTo>
                    <a:pt x="1586043" y="3381"/>
                  </a:lnTo>
                  <a:lnTo>
                    <a:pt x="1591647" y="3144"/>
                  </a:lnTo>
                  <a:lnTo>
                    <a:pt x="1597252" y="2917"/>
                  </a:lnTo>
                  <a:lnTo>
                    <a:pt x="1602856" y="2699"/>
                  </a:lnTo>
                  <a:lnTo>
                    <a:pt x="1608460" y="2490"/>
                  </a:lnTo>
                  <a:lnTo>
                    <a:pt x="1614065" y="2291"/>
                  </a:lnTo>
                  <a:lnTo>
                    <a:pt x="1619669" y="2103"/>
                  </a:lnTo>
                  <a:lnTo>
                    <a:pt x="1625273" y="1924"/>
                  </a:lnTo>
                  <a:lnTo>
                    <a:pt x="1630878" y="1756"/>
                  </a:lnTo>
                  <a:lnTo>
                    <a:pt x="1636482" y="1599"/>
                  </a:lnTo>
                  <a:lnTo>
                    <a:pt x="1642087" y="1452"/>
                  </a:lnTo>
                  <a:lnTo>
                    <a:pt x="1647691" y="1315"/>
                  </a:lnTo>
                  <a:lnTo>
                    <a:pt x="1653295" y="1189"/>
                  </a:lnTo>
                  <a:lnTo>
                    <a:pt x="1658900" y="1071"/>
                  </a:lnTo>
                  <a:lnTo>
                    <a:pt x="1664504" y="964"/>
                  </a:lnTo>
                  <a:lnTo>
                    <a:pt x="1670109" y="865"/>
                  </a:lnTo>
                  <a:lnTo>
                    <a:pt x="1675713" y="775"/>
                  </a:lnTo>
                  <a:lnTo>
                    <a:pt x="1681317" y="692"/>
                  </a:lnTo>
                  <a:lnTo>
                    <a:pt x="1686922" y="618"/>
                  </a:lnTo>
                  <a:lnTo>
                    <a:pt x="1692526" y="550"/>
                  </a:lnTo>
                  <a:lnTo>
                    <a:pt x="1698131" y="489"/>
                  </a:lnTo>
                  <a:lnTo>
                    <a:pt x="1703735" y="434"/>
                  </a:lnTo>
                  <a:lnTo>
                    <a:pt x="1709339" y="384"/>
                  </a:lnTo>
                  <a:lnTo>
                    <a:pt x="1714944" y="340"/>
                  </a:lnTo>
                  <a:lnTo>
                    <a:pt x="1720548" y="300"/>
                  </a:lnTo>
                  <a:lnTo>
                    <a:pt x="1726153" y="264"/>
                  </a:lnTo>
                  <a:lnTo>
                    <a:pt x="1731757" y="233"/>
                  </a:lnTo>
                  <a:lnTo>
                    <a:pt x="1737361" y="205"/>
                  </a:lnTo>
                  <a:lnTo>
                    <a:pt x="1742966" y="179"/>
                  </a:lnTo>
                  <a:lnTo>
                    <a:pt x="1748570" y="157"/>
                  </a:lnTo>
                  <a:lnTo>
                    <a:pt x="1754175" y="137"/>
                  </a:lnTo>
                  <a:lnTo>
                    <a:pt x="1759779" y="120"/>
                  </a:lnTo>
                  <a:lnTo>
                    <a:pt x="1765383" y="105"/>
                  </a:lnTo>
                  <a:lnTo>
                    <a:pt x="1770988" y="91"/>
                  </a:lnTo>
                  <a:lnTo>
                    <a:pt x="1776592" y="79"/>
                  </a:lnTo>
                  <a:lnTo>
                    <a:pt x="1782196" y="68"/>
                  </a:lnTo>
                  <a:lnTo>
                    <a:pt x="1787801" y="59"/>
                  </a:lnTo>
                  <a:lnTo>
                    <a:pt x="1793405" y="51"/>
                  </a:lnTo>
                  <a:lnTo>
                    <a:pt x="1799010" y="43"/>
                  </a:lnTo>
                  <a:lnTo>
                    <a:pt x="1804614" y="37"/>
                  </a:lnTo>
                  <a:lnTo>
                    <a:pt x="1810218" y="31"/>
                  </a:lnTo>
                  <a:lnTo>
                    <a:pt x="1815823" y="26"/>
                  </a:lnTo>
                  <a:lnTo>
                    <a:pt x="1821427" y="22"/>
                  </a:lnTo>
                  <a:lnTo>
                    <a:pt x="1827032" y="18"/>
                  </a:lnTo>
                  <a:lnTo>
                    <a:pt x="1832636" y="15"/>
                  </a:lnTo>
                  <a:lnTo>
                    <a:pt x="1838240" y="12"/>
                  </a:lnTo>
                  <a:lnTo>
                    <a:pt x="1843845" y="9"/>
                  </a:lnTo>
                  <a:lnTo>
                    <a:pt x="1849449" y="7"/>
                  </a:lnTo>
                  <a:lnTo>
                    <a:pt x="1855054" y="5"/>
                  </a:lnTo>
                  <a:lnTo>
                    <a:pt x="1860658" y="4"/>
                  </a:lnTo>
                  <a:lnTo>
                    <a:pt x="1866262" y="2"/>
                  </a:lnTo>
                  <a:lnTo>
                    <a:pt x="1871867" y="1"/>
                  </a:lnTo>
                  <a:lnTo>
                    <a:pt x="1877471" y="0"/>
                  </a:lnTo>
                  <a:lnTo>
                    <a:pt x="1883076" y="3"/>
                  </a:lnTo>
                  <a:lnTo>
                    <a:pt x="1877471" y="5"/>
                  </a:lnTo>
                  <a:lnTo>
                    <a:pt x="1871867" y="7"/>
                  </a:lnTo>
                  <a:lnTo>
                    <a:pt x="1866262" y="9"/>
                  </a:lnTo>
                  <a:lnTo>
                    <a:pt x="1860658" y="11"/>
                  </a:lnTo>
                  <a:lnTo>
                    <a:pt x="1855054" y="14"/>
                  </a:lnTo>
                  <a:lnTo>
                    <a:pt x="1849449" y="17"/>
                  </a:lnTo>
                  <a:lnTo>
                    <a:pt x="1843845" y="21"/>
                  </a:lnTo>
                  <a:lnTo>
                    <a:pt x="1838240" y="25"/>
                  </a:lnTo>
                  <a:lnTo>
                    <a:pt x="1832636" y="29"/>
                  </a:lnTo>
                  <a:lnTo>
                    <a:pt x="1827032" y="35"/>
                  </a:lnTo>
                  <a:lnTo>
                    <a:pt x="1821427" y="41"/>
                  </a:lnTo>
                  <a:lnTo>
                    <a:pt x="1815823" y="47"/>
                  </a:lnTo>
                  <a:lnTo>
                    <a:pt x="1810218" y="55"/>
                  </a:lnTo>
                  <a:lnTo>
                    <a:pt x="1804614" y="64"/>
                  </a:lnTo>
                  <a:lnTo>
                    <a:pt x="1799010" y="74"/>
                  </a:lnTo>
                  <a:lnTo>
                    <a:pt x="1793405" y="85"/>
                  </a:lnTo>
                  <a:lnTo>
                    <a:pt x="1787801" y="98"/>
                  </a:lnTo>
                  <a:lnTo>
                    <a:pt x="1782196" y="113"/>
                  </a:lnTo>
                  <a:lnTo>
                    <a:pt x="1776592" y="129"/>
                  </a:lnTo>
                  <a:lnTo>
                    <a:pt x="1770988" y="148"/>
                  </a:lnTo>
                  <a:lnTo>
                    <a:pt x="1765383" y="169"/>
                  </a:lnTo>
                  <a:lnTo>
                    <a:pt x="1759779" y="193"/>
                  </a:lnTo>
                  <a:lnTo>
                    <a:pt x="1754175" y="219"/>
                  </a:lnTo>
                  <a:lnTo>
                    <a:pt x="1748570" y="250"/>
                  </a:lnTo>
                  <a:lnTo>
                    <a:pt x="1742966" y="284"/>
                  </a:lnTo>
                  <a:lnTo>
                    <a:pt x="1737361" y="322"/>
                  </a:lnTo>
                  <a:lnTo>
                    <a:pt x="1731757" y="365"/>
                  </a:lnTo>
                  <a:lnTo>
                    <a:pt x="1726153" y="413"/>
                  </a:lnTo>
                  <a:lnTo>
                    <a:pt x="1720548" y="467"/>
                  </a:lnTo>
                  <a:lnTo>
                    <a:pt x="1714944" y="527"/>
                  </a:lnTo>
                  <a:lnTo>
                    <a:pt x="1709339" y="594"/>
                  </a:lnTo>
                  <a:lnTo>
                    <a:pt x="1703735" y="668"/>
                  </a:lnTo>
                  <a:lnTo>
                    <a:pt x="1698131" y="751"/>
                  </a:lnTo>
                  <a:lnTo>
                    <a:pt x="1692526" y="843"/>
                  </a:lnTo>
                  <a:lnTo>
                    <a:pt x="1686922" y="944"/>
                  </a:lnTo>
                  <a:lnTo>
                    <a:pt x="1681317" y="1056"/>
                  </a:lnTo>
                  <a:lnTo>
                    <a:pt x="1675713" y="1178"/>
                  </a:lnTo>
                  <a:lnTo>
                    <a:pt x="1670109" y="1312"/>
                  </a:lnTo>
                  <a:lnTo>
                    <a:pt x="1664504" y="1459"/>
                  </a:lnTo>
                  <a:lnTo>
                    <a:pt x="1658900" y="1618"/>
                  </a:lnTo>
                  <a:lnTo>
                    <a:pt x="1653295" y="1791"/>
                  </a:lnTo>
                  <a:lnTo>
                    <a:pt x="1647691" y="1978"/>
                  </a:lnTo>
                  <a:lnTo>
                    <a:pt x="1642087" y="2178"/>
                  </a:lnTo>
                  <a:lnTo>
                    <a:pt x="1636482" y="2394"/>
                  </a:lnTo>
                  <a:lnTo>
                    <a:pt x="1630878" y="2624"/>
                  </a:lnTo>
                  <a:lnTo>
                    <a:pt x="1625273" y="2868"/>
                  </a:lnTo>
                  <a:lnTo>
                    <a:pt x="1619669" y="3128"/>
                  </a:lnTo>
                  <a:lnTo>
                    <a:pt x="1614065" y="3401"/>
                  </a:lnTo>
                  <a:lnTo>
                    <a:pt x="1608460" y="3689"/>
                  </a:lnTo>
                  <a:lnTo>
                    <a:pt x="1602856" y="3990"/>
                  </a:lnTo>
                  <a:lnTo>
                    <a:pt x="1597252" y="4304"/>
                  </a:lnTo>
                  <a:lnTo>
                    <a:pt x="1591647" y="4630"/>
                  </a:lnTo>
                  <a:lnTo>
                    <a:pt x="1586043" y="4968"/>
                  </a:lnTo>
                  <a:lnTo>
                    <a:pt x="1580438" y="5317"/>
                  </a:lnTo>
                  <a:lnTo>
                    <a:pt x="1574834" y="5676"/>
                  </a:lnTo>
                  <a:lnTo>
                    <a:pt x="1569230" y="6044"/>
                  </a:lnTo>
                  <a:lnTo>
                    <a:pt x="1563625" y="6420"/>
                  </a:lnTo>
                  <a:lnTo>
                    <a:pt x="1558021" y="6804"/>
                  </a:lnTo>
                  <a:lnTo>
                    <a:pt x="1552416" y="7195"/>
                  </a:lnTo>
                  <a:lnTo>
                    <a:pt x="1546812" y="7592"/>
                  </a:lnTo>
                  <a:lnTo>
                    <a:pt x="1541208" y="7995"/>
                  </a:lnTo>
                  <a:lnTo>
                    <a:pt x="1535603" y="8403"/>
                  </a:lnTo>
                  <a:lnTo>
                    <a:pt x="1529999" y="8815"/>
                  </a:lnTo>
                  <a:lnTo>
                    <a:pt x="1524394" y="9231"/>
                  </a:lnTo>
                  <a:lnTo>
                    <a:pt x="1518790" y="9651"/>
                  </a:lnTo>
                  <a:lnTo>
                    <a:pt x="1513186" y="10074"/>
                  </a:lnTo>
                  <a:lnTo>
                    <a:pt x="1507581" y="10501"/>
                  </a:lnTo>
                  <a:lnTo>
                    <a:pt x="1501977" y="10931"/>
                  </a:lnTo>
                  <a:lnTo>
                    <a:pt x="1496372" y="11364"/>
                  </a:lnTo>
                  <a:lnTo>
                    <a:pt x="1490768" y="11800"/>
                  </a:lnTo>
                  <a:lnTo>
                    <a:pt x="1485164" y="12240"/>
                  </a:lnTo>
                  <a:lnTo>
                    <a:pt x="1479559" y="12682"/>
                  </a:lnTo>
                  <a:lnTo>
                    <a:pt x="1473955" y="13128"/>
                  </a:lnTo>
                  <a:lnTo>
                    <a:pt x="1468350" y="13578"/>
                  </a:lnTo>
                  <a:lnTo>
                    <a:pt x="1462746" y="14031"/>
                  </a:lnTo>
                  <a:lnTo>
                    <a:pt x="1457142" y="14488"/>
                  </a:lnTo>
                  <a:lnTo>
                    <a:pt x="1451537" y="14949"/>
                  </a:lnTo>
                  <a:lnTo>
                    <a:pt x="1445933" y="15415"/>
                  </a:lnTo>
                  <a:lnTo>
                    <a:pt x="1440329" y="15886"/>
                  </a:lnTo>
                  <a:lnTo>
                    <a:pt x="1434724" y="16361"/>
                  </a:lnTo>
                  <a:lnTo>
                    <a:pt x="1429120" y="16842"/>
                  </a:lnTo>
                  <a:lnTo>
                    <a:pt x="1423515" y="17328"/>
                  </a:lnTo>
                  <a:lnTo>
                    <a:pt x="1417911" y="17819"/>
                  </a:lnTo>
                  <a:lnTo>
                    <a:pt x="1412307" y="18317"/>
                  </a:lnTo>
                  <a:lnTo>
                    <a:pt x="1406702" y="18820"/>
                  </a:lnTo>
                  <a:lnTo>
                    <a:pt x="1401098" y="19330"/>
                  </a:lnTo>
                  <a:lnTo>
                    <a:pt x="1395493" y="19847"/>
                  </a:lnTo>
                  <a:lnTo>
                    <a:pt x="1389889" y="20371"/>
                  </a:lnTo>
                  <a:lnTo>
                    <a:pt x="1384285" y="20901"/>
                  </a:lnTo>
                  <a:lnTo>
                    <a:pt x="1378680" y="21440"/>
                  </a:lnTo>
                  <a:lnTo>
                    <a:pt x="1373076" y="21985"/>
                  </a:lnTo>
                  <a:lnTo>
                    <a:pt x="1367471" y="22539"/>
                  </a:lnTo>
                  <a:lnTo>
                    <a:pt x="1361867" y="23100"/>
                  </a:lnTo>
                  <a:lnTo>
                    <a:pt x="1356263" y="23669"/>
                  </a:lnTo>
                  <a:lnTo>
                    <a:pt x="1350658" y="24247"/>
                  </a:lnTo>
                  <a:lnTo>
                    <a:pt x="1345054" y="24833"/>
                  </a:lnTo>
                  <a:lnTo>
                    <a:pt x="1339449" y="25429"/>
                  </a:lnTo>
                  <a:lnTo>
                    <a:pt x="1333845" y="26032"/>
                  </a:lnTo>
                  <a:lnTo>
                    <a:pt x="1328241" y="26645"/>
                  </a:lnTo>
                  <a:lnTo>
                    <a:pt x="1322636" y="27268"/>
                  </a:lnTo>
                  <a:lnTo>
                    <a:pt x="1317032" y="27899"/>
                  </a:lnTo>
                  <a:lnTo>
                    <a:pt x="1311427" y="28540"/>
                  </a:lnTo>
                  <a:lnTo>
                    <a:pt x="1305823" y="29191"/>
                  </a:lnTo>
                  <a:lnTo>
                    <a:pt x="1300219" y="29851"/>
                  </a:lnTo>
                  <a:lnTo>
                    <a:pt x="1294614" y="30522"/>
                  </a:lnTo>
                  <a:lnTo>
                    <a:pt x="1289010" y="31202"/>
                  </a:lnTo>
                  <a:lnTo>
                    <a:pt x="1283406" y="31893"/>
                  </a:lnTo>
                  <a:lnTo>
                    <a:pt x="1277801" y="32594"/>
                  </a:lnTo>
                  <a:lnTo>
                    <a:pt x="1272197" y="33306"/>
                  </a:lnTo>
                  <a:lnTo>
                    <a:pt x="1266592" y="34028"/>
                  </a:lnTo>
                  <a:lnTo>
                    <a:pt x="1260988" y="34761"/>
                  </a:lnTo>
                  <a:lnTo>
                    <a:pt x="1255384" y="35504"/>
                  </a:lnTo>
                  <a:lnTo>
                    <a:pt x="1249779" y="36259"/>
                  </a:lnTo>
                  <a:lnTo>
                    <a:pt x="1244175" y="37025"/>
                  </a:lnTo>
                  <a:lnTo>
                    <a:pt x="1238570" y="37802"/>
                  </a:lnTo>
                  <a:lnTo>
                    <a:pt x="1232966" y="38591"/>
                  </a:lnTo>
                  <a:lnTo>
                    <a:pt x="1227362" y="39391"/>
                  </a:lnTo>
                  <a:lnTo>
                    <a:pt x="1221757" y="40202"/>
                  </a:lnTo>
                  <a:lnTo>
                    <a:pt x="1216153" y="41025"/>
                  </a:lnTo>
                  <a:lnTo>
                    <a:pt x="1210548" y="41860"/>
                  </a:lnTo>
                  <a:lnTo>
                    <a:pt x="1204944" y="42707"/>
                  </a:lnTo>
                  <a:lnTo>
                    <a:pt x="1199340" y="43566"/>
                  </a:lnTo>
                  <a:lnTo>
                    <a:pt x="1193735" y="44437"/>
                  </a:lnTo>
                  <a:lnTo>
                    <a:pt x="1188131" y="45321"/>
                  </a:lnTo>
                  <a:lnTo>
                    <a:pt x="1182526" y="46216"/>
                  </a:lnTo>
                  <a:lnTo>
                    <a:pt x="1176922" y="47125"/>
                  </a:lnTo>
                  <a:lnTo>
                    <a:pt x="1171318" y="48046"/>
                  </a:lnTo>
                  <a:lnTo>
                    <a:pt x="1165713" y="48979"/>
                  </a:lnTo>
                  <a:lnTo>
                    <a:pt x="1160109" y="49926"/>
                  </a:lnTo>
                  <a:lnTo>
                    <a:pt x="1154504" y="50885"/>
                  </a:lnTo>
                  <a:lnTo>
                    <a:pt x="1148900" y="51858"/>
                  </a:lnTo>
                  <a:lnTo>
                    <a:pt x="1143296" y="52844"/>
                  </a:lnTo>
                  <a:lnTo>
                    <a:pt x="1137691" y="53843"/>
                  </a:lnTo>
                  <a:lnTo>
                    <a:pt x="1132087" y="54855"/>
                  </a:lnTo>
                  <a:lnTo>
                    <a:pt x="1126482" y="55881"/>
                  </a:lnTo>
                  <a:lnTo>
                    <a:pt x="1120878" y="56921"/>
                  </a:lnTo>
                  <a:lnTo>
                    <a:pt x="1115274" y="57975"/>
                  </a:lnTo>
                  <a:lnTo>
                    <a:pt x="1109669" y="59042"/>
                  </a:lnTo>
                  <a:lnTo>
                    <a:pt x="1104065" y="60123"/>
                  </a:lnTo>
                  <a:lnTo>
                    <a:pt x="1098461" y="61219"/>
                  </a:lnTo>
                  <a:lnTo>
                    <a:pt x="1092856" y="62329"/>
                  </a:lnTo>
                  <a:lnTo>
                    <a:pt x="1087252" y="63453"/>
                  </a:lnTo>
                  <a:lnTo>
                    <a:pt x="1081647" y="64592"/>
                  </a:lnTo>
                  <a:lnTo>
                    <a:pt x="1076043" y="65746"/>
                  </a:lnTo>
                  <a:lnTo>
                    <a:pt x="1070439" y="66914"/>
                  </a:lnTo>
                  <a:lnTo>
                    <a:pt x="1064834" y="68097"/>
                  </a:lnTo>
                  <a:lnTo>
                    <a:pt x="1059230" y="69296"/>
                  </a:lnTo>
                  <a:lnTo>
                    <a:pt x="1053625" y="70509"/>
                  </a:lnTo>
                  <a:lnTo>
                    <a:pt x="1048021" y="71738"/>
                  </a:lnTo>
                  <a:lnTo>
                    <a:pt x="1042417" y="72982"/>
                  </a:lnTo>
                  <a:lnTo>
                    <a:pt x="1036812" y="74241"/>
                  </a:lnTo>
                  <a:lnTo>
                    <a:pt x="1031208" y="75516"/>
                  </a:lnTo>
                  <a:lnTo>
                    <a:pt x="1025603" y="76807"/>
                  </a:lnTo>
                  <a:lnTo>
                    <a:pt x="1019999" y="78114"/>
                  </a:lnTo>
                  <a:lnTo>
                    <a:pt x="1014395" y="79437"/>
                  </a:lnTo>
                  <a:lnTo>
                    <a:pt x="1008790" y="80776"/>
                  </a:lnTo>
                  <a:lnTo>
                    <a:pt x="1003186" y="82132"/>
                  </a:lnTo>
                  <a:lnTo>
                    <a:pt x="997581" y="83504"/>
                  </a:lnTo>
                  <a:lnTo>
                    <a:pt x="991977" y="84892"/>
                  </a:lnTo>
                  <a:lnTo>
                    <a:pt x="986373" y="86297"/>
                  </a:lnTo>
                  <a:lnTo>
                    <a:pt x="980768" y="87719"/>
                  </a:lnTo>
                  <a:lnTo>
                    <a:pt x="975164" y="89158"/>
                  </a:lnTo>
                  <a:lnTo>
                    <a:pt x="969559" y="90614"/>
                  </a:lnTo>
                  <a:lnTo>
                    <a:pt x="963955" y="92087"/>
                  </a:lnTo>
                  <a:lnTo>
                    <a:pt x="958351" y="93578"/>
                  </a:lnTo>
                  <a:lnTo>
                    <a:pt x="952746" y="95086"/>
                  </a:lnTo>
                  <a:lnTo>
                    <a:pt x="947142" y="96611"/>
                  </a:lnTo>
                  <a:lnTo>
                    <a:pt x="941538" y="98154"/>
                  </a:lnTo>
                  <a:lnTo>
                    <a:pt x="935933" y="99715"/>
                  </a:lnTo>
                  <a:lnTo>
                    <a:pt x="930329" y="101294"/>
                  </a:lnTo>
                  <a:lnTo>
                    <a:pt x="924724" y="102891"/>
                  </a:lnTo>
                  <a:lnTo>
                    <a:pt x="919120" y="104507"/>
                  </a:lnTo>
                  <a:lnTo>
                    <a:pt x="913516" y="106140"/>
                  </a:lnTo>
                  <a:lnTo>
                    <a:pt x="907911" y="107792"/>
                  </a:lnTo>
                  <a:lnTo>
                    <a:pt x="902307" y="109463"/>
                  </a:lnTo>
                  <a:lnTo>
                    <a:pt x="896702" y="111152"/>
                  </a:lnTo>
                  <a:lnTo>
                    <a:pt x="891098" y="112860"/>
                  </a:lnTo>
                  <a:lnTo>
                    <a:pt x="885494" y="114587"/>
                  </a:lnTo>
                  <a:lnTo>
                    <a:pt x="879889" y="116333"/>
                  </a:lnTo>
                  <a:lnTo>
                    <a:pt x="874285" y="118098"/>
                  </a:lnTo>
                  <a:lnTo>
                    <a:pt x="868680" y="119883"/>
                  </a:lnTo>
                  <a:lnTo>
                    <a:pt x="863076" y="121687"/>
                  </a:lnTo>
                  <a:lnTo>
                    <a:pt x="857472" y="123510"/>
                  </a:lnTo>
                  <a:lnTo>
                    <a:pt x="851867" y="125353"/>
                  </a:lnTo>
                  <a:lnTo>
                    <a:pt x="846263" y="127215"/>
                  </a:lnTo>
                  <a:lnTo>
                    <a:pt x="840658" y="129097"/>
                  </a:lnTo>
                  <a:lnTo>
                    <a:pt x="835054" y="131000"/>
                  </a:lnTo>
                  <a:lnTo>
                    <a:pt x="829450" y="132922"/>
                  </a:lnTo>
                  <a:lnTo>
                    <a:pt x="823845" y="134864"/>
                  </a:lnTo>
                  <a:lnTo>
                    <a:pt x="818241" y="136826"/>
                  </a:lnTo>
                  <a:lnTo>
                    <a:pt x="812636" y="138809"/>
                  </a:lnTo>
                  <a:lnTo>
                    <a:pt x="807032" y="140812"/>
                  </a:lnTo>
                  <a:lnTo>
                    <a:pt x="801428" y="142835"/>
                  </a:lnTo>
                  <a:lnTo>
                    <a:pt x="795823" y="144879"/>
                  </a:lnTo>
                  <a:lnTo>
                    <a:pt x="790219" y="146944"/>
                  </a:lnTo>
                  <a:lnTo>
                    <a:pt x="784615" y="149029"/>
                  </a:lnTo>
                  <a:lnTo>
                    <a:pt x="779010" y="151135"/>
                  </a:lnTo>
                  <a:lnTo>
                    <a:pt x="773406" y="153262"/>
                  </a:lnTo>
                  <a:lnTo>
                    <a:pt x="767801" y="155410"/>
                  </a:lnTo>
                  <a:lnTo>
                    <a:pt x="762197" y="157578"/>
                  </a:lnTo>
                  <a:lnTo>
                    <a:pt x="756593" y="159768"/>
                  </a:lnTo>
                  <a:lnTo>
                    <a:pt x="750988" y="161979"/>
                  </a:lnTo>
                  <a:lnTo>
                    <a:pt x="745384" y="164211"/>
                  </a:lnTo>
                  <a:lnTo>
                    <a:pt x="739779" y="166464"/>
                  </a:lnTo>
                  <a:lnTo>
                    <a:pt x="734175" y="168738"/>
                  </a:lnTo>
                  <a:lnTo>
                    <a:pt x="728571" y="171034"/>
                  </a:lnTo>
                  <a:lnTo>
                    <a:pt x="722966" y="173351"/>
                  </a:lnTo>
                  <a:lnTo>
                    <a:pt x="717362" y="175689"/>
                  </a:lnTo>
                  <a:lnTo>
                    <a:pt x="711757" y="178049"/>
                  </a:lnTo>
                  <a:lnTo>
                    <a:pt x="706153" y="180430"/>
                  </a:lnTo>
                  <a:lnTo>
                    <a:pt x="700549" y="182833"/>
                  </a:lnTo>
                  <a:lnTo>
                    <a:pt x="694944" y="185257"/>
                  </a:lnTo>
                  <a:lnTo>
                    <a:pt x="689340" y="187703"/>
                  </a:lnTo>
                  <a:lnTo>
                    <a:pt x="683735" y="190170"/>
                  </a:lnTo>
                  <a:lnTo>
                    <a:pt x="678131" y="192658"/>
                  </a:lnTo>
                  <a:lnTo>
                    <a:pt x="672527" y="195169"/>
                  </a:lnTo>
                  <a:lnTo>
                    <a:pt x="666922" y="197700"/>
                  </a:lnTo>
                  <a:lnTo>
                    <a:pt x="661318" y="200254"/>
                  </a:lnTo>
                  <a:lnTo>
                    <a:pt x="655713" y="202829"/>
                  </a:lnTo>
                  <a:lnTo>
                    <a:pt x="650109" y="205425"/>
                  </a:lnTo>
                  <a:lnTo>
                    <a:pt x="644505" y="208043"/>
                  </a:lnTo>
                  <a:lnTo>
                    <a:pt x="638900" y="210683"/>
                  </a:lnTo>
                  <a:lnTo>
                    <a:pt x="633296" y="213344"/>
                  </a:lnTo>
                  <a:lnTo>
                    <a:pt x="627692" y="216026"/>
                  </a:lnTo>
                  <a:lnTo>
                    <a:pt x="622087" y="218730"/>
                  </a:lnTo>
                  <a:lnTo>
                    <a:pt x="616483" y="221456"/>
                  </a:lnTo>
                  <a:lnTo>
                    <a:pt x="610878" y="224203"/>
                  </a:lnTo>
                  <a:lnTo>
                    <a:pt x="605274" y="226971"/>
                  </a:lnTo>
                  <a:lnTo>
                    <a:pt x="599670" y="229760"/>
                  </a:lnTo>
                  <a:lnTo>
                    <a:pt x="594065" y="232571"/>
                  </a:lnTo>
                  <a:lnTo>
                    <a:pt x="588461" y="235403"/>
                  </a:lnTo>
                  <a:lnTo>
                    <a:pt x="582856" y="238257"/>
                  </a:lnTo>
                  <a:lnTo>
                    <a:pt x="577252" y="241131"/>
                  </a:lnTo>
                  <a:lnTo>
                    <a:pt x="571648" y="244026"/>
                  </a:lnTo>
                  <a:lnTo>
                    <a:pt x="566043" y="246943"/>
                  </a:lnTo>
                  <a:lnTo>
                    <a:pt x="560439" y="249881"/>
                  </a:lnTo>
                  <a:lnTo>
                    <a:pt x="554834" y="252839"/>
                  </a:lnTo>
                  <a:lnTo>
                    <a:pt x="549230" y="255818"/>
                  </a:lnTo>
                  <a:lnTo>
                    <a:pt x="543626" y="258818"/>
                  </a:lnTo>
                  <a:lnTo>
                    <a:pt x="538021" y="261839"/>
                  </a:lnTo>
                  <a:lnTo>
                    <a:pt x="532417" y="264880"/>
                  </a:lnTo>
                  <a:lnTo>
                    <a:pt x="526812" y="267942"/>
                  </a:lnTo>
                  <a:lnTo>
                    <a:pt x="521208" y="271025"/>
                  </a:lnTo>
                  <a:lnTo>
                    <a:pt x="515604" y="274128"/>
                  </a:lnTo>
                  <a:lnTo>
                    <a:pt x="509999" y="277251"/>
                  </a:lnTo>
                  <a:lnTo>
                    <a:pt x="504395" y="280394"/>
                  </a:lnTo>
                  <a:lnTo>
                    <a:pt x="498790" y="283558"/>
                  </a:lnTo>
                  <a:lnTo>
                    <a:pt x="493186" y="286741"/>
                  </a:lnTo>
                  <a:lnTo>
                    <a:pt x="487582" y="289945"/>
                  </a:lnTo>
                  <a:lnTo>
                    <a:pt x="481977" y="293168"/>
                  </a:lnTo>
                  <a:lnTo>
                    <a:pt x="476373" y="296412"/>
                  </a:lnTo>
                  <a:lnTo>
                    <a:pt x="470769" y="299675"/>
                  </a:lnTo>
                  <a:lnTo>
                    <a:pt x="465164" y="302957"/>
                  </a:lnTo>
                  <a:lnTo>
                    <a:pt x="459560" y="306259"/>
                  </a:lnTo>
                  <a:lnTo>
                    <a:pt x="453955" y="309581"/>
                  </a:lnTo>
                  <a:lnTo>
                    <a:pt x="448351" y="312922"/>
                  </a:lnTo>
                  <a:lnTo>
                    <a:pt x="442747" y="316282"/>
                  </a:lnTo>
                  <a:lnTo>
                    <a:pt x="437142" y="319661"/>
                  </a:lnTo>
                  <a:lnTo>
                    <a:pt x="431538" y="323059"/>
                  </a:lnTo>
                  <a:lnTo>
                    <a:pt x="425933" y="326477"/>
                  </a:lnTo>
                  <a:lnTo>
                    <a:pt x="420329" y="329913"/>
                  </a:lnTo>
                  <a:lnTo>
                    <a:pt x="414725" y="333368"/>
                  </a:lnTo>
                  <a:lnTo>
                    <a:pt x="409120" y="336842"/>
                  </a:lnTo>
                  <a:lnTo>
                    <a:pt x="403516" y="340334"/>
                  </a:lnTo>
                  <a:lnTo>
                    <a:pt x="397911" y="343845"/>
                  </a:lnTo>
                  <a:lnTo>
                    <a:pt x="392307" y="347374"/>
                  </a:lnTo>
                  <a:lnTo>
                    <a:pt x="386703" y="350922"/>
                  </a:lnTo>
                  <a:lnTo>
                    <a:pt x="381098" y="354487"/>
                  </a:lnTo>
                  <a:lnTo>
                    <a:pt x="375494" y="358071"/>
                  </a:lnTo>
                  <a:lnTo>
                    <a:pt x="369889" y="361674"/>
                  </a:lnTo>
                  <a:lnTo>
                    <a:pt x="364285" y="365294"/>
                  </a:lnTo>
                  <a:lnTo>
                    <a:pt x="358681" y="368932"/>
                  </a:lnTo>
                  <a:lnTo>
                    <a:pt x="353076" y="372587"/>
                  </a:lnTo>
                  <a:lnTo>
                    <a:pt x="347472" y="376261"/>
                  </a:lnTo>
                  <a:lnTo>
                    <a:pt x="341867" y="379952"/>
                  </a:lnTo>
                  <a:lnTo>
                    <a:pt x="336263" y="383661"/>
                  </a:lnTo>
                  <a:lnTo>
                    <a:pt x="330659" y="387387"/>
                  </a:lnTo>
                  <a:lnTo>
                    <a:pt x="325054" y="391130"/>
                  </a:lnTo>
                  <a:lnTo>
                    <a:pt x="319450" y="394891"/>
                  </a:lnTo>
                  <a:lnTo>
                    <a:pt x="313846" y="398669"/>
                  </a:lnTo>
                  <a:lnTo>
                    <a:pt x="308241" y="402464"/>
                  </a:lnTo>
                  <a:lnTo>
                    <a:pt x="302637" y="406276"/>
                  </a:lnTo>
                  <a:lnTo>
                    <a:pt x="297032" y="410105"/>
                  </a:lnTo>
                  <a:lnTo>
                    <a:pt x="291428" y="413951"/>
                  </a:lnTo>
                  <a:lnTo>
                    <a:pt x="285824" y="417813"/>
                  </a:lnTo>
                  <a:lnTo>
                    <a:pt x="280219" y="421692"/>
                  </a:lnTo>
                  <a:lnTo>
                    <a:pt x="274615" y="425587"/>
                  </a:lnTo>
                  <a:lnTo>
                    <a:pt x="269010" y="429498"/>
                  </a:lnTo>
                  <a:lnTo>
                    <a:pt x="263406" y="433426"/>
                  </a:lnTo>
                  <a:lnTo>
                    <a:pt x="257802" y="437369"/>
                  </a:lnTo>
                  <a:lnTo>
                    <a:pt x="252197" y="441328"/>
                  </a:lnTo>
                  <a:lnTo>
                    <a:pt x="246593" y="445303"/>
                  </a:lnTo>
                  <a:lnTo>
                    <a:pt x="240988" y="449293"/>
                  </a:lnTo>
                  <a:lnTo>
                    <a:pt x="235384" y="453298"/>
                  </a:lnTo>
                  <a:lnTo>
                    <a:pt x="229780" y="457318"/>
                  </a:lnTo>
                  <a:lnTo>
                    <a:pt x="224175" y="461352"/>
                  </a:lnTo>
                  <a:lnTo>
                    <a:pt x="218571" y="465401"/>
                  </a:lnTo>
                  <a:lnTo>
                    <a:pt x="212966" y="469464"/>
                  </a:lnTo>
                  <a:lnTo>
                    <a:pt x="207362" y="473541"/>
                  </a:lnTo>
                  <a:lnTo>
                    <a:pt x="201758" y="477631"/>
                  </a:lnTo>
                  <a:lnTo>
                    <a:pt x="196153" y="481734"/>
                  </a:lnTo>
                  <a:lnTo>
                    <a:pt x="190549" y="485849"/>
                  </a:lnTo>
                  <a:lnTo>
                    <a:pt x="184944" y="489977"/>
                  </a:lnTo>
                  <a:lnTo>
                    <a:pt x="179340" y="494117"/>
                  </a:lnTo>
                  <a:lnTo>
                    <a:pt x="173736" y="498267"/>
                  </a:lnTo>
                  <a:lnTo>
                    <a:pt x="168131" y="502428"/>
                  </a:lnTo>
                  <a:lnTo>
                    <a:pt x="162527" y="506599"/>
                  </a:lnTo>
                  <a:lnTo>
                    <a:pt x="156923" y="510780"/>
                  </a:lnTo>
                  <a:lnTo>
                    <a:pt x="151318" y="514969"/>
                  </a:lnTo>
                  <a:lnTo>
                    <a:pt x="145714" y="519166"/>
                  </a:lnTo>
                  <a:lnTo>
                    <a:pt x="140109" y="523370"/>
                  </a:lnTo>
                  <a:lnTo>
                    <a:pt x="134505" y="527581"/>
                  </a:lnTo>
                  <a:lnTo>
                    <a:pt x="128901" y="531797"/>
                  </a:lnTo>
                  <a:lnTo>
                    <a:pt x="123296" y="536017"/>
                  </a:lnTo>
                  <a:lnTo>
                    <a:pt x="117692" y="540241"/>
                  </a:lnTo>
                  <a:lnTo>
                    <a:pt x="112087" y="544468"/>
                  </a:lnTo>
                  <a:lnTo>
                    <a:pt x="106483" y="548696"/>
                  </a:lnTo>
                  <a:lnTo>
                    <a:pt x="100879" y="552924"/>
                  </a:lnTo>
                  <a:lnTo>
                    <a:pt x="95274" y="557151"/>
                  </a:lnTo>
                  <a:lnTo>
                    <a:pt x="89670" y="561376"/>
                  </a:lnTo>
                  <a:lnTo>
                    <a:pt x="84065" y="565597"/>
                  </a:lnTo>
                  <a:lnTo>
                    <a:pt x="78461" y="569813"/>
                  </a:lnTo>
                  <a:lnTo>
                    <a:pt x="72857" y="574022"/>
                  </a:lnTo>
                  <a:lnTo>
                    <a:pt x="67252" y="578223"/>
                  </a:lnTo>
                  <a:lnTo>
                    <a:pt x="61648" y="582415"/>
                  </a:lnTo>
                  <a:lnTo>
                    <a:pt x="56043" y="586595"/>
                  </a:lnTo>
                  <a:lnTo>
                    <a:pt x="50439" y="590763"/>
                  </a:lnTo>
                  <a:lnTo>
                    <a:pt x="44835" y="594915"/>
                  </a:lnTo>
                  <a:lnTo>
                    <a:pt x="39230" y="599052"/>
                  </a:lnTo>
                  <a:lnTo>
                    <a:pt x="33626" y="603169"/>
                  </a:lnTo>
                  <a:lnTo>
                    <a:pt x="28021" y="607267"/>
                  </a:lnTo>
                  <a:lnTo>
                    <a:pt x="22417" y="611342"/>
                  </a:lnTo>
                  <a:lnTo>
                    <a:pt x="16813" y="615393"/>
                  </a:lnTo>
                  <a:lnTo>
                    <a:pt x="11208" y="619418"/>
                  </a:lnTo>
                  <a:lnTo>
                    <a:pt x="5604" y="623415"/>
                  </a:lnTo>
                  <a:lnTo>
                    <a:pt x="0" y="627382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644151" y="1848659"/>
              <a:ext cx="1883076" cy="598161"/>
            </a:xfrm>
            <a:custGeom>
              <a:avLst/>
              <a:pathLst>
                <a:path w="1883076" h="598161">
                  <a:moveTo>
                    <a:pt x="0" y="598161"/>
                  </a:moveTo>
                  <a:lnTo>
                    <a:pt x="5604" y="593761"/>
                  </a:lnTo>
                  <a:lnTo>
                    <a:pt x="11208" y="589339"/>
                  </a:lnTo>
                  <a:lnTo>
                    <a:pt x="16813" y="584896"/>
                  </a:lnTo>
                  <a:lnTo>
                    <a:pt x="22417" y="580435"/>
                  </a:lnTo>
                  <a:lnTo>
                    <a:pt x="28021" y="575958"/>
                  </a:lnTo>
                  <a:lnTo>
                    <a:pt x="33626" y="571469"/>
                  </a:lnTo>
                  <a:lnTo>
                    <a:pt x="39230" y="566967"/>
                  </a:lnTo>
                  <a:lnTo>
                    <a:pt x="44835" y="562457"/>
                  </a:lnTo>
                  <a:lnTo>
                    <a:pt x="50439" y="557939"/>
                  </a:lnTo>
                  <a:lnTo>
                    <a:pt x="56043" y="553416"/>
                  </a:lnTo>
                  <a:lnTo>
                    <a:pt x="61648" y="548890"/>
                  </a:lnTo>
                  <a:lnTo>
                    <a:pt x="67252" y="544363"/>
                  </a:lnTo>
                  <a:lnTo>
                    <a:pt x="72857" y="539836"/>
                  </a:lnTo>
                  <a:lnTo>
                    <a:pt x="78461" y="535310"/>
                  </a:lnTo>
                  <a:lnTo>
                    <a:pt x="84065" y="530789"/>
                  </a:lnTo>
                  <a:lnTo>
                    <a:pt x="89670" y="526273"/>
                  </a:lnTo>
                  <a:lnTo>
                    <a:pt x="95274" y="521763"/>
                  </a:lnTo>
                  <a:lnTo>
                    <a:pt x="100879" y="517261"/>
                  </a:lnTo>
                  <a:lnTo>
                    <a:pt x="106483" y="512769"/>
                  </a:lnTo>
                  <a:lnTo>
                    <a:pt x="112087" y="508287"/>
                  </a:lnTo>
                  <a:lnTo>
                    <a:pt x="117692" y="503817"/>
                  </a:lnTo>
                  <a:lnTo>
                    <a:pt x="123296" y="499359"/>
                  </a:lnTo>
                  <a:lnTo>
                    <a:pt x="128901" y="494916"/>
                  </a:lnTo>
                  <a:lnTo>
                    <a:pt x="134505" y="490487"/>
                  </a:lnTo>
                  <a:lnTo>
                    <a:pt x="140109" y="486074"/>
                  </a:lnTo>
                  <a:lnTo>
                    <a:pt x="145714" y="481677"/>
                  </a:lnTo>
                  <a:lnTo>
                    <a:pt x="151318" y="477297"/>
                  </a:lnTo>
                  <a:lnTo>
                    <a:pt x="156923" y="472935"/>
                  </a:lnTo>
                  <a:lnTo>
                    <a:pt x="162527" y="468591"/>
                  </a:lnTo>
                  <a:lnTo>
                    <a:pt x="168131" y="464267"/>
                  </a:lnTo>
                  <a:lnTo>
                    <a:pt x="173736" y="459962"/>
                  </a:lnTo>
                  <a:lnTo>
                    <a:pt x="179340" y="455677"/>
                  </a:lnTo>
                  <a:lnTo>
                    <a:pt x="184944" y="451412"/>
                  </a:lnTo>
                  <a:lnTo>
                    <a:pt x="190549" y="447168"/>
                  </a:lnTo>
                  <a:lnTo>
                    <a:pt x="196153" y="442946"/>
                  </a:lnTo>
                  <a:lnTo>
                    <a:pt x="201758" y="438745"/>
                  </a:lnTo>
                  <a:lnTo>
                    <a:pt x="207362" y="434565"/>
                  </a:lnTo>
                  <a:lnTo>
                    <a:pt x="212966" y="430408"/>
                  </a:lnTo>
                  <a:lnTo>
                    <a:pt x="218571" y="426272"/>
                  </a:lnTo>
                  <a:lnTo>
                    <a:pt x="224175" y="422159"/>
                  </a:lnTo>
                  <a:lnTo>
                    <a:pt x="229780" y="418069"/>
                  </a:lnTo>
                  <a:lnTo>
                    <a:pt x="235384" y="414001"/>
                  </a:lnTo>
                  <a:lnTo>
                    <a:pt x="240988" y="409956"/>
                  </a:lnTo>
                  <a:lnTo>
                    <a:pt x="246593" y="405933"/>
                  </a:lnTo>
                  <a:lnTo>
                    <a:pt x="252197" y="401934"/>
                  </a:lnTo>
                  <a:lnTo>
                    <a:pt x="257802" y="397957"/>
                  </a:lnTo>
                  <a:lnTo>
                    <a:pt x="263406" y="394003"/>
                  </a:lnTo>
                  <a:lnTo>
                    <a:pt x="269010" y="390073"/>
                  </a:lnTo>
                  <a:lnTo>
                    <a:pt x="274615" y="386165"/>
                  </a:lnTo>
                  <a:lnTo>
                    <a:pt x="280219" y="382280"/>
                  </a:lnTo>
                  <a:lnTo>
                    <a:pt x="285824" y="378418"/>
                  </a:lnTo>
                  <a:lnTo>
                    <a:pt x="291428" y="374579"/>
                  </a:lnTo>
                  <a:lnTo>
                    <a:pt x="297032" y="370763"/>
                  </a:lnTo>
                  <a:lnTo>
                    <a:pt x="302637" y="366970"/>
                  </a:lnTo>
                  <a:lnTo>
                    <a:pt x="308241" y="363200"/>
                  </a:lnTo>
                  <a:lnTo>
                    <a:pt x="313846" y="359453"/>
                  </a:lnTo>
                  <a:lnTo>
                    <a:pt x="319450" y="355728"/>
                  </a:lnTo>
                  <a:lnTo>
                    <a:pt x="325054" y="352027"/>
                  </a:lnTo>
                  <a:lnTo>
                    <a:pt x="330659" y="348347"/>
                  </a:lnTo>
                  <a:lnTo>
                    <a:pt x="336263" y="344691"/>
                  </a:lnTo>
                  <a:lnTo>
                    <a:pt x="341867" y="341057"/>
                  </a:lnTo>
                  <a:lnTo>
                    <a:pt x="347472" y="337446"/>
                  </a:lnTo>
                  <a:lnTo>
                    <a:pt x="353076" y="333858"/>
                  </a:lnTo>
                  <a:lnTo>
                    <a:pt x="358681" y="330292"/>
                  </a:lnTo>
                  <a:lnTo>
                    <a:pt x="364285" y="326748"/>
                  </a:lnTo>
                  <a:lnTo>
                    <a:pt x="369889" y="323227"/>
                  </a:lnTo>
                  <a:lnTo>
                    <a:pt x="375494" y="319729"/>
                  </a:lnTo>
                  <a:lnTo>
                    <a:pt x="381098" y="316253"/>
                  </a:lnTo>
                  <a:lnTo>
                    <a:pt x="386703" y="312799"/>
                  </a:lnTo>
                  <a:lnTo>
                    <a:pt x="392307" y="309368"/>
                  </a:lnTo>
                  <a:lnTo>
                    <a:pt x="397911" y="305959"/>
                  </a:lnTo>
                  <a:lnTo>
                    <a:pt x="403516" y="302572"/>
                  </a:lnTo>
                  <a:lnTo>
                    <a:pt x="409120" y="299207"/>
                  </a:lnTo>
                  <a:lnTo>
                    <a:pt x="414725" y="295865"/>
                  </a:lnTo>
                  <a:lnTo>
                    <a:pt x="420329" y="292546"/>
                  </a:lnTo>
                  <a:lnTo>
                    <a:pt x="425933" y="289248"/>
                  </a:lnTo>
                  <a:lnTo>
                    <a:pt x="431538" y="285973"/>
                  </a:lnTo>
                  <a:lnTo>
                    <a:pt x="437142" y="282720"/>
                  </a:lnTo>
                  <a:lnTo>
                    <a:pt x="442747" y="279489"/>
                  </a:lnTo>
                  <a:lnTo>
                    <a:pt x="448351" y="276280"/>
                  </a:lnTo>
                  <a:lnTo>
                    <a:pt x="453955" y="273094"/>
                  </a:lnTo>
                  <a:lnTo>
                    <a:pt x="459560" y="269930"/>
                  </a:lnTo>
                  <a:lnTo>
                    <a:pt x="465164" y="266788"/>
                  </a:lnTo>
                  <a:lnTo>
                    <a:pt x="470769" y="263669"/>
                  </a:lnTo>
                  <a:lnTo>
                    <a:pt x="476373" y="260571"/>
                  </a:lnTo>
                  <a:lnTo>
                    <a:pt x="481977" y="257497"/>
                  </a:lnTo>
                  <a:lnTo>
                    <a:pt x="487582" y="254444"/>
                  </a:lnTo>
                  <a:lnTo>
                    <a:pt x="493186" y="251414"/>
                  </a:lnTo>
                  <a:lnTo>
                    <a:pt x="498790" y="248405"/>
                  </a:lnTo>
                  <a:lnTo>
                    <a:pt x="504395" y="245420"/>
                  </a:lnTo>
                  <a:lnTo>
                    <a:pt x="509999" y="242456"/>
                  </a:lnTo>
                  <a:lnTo>
                    <a:pt x="515604" y="239515"/>
                  </a:lnTo>
                  <a:lnTo>
                    <a:pt x="521208" y="236597"/>
                  </a:lnTo>
                  <a:lnTo>
                    <a:pt x="526812" y="233700"/>
                  </a:lnTo>
                  <a:lnTo>
                    <a:pt x="532417" y="230826"/>
                  </a:lnTo>
                  <a:lnTo>
                    <a:pt x="538021" y="227975"/>
                  </a:lnTo>
                  <a:lnTo>
                    <a:pt x="543626" y="225146"/>
                  </a:lnTo>
                  <a:lnTo>
                    <a:pt x="549230" y="222339"/>
                  </a:lnTo>
                  <a:lnTo>
                    <a:pt x="554834" y="219555"/>
                  </a:lnTo>
                  <a:lnTo>
                    <a:pt x="560439" y="216793"/>
                  </a:lnTo>
                  <a:lnTo>
                    <a:pt x="566043" y="214053"/>
                  </a:lnTo>
                  <a:lnTo>
                    <a:pt x="571648" y="211336"/>
                  </a:lnTo>
                  <a:lnTo>
                    <a:pt x="577252" y="208641"/>
                  </a:lnTo>
                  <a:lnTo>
                    <a:pt x="582856" y="205969"/>
                  </a:lnTo>
                  <a:lnTo>
                    <a:pt x="588461" y="203319"/>
                  </a:lnTo>
                  <a:lnTo>
                    <a:pt x="594065" y="200691"/>
                  </a:lnTo>
                  <a:lnTo>
                    <a:pt x="599670" y="198086"/>
                  </a:lnTo>
                  <a:lnTo>
                    <a:pt x="605274" y="195504"/>
                  </a:lnTo>
                  <a:lnTo>
                    <a:pt x="610878" y="192943"/>
                  </a:lnTo>
                  <a:lnTo>
                    <a:pt x="616483" y="190405"/>
                  </a:lnTo>
                  <a:lnTo>
                    <a:pt x="622087" y="187889"/>
                  </a:lnTo>
                  <a:lnTo>
                    <a:pt x="627692" y="185396"/>
                  </a:lnTo>
                  <a:lnTo>
                    <a:pt x="633296" y="182925"/>
                  </a:lnTo>
                  <a:lnTo>
                    <a:pt x="638900" y="180476"/>
                  </a:lnTo>
                  <a:lnTo>
                    <a:pt x="644505" y="178050"/>
                  </a:lnTo>
                  <a:lnTo>
                    <a:pt x="650109" y="175645"/>
                  </a:lnTo>
                  <a:lnTo>
                    <a:pt x="655713" y="173263"/>
                  </a:lnTo>
                  <a:lnTo>
                    <a:pt x="661318" y="170903"/>
                  </a:lnTo>
                  <a:lnTo>
                    <a:pt x="666922" y="168565"/>
                  </a:lnTo>
                  <a:lnTo>
                    <a:pt x="672527" y="166249"/>
                  </a:lnTo>
                  <a:lnTo>
                    <a:pt x="678131" y="163955"/>
                  </a:lnTo>
                  <a:lnTo>
                    <a:pt x="683735" y="161683"/>
                  </a:lnTo>
                  <a:lnTo>
                    <a:pt x="689340" y="159433"/>
                  </a:lnTo>
                  <a:lnTo>
                    <a:pt x="694944" y="157205"/>
                  </a:lnTo>
                  <a:lnTo>
                    <a:pt x="700549" y="154999"/>
                  </a:lnTo>
                  <a:lnTo>
                    <a:pt x="706153" y="152814"/>
                  </a:lnTo>
                  <a:lnTo>
                    <a:pt x="711757" y="150651"/>
                  </a:lnTo>
                  <a:lnTo>
                    <a:pt x="717362" y="148510"/>
                  </a:lnTo>
                  <a:lnTo>
                    <a:pt x="722966" y="146390"/>
                  </a:lnTo>
                  <a:lnTo>
                    <a:pt x="728571" y="144292"/>
                  </a:lnTo>
                  <a:lnTo>
                    <a:pt x="734175" y="142215"/>
                  </a:lnTo>
                  <a:lnTo>
                    <a:pt x="739779" y="140159"/>
                  </a:lnTo>
                  <a:lnTo>
                    <a:pt x="745384" y="138125"/>
                  </a:lnTo>
                  <a:lnTo>
                    <a:pt x="750988" y="136112"/>
                  </a:lnTo>
                  <a:lnTo>
                    <a:pt x="756593" y="134119"/>
                  </a:lnTo>
                  <a:lnTo>
                    <a:pt x="762197" y="132148"/>
                  </a:lnTo>
                  <a:lnTo>
                    <a:pt x="767801" y="130198"/>
                  </a:lnTo>
                  <a:lnTo>
                    <a:pt x="773406" y="128269"/>
                  </a:lnTo>
                  <a:lnTo>
                    <a:pt x="779010" y="126360"/>
                  </a:lnTo>
                  <a:lnTo>
                    <a:pt x="784615" y="124472"/>
                  </a:lnTo>
                  <a:lnTo>
                    <a:pt x="790219" y="122604"/>
                  </a:lnTo>
                  <a:lnTo>
                    <a:pt x="795823" y="120757"/>
                  </a:lnTo>
                  <a:lnTo>
                    <a:pt x="801428" y="118930"/>
                  </a:lnTo>
                  <a:lnTo>
                    <a:pt x="807032" y="117124"/>
                  </a:lnTo>
                  <a:lnTo>
                    <a:pt x="812636" y="115337"/>
                  </a:lnTo>
                  <a:lnTo>
                    <a:pt x="818241" y="113571"/>
                  </a:lnTo>
                  <a:lnTo>
                    <a:pt x="823845" y="111824"/>
                  </a:lnTo>
                  <a:lnTo>
                    <a:pt x="829450" y="110097"/>
                  </a:lnTo>
                  <a:lnTo>
                    <a:pt x="835054" y="108390"/>
                  </a:lnTo>
                  <a:lnTo>
                    <a:pt x="840658" y="106702"/>
                  </a:lnTo>
                  <a:lnTo>
                    <a:pt x="846263" y="105034"/>
                  </a:lnTo>
                  <a:lnTo>
                    <a:pt x="851867" y="103385"/>
                  </a:lnTo>
                  <a:lnTo>
                    <a:pt x="857472" y="101755"/>
                  </a:lnTo>
                  <a:lnTo>
                    <a:pt x="863076" y="100144"/>
                  </a:lnTo>
                  <a:lnTo>
                    <a:pt x="868680" y="98552"/>
                  </a:lnTo>
                  <a:lnTo>
                    <a:pt x="874285" y="96979"/>
                  </a:lnTo>
                  <a:lnTo>
                    <a:pt x="879889" y="95424"/>
                  </a:lnTo>
                  <a:lnTo>
                    <a:pt x="885494" y="93888"/>
                  </a:lnTo>
                  <a:lnTo>
                    <a:pt x="891098" y="92371"/>
                  </a:lnTo>
                  <a:lnTo>
                    <a:pt x="896702" y="90871"/>
                  </a:lnTo>
                  <a:lnTo>
                    <a:pt x="902307" y="89390"/>
                  </a:lnTo>
                  <a:lnTo>
                    <a:pt x="907911" y="87927"/>
                  </a:lnTo>
                  <a:lnTo>
                    <a:pt x="913516" y="86482"/>
                  </a:lnTo>
                  <a:lnTo>
                    <a:pt x="919120" y="85054"/>
                  </a:lnTo>
                  <a:lnTo>
                    <a:pt x="924724" y="83644"/>
                  </a:lnTo>
                  <a:lnTo>
                    <a:pt x="930329" y="82252"/>
                  </a:lnTo>
                  <a:lnTo>
                    <a:pt x="935933" y="80876"/>
                  </a:lnTo>
                  <a:lnTo>
                    <a:pt x="941538" y="79518"/>
                  </a:lnTo>
                  <a:lnTo>
                    <a:pt x="947142" y="78177"/>
                  </a:lnTo>
                  <a:lnTo>
                    <a:pt x="952746" y="76853"/>
                  </a:lnTo>
                  <a:lnTo>
                    <a:pt x="958351" y="75546"/>
                  </a:lnTo>
                  <a:lnTo>
                    <a:pt x="963955" y="74255"/>
                  </a:lnTo>
                  <a:lnTo>
                    <a:pt x="969559" y="72981"/>
                  </a:lnTo>
                  <a:lnTo>
                    <a:pt x="975164" y="71723"/>
                  </a:lnTo>
                  <a:lnTo>
                    <a:pt x="980768" y="70482"/>
                  </a:lnTo>
                  <a:lnTo>
                    <a:pt x="986373" y="69256"/>
                  </a:lnTo>
                  <a:lnTo>
                    <a:pt x="991977" y="68047"/>
                  </a:lnTo>
                  <a:lnTo>
                    <a:pt x="997581" y="66853"/>
                  </a:lnTo>
                  <a:lnTo>
                    <a:pt x="1003186" y="65675"/>
                  </a:lnTo>
                  <a:lnTo>
                    <a:pt x="1008790" y="64512"/>
                  </a:lnTo>
                  <a:lnTo>
                    <a:pt x="1014395" y="63365"/>
                  </a:lnTo>
                  <a:lnTo>
                    <a:pt x="1019999" y="62233"/>
                  </a:lnTo>
                  <a:lnTo>
                    <a:pt x="1025603" y="61116"/>
                  </a:lnTo>
                  <a:lnTo>
                    <a:pt x="1031208" y="60014"/>
                  </a:lnTo>
                  <a:lnTo>
                    <a:pt x="1036812" y="58927"/>
                  </a:lnTo>
                  <a:lnTo>
                    <a:pt x="1042417" y="57855"/>
                  </a:lnTo>
                  <a:lnTo>
                    <a:pt x="1048021" y="56797"/>
                  </a:lnTo>
                  <a:lnTo>
                    <a:pt x="1053625" y="55754"/>
                  </a:lnTo>
                  <a:lnTo>
                    <a:pt x="1059230" y="54725"/>
                  </a:lnTo>
                  <a:lnTo>
                    <a:pt x="1064834" y="53710"/>
                  </a:lnTo>
                  <a:lnTo>
                    <a:pt x="1070439" y="52709"/>
                  </a:lnTo>
                  <a:lnTo>
                    <a:pt x="1076043" y="51723"/>
                  </a:lnTo>
                  <a:lnTo>
                    <a:pt x="1081647" y="50749"/>
                  </a:lnTo>
                  <a:lnTo>
                    <a:pt x="1087252" y="49790"/>
                  </a:lnTo>
                  <a:lnTo>
                    <a:pt x="1092856" y="48844"/>
                  </a:lnTo>
                  <a:lnTo>
                    <a:pt x="1098461" y="47911"/>
                  </a:lnTo>
                  <a:lnTo>
                    <a:pt x="1104065" y="46992"/>
                  </a:lnTo>
                  <a:lnTo>
                    <a:pt x="1109669" y="46086"/>
                  </a:lnTo>
                  <a:lnTo>
                    <a:pt x="1115274" y="45192"/>
                  </a:lnTo>
                  <a:lnTo>
                    <a:pt x="1120878" y="44312"/>
                  </a:lnTo>
                  <a:lnTo>
                    <a:pt x="1126482" y="43444"/>
                  </a:lnTo>
                  <a:lnTo>
                    <a:pt x="1132087" y="42589"/>
                  </a:lnTo>
                  <a:lnTo>
                    <a:pt x="1137691" y="41746"/>
                  </a:lnTo>
                  <a:lnTo>
                    <a:pt x="1143296" y="40916"/>
                  </a:lnTo>
                  <a:lnTo>
                    <a:pt x="1148900" y="40098"/>
                  </a:lnTo>
                  <a:lnTo>
                    <a:pt x="1154504" y="39292"/>
                  </a:lnTo>
                  <a:lnTo>
                    <a:pt x="1160109" y="38498"/>
                  </a:lnTo>
                  <a:lnTo>
                    <a:pt x="1165713" y="37716"/>
                  </a:lnTo>
                  <a:lnTo>
                    <a:pt x="1171318" y="36946"/>
                  </a:lnTo>
                  <a:lnTo>
                    <a:pt x="1176922" y="36187"/>
                  </a:lnTo>
                  <a:lnTo>
                    <a:pt x="1182526" y="35440"/>
                  </a:lnTo>
                  <a:lnTo>
                    <a:pt x="1188131" y="34704"/>
                  </a:lnTo>
                  <a:lnTo>
                    <a:pt x="1193735" y="33979"/>
                  </a:lnTo>
                  <a:lnTo>
                    <a:pt x="1199340" y="33266"/>
                  </a:lnTo>
                  <a:lnTo>
                    <a:pt x="1204944" y="32564"/>
                  </a:lnTo>
                  <a:lnTo>
                    <a:pt x="1210548" y="31872"/>
                  </a:lnTo>
                  <a:lnTo>
                    <a:pt x="1216153" y="31191"/>
                  </a:lnTo>
                  <a:lnTo>
                    <a:pt x="1221757" y="30521"/>
                  </a:lnTo>
                  <a:lnTo>
                    <a:pt x="1227362" y="29862"/>
                  </a:lnTo>
                  <a:lnTo>
                    <a:pt x="1232966" y="29213"/>
                  </a:lnTo>
                  <a:lnTo>
                    <a:pt x="1238570" y="28574"/>
                  </a:lnTo>
                  <a:lnTo>
                    <a:pt x="1244175" y="27945"/>
                  </a:lnTo>
                  <a:lnTo>
                    <a:pt x="1249779" y="27327"/>
                  </a:lnTo>
                  <a:lnTo>
                    <a:pt x="1255384" y="26718"/>
                  </a:lnTo>
                  <a:lnTo>
                    <a:pt x="1260988" y="26120"/>
                  </a:lnTo>
                  <a:lnTo>
                    <a:pt x="1266592" y="25531"/>
                  </a:lnTo>
                  <a:lnTo>
                    <a:pt x="1272197" y="24951"/>
                  </a:lnTo>
                  <a:lnTo>
                    <a:pt x="1277801" y="24381"/>
                  </a:lnTo>
                  <a:lnTo>
                    <a:pt x="1283406" y="23820"/>
                  </a:lnTo>
                  <a:lnTo>
                    <a:pt x="1289010" y="23269"/>
                  </a:lnTo>
                  <a:lnTo>
                    <a:pt x="1294614" y="22727"/>
                  </a:lnTo>
                  <a:lnTo>
                    <a:pt x="1300219" y="22193"/>
                  </a:lnTo>
                  <a:lnTo>
                    <a:pt x="1305823" y="21669"/>
                  </a:lnTo>
                  <a:lnTo>
                    <a:pt x="1311427" y="21153"/>
                  </a:lnTo>
                  <a:lnTo>
                    <a:pt x="1317032" y="20646"/>
                  </a:lnTo>
                  <a:lnTo>
                    <a:pt x="1322636" y="20147"/>
                  </a:lnTo>
                  <a:lnTo>
                    <a:pt x="1328241" y="19656"/>
                  </a:lnTo>
                  <a:lnTo>
                    <a:pt x="1333845" y="19174"/>
                  </a:lnTo>
                  <a:lnTo>
                    <a:pt x="1339449" y="18699"/>
                  </a:lnTo>
                  <a:lnTo>
                    <a:pt x="1345054" y="18232"/>
                  </a:lnTo>
                  <a:lnTo>
                    <a:pt x="1350658" y="17773"/>
                  </a:lnTo>
                  <a:lnTo>
                    <a:pt x="1356263" y="17322"/>
                  </a:lnTo>
                  <a:lnTo>
                    <a:pt x="1361867" y="16878"/>
                  </a:lnTo>
                  <a:lnTo>
                    <a:pt x="1367471" y="16441"/>
                  </a:lnTo>
                  <a:lnTo>
                    <a:pt x="1373076" y="16011"/>
                  </a:lnTo>
                  <a:lnTo>
                    <a:pt x="1378680" y="15588"/>
                  </a:lnTo>
                  <a:lnTo>
                    <a:pt x="1384285" y="15172"/>
                  </a:lnTo>
                  <a:lnTo>
                    <a:pt x="1389889" y="14763"/>
                  </a:lnTo>
                  <a:lnTo>
                    <a:pt x="1395493" y="14359"/>
                  </a:lnTo>
                  <a:lnTo>
                    <a:pt x="1401098" y="13962"/>
                  </a:lnTo>
                  <a:lnTo>
                    <a:pt x="1406702" y="13571"/>
                  </a:lnTo>
                  <a:lnTo>
                    <a:pt x="1412307" y="13186"/>
                  </a:lnTo>
                  <a:lnTo>
                    <a:pt x="1417911" y="12806"/>
                  </a:lnTo>
                  <a:lnTo>
                    <a:pt x="1423515" y="12432"/>
                  </a:lnTo>
                  <a:lnTo>
                    <a:pt x="1429120" y="12062"/>
                  </a:lnTo>
                  <a:lnTo>
                    <a:pt x="1434724" y="11698"/>
                  </a:lnTo>
                  <a:lnTo>
                    <a:pt x="1440329" y="11339"/>
                  </a:lnTo>
                  <a:lnTo>
                    <a:pt x="1445933" y="10984"/>
                  </a:lnTo>
                  <a:lnTo>
                    <a:pt x="1451537" y="10634"/>
                  </a:lnTo>
                  <a:lnTo>
                    <a:pt x="1457142" y="10288"/>
                  </a:lnTo>
                  <a:lnTo>
                    <a:pt x="1462746" y="9946"/>
                  </a:lnTo>
                  <a:lnTo>
                    <a:pt x="1468350" y="9608"/>
                  </a:lnTo>
                  <a:lnTo>
                    <a:pt x="1473955" y="9273"/>
                  </a:lnTo>
                  <a:lnTo>
                    <a:pt x="1479559" y="8942"/>
                  </a:lnTo>
                  <a:lnTo>
                    <a:pt x="1485164" y="8615"/>
                  </a:lnTo>
                  <a:lnTo>
                    <a:pt x="1490768" y="8291"/>
                  </a:lnTo>
                  <a:lnTo>
                    <a:pt x="1496372" y="7970"/>
                  </a:lnTo>
                  <a:lnTo>
                    <a:pt x="1501977" y="7653"/>
                  </a:lnTo>
                  <a:lnTo>
                    <a:pt x="1507581" y="7338"/>
                  </a:lnTo>
                  <a:lnTo>
                    <a:pt x="1513186" y="7027"/>
                  </a:lnTo>
                  <a:lnTo>
                    <a:pt x="1518790" y="6720"/>
                  </a:lnTo>
                  <a:lnTo>
                    <a:pt x="1524394" y="6415"/>
                  </a:lnTo>
                  <a:lnTo>
                    <a:pt x="1529999" y="6115"/>
                  </a:lnTo>
                  <a:lnTo>
                    <a:pt x="1535603" y="5818"/>
                  </a:lnTo>
                  <a:lnTo>
                    <a:pt x="1541208" y="5526"/>
                  </a:lnTo>
                  <a:lnTo>
                    <a:pt x="1546812" y="5238"/>
                  </a:lnTo>
                  <a:lnTo>
                    <a:pt x="1552416" y="4954"/>
                  </a:lnTo>
                  <a:lnTo>
                    <a:pt x="1558021" y="4676"/>
                  </a:lnTo>
                  <a:lnTo>
                    <a:pt x="1563625" y="4404"/>
                  </a:lnTo>
                  <a:lnTo>
                    <a:pt x="1569230" y="4138"/>
                  </a:lnTo>
                  <a:lnTo>
                    <a:pt x="1574834" y="3878"/>
                  </a:lnTo>
                  <a:lnTo>
                    <a:pt x="1580438" y="3626"/>
                  </a:lnTo>
                  <a:lnTo>
                    <a:pt x="1586043" y="3382"/>
                  </a:lnTo>
                  <a:lnTo>
                    <a:pt x="1591647" y="3145"/>
                  </a:lnTo>
                  <a:lnTo>
                    <a:pt x="1597252" y="2918"/>
                  </a:lnTo>
                  <a:lnTo>
                    <a:pt x="1602856" y="2700"/>
                  </a:lnTo>
                  <a:lnTo>
                    <a:pt x="1608460" y="2491"/>
                  </a:lnTo>
                  <a:lnTo>
                    <a:pt x="1614065" y="2292"/>
                  </a:lnTo>
                  <a:lnTo>
                    <a:pt x="1619669" y="2104"/>
                  </a:lnTo>
                  <a:lnTo>
                    <a:pt x="1625273" y="1925"/>
                  </a:lnTo>
                  <a:lnTo>
                    <a:pt x="1630878" y="1757"/>
                  </a:lnTo>
                  <a:lnTo>
                    <a:pt x="1636482" y="1600"/>
                  </a:lnTo>
                  <a:lnTo>
                    <a:pt x="1642087" y="1453"/>
                  </a:lnTo>
                  <a:lnTo>
                    <a:pt x="1647691" y="1316"/>
                  </a:lnTo>
                  <a:lnTo>
                    <a:pt x="1653295" y="1190"/>
                  </a:lnTo>
                  <a:lnTo>
                    <a:pt x="1658900" y="1072"/>
                  </a:lnTo>
                  <a:lnTo>
                    <a:pt x="1664504" y="965"/>
                  </a:lnTo>
                  <a:lnTo>
                    <a:pt x="1670109" y="866"/>
                  </a:lnTo>
                  <a:lnTo>
                    <a:pt x="1675713" y="776"/>
                  </a:lnTo>
                  <a:lnTo>
                    <a:pt x="1681317" y="693"/>
                  </a:lnTo>
                  <a:lnTo>
                    <a:pt x="1686922" y="619"/>
                  </a:lnTo>
                  <a:lnTo>
                    <a:pt x="1692526" y="551"/>
                  </a:lnTo>
                  <a:lnTo>
                    <a:pt x="1698131" y="490"/>
                  </a:lnTo>
                  <a:lnTo>
                    <a:pt x="1703735" y="435"/>
                  </a:lnTo>
                  <a:lnTo>
                    <a:pt x="1709339" y="385"/>
                  </a:lnTo>
                  <a:lnTo>
                    <a:pt x="1714944" y="341"/>
                  </a:lnTo>
                  <a:lnTo>
                    <a:pt x="1720548" y="301"/>
                  </a:lnTo>
                  <a:lnTo>
                    <a:pt x="1726153" y="265"/>
                  </a:lnTo>
                  <a:lnTo>
                    <a:pt x="1731757" y="234"/>
                  </a:lnTo>
                  <a:lnTo>
                    <a:pt x="1737361" y="206"/>
                  </a:lnTo>
                  <a:lnTo>
                    <a:pt x="1742966" y="180"/>
                  </a:lnTo>
                  <a:lnTo>
                    <a:pt x="1748570" y="158"/>
                  </a:lnTo>
                  <a:lnTo>
                    <a:pt x="1754175" y="139"/>
                  </a:lnTo>
                  <a:lnTo>
                    <a:pt x="1759779" y="121"/>
                  </a:lnTo>
                  <a:lnTo>
                    <a:pt x="1765383" y="106"/>
                  </a:lnTo>
                  <a:lnTo>
                    <a:pt x="1770988" y="92"/>
                  </a:lnTo>
                  <a:lnTo>
                    <a:pt x="1776592" y="80"/>
                  </a:lnTo>
                  <a:lnTo>
                    <a:pt x="1782196" y="69"/>
                  </a:lnTo>
                  <a:lnTo>
                    <a:pt x="1787801" y="60"/>
                  </a:lnTo>
                  <a:lnTo>
                    <a:pt x="1793405" y="52"/>
                  </a:lnTo>
                  <a:lnTo>
                    <a:pt x="1799010" y="44"/>
                  </a:lnTo>
                  <a:lnTo>
                    <a:pt x="1804614" y="38"/>
                  </a:lnTo>
                  <a:lnTo>
                    <a:pt x="1810218" y="32"/>
                  </a:lnTo>
                  <a:lnTo>
                    <a:pt x="1815823" y="27"/>
                  </a:lnTo>
                  <a:lnTo>
                    <a:pt x="1821427" y="23"/>
                  </a:lnTo>
                  <a:lnTo>
                    <a:pt x="1827032" y="19"/>
                  </a:lnTo>
                  <a:lnTo>
                    <a:pt x="1832636" y="16"/>
                  </a:lnTo>
                  <a:lnTo>
                    <a:pt x="1838240" y="13"/>
                  </a:lnTo>
                  <a:lnTo>
                    <a:pt x="1843845" y="10"/>
                  </a:lnTo>
                  <a:lnTo>
                    <a:pt x="1849449" y="8"/>
                  </a:lnTo>
                  <a:lnTo>
                    <a:pt x="1855054" y="6"/>
                  </a:lnTo>
                  <a:lnTo>
                    <a:pt x="1860658" y="5"/>
                  </a:lnTo>
                  <a:lnTo>
                    <a:pt x="1866262" y="3"/>
                  </a:lnTo>
                  <a:lnTo>
                    <a:pt x="1871867" y="2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644151" y="1848665"/>
              <a:ext cx="1883076" cy="627635"/>
            </a:xfrm>
            <a:custGeom>
              <a:avLst/>
              <a:pathLst>
                <a:path w="1883076" h="627635">
                  <a:moveTo>
                    <a:pt x="0" y="627376"/>
                  </a:moveTo>
                  <a:lnTo>
                    <a:pt x="5604" y="623410"/>
                  </a:lnTo>
                  <a:lnTo>
                    <a:pt x="11208" y="619413"/>
                  </a:lnTo>
                  <a:lnTo>
                    <a:pt x="16813" y="615388"/>
                  </a:lnTo>
                  <a:lnTo>
                    <a:pt x="22417" y="611337"/>
                  </a:lnTo>
                  <a:lnTo>
                    <a:pt x="28021" y="607262"/>
                  </a:lnTo>
                  <a:lnTo>
                    <a:pt x="33626" y="603164"/>
                  </a:lnTo>
                  <a:lnTo>
                    <a:pt x="39230" y="599046"/>
                  </a:lnTo>
                  <a:lnTo>
                    <a:pt x="44835" y="594910"/>
                  </a:lnTo>
                  <a:lnTo>
                    <a:pt x="50439" y="590758"/>
                  </a:lnTo>
                  <a:lnTo>
                    <a:pt x="56043" y="586590"/>
                  </a:lnTo>
                  <a:lnTo>
                    <a:pt x="61648" y="582410"/>
                  </a:lnTo>
                  <a:lnTo>
                    <a:pt x="67252" y="578218"/>
                  </a:lnTo>
                  <a:lnTo>
                    <a:pt x="72857" y="574017"/>
                  </a:lnTo>
                  <a:lnTo>
                    <a:pt x="78461" y="569807"/>
                  </a:lnTo>
                  <a:lnTo>
                    <a:pt x="84065" y="565591"/>
                  </a:lnTo>
                  <a:lnTo>
                    <a:pt x="89670" y="561370"/>
                  </a:lnTo>
                  <a:lnTo>
                    <a:pt x="95274" y="557146"/>
                  </a:lnTo>
                  <a:lnTo>
                    <a:pt x="100879" y="552919"/>
                  </a:lnTo>
                  <a:lnTo>
                    <a:pt x="106483" y="548691"/>
                  </a:lnTo>
                  <a:lnTo>
                    <a:pt x="112087" y="544463"/>
                  </a:lnTo>
                  <a:lnTo>
                    <a:pt x="117692" y="540236"/>
                  </a:lnTo>
                  <a:lnTo>
                    <a:pt x="123296" y="536012"/>
                  </a:lnTo>
                  <a:lnTo>
                    <a:pt x="128901" y="531792"/>
                  </a:lnTo>
                  <a:lnTo>
                    <a:pt x="134505" y="527576"/>
                  </a:lnTo>
                  <a:lnTo>
                    <a:pt x="140109" y="523365"/>
                  </a:lnTo>
                  <a:lnTo>
                    <a:pt x="145714" y="519161"/>
                  </a:lnTo>
                  <a:lnTo>
                    <a:pt x="151318" y="514964"/>
                  </a:lnTo>
                  <a:lnTo>
                    <a:pt x="156923" y="510775"/>
                  </a:lnTo>
                  <a:lnTo>
                    <a:pt x="162527" y="506594"/>
                  </a:lnTo>
                  <a:lnTo>
                    <a:pt x="168131" y="502423"/>
                  </a:lnTo>
                  <a:lnTo>
                    <a:pt x="173736" y="498262"/>
                  </a:lnTo>
                  <a:lnTo>
                    <a:pt x="179340" y="494111"/>
                  </a:lnTo>
                  <a:lnTo>
                    <a:pt x="184944" y="489972"/>
                  </a:lnTo>
                  <a:lnTo>
                    <a:pt x="190549" y="485844"/>
                  </a:lnTo>
                  <a:lnTo>
                    <a:pt x="196153" y="481729"/>
                  </a:lnTo>
                  <a:lnTo>
                    <a:pt x="201758" y="477626"/>
                  </a:lnTo>
                  <a:lnTo>
                    <a:pt x="207362" y="473535"/>
                  </a:lnTo>
                  <a:lnTo>
                    <a:pt x="212966" y="469459"/>
                  </a:lnTo>
                  <a:lnTo>
                    <a:pt x="218571" y="465396"/>
                  </a:lnTo>
                  <a:lnTo>
                    <a:pt x="224175" y="461347"/>
                  </a:lnTo>
                  <a:lnTo>
                    <a:pt x="229780" y="457312"/>
                  </a:lnTo>
                  <a:lnTo>
                    <a:pt x="235384" y="453292"/>
                  </a:lnTo>
                  <a:lnTo>
                    <a:pt x="240988" y="449287"/>
                  </a:lnTo>
                  <a:lnTo>
                    <a:pt x="246593" y="445297"/>
                  </a:lnTo>
                  <a:lnTo>
                    <a:pt x="252197" y="441323"/>
                  </a:lnTo>
                  <a:lnTo>
                    <a:pt x="257802" y="437364"/>
                  </a:lnTo>
                  <a:lnTo>
                    <a:pt x="263406" y="433420"/>
                  </a:lnTo>
                  <a:lnTo>
                    <a:pt x="269010" y="429493"/>
                  </a:lnTo>
                  <a:lnTo>
                    <a:pt x="274615" y="425582"/>
                  </a:lnTo>
                  <a:lnTo>
                    <a:pt x="280219" y="421687"/>
                  </a:lnTo>
                  <a:lnTo>
                    <a:pt x="285824" y="417808"/>
                  </a:lnTo>
                  <a:lnTo>
                    <a:pt x="291428" y="413946"/>
                  </a:lnTo>
                  <a:lnTo>
                    <a:pt x="297032" y="410100"/>
                  </a:lnTo>
                  <a:lnTo>
                    <a:pt x="302637" y="406271"/>
                  </a:lnTo>
                  <a:lnTo>
                    <a:pt x="308241" y="402459"/>
                  </a:lnTo>
                  <a:lnTo>
                    <a:pt x="313846" y="398664"/>
                  </a:lnTo>
                  <a:lnTo>
                    <a:pt x="319450" y="394886"/>
                  </a:lnTo>
                  <a:lnTo>
                    <a:pt x="325054" y="391125"/>
                  </a:lnTo>
                  <a:lnTo>
                    <a:pt x="330659" y="387382"/>
                  </a:lnTo>
                  <a:lnTo>
                    <a:pt x="336263" y="383656"/>
                  </a:lnTo>
                  <a:lnTo>
                    <a:pt x="341867" y="379947"/>
                  </a:lnTo>
                  <a:lnTo>
                    <a:pt x="347472" y="376256"/>
                  </a:lnTo>
                  <a:lnTo>
                    <a:pt x="353076" y="372582"/>
                  </a:lnTo>
                  <a:lnTo>
                    <a:pt x="358681" y="368926"/>
                  </a:lnTo>
                  <a:lnTo>
                    <a:pt x="364285" y="365288"/>
                  </a:lnTo>
                  <a:lnTo>
                    <a:pt x="369889" y="361668"/>
                  </a:lnTo>
                  <a:lnTo>
                    <a:pt x="375494" y="358066"/>
                  </a:lnTo>
                  <a:lnTo>
                    <a:pt x="381098" y="354482"/>
                  </a:lnTo>
                  <a:lnTo>
                    <a:pt x="386703" y="350916"/>
                  </a:lnTo>
                  <a:lnTo>
                    <a:pt x="392307" y="347369"/>
                  </a:lnTo>
                  <a:lnTo>
                    <a:pt x="397911" y="343840"/>
                  </a:lnTo>
                  <a:lnTo>
                    <a:pt x="403516" y="340329"/>
                  </a:lnTo>
                  <a:lnTo>
                    <a:pt x="409120" y="336836"/>
                  </a:lnTo>
                  <a:lnTo>
                    <a:pt x="414725" y="333363"/>
                  </a:lnTo>
                  <a:lnTo>
                    <a:pt x="420329" y="329908"/>
                  </a:lnTo>
                  <a:lnTo>
                    <a:pt x="425933" y="326472"/>
                  </a:lnTo>
                  <a:lnTo>
                    <a:pt x="431538" y="323054"/>
                  </a:lnTo>
                  <a:lnTo>
                    <a:pt x="437142" y="319656"/>
                  </a:lnTo>
                  <a:lnTo>
                    <a:pt x="442747" y="316277"/>
                  </a:lnTo>
                  <a:lnTo>
                    <a:pt x="448351" y="312916"/>
                  </a:lnTo>
                  <a:lnTo>
                    <a:pt x="453955" y="309576"/>
                  </a:lnTo>
                  <a:lnTo>
                    <a:pt x="459560" y="306254"/>
                  </a:lnTo>
                  <a:lnTo>
                    <a:pt x="465164" y="302952"/>
                  </a:lnTo>
                  <a:lnTo>
                    <a:pt x="470769" y="299669"/>
                  </a:lnTo>
                  <a:lnTo>
                    <a:pt x="476373" y="296406"/>
                  </a:lnTo>
                  <a:lnTo>
                    <a:pt x="481977" y="293163"/>
                  </a:lnTo>
                  <a:lnTo>
                    <a:pt x="487582" y="289940"/>
                  </a:lnTo>
                  <a:lnTo>
                    <a:pt x="493186" y="286736"/>
                  </a:lnTo>
                  <a:lnTo>
                    <a:pt x="498790" y="283552"/>
                  </a:lnTo>
                  <a:lnTo>
                    <a:pt x="504395" y="280389"/>
                  </a:lnTo>
                  <a:lnTo>
                    <a:pt x="509999" y="277246"/>
                  </a:lnTo>
                  <a:lnTo>
                    <a:pt x="515604" y="274122"/>
                  </a:lnTo>
                  <a:lnTo>
                    <a:pt x="521208" y="271020"/>
                  </a:lnTo>
                  <a:lnTo>
                    <a:pt x="526812" y="267937"/>
                  </a:lnTo>
                  <a:lnTo>
                    <a:pt x="532417" y="264875"/>
                  </a:lnTo>
                  <a:lnTo>
                    <a:pt x="538021" y="261834"/>
                  </a:lnTo>
                  <a:lnTo>
                    <a:pt x="543626" y="258813"/>
                  </a:lnTo>
                  <a:lnTo>
                    <a:pt x="549230" y="255813"/>
                  </a:lnTo>
                  <a:lnTo>
                    <a:pt x="554834" y="252834"/>
                  </a:lnTo>
                  <a:lnTo>
                    <a:pt x="560439" y="249875"/>
                  </a:lnTo>
                  <a:lnTo>
                    <a:pt x="566043" y="246938"/>
                  </a:lnTo>
                  <a:lnTo>
                    <a:pt x="571648" y="244021"/>
                  </a:lnTo>
                  <a:lnTo>
                    <a:pt x="577252" y="241126"/>
                  </a:lnTo>
                  <a:lnTo>
                    <a:pt x="582856" y="238251"/>
                  </a:lnTo>
                  <a:lnTo>
                    <a:pt x="588461" y="235398"/>
                  </a:lnTo>
                  <a:lnTo>
                    <a:pt x="594065" y="232566"/>
                  </a:lnTo>
                  <a:lnTo>
                    <a:pt x="599670" y="229755"/>
                  </a:lnTo>
                  <a:lnTo>
                    <a:pt x="605274" y="226966"/>
                  </a:lnTo>
                  <a:lnTo>
                    <a:pt x="610878" y="224197"/>
                  </a:lnTo>
                  <a:lnTo>
                    <a:pt x="616483" y="221450"/>
                  </a:lnTo>
                  <a:lnTo>
                    <a:pt x="622087" y="218725"/>
                  </a:lnTo>
                  <a:lnTo>
                    <a:pt x="627692" y="216021"/>
                  </a:lnTo>
                  <a:lnTo>
                    <a:pt x="633296" y="213339"/>
                  </a:lnTo>
                  <a:lnTo>
                    <a:pt x="638900" y="210678"/>
                  </a:lnTo>
                  <a:lnTo>
                    <a:pt x="644505" y="208038"/>
                  </a:lnTo>
                  <a:lnTo>
                    <a:pt x="650109" y="205420"/>
                  </a:lnTo>
                  <a:lnTo>
                    <a:pt x="655713" y="202824"/>
                  </a:lnTo>
                  <a:lnTo>
                    <a:pt x="661318" y="200249"/>
                  </a:lnTo>
                  <a:lnTo>
                    <a:pt x="666922" y="197695"/>
                  </a:lnTo>
                  <a:lnTo>
                    <a:pt x="672527" y="195163"/>
                  </a:lnTo>
                  <a:lnTo>
                    <a:pt x="678131" y="192653"/>
                  </a:lnTo>
                  <a:lnTo>
                    <a:pt x="683735" y="190164"/>
                  </a:lnTo>
                  <a:lnTo>
                    <a:pt x="689340" y="187697"/>
                  </a:lnTo>
                  <a:lnTo>
                    <a:pt x="694944" y="185252"/>
                  </a:lnTo>
                  <a:lnTo>
                    <a:pt x="700549" y="182828"/>
                  </a:lnTo>
                  <a:lnTo>
                    <a:pt x="706153" y="180425"/>
                  </a:lnTo>
                  <a:lnTo>
                    <a:pt x="711757" y="178044"/>
                  </a:lnTo>
                  <a:lnTo>
                    <a:pt x="717362" y="175684"/>
                  </a:lnTo>
                  <a:lnTo>
                    <a:pt x="722966" y="173346"/>
                  </a:lnTo>
                  <a:lnTo>
                    <a:pt x="728571" y="171029"/>
                  </a:lnTo>
                  <a:lnTo>
                    <a:pt x="734175" y="168733"/>
                  </a:lnTo>
                  <a:lnTo>
                    <a:pt x="739779" y="166459"/>
                  </a:lnTo>
                  <a:lnTo>
                    <a:pt x="745384" y="164206"/>
                  </a:lnTo>
                  <a:lnTo>
                    <a:pt x="750988" y="161974"/>
                  </a:lnTo>
                  <a:lnTo>
                    <a:pt x="756593" y="159763"/>
                  </a:lnTo>
                  <a:lnTo>
                    <a:pt x="762197" y="157573"/>
                  </a:lnTo>
                  <a:lnTo>
                    <a:pt x="767801" y="155404"/>
                  </a:lnTo>
                  <a:lnTo>
                    <a:pt x="773406" y="153257"/>
                  </a:lnTo>
                  <a:lnTo>
                    <a:pt x="779010" y="151130"/>
                  </a:lnTo>
                  <a:lnTo>
                    <a:pt x="784615" y="149024"/>
                  </a:lnTo>
                  <a:lnTo>
                    <a:pt x="790219" y="146939"/>
                  </a:lnTo>
                  <a:lnTo>
                    <a:pt x="795823" y="144874"/>
                  </a:lnTo>
                  <a:lnTo>
                    <a:pt x="801428" y="142830"/>
                  </a:lnTo>
                  <a:lnTo>
                    <a:pt x="807032" y="140807"/>
                  </a:lnTo>
                  <a:lnTo>
                    <a:pt x="812636" y="138804"/>
                  </a:lnTo>
                  <a:lnTo>
                    <a:pt x="818241" y="136821"/>
                  </a:lnTo>
                  <a:lnTo>
                    <a:pt x="823845" y="134859"/>
                  </a:lnTo>
                  <a:lnTo>
                    <a:pt x="829450" y="132916"/>
                  </a:lnTo>
                  <a:lnTo>
                    <a:pt x="835054" y="130994"/>
                  </a:lnTo>
                  <a:lnTo>
                    <a:pt x="840658" y="129092"/>
                  </a:lnTo>
                  <a:lnTo>
                    <a:pt x="846263" y="127210"/>
                  </a:lnTo>
                  <a:lnTo>
                    <a:pt x="851867" y="125347"/>
                  </a:lnTo>
                  <a:lnTo>
                    <a:pt x="857472" y="123505"/>
                  </a:lnTo>
                  <a:lnTo>
                    <a:pt x="863076" y="121681"/>
                  </a:lnTo>
                  <a:lnTo>
                    <a:pt x="868680" y="119878"/>
                  </a:lnTo>
                  <a:lnTo>
                    <a:pt x="874285" y="118093"/>
                  </a:lnTo>
                  <a:lnTo>
                    <a:pt x="879889" y="116328"/>
                  </a:lnTo>
                  <a:lnTo>
                    <a:pt x="885494" y="114582"/>
                  </a:lnTo>
                  <a:lnTo>
                    <a:pt x="891098" y="112855"/>
                  </a:lnTo>
                  <a:lnTo>
                    <a:pt x="896702" y="111147"/>
                  </a:lnTo>
                  <a:lnTo>
                    <a:pt x="902307" y="109458"/>
                  </a:lnTo>
                  <a:lnTo>
                    <a:pt x="907911" y="107787"/>
                  </a:lnTo>
                  <a:lnTo>
                    <a:pt x="913516" y="106135"/>
                  </a:lnTo>
                  <a:lnTo>
                    <a:pt x="919120" y="104501"/>
                  </a:lnTo>
                  <a:lnTo>
                    <a:pt x="924724" y="102886"/>
                  </a:lnTo>
                  <a:lnTo>
                    <a:pt x="930329" y="101289"/>
                  </a:lnTo>
                  <a:lnTo>
                    <a:pt x="935933" y="99710"/>
                  </a:lnTo>
                  <a:lnTo>
                    <a:pt x="941538" y="98149"/>
                  </a:lnTo>
                  <a:lnTo>
                    <a:pt x="947142" y="96606"/>
                  </a:lnTo>
                  <a:lnTo>
                    <a:pt x="952746" y="95080"/>
                  </a:lnTo>
                  <a:lnTo>
                    <a:pt x="958351" y="93573"/>
                  </a:lnTo>
                  <a:lnTo>
                    <a:pt x="963955" y="92082"/>
                  </a:lnTo>
                  <a:lnTo>
                    <a:pt x="969559" y="90609"/>
                  </a:lnTo>
                  <a:lnTo>
                    <a:pt x="975164" y="89153"/>
                  </a:lnTo>
                  <a:lnTo>
                    <a:pt x="980768" y="87714"/>
                  </a:lnTo>
                  <a:lnTo>
                    <a:pt x="986373" y="86292"/>
                  </a:lnTo>
                  <a:lnTo>
                    <a:pt x="991977" y="84887"/>
                  </a:lnTo>
                  <a:lnTo>
                    <a:pt x="997581" y="83499"/>
                  </a:lnTo>
                  <a:lnTo>
                    <a:pt x="1003186" y="82127"/>
                  </a:lnTo>
                  <a:lnTo>
                    <a:pt x="1008790" y="80771"/>
                  </a:lnTo>
                  <a:lnTo>
                    <a:pt x="1014395" y="79432"/>
                  </a:lnTo>
                  <a:lnTo>
                    <a:pt x="1019999" y="78109"/>
                  </a:lnTo>
                  <a:lnTo>
                    <a:pt x="1025603" y="76802"/>
                  </a:lnTo>
                  <a:lnTo>
                    <a:pt x="1031208" y="75511"/>
                  </a:lnTo>
                  <a:lnTo>
                    <a:pt x="1036812" y="74236"/>
                  </a:lnTo>
                  <a:lnTo>
                    <a:pt x="1042417" y="72976"/>
                  </a:lnTo>
                  <a:lnTo>
                    <a:pt x="1048021" y="71732"/>
                  </a:lnTo>
                  <a:lnTo>
                    <a:pt x="1053625" y="70504"/>
                  </a:lnTo>
                  <a:lnTo>
                    <a:pt x="1059230" y="69290"/>
                  </a:lnTo>
                  <a:lnTo>
                    <a:pt x="1064834" y="68092"/>
                  </a:lnTo>
                  <a:lnTo>
                    <a:pt x="1070439" y="66909"/>
                  </a:lnTo>
                  <a:lnTo>
                    <a:pt x="1076043" y="65741"/>
                  </a:lnTo>
                  <a:lnTo>
                    <a:pt x="1081647" y="64587"/>
                  </a:lnTo>
                  <a:lnTo>
                    <a:pt x="1087252" y="63448"/>
                  </a:lnTo>
                  <a:lnTo>
                    <a:pt x="1092856" y="62324"/>
                  </a:lnTo>
                  <a:lnTo>
                    <a:pt x="1098461" y="61214"/>
                  </a:lnTo>
                  <a:lnTo>
                    <a:pt x="1104065" y="60118"/>
                  </a:lnTo>
                  <a:lnTo>
                    <a:pt x="1109669" y="59037"/>
                  </a:lnTo>
                  <a:lnTo>
                    <a:pt x="1115274" y="57969"/>
                  </a:lnTo>
                  <a:lnTo>
                    <a:pt x="1120878" y="56916"/>
                  </a:lnTo>
                  <a:lnTo>
                    <a:pt x="1126482" y="55876"/>
                  </a:lnTo>
                  <a:lnTo>
                    <a:pt x="1132087" y="54850"/>
                  </a:lnTo>
                  <a:lnTo>
                    <a:pt x="1137691" y="53837"/>
                  </a:lnTo>
                  <a:lnTo>
                    <a:pt x="1143296" y="52838"/>
                  </a:lnTo>
                  <a:lnTo>
                    <a:pt x="1148900" y="51853"/>
                  </a:lnTo>
                  <a:lnTo>
                    <a:pt x="1154504" y="50880"/>
                  </a:lnTo>
                  <a:lnTo>
                    <a:pt x="1160109" y="49921"/>
                  </a:lnTo>
                  <a:lnTo>
                    <a:pt x="1165713" y="48974"/>
                  </a:lnTo>
                  <a:lnTo>
                    <a:pt x="1171318" y="48040"/>
                  </a:lnTo>
                  <a:lnTo>
                    <a:pt x="1176922" y="47119"/>
                  </a:lnTo>
                  <a:lnTo>
                    <a:pt x="1182526" y="46211"/>
                  </a:lnTo>
                  <a:lnTo>
                    <a:pt x="1188131" y="45315"/>
                  </a:lnTo>
                  <a:lnTo>
                    <a:pt x="1193735" y="44432"/>
                  </a:lnTo>
                  <a:lnTo>
                    <a:pt x="1199340" y="43561"/>
                  </a:lnTo>
                  <a:lnTo>
                    <a:pt x="1204944" y="42702"/>
                  </a:lnTo>
                  <a:lnTo>
                    <a:pt x="1210548" y="41855"/>
                  </a:lnTo>
                  <a:lnTo>
                    <a:pt x="1216153" y="41020"/>
                  </a:lnTo>
                  <a:lnTo>
                    <a:pt x="1221757" y="40197"/>
                  </a:lnTo>
                  <a:lnTo>
                    <a:pt x="1227362" y="39385"/>
                  </a:lnTo>
                  <a:lnTo>
                    <a:pt x="1232966" y="38585"/>
                  </a:lnTo>
                  <a:lnTo>
                    <a:pt x="1238570" y="37797"/>
                  </a:lnTo>
                  <a:lnTo>
                    <a:pt x="1244175" y="37020"/>
                  </a:lnTo>
                  <a:lnTo>
                    <a:pt x="1249779" y="36254"/>
                  </a:lnTo>
                  <a:lnTo>
                    <a:pt x="1255384" y="35499"/>
                  </a:lnTo>
                  <a:lnTo>
                    <a:pt x="1260988" y="34755"/>
                  </a:lnTo>
                  <a:lnTo>
                    <a:pt x="1266592" y="34023"/>
                  </a:lnTo>
                  <a:lnTo>
                    <a:pt x="1272197" y="33300"/>
                  </a:lnTo>
                  <a:lnTo>
                    <a:pt x="1277801" y="32589"/>
                  </a:lnTo>
                  <a:lnTo>
                    <a:pt x="1283406" y="31888"/>
                  </a:lnTo>
                  <a:lnTo>
                    <a:pt x="1289010" y="31197"/>
                  </a:lnTo>
                  <a:lnTo>
                    <a:pt x="1294614" y="30516"/>
                  </a:lnTo>
                  <a:lnTo>
                    <a:pt x="1300219" y="29846"/>
                  </a:lnTo>
                  <a:lnTo>
                    <a:pt x="1305823" y="29185"/>
                  </a:lnTo>
                  <a:lnTo>
                    <a:pt x="1311427" y="28535"/>
                  </a:lnTo>
                  <a:lnTo>
                    <a:pt x="1317032" y="27894"/>
                  </a:lnTo>
                  <a:lnTo>
                    <a:pt x="1322636" y="27262"/>
                  </a:lnTo>
                  <a:lnTo>
                    <a:pt x="1328241" y="26640"/>
                  </a:lnTo>
                  <a:lnTo>
                    <a:pt x="1333845" y="26027"/>
                  </a:lnTo>
                  <a:lnTo>
                    <a:pt x="1339449" y="25423"/>
                  </a:lnTo>
                  <a:lnTo>
                    <a:pt x="1345054" y="24828"/>
                  </a:lnTo>
                  <a:lnTo>
                    <a:pt x="1350658" y="24242"/>
                  </a:lnTo>
                  <a:lnTo>
                    <a:pt x="1356263" y="23664"/>
                  </a:lnTo>
                  <a:lnTo>
                    <a:pt x="1361867" y="23095"/>
                  </a:lnTo>
                  <a:lnTo>
                    <a:pt x="1367471" y="22533"/>
                  </a:lnTo>
                  <a:lnTo>
                    <a:pt x="1373076" y="21980"/>
                  </a:lnTo>
                  <a:lnTo>
                    <a:pt x="1378680" y="21434"/>
                  </a:lnTo>
                  <a:lnTo>
                    <a:pt x="1384285" y="20896"/>
                  </a:lnTo>
                  <a:lnTo>
                    <a:pt x="1389889" y="20366"/>
                  </a:lnTo>
                  <a:lnTo>
                    <a:pt x="1395493" y="19842"/>
                  </a:lnTo>
                  <a:lnTo>
                    <a:pt x="1401098" y="19325"/>
                  </a:lnTo>
                  <a:lnTo>
                    <a:pt x="1406702" y="18815"/>
                  </a:lnTo>
                  <a:lnTo>
                    <a:pt x="1412307" y="18311"/>
                  </a:lnTo>
                  <a:lnTo>
                    <a:pt x="1417911" y="17814"/>
                  </a:lnTo>
                  <a:lnTo>
                    <a:pt x="1423515" y="17322"/>
                  </a:lnTo>
                  <a:lnTo>
                    <a:pt x="1429120" y="16836"/>
                  </a:lnTo>
                  <a:lnTo>
                    <a:pt x="1434724" y="16356"/>
                  </a:lnTo>
                  <a:lnTo>
                    <a:pt x="1440329" y="15881"/>
                  </a:lnTo>
                  <a:lnTo>
                    <a:pt x="1445933" y="15410"/>
                  </a:lnTo>
                  <a:lnTo>
                    <a:pt x="1451537" y="14944"/>
                  </a:lnTo>
                  <a:lnTo>
                    <a:pt x="1457142" y="14483"/>
                  </a:lnTo>
                  <a:lnTo>
                    <a:pt x="1462746" y="14026"/>
                  </a:lnTo>
                  <a:lnTo>
                    <a:pt x="1468350" y="13572"/>
                  </a:lnTo>
                  <a:lnTo>
                    <a:pt x="1473955" y="13123"/>
                  </a:lnTo>
                  <a:lnTo>
                    <a:pt x="1479559" y="12677"/>
                  </a:lnTo>
                  <a:lnTo>
                    <a:pt x="1485164" y="12234"/>
                  </a:lnTo>
                  <a:lnTo>
                    <a:pt x="1490768" y="11795"/>
                  </a:lnTo>
                  <a:lnTo>
                    <a:pt x="1496372" y="11359"/>
                  </a:lnTo>
                  <a:lnTo>
                    <a:pt x="1501977" y="10926"/>
                  </a:lnTo>
                  <a:lnTo>
                    <a:pt x="1507581" y="10496"/>
                  </a:lnTo>
                  <a:lnTo>
                    <a:pt x="1513186" y="10069"/>
                  </a:lnTo>
                  <a:lnTo>
                    <a:pt x="1518790" y="9646"/>
                  </a:lnTo>
                  <a:lnTo>
                    <a:pt x="1524394" y="9226"/>
                  </a:lnTo>
                  <a:lnTo>
                    <a:pt x="1529999" y="8810"/>
                  </a:lnTo>
                  <a:lnTo>
                    <a:pt x="1535603" y="8397"/>
                  </a:lnTo>
                  <a:lnTo>
                    <a:pt x="1541208" y="7990"/>
                  </a:lnTo>
                  <a:lnTo>
                    <a:pt x="1546812" y="7587"/>
                  </a:lnTo>
                  <a:lnTo>
                    <a:pt x="1552416" y="7190"/>
                  </a:lnTo>
                  <a:lnTo>
                    <a:pt x="1558021" y="6799"/>
                  </a:lnTo>
                  <a:lnTo>
                    <a:pt x="1563625" y="6415"/>
                  </a:lnTo>
                  <a:lnTo>
                    <a:pt x="1569230" y="6039"/>
                  </a:lnTo>
                  <a:lnTo>
                    <a:pt x="1574834" y="5670"/>
                  </a:lnTo>
                  <a:lnTo>
                    <a:pt x="1580438" y="5312"/>
                  </a:lnTo>
                  <a:lnTo>
                    <a:pt x="1586043" y="4963"/>
                  </a:lnTo>
                  <a:lnTo>
                    <a:pt x="1591647" y="4625"/>
                  </a:lnTo>
                  <a:lnTo>
                    <a:pt x="1597252" y="4298"/>
                  </a:lnTo>
                  <a:lnTo>
                    <a:pt x="1602856" y="3984"/>
                  </a:lnTo>
                  <a:lnTo>
                    <a:pt x="1608460" y="3683"/>
                  </a:lnTo>
                  <a:lnTo>
                    <a:pt x="1614065" y="3396"/>
                  </a:lnTo>
                  <a:lnTo>
                    <a:pt x="1619669" y="3122"/>
                  </a:lnTo>
                  <a:lnTo>
                    <a:pt x="1625273" y="2863"/>
                  </a:lnTo>
                  <a:lnTo>
                    <a:pt x="1630878" y="2618"/>
                  </a:lnTo>
                  <a:lnTo>
                    <a:pt x="1636482" y="2389"/>
                  </a:lnTo>
                  <a:lnTo>
                    <a:pt x="1642087" y="2173"/>
                  </a:lnTo>
                  <a:lnTo>
                    <a:pt x="1647691" y="1972"/>
                  </a:lnTo>
                  <a:lnTo>
                    <a:pt x="1653295" y="1786"/>
                  </a:lnTo>
                  <a:lnTo>
                    <a:pt x="1658900" y="1613"/>
                  </a:lnTo>
                  <a:lnTo>
                    <a:pt x="1664504" y="1454"/>
                  </a:lnTo>
                  <a:lnTo>
                    <a:pt x="1670109" y="1307"/>
                  </a:lnTo>
                  <a:lnTo>
                    <a:pt x="1675713" y="1173"/>
                  </a:lnTo>
                  <a:lnTo>
                    <a:pt x="1681317" y="1051"/>
                  </a:lnTo>
                  <a:lnTo>
                    <a:pt x="1686922" y="939"/>
                  </a:lnTo>
                  <a:lnTo>
                    <a:pt x="1692526" y="838"/>
                  </a:lnTo>
                  <a:lnTo>
                    <a:pt x="1698131" y="746"/>
                  </a:lnTo>
                  <a:lnTo>
                    <a:pt x="1703735" y="663"/>
                  </a:lnTo>
                  <a:lnTo>
                    <a:pt x="1709339" y="589"/>
                  </a:lnTo>
                  <a:lnTo>
                    <a:pt x="1714944" y="522"/>
                  </a:lnTo>
                  <a:lnTo>
                    <a:pt x="1720548" y="462"/>
                  </a:lnTo>
                  <a:lnTo>
                    <a:pt x="1726153" y="408"/>
                  </a:lnTo>
                  <a:lnTo>
                    <a:pt x="1731757" y="360"/>
                  </a:lnTo>
                  <a:lnTo>
                    <a:pt x="1737361" y="317"/>
                  </a:lnTo>
                  <a:lnTo>
                    <a:pt x="1742966" y="278"/>
                  </a:lnTo>
                  <a:lnTo>
                    <a:pt x="1748570" y="244"/>
                  </a:lnTo>
                  <a:lnTo>
                    <a:pt x="1754175" y="214"/>
                  </a:lnTo>
                  <a:lnTo>
                    <a:pt x="1759779" y="187"/>
                  </a:lnTo>
                  <a:lnTo>
                    <a:pt x="1765383" y="164"/>
                  </a:lnTo>
                  <a:lnTo>
                    <a:pt x="1770988" y="143"/>
                  </a:lnTo>
                  <a:lnTo>
                    <a:pt x="1776592" y="124"/>
                  </a:lnTo>
                  <a:lnTo>
                    <a:pt x="1782196" y="107"/>
                  </a:lnTo>
                  <a:lnTo>
                    <a:pt x="1787801" y="93"/>
                  </a:lnTo>
                  <a:lnTo>
                    <a:pt x="1793405" y="80"/>
                  </a:lnTo>
                  <a:lnTo>
                    <a:pt x="1799010" y="69"/>
                  </a:lnTo>
                  <a:lnTo>
                    <a:pt x="1804614" y="59"/>
                  </a:lnTo>
                  <a:lnTo>
                    <a:pt x="1810218" y="50"/>
                  </a:lnTo>
                  <a:lnTo>
                    <a:pt x="1815823" y="42"/>
                  </a:lnTo>
                  <a:lnTo>
                    <a:pt x="1821427" y="35"/>
                  </a:lnTo>
                  <a:lnTo>
                    <a:pt x="1827032" y="29"/>
                  </a:lnTo>
                  <a:lnTo>
                    <a:pt x="1832636" y="24"/>
                  </a:lnTo>
                  <a:lnTo>
                    <a:pt x="1838240" y="20"/>
                  </a:lnTo>
                  <a:lnTo>
                    <a:pt x="1843845" y="15"/>
                  </a:lnTo>
                  <a:lnTo>
                    <a:pt x="1849449" y="12"/>
                  </a:lnTo>
                  <a:lnTo>
                    <a:pt x="1855054" y="9"/>
                  </a:lnTo>
                  <a:lnTo>
                    <a:pt x="1860658" y="6"/>
                  </a:lnTo>
                  <a:lnTo>
                    <a:pt x="1866262" y="4"/>
                  </a:lnTo>
                  <a:lnTo>
                    <a:pt x="1871867" y="1"/>
                  </a:lnTo>
                  <a:lnTo>
                    <a:pt x="1877471" y="0"/>
                  </a:lnTo>
                  <a:lnTo>
                    <a:pt x="1883076" y="100"/>
                  </a:lnTo>
                  <a:lnTo>
                    <a:pt x="1877471" y="113"/>
                  </a:lnTo>
                  <a:lnTo>
                    <a:pt x="1871867" y="127"/>
                  </a:lnTo>
                  <a:lnTo>
                    <a:pt x="1866262" y="143"/>
                  </a:lnTo>
                  <a:lnTo>
                    <a:pt x="1860658" y="160"/>
                  </a:lnTo>
                  <a:lnTo>
                    <a:pt x="1855054" y="180"/>
                  </a:lnTo>
                  <a:lnTo>
                    <a:pt x="1849449" y="202"/>
                  </a:lnTo>
                  <a:lnTo>
                    <a:pt x="1843845" y="226"/>
                  </a:lnTo>
                  <a:lnTo>
                    <a:pt x="1838240" y="253"/>
                  </a:lnTo>
                  <a:lnTo>
                    <a:pt x="1832636" y="283"/>
                  </a:lnTo>
                  <a:lnTo>
                    <a:pt x="1827032" y="316"/>
                  </a:lnTo>
                  <a:lnTo>
                    <a:pt x="1821427" y="353"/>
                  </a:lnTo>
                  <a:lnTo>
                    <a:pt x="1815823" y="395"/>
                  </a:lnTo>
                  <a:lnTo>
                    <a:pt x="1810218" y="440"/>
                  </a:lnTo>
                  <a:lnTo>
                    <a:pt x="1804614" y="491"/>
                  </a:lnTo>
                  <a:lnTo>
                    <a:pt x="1799010" y="547"/>
                  </a:lnTo>
                  <a:lnTo>
                    <a:pt x="1793405" y="609"/>
                  </a:lnTo>
                  <a:lnTo>
                    <a:pt x="1787801" y="678"/>
                  </a:lnTo>
                  <a:lnTo>
                    <a:pt x="1782196" y="755"/>
                  </a:lnTo>
                  <a:lnTo>
                    <a:pt x="1776592" y="839"/>
                  </a:lnTo>
                  <a:lnTo>
                    <a:pt x="1770988" y="933"/>
                  </a:lnTo>
                  <a:lnTo>
                    <a:pt x="1765383" y="1036"/>
                  </a:lnTo>
                  <a:lnTo>
                    <a:pt x="1759779" y="1150"/>
                  </a:lnTo>
                  <a:lnTo>
                    <a:pt x="1754175" y="1276"/>
                  </a:lnTo>
                  <a:lnTo>
                    <a:pt x="1748570" y="1415"/>
                  </a:lnTo>
                  <a:lnTo>
                    <a:pt x="1742966" y="1568"/>
                  </a:lnTo>
                  <a:lnTo>
                    <a:pt x="1737361" y="1735"/>
                  </a:lnTo>
                  <a:lnTo>
                    <a:pt x="1731757" y="1920"/>
                  </a:lnTo>
                  <a:lnTo>
                    <a:pt x="1726153" y="2121"/>
                  </a:lnTo>
                  <a:lnTo>
                    <a:pt x="1720548" y="2342"/>
                  </a:lnTo>
                  <a:lnTo>
                    <a:pt x="1714944" y="2584"/>
                  </a:lnTo>
                  <a:lnTo>
                    <a:pt x="1709339" y="2847"/>
                  </a:lnTo>
                  <a:lnTo>
                    <a:pt x="1703735" y="3132"/>
                  </a:lnTo>
                  <a:lnTo>
                    <a:pt x="1698131" y="3443"/>
                  </a:lnTo>
                  <a:lnTo>
                    <a:pt x="1692526" y="3779"/>
                  </a:lnTo>
                  <a:lnTo>
                    <a:pt x="1686922" y="4141"/>
                  </a:lnTo>
                  <a:lnTo>
                    <a:pt x="1681317" y="4531"/>
                  </a:lnTo>
                  <a:lnTo>
                    <a:pt x="1675713" y="4950"/>
                  </a:lnTo>
                  <a:lnTo>
                    <a:pt x="1670109" y="5398"/>
                  </a:lnTo>
                  <a:lnTo>
                    <a:pt x="1664504" y="5876"/>
                  </a:lnTo>
                  <a:lnTo>
                    <a:pt x="1658900" y="6384"/>
                  </a:lnTo>
                  <a:lnTo>
                    <a:pt x="1653295" y="6921"/>
                  </a:lnTo>
                  <a:lnTo>
                    <a:pt x="1647691" y="7488"/>
                  </a:lnTo>
                  <a:lnTo>
                    <a:pt x="1642087" y="8083"/>
                  </a:lnTo>
                  <a:lnTo>
                    <a:pt x="1636482" y="8705"/>
                  </a:lnTo>
                  <a:lnTo>
                    <a:pt x="1630878" y="9353"/>
                  </a:lnTo>
                  <a:lnTo>
                    <a:pt x="1625273" y="10025"/>
                  </a:lnTo>
                  <a:lnTo>
                    <a:pt x="1619669" y="10719"/>
                  </a:lnTo>
                  <a:lnTo>
                    <a:pt x="1614065" y="11433"/>
                  </a:lnTo>
                  <a:lnTo>
                    <a:pt x="1608460" y="12163"/>
                  </a:lnTo>
                  <a:lnTo>
                    <a:pt x="1602856" y="12907"/>
                  </a:lnTo>
                  <a:lnTo>
                    <a:pt x="1597252" y="13663"/>
                  </a:lnTo>
                  <a:lnTo>
                    <a:pt x="1591647" y="14426"/>
                  </a:lnTo>
                  <a:lnTo>
                    <a:pt x="1586043" y="15194"/>
                  </a:lnTo>
                  <a:lnTo>
                    <a:pt x="1580438" y="15964"/>
                  </a:lnTo>
                  <a:lnTo>
                    <a:pt x="1574834" y="16734"/>
                  </a:lnTo>
                  <a:lnTo>
                    <a:pt x="1569230" y="17500"/>
                  </a:lnTo>
                  <a:lnTo>
                    <a:pt x="1563625" y="18260"/>
                  </a:lnTo>
                  <a:lnTo>
                    <a:pt x="1558021" y="19013"/>
                  </a:lnTo>
                  <a:lnTo>
                    <a:pt x="1552416" y="19755"/>
                  </a:lnTo>
                  <a:lnTo>
                    <a:pt x="1546812" y="20486"/>
                  </a:lnTo>
                  <a:lnTo>
                    <a:pt x="1541208" y="21205"/>
                  </a:lnTo>
                  <a:lnTo>
                    <a:pt x="1535603" y="21910"/>
                  </a:lnTo>
                  <a:lnTo>
                    <a:pt x="1529999" y="22600"/>
                  </a:lnTo>
                  <a:lnTo>
                    <a:pt x="1524394" y="23276"/>
                  </a:lnTo>
                  <a:lnTo>
                    <a:pt x="1518790" y="23936"/>
                  </a:lnTo>
                  <a:lnTo>
                    <a:pt x="1513186" y="24582"/>
                  </a:lnTo>
                  <a:lnTo>
                    <a:pt x="1507581" y="25213"/>
                  </a:lnTo>
                  <a:lnTo>
                    <a:pt x="1501977" y="25829"/>
                  </a:lnTo>
                  <a:lnTo>
                    <a:pt x="1496372" y="26432"/>
                  </a:lnTo>
                  <a:lnTo>
                    <a:pt x="1490768" y="27022"/>
                  </a:lnTo>
                  <a:lnTo>
                    <a:pt x="1485164" y="27599"/>
                  </a:lnTo>
                  <a:lnTo>
                    <a:pt x="1479559" y="28165"/>
                  </a:lnTo>
                  <a:lnTo>
                    <a:pt x="1473955" y="28720"/>
                  </a:lnTo>
                  <a:lnTo>
                    <a:pt x="1468350" y="29265"/>
                  </a:lnTo>
                  <a:lnTo>
                    <a:pt x="1462746" y="29801"/>
                  </a:lnTo>
                  <a:lnTo>
                    <a:pt x="1457142" y="30330"/>
                  </a:lnTo>
                  <a:lnTo>
                    <a:pt x="1451537" y="30851"/>
                  </a:lnTo>
                  <a:lnTo>
                    <a:pt x="1445933" y="31366"/>
                  </a:lnTo>
                  <a:lnTo>
                    <a:pt x="1440329" y="31876"/>
                  </a:lnTo>
                  <a:lnTo>
                    <a:pt x="1434724" y="32382"/>
                  </a:lnTo>
                  <a:lnTo>
                    <a:pt x="1429120" y="32884"/>
                  </a:lnTo>
                  <a:lnTo>
                    <a:pt x="1423515" y="33383"/>
                  </a:lnTo>
                  <a:lnTo>
                    <a:pt x="1417911" y="33880"/>
                  </a:lnTo>
                  <a:lnTo>
                    <a:pt x="1412307" y="34377"/>
                  </a:lnTo>
                  <a:lnTo>
                    <a:pt x="1406702" y="34872"/>
                  </a:lnTo>
                  <a:lnTo>
                    <a:pt x="1401098" y="35368"/>
                  </a:lnTo>
                  <a:lnTo>
                    <a:pt x="1395493" y="35864"/>
                  </a:lnTo>
                  <a:lnTo>
                    <a:pt x="1389889" y="36362"/>
                  </a:lnTo>
                  <a:lnTo>
                    <a:pt x="1384285" y="36862"/>
                  </a:lnTo>
                  <a:lnTo>
                    <a:pt x="1378680" y="37364"/>
                  </a:lnTo>
                  <a:lnTo>
                    <a:pt x="1373076" y="37869"/>
                  </a:lnTo>
                  <a:lnTo>
                    <a:pt x="1367471" y="38378"/>
                  </a:lnTo>
                  <a:lnTo>
                    <a:pt x="1361867" y="38890"/>
                  </a:lnTo>
                  <a:lnTo>
                    <a:pt x="1356263" y="39407"/>
                  </a:lnTo>
                  <a:lnTo>
                    <a:pt x="1350658" y="39929"/>
                  </a:lnTo>
                  <a:lnTo>
                    <a:pt x="1345054" y="40455"/>
                  </a:lnTo>
                  <a:lnTo>
                    <a:pt x="1339449" y="40987"/>
                  </a:lnTo>
                  <a:lnTo>
                    <a:pt x="1333845" y="41525"/>
                  </a:lnTo>
                  <a:lnTo>
                    <a:pt x="1328241" y="42069"/>
                  </a:lnTo>
                  <a:lnTo>
                    <a:pt x="1322636" y="42620"/>
                  </a:lnTo>
                  <a:lnTo>
                    <a:pt x="1317032" y="43177"/>
                  </a:lnTo>
                  <a:lnTo>
                    <a:pt x="1311427" y="43741"/>
                  </a:lnTo>
                  <a:lnTo>
                    <a:pt x="1305823" y="44313"/>
                  </a:lnTo>
                  <a:lnTo>
                    <a:pt x="1300219" y="44892"/>
                  </a:lnTo>
                  <a:lnTo>
                    <a:pt x="1294614" y="45479"/>
                  </a:lnTo>
                  <a:lnTo>
                    <a:pt x="1289010" y="46074"/>
                  </a:lnTo>
                  <a:lnTo>
                    <a:pt x="1283406" y="46677"/>
                  </a:lnTo>
                  <a:lnTo>
                    <a:pt x="1277801" y="47289"/>
                  </a:lnTo>
                  <a:lnTo>
                    <a:pt x="1272197" y="47910"/>
                  </a:lnTo>
                  <a:lnTo>
                    <a:pt x="1266592" y="48540"/>
                  </a:lnTo>
                  <a:lnTo>
                    <a:pt x="1260988" y="49178"/>
                  </a:lnTo>
                  <a:lnTo>
                    <a:pt x="1255384" y="49826"/>
                  </a:lnTo>
                  <a:lnTo>
                    <a:pt x="1249779" y="50484"/>
                  </a:lnTo>
                  <a:lnTo>
                    <a:pt x="1244175" y="51152"/>
                  </a:lnTo>
                  <a:lnTo>
                    <a:pt x="1238570" y="51829"/>
                  </a:lnTo>
                  <a:lnTo>
                    <a:pt x="1232966" y="52517"/>
                  </a:lnTo>
                  <a:lnTo>
                    <a:pt x="1227362" y="53215"/>
                  </a:lnTo>
                  <a:lnTo>
                    <a:pt x="1221757" y="53923"/>
                  </a:lnTo>
                  <a:lnTo>
                    <a:pt x="1216153" y="54643"/>
                  </a:lnTo>
                  <a:lnTo>
                    <a:pt x="1210548" y="55373"/>
                  </a:lnTo>
                  <a:lnTo>
                    <a:pt x="1204944" y="56114"/>
                  </a:lnTo>
                  <a:lnTo>
                    <a:pt x="1199340" y="56866"/>
                  </a:lnTo>
                  <a:lnTo>
                    <a:pt x="1193735" y="57630"/>
                  </a:lnTo>
                  <a:lnTo>
                    <a:pt x="1188131" y="58405"/>
                  </a:lnTo>
                  <a:lnTo>
                    <a:pt x="1182526" y="59192"/>
                  </a:lnTo>
                  <a:lnTo>
                    <a:pt x="1176922" y="59991"/>
                  </a:lnTo>
                  <a:lnTo>
                    <a:pt x="1171318" y="60802"/>
                  </a:lnTo>
                  <a:lnTo>
                    <a:pt x="1165713" y="61625"/>
                  </a:lnTo>
                  <a:lnTo>
                    <a:pt x="1160109" y="62461"/>
                  </a:lnTo>
                  <a:lnTo>
                    <a:pt x="1154504" y="63309"/>
                  </a:lnTo>
                  <a:lnTo>
                    <a:pt x="1148900" y="64170"/>
                  </a:lnTo>
                  <a:lnTo>
                    <a:pt x="1143296" y="65044"/>
                  </a:lnTo>
                  <a:lnTo>
                    <a:pt x="1137691" y="65930"/>
                  </a:lnTo>
                  <a:lnTo>
                    <a:pt x="1132087" y="66830"/>
                  </a:lnTo>
                  <a:lnTo>
                    <a:pt x="1126482" y="67744"/>
                  </a:lnTo>
                  <a:lnTo>
                    <a:pt x="1120878" y="68671"/>
                  </a:lnTo>
                  <a:lnTo>
                    <a:pt x="1115274" y="69611"/>
                  </a:lnTo>
                  <a:lnTo>
                    <a:pt x="1109669" y="70565"/>
                  </a:lnTo>
                  <a:lnTo>
                    <a:pt x="1104065" y="71534"/>
                  </a:lnTo>
                  <a:lnTo>
                    <a:pt x="1098461" y="72516"/>
                  </a:lnTo>
                  <a:lnTo>
                    <a:pt x="1092856" y="73513"/>
                  </a:lnTo>
                  <a:lnTo>
                    <a:pt x="1087252" y="74524"/>
                  </a:lnTo>
                  <a:lnTo>
                    <a:pt x="1081647" y="75550"/>
                  </a:lnTo>
                  <a:lnTo>
                    <a:pt x="1076043" y="76591"/>
                  </a:lnTo>
                  <a:lnTo>
                    <a:pt x="1070439" y="77646"/>
                  </a:lnTo>
                  <a:lnTo>
                    <a:pt x="1064834" y="78717"/>
                  </a:lnTo>
                  <a:lnTo>
                    <a:pt x="1059230" y="79803"/>
                  </a:lnTo>
                  <a:lnTo>
                    <a:pt x="1053625" y="80904"/>
                  </a:lnTo>
                  <a:lnTo>
                    <a:pt x="1048021" y="82021"/>
                  </a:lnTo>
                  <a:lnTo>
                    <a:pt x="1042417" y="83153"/>
                  </a:lnTo>
                  <a:lnTo>
                    <a:pt x="1036812" y="84302"/>
                  </a:lnTo>
                  <a:lnTo>
                    <a:pt x="1031208" y="85466"/>
                  </a:lnTo>
                  <a:lnTo>
                    <a:pt x="1025603" y="86646"/>
                  </a:lnTo>
                  <a:lnTo>
                    <a:pt x="1019999" y="87843"/>
                  </a:lnTo>
                  <a:lnTo>
                    <a:pt x="1014395" y="89056"/>
                  </a:lnTo>
                  <a:lnTo>
                    <a:pt x="1008790" y="90286"/>
                  </a:lnTo>
                  <a:lnTo>
                    <a:pt x="1003186" y="91533"/>
                  </a:lnTo>
                  <a:lnTo>
                    <a:pt x="997581" y="92796"/>
                  </a:lnTo>
                  <a:lnTo>
                    <a:pt x="991977" y="94077"/>
                  </a:lnTo>
                  <a:lnTo>
                    <a:pt x="986373" y="95375"/>
                  </a:lnTo>
                  <a:lnTo>
                    <a:pt x="980768" y="96690"/>
                  </a:lnTo>
                  <a:lnTo>
                    <a:pt x="975164" y="98022"/>
                  </a:lnTo>
                  <a:lnTo>
                    <a:pt x="969559" y="99372"/>
                  </a:lnTo>
                  <a:lnTo>
                    <a:pt x="963955" y="100740"/>
                  </a:lnTo>
                  <a:lnTo>
                    <a:pt x="958351" y="102126"/>
                  </a:lnTo>
                  <a:lnTo>
                    <a:pt x="952746" y="103530"/>
                  </a:lnTo>
                  <a:lnTo>
                    <a:pt x="947142" y="104952"/>
                  </a:lnTo>
                  <a:lnTo>
                    <a:pt x="941538" y="106393"/>
                  </a:lnTo>
                  <a:lnTo>
                    <a:pt x="935933" y="107852"/>
                  </a:lnTo>
                  <a:lnTo>
                    <a:pt x="930329" y="109329"/>
                  </a:lnTo>
                  <a:lnTo>
                    <a:pt x="924724" y="110825"/>
                  </a:lnTo>
                  <a:lnTo>
                    <a:pt x="919120" y="112341"/>
                  </a:lnTo>
                  <a:lnTo>
                    <a:pt x="913516" y="113875"/>
                  </a:lnTo>
                  <a:lnTo>
                    <a:pt x="907911" y="115428"/>
                  </a:lnTo>
                  <a:lnTo>
                    <a:pt x="902307" y="117001"/>
                  </a:lnTo>
                  <a:lnTo>
                    <a:pt x="896702" y="118593"/>
                  </a:lnTo>
                  <a:lnTo>
                    <a:pt x="891098" y="120204"/>
                  </a:lnTo>
                  <a:lnTo>
                    <a:pt x="885494" y="121835"/>
                  </a:lnTo>
                  <a:lnTo>
                    <a:pt x="879889" y="123486"/>
                  </a:lnTo>
                  <a:lnTo>
                    <a:pt x="874285" y="125157"/>
                  </a:lnTo>
                  <a:lnTo>
                    <a:pt x="868680" y="126848"/>
                  </a:lnTo>
                  <a:lnTo>
                    <a:pt x="863076" y="128558"/>
                  </a:lnTo>
                  <a:lnTo>
                    <a:pt x="857472" y="130290"/>
                  </a:lnTo>
                  <a:lnTo>
                    <a:pt x="851867" y="132041"/>
                  </a:lnTo>
                  <a:lnTo>
                    <a:pt x="846263" y="133813"/>
                  </a:lnTo>
                  <a:lnTo>
                    <a:pt x="840658" y="135605"/>
                  </a:lnTo>
                  <a:lnTo>
                    <a:pt x="835054" y="137418"/>
                  </a:lnTo>
                  <a:lnTo>
                    <a:pt x="829450" y="139252"/>
                  </a:lnTo>
                  <a:lnTo>
                    <a:pt x="823845" y="141107"/>
                  </a:lnTo>
                  <a:lnTo>
                    <a:pt x="818241" y="142983"/>
                  </a:lnTo>
                  <a:lnTo>
                    <a:pt x="812636" y="144879"/>
                  </a:lnTo>
                  <a:lnTo>
                    <a:pt x="807032" y="146797"/>
                  </a:lnTo>
                  <a:lnTo>
                    <a:pt x="801428" y="148736"/>
                  </a:lnTo>
                  <a:lnTo>
                    <a:pt x="795823" y="150697"/>
                  </a:lnTo>
                  <a:lnTo>
                    <a:pt x="790219" y="152678"/>
                  </a:lnTo>
                  <a:lnTo>
                    <a:pt x="784615" y="154682"/>
                  </a:lnTo>
                  <a:lnTo>
                    <a:pt x="779010" y="156706"/>
                  </a:lnTo>
                  <a:lnTo>
                    <a:pt x="773406" y="158753"/>
                  </a:lnTo>
                  <a:lnTo>
                    <a:pt x="767801" y="160821"/>
                  </a:lnTo>
                  <a:lnTo>
                    <a:pt x="762197" y="162911"/>
                  </a:lnTo>
                  <a:lnTo>
                    <a:pt x="756593" y="165022"/>
                  </a:lnTo>
                  <a:lnTo>
                    <a:pt x="750988" y="167156"/>
                  </a:lnTo>
                  <a:lnTo>
                    <a:pt x="745384" y="169311"/>
                  </a:lnTo>
                  <a:lnTo>
                    <a:pt x="739779" y="171489"/>
                  </a:lnTo>
                  <a:lnTo>
                    <a:pt x="734175" y="173688"/>
                  </a:lnTo>
                  <a:lnTo>
                    <a:pt x="728571" y="175909"/>
                  </a:lnTo>
                  <a:lnTo>
                    <a:pt x="722966" y="178153"/>
                  </a:lnTo>
                  <a:lnTo>
                    <a:pt x="717362" y="180419"/>
                  </a:lnTo>
                  <a:lnTo>
                    <a:pt x="711757" y="182707"/>
                  </a:lnTo>
                  <a:lnTo>
                    <a:pt x="706153" y="185017"/>
                  </a:lnTo>
                  <a:lnTo>
                    <a:pt x="700549" y="187349"/>
                  </a:lnTo>
                  <a:lnTo>
                    <a:pt x="694944" y="189704"/>
                  </a:lnTo>
                  <a:lnTo>
                    <a:pt x="689340" y="192080"/>
                  </a:lnTo>
                  <a:lnTo>
                    <a:pt x="683735" y="194480"/>
                  </a:lnTo>
                  <a:lnTo>
                    <a:pt x="678131" y="196901"/>
                  </a:lnTo>
                  <a:lnTo>
                    <a:pt x="672527" y="199345"/>
                  </a:lnTo>
                  <a:lnTo>
                    <a:pt x="666922" y="201811"/>
                  </a:lnTo>
                  <a:lnTo>
                    <a:pt x="661318" y="204299"/>
                  </a:lnTo>
                  <a:lnTo>
                    <a:pt x="655713" y="206810"/>
                  </a:lnTo>
                  <a:lnTo>
                    <a:pt x="650109" y="209342"/>
                  </a:lnTo>
                  <a:lnTo>
                    <a:pt x="644505" y="211898"/>
                  </a:lnTo>
                  <a:lnTo>
                    <a:pt x="638900" y="214475"/>
                  </a:lnTo>
                  <a:lnTo>
                    <a:pt x="633296" y="217075"/>
                  </a:lnTo>
                  <a:lnTo>
                    <a:pt x="627692" y="219697"/>
                  </a:lnTo>
                  <a:lnTo>
                    <a:pt x="622087" y="222341"/>
                  </a:lnTo>
                  <a:lnTo>
                    <a:pt x="616483" y="225007"/>
                  </a:lnTo>
                  <a:lnTo>
                    <a:pt x="610878" y="227695"/>
                  </a:lnTo>
                  <a:lnTo>
                    <a:pt x="605274" y="230406"/>
                  </a:lnTo>
                  <a:lnTo>
                    <a:pt x="599670" y="233138"/>
                  </a:lnTo>
                  <a:lnTo>
                    <a:pt x="594065" y="235892"/>
                  </a:lnTo>
                  <a:lnTo>
                    <a:pt x="588461" y="238669"/>
                  </a:lnTo>
                  <a:lnTo>
                    <a:pt x="582856" y="241467"/>
                  </a:lnTo>
                  <a:lnTo>
                    <a:pt x="577252" y="244287"/>
                  </a:lnTo>
                  <a:lnTo>
                    <a:pt x="571648" y="247129"/>
                  </a:lnTo>
                  <a:lnTo>
                    <a:pt x="566043" y="249992"/>
                  </a:lnTo>
                  <a:lnTo>
                    <a:pt x="560439" y="252877"/>
                  </a:lnTo>
                  <a:lnTo>
                    <a:pt x="554834" y="255784"/>
                  </a:lnTo>
                  <a:lnTo>
                    <a:pt x="549230" y="258712"/>
                  </a:lnTo>
                  <a:lnTo>
                    <a:pt x="543626" y="261662"/>
                  </a:lnTo>
                  <a:lnTo>
                    <a:pt x="538021" y="264633"/>
                  </a:lnTo>
                  <a:lnTo>
                    <a:pt x="532417" y="267625"/>
                  </a:lnTo>
                  <a:lnTo>
                    <a:pt x="526812" y="270639"/>
                  </a:lnTo>
                  <a:lnTo>
                    <a:pt x="521208" y="273673"/>
                  </a:lnTo>
                  <a:lnTo>
                    <a:pt x="515604" y="276729"/>
                  </a:lnTo>
                  <a:lnTo>
                    <a:pt x="509999" y="279805"/>
                  </a:lnTo>
                  <a:lnTo>
                    <a:pt x="504395" y="282903"/>
                  </a:lnTo>
                  <a:lnTo>
                    <a:pt x="498790" y="286021"/>
                  </a:lnTo>
                  <a:lnTo>
                    <a:pt x="493186" y="289160"/>
                  </a:lnTo>
                  <a:lnTo>
                    <a:pt x="487582" y="292319"/>
                  </a:lnTo>
                  <a:lnTo>
                    <a:pt x="481977" y="295499"/>
                  </a:lnTo>
                  <a:lnTo>
                    <a:pt x="476373" y="298699"/>
                  </a:lnTo>
                  <a:lnTo>
                    <a:pt x="470769" y="301920"/>
                  </a:lnTo>
                  <a:lnTo>
                    <a:pt x="465164" y="305160"/>
                  </a:lnTo>
                  <a:lnTo>
                    <a:pt x="459560" y="308421"/>
                  </a:lnTo>
                  <a:lnTo>
                    <a:pt x="453955" y="311702"/>
                  </a:lnTo>
                  <a:lnTo>
                    <a:pt x="448351" y="315003"/>
                  </a:lnTo>
                  <a:lnTo>
                    <a:pt x="442747" y="318323"/>
                  </a:lnTo>
                  <a:lnTo>
                    <a:pt x="437142" y="321663"/>
                  </a:lnTo>
                  <a:lnTo>
                    <a:pt x="431538" y="325023"/>
                  </a:lnTo>
                  <a:lnTo>
                    <a:pt x="425933" y="328403"/>
                  </a:lnTo>
                  <a:lnTo>
                    <a:pt x="420329" y="331801"/>
                  </a:lnTo>
                  <a:lnTo>
                    <a:pt x="414725" y="335219"/>
                  </a:lnTo>
                  <a:lnTo>
                    <a:pt x="409120" y="338657"/>
                  </a:lnTo>
                  <a:lnTo>
                    <a:pt x="403516" y="342113"/>
                  </a:lnTo>
                  <a:lnTo>
                    <a:pt x="397911" y="345589"/>
                  </a:lnTo>
                  <a:lnTo>
                    <a:pt x="392307" y="349083"/>
                  </a:lnTo>
                  <a:lnTo>
                    <a:pt x="386703" y="352596"/>
                  </a:lnTo>
                  <a:lnTo>
                    <a:pt x="381098" y="356128"/>
                  </a:lnTo>
                  <a:lnTo>
                    <a:pt x="375494" y="359679"/>
                  </a:lnTo>
                  <a:lnTo>
                    <a:pt x="369889" y="363248"/>
                  </a:lnTo>
                  <a:lnTo>
                    <a:pt x="364285" y="366836"/>
                  </a:lnTo>
                  <a:lnTo>
                    <a:pt x="358681" y="370442"/>
                  </a:lnTo>
                  <a:lnTo>
                    <a:pt x="353076" y="374066"/>
                  </a:lnTo>
                  <a:lnTo>
                    <a:pt x="347472" y="377709"/>
                  </a:lnTo>
                  <a:lnTo>
                    <a:pt x="341867" y="381369"/>
                  </a:lnTo>
                  <a:lnTo>
                    <a:pt x="336263" y="385048"/>
                  </a:lnTo>
                  <a:lnTo>
                    <a:pt x="330659" y="388745"/>
                  </a:lnTo>
                  <a:lnTo>
                    <a:pt x="325054" y="392459"/>
                  </a:lnTo>
                  <a:lnTo>
                    <a:pt x="319450" y="396191"/>
                  </a:lnTo>
                  <a:lnTo>
                    <a:pt x="313846" y="399941"/>
                  </a:lnTo>
                  <a:lnTo>
                    <a:pt x="308241" y="403708"/>
                  </a:lnTo>
                  <a:lnTo>
                    <a:pt x="302637" y="407492"/>
                  </a:lnTo>
                  <a:lnTo>
                    <a:pt x="297032" y="411294"/>
                  </a:lnTo>
                  <a:lnTo>
                    <a:pt x="291428" y="415113"/>
                  </a:lnTo>
                  <a:lnTo>
                    <a:pt x="285824" y="418949"/>
                  </a:lnTo>
                  <a:lnTo>
                    <a:pt x="280219" y="422802"/>
                  </a:lnTo>
                  <a:lnTo>
                    <a:pt x="274615" y="426672"/>
                  </a:lnTo>
                  <a:lnTo>
                    <a:pt x="269010" y="430558"/>
                  </a:lnTo>
                  <a:lnTo>
                    <a:pt x="263406" y="434461"/>
                  </a:lnTo>
                  <a:lnTo>
                    <a:pt x="257802" y="438380"/>
                  </a:lnTo>
                  <a:lnTo>
                    <a:pt x="252197" y="442315"/>
                  </a:lnTo>
                  <a:lnTo>
                    <a:pt x="246593" y="446266"/>
                  </a:lnTo>
                  <a:lnTo>
                    <a:pt x="240988" y="450233"/>
                  </a:lnTo>
                  <a:lnTo>
                    <a:pt x="235384" y="454216"/>
                  </a:lnTo>
                  <a:lnTo>
                    <a:pt x="229780" y="458213"/>
                  </a:lnTo>
                  <a:lnTo>
                    <a:pt x="224175" y="462226"/>
                  </a:lnTo>
                  <a:lnTo>
                    <a:pt x="218571" y="466253"/>
                  </a:lnTo>
                  <a:lnTo>
                    <a:pt x="212966" y="470295"/>
                  </a:lnTo>
                  <a:lnTo>
                    <a:pt x="207362" y="474350"/>
                  </a:lnTo>
                  <a:lnTo>
                    <a:pt x="201758" y="478420"/>
                  </a:lnTo>
                  <a:lnTo>
                    <a:pt x="196153" y="482503"/>
                  </a:lnTo>
                  <a:lnTo>
                    <a:pt x="190549" y="486598"/>
                  </a:lnTo>
                  <a:lnTo>
                    <a:pt x="184944" y="490707"/>
                  </a:lnTo>
                  <a:lnTo>
                    <a:pt x="179340" y="494827"/>
                  </a:lnTo>
                  <a:lnTo>
                    <a:pt x="173736" y="498958"/>
                  </a:lnTo>
                  <a:lnTo>
                    <a:pt x="168131" y="503101"/>
                  </a:lnTo>
                  <a:lnTo>
                    <a:pt x="162527" y="507254"/>
                  </a:lnTo>
                  <a:lnTo>
                    <a:pt x="156923" y="511416"/>
                  </a:lnTo>
                  <a:lnTo>
                    <a:pt x="151318" y="515588"/>
                  </a:lnTo>
                  <a:lnTo>
                    <a:pt x="145714" y="519768"/>
                  </a:lnTo>
                  <a:lnTo>
                    <a:pt x="140109" y="523955"/>
                  </a:lnTo>
                  <a:lnTo>
                    <a:pt x="134505" y="528149"/>
                  </a:lnTo>
                  <a:lnTo>
                    <a:pt x="128901" y="532348"/>
                  </a:lnTo>
                  <a:lnTo>
                    <a:pt x="123296" y="536553"/>
                  </a:lnTo>
                  <a:lnTo>
                    <a:pt x="117692" y="540761"/>
                  </a:lnTo>
                  <a:lnTo>
                    <a:pt x="112087" y="544972"/>
                  </a:lnTo>
                  <a:lnTo>
                    <a:pt x="106483" y="549184"/>
                  </a:lnTo>
                  <a:lnTo>
                    <a:pt x="100879" y="553398"/>
                  </a:lnTo>
                  <a:lnTo>
                    <a:pt x="95274" y="557610"/>
                  </a:lnTo>
                  <a:lnTo>
                    <a:pt x="89670" y="561820"/>
                  </a:lnTo>
                  <a:lnTo>
                    <a:pt x="84065" y="566027"/>
                  </a:lnTo>
                  <a:lnTo>
                    <a:pt x="78461" y="570230"/>
                  </a:lnTo>
                  <a:lnTo>
                    <a:pt x="72857" y="574425"/>
                  </a:lnTo>
                  <a:lnTo>
                    <a:pt x="67252" y="578614"/>
                  </a:lnTo>
                  <a:lnTo>
                    <a:pt x="61648" y="582792"/>
                  </a:lnTo>
                  <a:lnTo>
                    <a:pt x="56043" y="586960"/>
                  </a:lnTo>
                  <a:lnTo>
                    <a:pt x="50439" y="591115"/>
                  </a:lnTo>
                  <a:lnTo>
                    <a:pt x="44835" y="595256"/>
                  </a:lnTo>
                  <a:lnTo>
                    <a:pt x="39230" y="599380"/>
                  </a:lnTo>
                  <a:lnTo>
                    <a:pt x="33626" y="603486"/>
                  </a:lnTo>
                  <a:lnTo>
                    <a:pt x="28021" y="607572"/>
                  </a:lnTo>
                  <a:lnTo>
                    <a:pt x="22417" y="611636"/>
                  </a:lnTo>
                  <a:lnTo>
                    <a:pt x="16813" y="615677"/>
                  </a:lnTo>
                  <a:lnTo>
                    <a:pt x="11208" y="619691"/>
                  </a:lnTo>
                  <a:lnTo>
                    <a:pt x="5604" y="623678"/>
                  </a:lnTo>
                  <a:lnTo>
                    <a:pt x="0" y="627635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44151" y="1848663"/>
              <a:ext cx="1883076" cy="627378"/>
            </a:xfrm>
            <a:custGeom>
              <a:avLst/>
              <a:pathLst>
                <a:path w="1883076" h="627378">
                  <a:moveTo>
                    <a:pt x="0" y="627378"/>
                  </a:moveTo>
                  <a:lnTo>
                    <a:pt x="5604" y="623411"/>
                  </a:lnTo>
                  <a:lnTo>
                    <a:pt x="11208" y="619415"/>
                  </a:lnTo>
                  <a:lnTo>
                    <a:pt x="16813" y="615390"/>
                  </a:lnTo>
                  <a:lnTo>
                    <a:pt x="22417" y="611338"/>
                  </a:lnTo>
                  <a:lnTo>
                    <a:pt x="28021" y="607263"/>
                  </a:lnTo>
                  <a:lnTo>
                    <a:pt x="33626" y="603166"/>
                  </a:lnTo>
                  <a:lnTo>
                    <a:pt x="39230" y="599048"/>
                  </a:lnTo>
                  <a:lnTo>
                    <a:pt x="44835" y="594912"/>
                  </a:lnTo>
                  <a:lnTo>
                    <a:pt x="50439" y="590759"/>
                  </a:lnTo>
                  <a:lnTo>
                    <a:pt x="56043" y="586592"/>
                  </a:lnTo>
                  <a:lnTo>
                    <a:pt x="61648" y="582411"/>
                  </a:lnTo>
                  <a:lnTo>
                    <a:pt x="67252" y="578220"/>
                  </a:lnTo>
                  <a:lnTo>
                    <a:pt x="72857" y="574018"/>
                  </a:lnTo>
                  <a:lnTo>
                    <a:pt x="78461" y="569809"/>
                  </a:lnTo>
                  <a:lnTo>
                    <a:pt x="84065" y="565593"/>
                  </a:lnTo>
                  <a:lnTo>
                    <a:pt x="89670" y="561372"/>
                  </a:lnTo>
                  <a:lnTo>
                    <a:pt x="95274" y="557147"/>
                  </a:lnTo>
                  <a:lnTo>
                    <a:pt x="100879" y="552920"/>
                  </a:lnTo>
                  <a:lnTo>
                    <a:pt x="106483" y="548692"/>
                  </a:lnTo>
                  <a:lnTo>
                    <a:pt x="112087" y="544464"/>
                  </a:lnTo>
                  <a:lnTo>
                    <a:pt x="117692" y="540238"/>
                  </a:lnTo>
                  <a:lnTo>
                    <a:pt x="123296" y="536014"/>
                  </a:lnTo>
                  <a:lnTo>
                    <a:pt x="128901" y="531793"/>
                  </a:lnTo>
                  <a:lnTo>
                    <a:pt x="134505" y="527577"/>
                  </a:lnTo>
                  <a:lnTo>
                    <a:pt x="140109" y="523367"/>
                  </a:lnTo>
                  <a:lnTo>
                    <a:pt x="145714" y="519162"/>
                  </a:lnTo>
                  <a:lnTo>
                    <a:pt x="151318" y="514965"/>
                  </a:lnTo>
                  <a:lnTo>
                    <a:pt x="156923" y="510776"/>
                  </a:lnTo>
                  <a:lnTo>
                    <a:pt x="162527" y="506596"/>
                  </a:lnTo>
                  <a:lnTo>
                    <a:pt x="168131" y="502425"/>
                  </a:lnTo>
                  <a:lnTo>
                    <a:pt x="173736" y="498264"/>
                  </a:lnTo>
                  <a:lnTo>
                    <a:pt x="179340" y="494113"/>
                  </a:lnTo>
                  <a:lnTo>
                    <a:pt x="184944" y="489974"/>
                  </a:lnTo>
                  <a:lnTo>
                    <a:pt x="190549" y="485846"/>
                  </a:lnTo>
                  <a:lnTo>
                    <a:pt x="196153" y="481730"/>
                  </a:lnTo>
                  <a:lnTo>
                    <a:pt x="201758" y="477627"/>
                  </a:lnTo>
                  <a:lnTo>
                    <a:pt x="207362" y="473537"/>
                  </a:lnTo>
                  <a:lnTo>
                    <a:pt x="212966" y="469460"/>
                  </a:lnTo>
                  <a:lnTo>
                    <a:pt x="218571" y="465397"/>
                  </a:lnTo>
                  <a:lnTo>
                    <a:pt x="224175" y="461349"/>
                  </a:lnTo>
                  <a:lnTo>
                    <a:pt x="229780" y="457314"/>
                  </a:lnTo>
                  <a:lnTo>
                    <a:pt x="235384" y="453294"/>
                  </a:lnTo>
                  <a:lnTo>
                    <a:pt x="240988" y="449289"/>
                  </a:lnTo>
                  <a:lnTo>
                    <a:pt x="246593" y="445299"/>
                  </a:lnTo>
                  <a:lnTo>
                    <a:pt x="252197" y="441324"/>
                  </a:lnTo>
                  <a:lnTo>
                    <a:pt x="257802" y="437365"/>
                  </a:lnTo>
                  <a:lnTo>
                    <a:pt x="263406" y="433422"/>
                  </a:lnTo>
                  <a:lnTo>
                    <a:pt x="269010" y="429495"/>
                  </a:lnTo>
                  <a:lnTo>
                    <a:pt x="274615" y="425583"/>
                  </a:lnTo>
                  <a:lnTo>
                    <a:pt x="280219" y="421688"/>
                  </a:lnTo>
                  <a:lnTo>
                    <a:pt x="285824" y="417809"/>
                  </a:lnTo>
                  <a:lnTo>
                    <a:pt x="291428" y="413947"/>
                  </a:lnTo>
                  <a:lnTo>
                    <a:pt x="297032" y="410102"/>
                  </a:lnTo>
                  <a:lnTo>
                    <a:pt x="302637" y="406273"/>
                  </a:lnTo>
                  <a:lnTo>
                    <a:pt x="308241" y="402461"/>
                  </a:lnTo>
                  <a:lnTo>
                    <a:pt x="313846" y="398666"/>
                  </a:lnTo>
                  <a:lnTo>
                    <a:pt x="319450" y="394888"/>
                  </a:lnTo>
                  <a:lnTo>
                    <a:pt x="325054" y="391127"/>
                  </a:lnTo>
                  <a:lnTo>
                    <a:pt x="330659" y="387383"/>
                  </a:lnTo>
                  <a:lnTo>
                    <a:pt x="336263" y="383657"/>
                  </a:lnTo>
                  <a:lnTo>
                    <a:pt x="341867" y="379949"/>
                  </a:lnTo>
                  <a:lnTo>
                    <a:pt x="347472" y="376257"/>
                  </a:lnTo>
                  <a:lnTo>
                    <a:pt x="353076" y="372584"/>
                  </a:lnTo>
                  <a:lnTo>
                    <a:pt x="358681" y="368928"/>
                  </a:lnTo>
                  <a:lnTo>
                    <a:pt x="364285" y="365290"/>
                  </a:lnTo>
                  <a:lnTo>
                    <a:pt x="369889" y="361670"/>
                  </a:lnTo>
                  <a:lnTo>
                    <a:pt x="375494" y="358068"/>
                  </a:lnTo>
                  <a:lnTo>
                    <a:pt x="381098" y="354484"/>
                  </a:lnTo>
                  <a:lnTo>
                    <a:pt x="386703" y="350918"/>
                  </a:lnTo>
                  <a:lnTo>
                    <a:pt x="392307" y="347370"/>
                  </a:lnTo>
                  <a:lnTo>
                    <a:pt x="397911" y="343841"/>
                  </a:lnTo>
                  <a:lnTo>
                    <a:pt x="403516" y="340330"/>
                  </a:lnTo>
                  <a:lnTo>
                    <a:pt x="409120" y="336838"/>
                  </a:lnTo>
                  <a:lnTo>
                    <a:pt x="414725" y="333364"/>
                  </a:lnTo>
                  <a:lnTo>
                    <a:pt x="420329" y="329909"/>
                  </a:lnTo>
                  <a:lnTo>
                    <a:pt x="425933" y="326473"/>
                  </a:lnTo>
                  <a:lnTo>
                    <a:pt x="431538" y="323056"/>
                  </a:lnTo>
                  <a:lnTo>
                    <a:pt x="437142" y="319657"/>
                  </a:lnTo>
                  <a:lnTo>
                    <a:pt x="442747" y="316278"/>
                  </a:lnTo>
                  <a:lnTo>
                    <a:pt x="448351" y="312918"/>
                  </a:lnTo>
                  <a:lnTo>
                    <a:pt x="453955" y="309577"/>
                  </a:lnTo>
                  <a:lnTo>
                    <a:pt x="459560" y="306256"/>
                  </a:lnTo>
                  <a:lnTo>
                    <a:pt x="465164" y="302954"/>
                  </a:lnTo>
                  <a:lnTo>
                    <a:pt x="470769" y="299671"/>
                  </a:lnTo>
                  <a:lnTo>
                    <a:pt x="476373" y="296408"/>
                  </a:lnTo>
                  <a:lnTo>
                    <a:pt x="481977" y="293165"/>
                  </a:lnTo>
                  <a:lnTo>
                    <a:pt x="487582" y="289941"/>
                  </a:lnTo>
                  <a:lnTo>
                    <a:pt x="493186" y="286738"/>
                  </a:lnTo>
                  <a:lnTo>
                    <a:pt x="498790" y="283554"/>
                  </a:lnTo>
                  <a:lnTo>
                    <a:pt x="504395" y="280391"/>
                  </a:lnTo>
                  <a:lnTo>
                    <a:pt x="509999" y="277247"/>
                  </a:lnTo>
                  <a:lnTo>
                    <a:pt x="515604" y="274124"/>
                  </a:lnTo>
                  <a:lnTo>
                    <a:pt x="521208" y="271021"/>
                  </a:lnTo>
                  <a:lnTo>
                    <a:pt x="526812" y="267939"/>
                  </a:lnTo>
                  <a:lnTo>
                    <a:pt x="532417" y="264877"/>
                  </a:lnTo>
                  <a:lnTo>
                    <a:pt x="538021" y="261835"/>
                  </a:lnTo>
                  <a:lnTo>
                    <a:pt x="543626" y="258815"/>
                  </a:lnTo>
                  <a:lnTo>
                    <a:pt x="549230" y="255815"/>
                  </a:lnTo>
                  <a:lnTo>
                    <a:pt x="554834" y="252835"/>
                  </a:lnTo>
                  <a:lnTo>
                    <a:pt x="560439" y="249877"/>
                  </a:lnTo>
                  <a:lnTo>
                    <a:pt x="566043" y="246939"/>
                  </a:lnTo>
                  <a:lnTo>
                    <a:pt x="571648" y="244023"/>
                  </a:lnTo>
                  <a:lnTo>
                    <a:pt x="577252" y="241127"/>
                  </a:lnTo>
                  <a:lnTo>
                    <a:pt x="582856" y="238253"/>
                  </a:lnTo>
                  <a:lnTo>
                    <a:pt x="588461" y="235400"/>
                  </a:lnTo>
                  <a:lnTo>
                    <a:pt x="594065" y="232568"/>
                  </a:lnTo>
                  <a:lnTo>
                    <a:pt x="599670" y="229757"/>
                  </a:lnTo>
                  <a:lnTo>
                    <a:pt x="605274" y="226967"/>
                  </a:lnTo>
                  <a:lnTo>
                    <a:pt x="610878" y="224199"/>
                  </a:lnTo>
                  <a:lnTo>
                    <a:pt x="616483" y="221452"/>
                  </a:lnTo>
                  <a:lnTo>
                    <a:pt x="622087" y="218727"/>
                  </a:lnTo>
                  <a:lnTo>
                    <a:pt x="627692" y="216023"/>
                  </a:lnTo>
                  <a:lnTo>
                    <a:pt x="633296" y="213340"/>
                  </a:lnTo>
                  <a:lnTo>
                    <a:pt x="638900" y="210679"/>
                  </a:lnTo>
                  <a:lnTo>
                    <a:pt x="644505" y="208040"/>
                  </a:lnTo>
                  <a:lnTo>
                    <a:pt x="650109" y="205422"/>
                  </a:lnTo>
                  <a:lnTo>
                    <a:pt x="655713" y="202825"/>
                  </a:lnTo>
                  <a:lnTo>
                    <a:pt x="661318" y="200250"/>
                  </a:lnTo>
                  <a:lnTo>
                    <a:pt x="666922" y="197697"/>
                  </a:lnTo>
                  <a:lnTo>
                    <a:pt x="672527" y="195165"/>
                  </a:lnTo>
                  <a:lnTo>
                    <a:pt x="678131" y="192655"/>
                  </a:lnTo>
                  <a:lnTo>
                    <a:pt x="683735" y="190166"/>
                  </a:lnTo>
                  <a:lnTo>
                    <a:pt x="689340" y="187699"/>
                  </a:lnTo>
                  <a:lnTo>
                    <a:pt x="694944" y="185253"/>
                  </a:lnTo>
                  <a:lnTo>
                    <a:pt x="700549" y="182829"/>
                  </a:lnTo>
                  <a:lnTo>
                    <a:pt x="706153" y="180427"/>
                  </a:lnTo>
                  <a:lnTo>
                    <a:pt x="711757" y="178045"/>
                  </a:lnTo>
                  <a:lnTo>
                    <a:pt x="717362" y="175686"/>
                  </a:lnTo>
                  <a:lnTo>
                    <a:pt x="722966" y="173347"/>
                  </a:lnTo>
                  <a:lnTo>
                    <a:pt x="728571" y="171030"/>
                  </a:lnTo>
                  <a:lnTo>
                    <a:pt x="734175" y="168735"/>
                  </a:lnTo>
                  <a:lnTo>
                    <a:pt x="739779" y="166460"/>
                  </a:lnTo>
                  <a:lnTo>
                    <a:pt x="745384" y="164207"/>
                  </a:lnTo>
                  <a:lnTo>
                    <a:pt x="750988" y="161975"/>
                  </a:lnTo>
                  <a:lnTo>
                    <a:pt x="756593" y="159765"/>
                  </a:lnTo>
                  <a:lnTo>
                    <a:pt x="762197" y="157575"/>
                  </a:lnTo>
                  <a:lnTo>
                    <a:pt x="767801" y="155406"/>
                  </a:lnTo>
                  <a:lnTo>
                    <a:pt x="773406" y="153258"/>
                  </a:lnTo>
                  <a:lnTo>
                    <a:pt x="779010" y="151132"/>
                  </a:lnTo>
                  <a:lnTo>
                    <a:pt x="784615" y="149026"/>
                  </a:lnTo>
                  <a:lnTo>
                    <a:pt x="790219" y="146940"/>
                  </a:lnTo>
                  <a:lnTo>
                    <a:pt x="795823" y="144876"/>
                  </a:lnTo>
                  <a:lnTo>
                    <a:pt x="801428" y="142832"/>
                  </a:lnTo>
                  <a:lnTo>
                    <a:pt x="807032" y="140808"/>
                  </a:lnTo>
                  <a:lnTo>
                    <a:pt x="812636" y="138805"/>
                  </a:lnTo>
                  <a:lnTo>
                    <a:pt x="818241" y="136823"/>
                  </a:lnTo>
                  <a:lnTo>
                    <a:pt x="823845" y="134860"/>
                  </a:lnTo>
                  <a:lnTo>
                    <a:pt x="829450" y="132918"/>
                  </a:lnTo>
                  <a:lnTo>
                    <a:pt x="835054" y="130996"/>
                  </a:lnTo>
                  <a:lnTo>
                    <a:pt x="840658" y="129094"/>
                  </a:lnTo>
                  <a:lnTo>
                    <a:pt x="846263" y="127211"/>
                  </a:lnTo>
                  <a:lnTo>
                    <a:pt x="851867" y="125349"/>
                  </a:lnTo>
                  <a:lnTo>
                    <a:pt x="857472" y="123506"/>
                  </a:lnTo>
                  <a:lnTo>
                    <a:pt x="863076" y="121683"/>
                  </a:lnTo>
                  <a:lnTo>
                    <a:pt x="868680" y="119879"/>
                  </a:lnTo>
                  <a:lnTo>
                    <a:pt x="874285" y="118095"/>
                  </a:lnTo>
                  <a:lnTo>
                    <a:pt x="879889" y="116330"/>
                  </a:lnTo>
                  <a:lnTo>
                    <a:pt x="885494" y="114584"/>
                  </a:lnTo>
                  <a:lnTo>
                    <a:pt x="891098" y="112857"/>
                  </a:lnTo>
                  <a:lnTo>
                    <a:pt x="896702" y="111149"/>
                  </a:lnTo>
                  <a:lnTo>
                    <a:pt x="902307" y="109459"/>
                  </a:lnTo>
                  <a:lnTo>
                    <a:pt x="907911" y="107789"/>
                  </a:lnTo>
                  <a:lnTo>
                    <a:pt x="913516" y="106137"/>
                  </a:lnTo>
                  <a:lnTo>
                    <a:pt x="919120" y="104503"/>
                  </a:lnTo>
                  <a:lnTo>
                    <a:pt x="924724" y="102888"/>
                  </a:lnTo>
                  <a:lnTo>
                    <a:pt x="930329" y="101291"/>
                  </a:lnTo>
                  <a:lnTo>
                    <a:pt x="935933" y="99712"/>
                  </a:lnTo>
                  <a:lnTo>
                    <a:pt x="941538" y="98151"/>
                  </a:lnTo>
                  <a:lnTo>
                    <a:pt x="947142" y="96608"/>
                  </a:lnTo>
                  <a:lnTo>
                    <a:pt x="952746" y="95082"/>
                  </a:lnTo>
                  <a:lnTo>
                    <a:pt x="958351" y="93574"/>
                  </a:lnTo>
                  <a:lnTo>
                    <a:pt x="963955" y="92084"/>
                  </a:lnTo>
                  <a:lnTo>
                    <a:pt x="969559" y="90611"/>
                  </a:lnTo>
                  <a:lnTo>
                    <a:pt x="975164" y="89155"/>
                  </a:lnTo>
                  <a:lnTo>
                    <a:pt x="980768" y="87716"/>
                  </a:lnTo>
                  <a:lnTo>
                    <a:pt x="986373" y="86294"/>
                  </a:lnTo>
                  <a:lnTo>
                    <a:pt x="991977" y="84889"/>
                  </a:lnTo>
                  <a:lnTo>
                    <a:pt x="997581" y="83500"/>
                  </a:lnTo>
                  <a:lnTo>
                    <a:pt x="1003186" y="82128"/>
                  </a:lnTo>
                  <a:lnTo>
                    <a:pt x="1008790" y="80773"/>
                  </a:lnTo>
                  <a:lnTo>
                    <a:pt x="1014395" y="79434"/>
                  </a:lnTo>
                  <a:lnTo>
                    <a:pt x="1019999" y="78111"/>
                  </a:lnTo>
                  <a:lnTo>
                    <a:pt x="1025603" y="76804"/>
                  </a:lnTo>
                  <a:lnTo>
                    <a:pt x="1031208" y="75513"/>
                  </a:lnTo>
                  <a:lnTo>
                    <a:pt x="1036812" y="74238"/>
                  </a:lnTo>
                  <a:lnTo>
                    <a:pt x="1042417" y="72978"/>
                  </a:lnTo>
                  <a:lnTo>
                    <a:pt x="1048021" y="71734"/>
                  </a:lnTo>
                  <a:lnTo>
                    <a:pt x="1053625" y="70505"/>
                  </a:lnTo>
                  <a:lnTo>
                    <a:pt x="1059230" y="69292"/>
                  </a:lnTo>
                  <a:lnTo>
                    <a:pt x="1064834" y="68094"/>
                  </a:lnTo>
                  <a:lnTo>
                    <a:pt x="1070439" y="66911"/>
                  </a:lnTo>
                  <a:lnTo>
                    <a:pt x="1076043" y="65742"/>
                  </a:lnTo>
                  <a:lnTo>
                    <a:pt x="1081647" y="64589"/>
                  </a:lnTo>
                  <a:lnTo>
                    <a:pt x="1087252" y="63450"/>
                  </a:lnTo>
                  <a:lnTo>
                    <a:pt x="1092856" y="62326"/>
                  </a:lnTo>
                  <a:lnTo>
                    <a:pt x="1098461" y="61216"/>
                  </a:lnTo>
                  <a:lnTo>
                    <a:pt x="1104065" y="60120"/>
                  </a:lnTo>
                  <a:lnTo>
                    <a:pt x="1109669" y="59038"/>
                  </a:lnTo>
                  <a:lnTo>
                    <a:pt x="1115274" y="57971"/>
                  </a:lnTo>
                  <a:lnTo>
                    <a:pt x="1120878" y="56917"/>
                  </a:lnTo>
                  <a:lnTo>
                    <a:pt x="1126482" y="55878"/>
                  </a:lnTo>
                  <a:lnTo>
                    <a:pt x="1132087" y="54852"/>
                  </a:lnTo>
                  <a:lnTo>
                    <a:pt x="1137691" y="53839"/>
                  </a:lnTo>
                  <a:lnTo>
                    <a:pt x="1143296" y="52840"/>
                  </a:lnTo>
                  <a:lnTo>
                    <a:pt x="1148900" y="51854"/>
                  </a:lnTo>
                  <a:lnTo>
                    <a:pt x="1154504" y="50882"/>
                  </a:lnTo>
                  <a:lnTo>
                    <a:pt x="1160109" y="49922"/>
                  </a:lnTo>
                  <a:lnTo>
                    <a:pt x="1165713" y="48976"/>
                  </a:lnTo>
                  <a:lnTo>
                    <a:pt x="1171318" y="48042"/>
                  </a:lnTo>
                  <a:lnTo>
                    <a:pt x="1176922" y="47121"/>
                  </a:lnTo>
                  <a:lnTo>
                    <a:pt x="1182526" y="46213"/>
                  </a:lnTo>
                  <a:lnTo>
                    <a:pt x="1188131" y="45317"/>
                  </a:lnTo>
                  <a:lnTo>
                    <a:pt x="1193735" y="44434"/>
                  </a:lnTo>
                  <a:lnTo>
                    <a:pt x="1199340" y="43563"/>
                  </a:lnTo>
                  <a:lnTo>
                    <a:pt x="1204944" y="42704"/>
                  </a:lnTo>
                  <a:lnTo>
                    <a:pt x="1210548" y="41857"/>
                  </a:lnTo>
                  <a:lnTo>
                    <a:pt x="1216153" y="41022"/>
                  </a:lnTo>
                  <a:lnTo>
                    <a:pt x="1221757" y="40198"/>
                  </a:lnTo>
                  <a:lnTo>
                    <a:pt x="1227362" y="39387"/>
                  </a:lnTo>
                  <a:lnTo>
                    <a:pt x="1232966" y="38587"/>
                  </a:lnTo>
                  <a:lnTo>
                    <a:pt x="1238570" y="37799"/>
                  </a:lnTo>
                  <a:lnTo>
                    <a:pt x="1244175" y="37022"/>
                  </a:lnTo>
                  <a:lnTo>
                    <a:pt x="1249779" y="36256"/>
                  </a:lnTo>
                  <a:lnTo>
                    <a:pt x="1255384" y="35501"/>
                  </a:lnTo>
                  <a:lnTo>
                    <a:pt x="1260988" y="34757"/>
                  </a:lnTo>
                  <a:lnTo>
                    <a:pt x="1266592" y="34024"/>
                  </a:lnTo>
                  <a:lnTo>
                    <a:pt x="1272197" y="33302"/>
                  </a:lnTo>
                  <a:lnTo>
                    <a:pt x="1277801" y="32590"/>
                  </a:lnTo>
                  <a:lnTo>
                    <a:pt x="1283406" y="31889"/>
                  </a:lnTo>
                  <a:lnTo>
                    <a:pt x="1289010" y="31199"/>
                  </a:lnTo>
                  <a:lnTo>
                    <a:pt x="1294614" y="30518"/>
                  </a:lnTo>
                  <a:lnTo>
                    <a:pt x="1300219" y="29848"/>
                  </a:lnTo>
                  <a:lnTo>
                    <a:pt x="1305823" y="29187"/>
                  </a:lnTo>
                  <a:lnTo>
                    <a:pt x="1311427" y="28536"/>
                  </a:lnTo>
                  <a:lnTo>
                    <a:pt x="1317032" y="27895"/>
                  </a:lnTo>
                  <a:lnTo>
                    <a:pt x="1322636" y="27264"/>
                  </a:lnTo>
                  <a:lnTo>
                    <a:pt x="1328241" y="26642"/>
                  </a:lnTo>
                  <a:lnTo>
                    <a:pt x="1333845" y="26029"/>
                  </a:lnTo>
                  <a:lnTo>
                    <a:pt x="1339449" y="25425"/>
                  </a:lnTo>
                  <a:lnTo>
                    <a:pt x="1345054" y="24830"/>
                  </a:lnTo>
                  <a:lnTo>
                    <a:pt x="1350658" y="24244"/>
                  </a:lnTo>
                  <a:lnTo>
                    <a:pt x="1356263" y="23666"/>
                  </a:lnTo>
                  <a:lnTo>
                    <a:pt x="1361867" y="23096"/>
                  </a:lnTo>
                  <a:lnTo>
                    <a:pt x="1367471" y="22535"/>
                  </a:lnTo>
                  <a:lnTo>
                    <a:pt x="1373076" y="21982"/>
                  </a:lnTo>
                  <a:lnTo>
                    <a:pt x="1378680" y="21436"/>
                  </a:lnTo>
                  <a:lnTo>
                    <a:pt x="1384285" y="20898"/>
                  </a:lnTo>
                  <a:lnTo>
                    <a:pt x="1389889" y="20367"/>
                  </a:lnTo>
                  <a:lnTo>
                    <a:pt x="1395493" y="19844"/>
                  </a:lnTo>
                  <a:lnTo>
                    <a:pt x="1401098" y="19327"/>
                  </a:lnTo>
                  <a:lnTo>
                    <a:pt x="1406702" y="18817"/>
                  </a:lnTo>
                  <a:lnTo>
                    <a:pt x="1412307" y="18313"/>
                  </a:lnTo>
                  <a:lnTo>
                    <a:pt x="1417911" y="17816"/>
                  </a:lnTo>
                  <a:lnTo>
                    <a:pt x="1423515" y="17324"/>
                  </a:lnTo>
                  <a:lnTo>
                    <a:pt x="1429120" y="16838"/>
                  </a:lnTo>
                  <a:lnTo>
                    <a:pt x="1434724" y="16358"/>
                  </a:lnTo>
                  <a:lnTo>
                    <a:pt x="1440329" y="15882"/>
                  </a:lnTo>
                  <a:lnTo>
                    <a:pt x="1445933" y="15412"/>
                  </a:lnTo>
                  <a:lnTo>
                    <a:pt x="1451537" y="14946"/>
                  </a:lnTo>
                  <a:lnTo>
                    <a:pt x="1457142" y="14485"/>
                  </a:lnTo>
                  <a:lnTo>
                    <a:pt x="1462746" y="14027"/>
                  </a:lnTo>
                  <a:lnTo>
                    <a:pt x="1468350" y="13574"/>
                  </a:lnTo>
                  <a:lnTo>
                    <a:pt x="1473955" y="13124"/>
                  </a:lnTo>
                  <a:lnTo>
                    <a:pt x="1479559" y="12679"/>
                  </a:lnTo>
                  <a:lnTo>
                    <a:pt x="1485164" y="12236"/>
                  </a:lnTo>
                  <a:lnTo>
                    <a:pt x="1490768" y="11797"/>
                  </a:lnTo>
                  <a:lnTo>
                    <a:pt x="1496372" y="11360"/>
                  </a:lnTo>
                  <a:lnTo>
                    <a:pt x="1501977" y="10927"/>
                  </a:lnTo>
                  <a:lnTo>
                    <a:pt x="1507581" y="10498"/>
                  </a:lnTo>
                  <a:lnTo>
                    <a:pt x="1513186" y="10071"/>
                  </a:lnTo>
                  <a:lnTo>
                    <a:pt x="1518790" y="9647"/>
                  </a:lnTo>
                  <a:lnTo>
                    <a:pt x="1524394" y="9227"/>
                  </a:lnTo>
                  <a:lnTo>
                    <a:pt x="1529999" y="8811"/>
                  </a:lnTo>
                  <a:lnTo>
                    <a:pt x="1535603" y="8399"/>
                  </a:lnTo>
                  <a:lnTo>
                    <a:pt x="1541208" y="7991"/>
                  </a:lnTo>
                  <a:lnTo>
                    <a:pt x="1546812" y="7589"/>
                  </a:lnTo>
                  <a:lnTo>
                    <a:pt x="1552416" y="7192"/>
                  </a:lnTo>
                  <a:lnTo>
                    <a:pt x="1558021" y="6801"/>
                  </a:lnTo>
                  <a:lnTo>
                    <a:pt x="1563625" y="6417"/>
                  </a:lnTo>
                  <a:lnTo>
                    <a:pt x="1569230" y="6040"/>
                  </a:lnTo>
                  <a:lnTo>
                    <a:pt x="1574834" y="5672"/>
                  </a:lnTo>
                  <a:lnTo>
                    <a:pt x="1580438" y="5313"/>
                  </a:lnTo>
                  <a:lnTo>
                    <a:pt x="1586043" y="4964"/>
                  </a:lnTo>
                  <a:lnTo>
                    <a:pt x="1591647" y="4626"/>
                  </a:lnTo>
                  <a:lnTo>
                    <a:pt x="1597252" y="4300"/>
                  </a:lnTo>
                  <a:lnTo>
                    <a:pt x="1602856" y="3986"/>
                  </a:lnTo>
                  <a:lnTo>
                    <a:pt x="1608460" y="3685"/>
                  </a:lnTo>
                  <a:lnTo>
                    <a:pt x="1614065" y="3397"/>
                  </a:lnTo>
                  <a:lnTo>
                    <a:pt x="1619669" y="3124"/>
                  </a:lnTo>
                  <a:lnTo>
                    <a:pt x="1625273" y="2865"/>
                  </a:lnTo>
                  <a:lnTo>
                    <a:pt x="1630878" y="2620"/>
                  </a:lnTo>
                  <a:lnTo>
                    <a:pt x="1636482" y="2390"/>
                  </a:lnTo>
                  <a:lnTo>
                    <a:pt x="1642087" y="2175"/>
                  </a:lnTo>
                  <a:lnTo>
                    <a:pt x="1647691" y="1974"/>
                  </a:lnTo>
                  <a:lnTo>
                    <a:pt x="1653295" y="1787"/>
                  </a:lnTo>
                  <a:lnTo>
                    <a:pt x="1658900" y="1615"/>
                  </a:lnTo>
                  <a:lnTo>
                    <a:pt x="1664504" y="1455"/>
                  </a:lnTo>
                  <a:lnTo>
                    <a:pt x="1670109" y="1309"/>
                  </a:lnTo>
                  <a:lnTo>
                    <a:pt x="1675713" y="1175"/>
                  </a:lnTo>
                  <a:lnTo>
                    <a:pt x="1681317" y="1052"/>
                  </a:lnTo>
                  <a:lnTo>
                    <a:pt x="1686922" y="941"/>
                  </a:lnTo>
                  <a:lnTo>
                    <a:pt x="1692526" y="839"/>
                  </a:lnTo>
                  <a:lnTo>
                    <a:pt x="1698131" y="748"/>
                  </a:lnTo>
                  <a:lnTo>
                    <a:pt x="1703735" y="665"/>
                  </a:lnTo>
                  <a:lnTo>
                    <a:pt x="1709339" y="590"/>
                  </a:lnTo>
                  <a:lnTo>
                    <a:pt x="1714944" y="523"/>
                  </a:lnTo>
                  <a:lnTo>
                    <a:pt x="1720548" y="463"/>
                  </a:lnTo>
                  <a:lnTo>
                    <a:pt x="1726153" y="409"/>
                  </a:lnTo>
                  <a:lnTo>
                    <a:pt x="1731757" y="361"/>
                  </a:lnTo>
                  <a:lnTo>
                    <a:pt x="1737361" y="318"/>
                  </a:lnTo>
                  <a:lnTo>
                    <a:pt x="1742966" y="280"/>
                  </a:lnTo>
                  <a:lnTo>
                    <a:pt x="1748570" y="246"/>
                  </a:lnTo>
                  <a:lnTo>
                    <a:pt x="1754175" y="216"/>
                  </a:lnTo>
                  <a:lnTo>
                    <a:pt x="1759779" y="189"/>
                  </a:lnTo>
                  <a:lnTo>
                    <a:pt x="1765383" y="165"/>
                  </a:lnTo>
                  <a:lnTo>
                    <a:pt x="1770988" y="144"/>
                  </a:lnTo>
                  <a:lnTo>
                    <a:pt x="1776592" y="126"/>
                  </a:lnTo>
                  <a:lnTo>
                    <a:pt x="1782196" y="109"/>
                  </a:lnTo>
                  <a:lnTo>
                    <a:pt x="1787801" y="95"/>
                  </a:lnTo>
                  <a:lnTo>
                    <a:pt x="1793405" y="82"/>
                  </a:lnTo>
                  <a:lnTo>
                    <a:pt x="1799010" y="70"/>
                  </a:lnTo>
                  <a:lnTo>
                    <a:pt x="1804614" y="60"/>
                  </a:lnTo>
                  <a:lnTo>
                    <a:pt x="1810218" y="52"/>
                  </a:lnTo>
                  <a:lnTo>
                    <a:pt x="1815823" y="44"/>
                  </a:lnTo>
                  <a:lnTo>
                    <a:pt x="1821427" y="37"/>
                  </a:lnTo>
                  <a:lnTo>
                    <a:pt x="1827032" y="31"/>
                  </a:lnTo>
                  <a:lnTo>
                    <a:pt x="1832636" y="26"/>
                  </a:lnTo>
                  <a:lnTo>
                    <a:pt x="1838240" y="21"/>
                  </a:lnTo>
                  <a:lnTo>
                    <a:pt x="1843845" y="17"/>
                  </a:lnTo>
                  <a:lnTo>
                    <a:pt x="1849449" y="14"/>
                  </a:lnTo>
                  <a:lnTo>
                    <a:pt x="1855054" y="10"/>
                  </a:lnTo>
                  <a:lnTo>
                    <a:pt x="1860658" y="8"/>
                  </a:lnTo>
                  <a:lnTo>
                    <a:pt x="1866262" y="5"/>
                  </a:lnTo>
                  <a:lnTo>
                    <a:pt x="1871867" y="3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644151" y="1848765"/>
              <a:ext cx="1883076" cy="627744"/>
            </a:xfrm>
            <a:custGeom>
              <a:avLst/>
              <a:pathLst>
                <a:path w="1883076" h="627744">
                  <a:moveTo>
                    <a:pt x="0" y="627534"/>
                  </a:moveTo>
                  <a:lnTo>
                    <a:pt x="5604" y="623577"/>
                  </a:lnTo>
                  <a:lnTo>
                    <a:pt x="11208" y="619591"/>
                  </a:lnTo>
                  <a:lnTo>
                    <a:pt x="16813" y="615576"/>
                  </a:lnTo>
                  <a:lnTo>
                    <a:pt x="22417" y="611536"/>
                  </a:lnTo>
                  <a:lnTo>
                    <a:pt x="28021" y="607472"/>
                  </a:lnTo>
                  <a:lnTo>
                    <a:pt x="33626" y="603386"/>
                  </a:lnTo>
                  <a:lnTo>
                    <a:pt x="39230" y="599280"/>
                  </a:lnTo>
                  <a:lnTo>
                    <a:pt x="44835" y="595155"/>
                  </a:lnTo>
                  <a:lnTo>
                    <a:pt x="50439" y="591015"/>
                  </a:lnTo>
                  <a:lnTo>
                    <a:pt x="56043" y="586860"/>
                  </a:lnTo>
                  <a:lnTo>
                    <a:pt x="61648" y="582692"/>
                  </a:lnTo>
                  <a:lnTo>
                    <a:pt x="67252" y="578513"/>
                  </a:lnTo>
                  <a:lnTo>
                    <a:pt x="72857" y="574325"/>
                  </a:lnTo>
                  <a:lnTo>
                    <a:pt x="78461" y="570129"/>
                  </a:lnTo>
                  <a:lnTo>
                    <a:pt x="84065" y="565927"/>
                  </a:lnTo>
                  <a:lnTo>
                    <a:pt x="89670" y="561720"/>
                  </a:lnTo>
                  <a:lnTo>
                    <a:pt x="95274" y="557510"/>
                  </a:lnTo>
                  <a:lnTo>
                    <a:pt x="100879" y="553297"/>
                  </a:lnTo>
                  <a:lnTo>
                    <a:pt x="106483" y="549084"/>
                  </a:lnTo>
                  <a:lnTo>
                    <a:pt x="112087" y="544871"/>
                  </a:lnTo>
                  <a:lnTo>
                    <a:pt x="117692" y="540660"/>
                  </a:lnTo>
                  <a:lnTo>
                    <a:pt x="123296" y="536452"/>
                  </a:lnTo>
                  <a:lnTo>
                    <a:pt x="128901" y="532248"/>
                  </a:lnTo>
                  <a:lnTo>
                    <a:pt x="134505" y="528048"/>
                  </a:lnTo>
                  <a:lnTo>
                    <a:pt x="140109" y="523854"/>
                  </a:lnTo>
                  <a:lnTo>
                    <a:pt x="145714" y="519667"/>
                  </a:lnTo>
                  <a:lnTo>
                    <a:pt x="151318" y="515487"/>
                  </a:lnTo>
                  <a:lnTo>
                    <a:pt x="156923" y="511316"/>
                  </a:lnTo>
                  <a:lnTo>
                    <a:pt x="162527" y="507153"/>
                  </a:lnTo>
                  <a:lnTo>
                    <a:pt x="168131" y="503001"/>
                  </a:lnTo>
                  <a:lnTo>
                    <a:pt x="173736" y="498858"/>
                  </a:lnTo>
                  <a:lnTo>
                    <a:pt x="179340" y="494726"/>
                  </a:lnTo>
                  <a:lnTo>
                    <a:pt x="184944" y="490606"/>
                  </a:lnTo>
                  <a:lnTo>
                    <a:pt x="190549" y="486498"/>
                  </a:lnTo>
                  <a:lnTo>
                    <a:pt x="196153" y="482402"/>
                  </a:lnTo>
                  <a:lnTo>
                    <a:pt x="201758" y="478320"/>
                  </a:lnTo>
                  <a:lnTo>
                    <a:pt x="207362" y="474250"/>
                  </a:lnTo>
                  <a:lnTo>
                    <a:pt x="212966" y="470194"/>
                  </a:lnTo>
                  <a:lnTo>
                    <a:pt x="218571" y="466153"/>
                  </a:lnTo>
                  <a:lnTo>
                    <a:pt x="224175" y="462125"/>
                  </a:lnTo>
                  <a:lnTo>
                    <a:pt x="229780" y="458113"/>
                  </a:lnTo>
                  <a:lnTo>
                    <a:pt x="235384" y="454115"/>
                  </a:lnTo>
                  <a:lnTo>
                    <a:pt x="240988" y="450133"/>
                  </a:lnTo>
                  <a:lnTo>
                    <a:pt x="246593" y="446166"/>
                  </a:lnTo>
                  <a:lnTo>
                    <a:pt x="252197" y="442215"/>
                  </a:lnTo>
                  <a:lnTo>
                    <a:pt x="257802" y="438280"/>
                  </a:lnTo>
                  <a:lnTo>
                    <a:pt x="263406" y="434361"/>
                  </a:lnTo>
                  <a:lnTo>
                    <a:pt x="269010" y="430458"/>
                  </a:lnTo>
                  <a:lnTo>
                    <a:pt x="274615" y="426571"/>
                  </a:lnTo>
                  <a:lnTo>
                    <a:pt x="280219" y="422702"/>
                  </a:lnTo>
                  <a:lnTo>
                    <a:pt x="285824" y="418849"/>
                  </a:lnTo>
                  <a:lnTo>
                    <a:pt x="291428" y="415013"/>
                  </a:lnTo>
                  <a:lnTo>
                    <a:pt x="297032" y="411194"/>
                  </a:lnTo>
                  <a:lnTo>
                    <a:pt x="302637" y="407392"/>
                  </a:lnTo>
                  <a:lnTo>
                    <a:pt x="308241" y="403607"/>
                  </a:lnTo>
                  <a:lnTo>
                    <a:pt x="313846" y="399840"/>
                  </a:lnTo>
                  <a:lnTo>
                    <a:pt x="319450" y="396091"/>
                  </a:lnTo>
                  <a:lnTo>
                    <a:pt x="325054" y="392359"/>
                  </a:lnTo>
                  <a:lnTo>
                    <a:pt x="330659" y="388644"/>
                  </a:lnTo>
                  <a:lnTo>
                    <a:pt x="336263" y="384948"/>
                  </a:lnTo>
                  <a:lnTo>
                    <a:pt x="341867" y="381269"/>
                  </a:lnTo>
                  <a:lnTo>
                    <a:pt x="347472" y="377608"/>
                  </a:lnTo>
                  <a:lnTo>
                    <a:pt x="353076" y="373966"/>
                  </a:lnTo>
                  <a:lnTo>
                    <a:pt x="358681" y="370342"/>
                  </a:lnTo>
                  <a:lnTo>
                    <a:pt x="364285" y="366735"/>
                  </a:lnTo>
                  <a:lnTo>
                    <a:pt x="369889" y="363148"/>
                  </a:lnTo>
                  <a:lnTo>
                    <a:pt x="375494" y="359579"/>
                  </a:lnTo>
                  <a:lnTo>
                    <a:pt x="381098" y="356028"/>
                  </a:lnTo>
                  <a:lnTo>
                    <a:pt x="386703" y="352496"/>
                  </a:lnTo>
                  <a:lnTo>
                    <a:pt x="392307" y="348983"/>
                  </a:lnTo>
                  <a:lnTo>
                    <a:pt x="397911" y="345488"/>
                  </a:lnTo>
                  <a:lnTo>
                    <a:pt x="403516" y="342013"/>
                  </a:lnTo>
                  <a:lnTo>
                    <a:pt x="409120" y="338556"/>
                  </a:lnTo>
                  <a:lnTo>
                    <a:pt x="414725" y="335119"/>
                  </a:lnTo>
                  <a:lnTo>
                    <a:pt x="420329" y="331701"/>
                  </a:lnTo>
                  <a:lnTo>
                    <a:pt x="425933" y="328302"/>
                  </a:lnTo>
                  <a:lnTo>
                    <a:pt x="431538" y="324923"/>
                  </a:lnTo>
                  <a:lnTo>
                    <a:pt x="437142" y="321563"/>
                  </a:lnTo>
                  <a:lnTo>
                    <a:pt x="442747" y="318223"/>
                  </a:lnTo>
                  <a:lnTo>
                    <a:pt x="448351" y="314902"/>
                  </a:lnTo>
                  <a:lnTo>
                    <a:pt x="453955" y="311602"/>
                  </a:lnTo>
                  <a:lnTo>
                    <a:pt x="459560" y="308321"/>
                  </a:lnTo>
                  <a:lnTo>
                    <a:pt x="465164" y="305060"/>
                  </a:lnTo>
                  <a:lnTo>
                    <a:pt x="470769" y="301819"/>
                  </a:lnTo>
                  <a:lnTo>
                    <a:pt x="476373" y="298599"/>
                  </a:lnTo>
                  <a:lnTo>
                    <a:pt x="481977" y="295399"/>
                  </a:lnTo>
                  <a:lnTo>
                    <a:pt x="487582" y="292219"/>
                  </a:lnTo>
                  <a:lnTo>
                    <a:pt x="493186" y="289059"/>
                  </a:lnTo>
                  <a:lnTo>
                    <a:pt x="498790" y="285920"/>
                  </a:lnTo>
                  <a:lnTo>
                    <a:pt x="504395" y="282802"/>
                  </a:lnTo>
                  <a:lnTo>
                    <a:pt x="509999" y="279705"/>
                  </a:lnTo>
                  <a:lnTo>
                    <a:pt x="515604" y="276628"/>
                  </a:lnTo>
                  <a:lnTo>
                    <a:pt x="521208" y="273573"/>
                  </a:lnTo>
                  <a:lnTo>
                    <a:pt x="526812" y="270538"/>
                  </a:lnTo>
                  <a:lnTo>
                    <a:pt x="532417" y="267525"/>
                  </a:lnTo>
                  <a:lnTo>
                    <a:pt x="538021" y="264533"/>
                  </a:lnTo>
                  <a:lnTo>
                    <a:pt x="543626" y="261562"/>
                  </a:lnTo>
                  <a:lnTo>
                    <a:pt x="549230" y="258612"/>
                  </a:lnTo>
                  <a:lnTo>
                    <a:pt x="554834" y="255684"/>
                  </a:lnTo>
                  <a:lnTo>
                    <a:pt x="560439" y="252777"/>
                  </a:lnTo>
                  <a:lnTo>
                    <a:pt x="566043" y="249892"/>
                  </a:lnTo>
                  <a:lnTo>
                    <a:pt x="571648" y="247028"/>
                  </a:lnTo>
                  <a:lnTo>
                    <a:pt x="577252" y="244187"/>
                  </a:lnTo>
                  <a:lnTo>
                    <a:pt x="582856" y="241367"/>
                  </a:lnTo>
                  <a:lnTo>
                    <a:pt x="588461" y="238568"/>
                  </a:lnTo>
                  <a:lnTo>
                    <a:pt x="594065" y="235792"/>
                  </a:lnTo>
                  <a:lnTo>
                    <a:pt x="599670" y="233038"/>
                  </a:lnTo>
                  <a:lnTo>
                    <a:pt x="605274" y="230305"/>
                  </a:lnTo>
                  <a:lnTo>
                    <a:pt x="610878" y="227595"/>
                  </a:lnTo>
                  <a:lnTo>
                    <a:pt x="616483" y="224906"/>
                  </a:lnTo>
                  <a:lnTo>
                    <a:pt x="622087" y="222240"/>
                  </a:lnTo>
                  <a:lnTo>
                    <a:pt x="627692" y="219596"/>
                  </a:lnTo>
                  <a:lnTo>
                    <a:pt x="633296" y="216974"/>
                  </a:lnTo>
                  <a:lnTo>
                    <a:pt x="638900" y="214375"/>
                  </a:lnTo>
                  <a:lnTo>
                    <a:pt x="644505" y="211797"/>
                  </a:lnTo>
                  <a:lnTo>
                    <a:pt x="650109" y="209242"/>
                  </a:lnTo>
                  <a:lnTo>
                    <a:pt x="655713" y="206709"/>
                  </a:lnTo>
                  <a:lnTo>
                    <a:pt x="661318" y="204199"/>
                  </a:lnTo>
                  <a:lnTo>
                    <a:pt x="666922" y="201710"/>
                  </a:lnTo>
                  <a:lnTo>
                    <a:pt x="672527" y="199244"/>
                  </a:lnTo>
                  <a:lnTo>
                    <a:pt x="678131" y="196801"/>
                  </a:lnTo>
                  <a:lnTo>
                    <a:pt x="683735" y="194379"/>
                  </a:lnTo>
                  <a:lnTo>
                    <a:pt x="689340" y="191980"/>
                  </a:lnTo>
                  <a:lnTo>
                    <a:pt x="694944" y="189603"/>
                  </a:lnTo>
                  <a:lnTo>
                    <a:pt x="700549" y="187249"/>
                  </a:lnTo>
                  <a:lnTo>
                    <a:pt x="706153" y="184916"/>
                  </a:lnTo>
                  <a:lnTo>
                    <a:pt x="711757" y="182606"/>
                  </a:lnTo>
                  <a:lnTo>
                    <a:pt x="717362" y="180318"/>
                  </a:lnTo>
                  <a:lnTo>
                    <a:pt x="722966" y="178053"/>
                  </a:lnTo>
                  <a:lnTo>
                    <a:pt x="728571" y="175809"/>
                  </a:lnTo>
                  <a:lnTo>
                    <a:pt x="734175" y="173588"/>
                  </a:lnTo>
                  <a:lnTo>
                    <a:pt x="739779" y="171388"/>
                  </a:lnTo>
                  <a:lnTo>
                    <a:pt x="745384" y="169211"/>
                  </a:lnTo>
                  <a:lnTo>
                    <a:pt x="750988" y="167055"/>
                  </a:lnTo>
                  <a:lnTo>
                    <a:pt x="756593" y="164922"/>
                  </a:lnTo>
                  <a:lnTo>
                    <a:pt x="762197" y="162810"/>
                  </a:lnTo>
                  <a:lnTo>
                    <a:pt x="767801" y="160720"/>
                  </a:lnTo>
                  <a:lnTo>
                    <a:pt x="773406" y="158652"/>
                  </a:lnTo>
                  <a:lnTo>
                    <a:pt x="779010" y="156606"/>
                  </a:lnTo>
                  <a:lnTo>
                    <a:pt x="784615" y="154581"/>
                  </a:lnTo>
                  <a:lnTo>
                    <a:pt x="790219" y="152578"/>
                  </a:lnTo>
                  <a:lnTo>
                    <a:pt x="795823" y="150596"/>
                  </a:lnTo>
                  <a:lnTo>
                    <a:pt x="801428" y="148636"/>
                  </a:lnTo>
                  <a:lnTo>
                    <a:pt x="807032" y="146697"/>
                  </a:lnTo>
                  <a:lnTo>
                    <a:pt x="812636" y="144779"/>
                  </a:lnTo>
                  <a:lnTo>
                    <a:pt x="818241" y="142882"/>
                  </a:lnTo>
                  <a:lnTo>
                    <a:pt x="823845" y="141007"/>
                  </a:lnTo>
                  <a:lnTo>
                    <a:pt x="829450" y="139152"/>
                  </a:lnTo>
                  <a:lnTo>
                    <a:pt x="835054" y="137318"/>
                  </a:lnTo>
                  <a:lnTo>
                    <a:pt x="840658" y="135505"/>
                  </a:lnTo>
                  <a:lnTo>
                    <a:pt x="846263" y="133712"/>
                  </a:lnTo>
                  <a:lnTo>
                    <a:pt x="851867" y="131941"/>
                  </a:lnTo>
                  <a:lnTo>
                    <a:pt x="857472" y="130189"/>
                  </a:lnTo>
                  <a:lnTo>
                    <a:pt x="863076" y="128458"/>
                  </a:lnTo>
                  <a:lnTo>
                    <a:pt x="868680" y="126747"/>
                  </a:lnTo>
                  <a:lnTo>
                    <a:pt x="874285" y="125056"/>
                  </a:lnTo>
                  <a:lnTo>
                    <a:pt x="879889" y="123386"/>
                  </a:lnTo>
                  <a:lnTo>
                    <a:pt x="885494" y="121735"/>
                  </a:lnTo>
                  <a:lnTo>
                    <a:pt x="891098" y="120104"/>
                  </a:lnTo>
                  <a:lnTo>
                    <a:pt x="896702" y="118492"/>
                  </a:lnTo>
                  <a:lnTo>
                    <a:pt x="902307" y="116900"/>
                  </a:lnTo>
                  <a:lnTo>
                    <a:pt x="907911" y="115328"/>
                  </a:lnTo>
                  <a:lnTo>
                    <a:pt x="913516" y="113774"/>
                  </a:lnTo>
                  <a:lnTo>
                    <a:pt x="919120" y="112240"/>
                  </a:lnTo>
                  <a:lnTo>
                    <a:pt x="924724" y="110725"/>
                  </a:lnTo>
                  <a:lnTo>
                    <a:pt x="930329" y="109229"/>
                  </a:lnTo>
                  <a:lnTo>
                    <a:pt x="935933" y="107751"/>
                  </a:lnTo>
                  <a:lnTo>
                    <a:pt x="941538" y="106292"/>
                  </a:lnTo>
                  <a:lnTo>
                    <a:pt x="947142" y="104852"/>
                  </a:lnTo>
                  <a:lnTo>
                    <a:pt x="952746" y="103430"/>
                  </a:lnTo>
                  <a:lnTo>
                    <a:pt x="958351" y="102026"/>
                  </a:lnTo>
                  <a:lnTo>
                    <a:pt x="963955" y="100640"/>
                  </a:lnTo>
                  <a:lnTo>
                    <a:pt x="969559" y="99272"/>
                  </a:lnTo>
                  <a:lnTo>
                    <a:pt x="975164" y="97922"/>
                  </a:lnTo>
                  <a:lnTo>
                    <a:pt x="980768" y="96589"/>
                  </a:lnTo>
                  <a:lnTo>
                    <a:pt x="986373" y="95274"/>
                  </a:lnTo>
                  <a:lnTo>
                    <a:pt x="991977" y="93976"/>
                  </a:lnTo>
                  <a:lnTo>
                    <a:pt x="997581" y="92696"/>
                  </a:lnTo>
                  <a:lnTo>
                    <a:pt x="1003186" y="91432"/>
                  </a:lnTo>
                  <a:lnTo>
                    <a:pt x="1008790" y="90186"/>
                  </a:lnTo>
                  <a:lnTo>
                    <a:pt x="1014395" y="88956"/>
                  </a:lnTo>
                  <a:lnTo>
                    <a:pt x="1019999" y="87743"/>
                  </a:lnTo>
                  <a:lnTo>
                    <a:pt x="1025603" y="86546"/>
                  </a:lnTo>
                  <a:lnTo>
                    <a:pt x="1031208" y="85365"/>
                  </a:lnTo>
                  <a:lnTo>
                    <a:pt x="1036812" y="84201"/>
                  </a:lnTo>
                  <a:lnTo>
                    <a:pt x="1042417" y="83053"/>
                  </a:lnTo>
                  <a:lnTo>
                    <a:pt x="1048021" y="81920"/>
                  </a:lnTo>
                  <a:lnTo>
                    <a:pt x="1053625" y="80804"/>
                  </a:lnTo>
                  <a:lnTo>
                    <a:pt x="1059230" y="79702"/>
                  </a:lnTo>
                  <a:lnTo>
                    <a:pt x="1064834" y="78617"/>
                  </a:lnTo>
                  <a:lnTo>
                    <a:pt x="1070439" y="77546"/>
                  </a:lnTo>
                  <a:lnTo>
                    <a:pt x="1076043" y="76490"/>
                  </a:lnTo>
                  <a:lnTo>
                    <a:pt x="1081647" y="75450"/>
                  </a:lnTo>
                  <a:lnTo>
                    <a:pt x="1087252" y="74424"/>
                  </a:lnTo>
                  <a:lnTo>
                    <a:pt x="1092856" y="73413"/>
                  </a:lnTo>
                  <a:lnTo>
                    <a:pt x="1098461" y="72416"/>
                  </a:lnTo>
                  <a:lnTo>
                    <a:pt x="1104065" y="71433"/>
                  </a:lnTo>
                  <a:lnTo>
                    <a:pt x="1109669" y="70465"/>
                  </a:lnTo>
                  <a:lnTo>
                    <a:pt x="1115274" y="69511"/>
                  </a:lnTo>
                  <a:lnTo>
                    <a:pt x="1120878" y="68570"/>
                  </a:lnTo>
                  <a:lnTo>
                    <a:pt x="1126482" y="67643"/>
                  </a:lnTo>
                  <a:lnTo>
                    <a:pt x="1132087" y="66730"/>
                  </a:lnTo>
                  <a:lnTo>
                    <a:pt x="1137691" y="65830"/>
                  </a:lnTo>
                  <a:lnTo>
                    <a:pt x="1143296" y="64943"/>
                  </a:lnTo>
                  <a:lnTo>
                    <a:pt x="1148900" y="64070"/>
                  </a:lnTo>
                  <a:lnTo>
                    <a:pt x="1154504" y="63209"/>
                  </a:lnTo>
                  <a:lnTo>
                    <a:pt x="1160109" y="62361"/>
                  </a:lnTo>
                  <a:lnTo>
                    <a:pt x="1165713" y="61525"/>
                  </a:lnTo>
                  <a:lnTo>
                    <a:pt x="1171318" y="60702"/>
                  </a:lnTo>
                  <a:lnTo>
                    <a:pt x="1176922" y="59891"/>
                  </a:lnTo>
                  <a:lnTo>
                    <a:pt x="1182526" y="59092"/>
                  </a:lnTo>
                  <a:lnTo>
                    <a:pt x="1188131" y="58305"/>
                  </a:lnTo>
                  <a:lnTo>
                    <a:pt x="1193735" y="57530"/>
                  </a:lnTo>
                  <a:lnTo>
                    <a:pt x="1199340" y="56766"/>
                  </a:lnTo>
                  <a:lnTo>
                    <a:pt x="1204944" y="56013"/>
                  </a:lnTo>
                  <a:lnTo>
                    <a:pt x="1210548" y="55272"/>
                  </a:lnTo>
                  <a:lnTo>
                    <a:pt x="1216153" y="54542"/>
                  </a:lnTo>
                  <a:lnTo>
                    <a:pt x="1221757" y="53823"/>
                  </a:lnTo>
                  <a:lnTo>
                    <a:pt x="1227362" y="53114"/>
                  </a:lnTo>
                  <a:lnTo>
                    <a:pt x="1232966" y="52417"/>
                  </a:lnTo>
                  <a:lnTo>
                    <a:pt x="1238570" y="51729"/>
                  </a:lnTo>
                  <a:lnTo>
                    <a:pt x="1244175" y="51051"/>
                  </a:lnTo>
                  <a:lnTo>
                    <a:pt x="1249779" y="50384"/>
                  </a:lnTo>
                  <a:lnTo>
                    <a:pt x="1255384" y="49726"/>
                  </a:lnTo>
                  <a:lnTo>
                    <a:pt x="1260988" y="49078"/>
                  </a:lnTo>
                  <a:lnTo>
                    <a:pt x="1266592" y="48439"/>
                  </a:lnTo>
                  <a:lnTo>
                    <a:pt x="1272197" y="47810"/>
                  </a:lnTo>
                  <a:lnTo>
                    <a:pt x="1277801" y="47189"/>
                  </a:lnTo>
                  <a:lnTo>
                    <a:pt x="1283406" y="46577"/>
                  </a:lnTo>
                  <a:lnTo>
                    <a:pt x="1289010" y="45974"/>
                  </a:lnTo>
                  <a:lnTo>
                    <a:pt x="1294614" y="45379"/>
                  </a:lnTo>
                  <a:lnTo>
                    <a:pt x="1300219" y="44792"/>
                  </a:lnTo>
                  <a:lnTo>
                    <a:pt x="1305823" y="44213"/>
                  </a:lnTo>
                  <a:lnTo>
                    <a:pt x="1311427" y="43641"/>
                  </a:lnTo>
                  <a:lnTo>
                    <a:pt x="1317032" y="43077"/>
                  </a:lnTo>
                  <a:lnTo>
                    <a:pt x="1322636" y="42519"/>
                  </a:lnTo>
                  <a:lnTo>
                    <a:pt x="1328241" y="41969"/>
                  </a:lnTo>
                  <a:lnTo>
                    <a:pt x="1333845" y="41425"/>
                  </a:lnTo>
                  <a:lnTo>
                    <a:pt x="1339449" y="40887"/>
                  </a:lnTo>
                  <a:lnTo>
                    <a:pt x="1345054" y="40355"/>
                  </a:lnTo>
                  <a:lnTo>
                    <a:pt x="1350658" y="39828"/>
                  </a:lnTo>
                  <a:lnTo>
                    <a:pt x="1356263" y="39307"/>
                  </a:lnTo>
                  <a:lnTo>
                    <a:pt x="1361867" y="38790"/>
                  </a:lnTo>
                  <a:lnTo>
                    <a:pt x="1367471" y="38278"/>
                  </a:lnTo>
                  <a:lnTo>
                    <a:pt x="1373076" y="37769"/>
                  </a:lnTo>
                  <a:lnTo>
                    <a:pt x="1378680" y="37264"/>
                  </a:lnTo>
                  <a:lnTo>
                    <a:pt x="1384285" y="36762"/>
                  </a:lnTo>
                  <a:lnTo>
                    <a:pt x="1389889" y="36262"/>
                  </a:lnTo>
                  <a:lnTo>
                    <a:pt x="1395493" y="35764"/>
                  </a:lnTo>
                  <a:lnTo>
                    <a:pt x="1401098" y="35267"/>
                  </a:lnTo>
                  <a:lnTo>
                    <a:pt x="1406702" y="34772"/>
                  </a:lnTo>
                  <a:lnTo>
                    <a:pt x="1412307" y="34276"/>
                  </a:lnTo>
                  <a:lnTo>
                    <a:pt x="1417911" y="33780"/>
                  </a:lnTo>
                  <a:lnTo>
                    <a:pt x="1423515" y="33283"/>
                  </a:lnTo>
                  <a:lnTo>
                    <a:pt x="1429120" y="32783"/>
                  </a:lnTo>
                  <a:lnTo>
                    <a:pt x="1434724" y="32281"/>
                  </a:lnTo>
                  <a:lnTo>
                    <a:pt x="1440329" y="31776"/>
                  </a:lnTo>
                  <a:lnTo>
                    <a:pt x="1445933" y="31266"/>
                  </a:lnTo>
                  <a:lnTo>
                    <a:pt x="1451537" y="30750"/>
                  </a:lnTo>
                  <a:lnTo>
                    <a:pt x="1457142" y="30229"/>
                  </a:lnTo>
                  <a:lnTo>
                    <a:pt x="1462746" y="29701"/>
                  </a:lnTo>
                  <a:lnTo>
                    <a:pt x="1468350" y="29165"/>
                  </a:lnTo>
                  <a:lnTo>
                    <a:pt x="1473955" y="28619"/>
                  </a:lnTo>
                  <a:lnTo>
                    <a:pt x="1479559" y="28064"/>
                  </a:lnTo>
                  <a:lnTo>
                    <a:pt x="1485164" y="27499"/>
                  </a:lnTo>
                  <a:lnTo>
                    <a:pt x="1490768" y="26921"/>
                  </a:lnTo>
                  <a:lnTo>
                    <a:pt x="1496372" y="26332"/>
                  </a:lnTo>
                  <a:lnTo>
                    <a:pt x="1501977" y="25729"/>
                  </a:lnTo>
                  <a:lnTo>
                    <a:pt x="1507581" y="25112"/>
                  </a:lnTo>
                  <a:lnTo>
                    <a:pt x="1513186" y="24482"/>
                  </a:lnTo>
                  <a:lnTo>
                    <a:pt x="1518790" y="23836"/>
                  </a:lnTo>
                  <a:lnTo>
                    <a:pt x="1524394" y="23175"/>
                  </a:lnTo>
                  <a:lnTo>
                    <a:pt x="1529999" y="22500"/>
                  </a:lnTo>
                  <a:lnTo>
                    <a:pt x="1535603" y="21809"/>
                  </a:lnTo>
                  <a:lnTo>
                    <a:pt x="1541208" y="21105"/>
                  </a:lnTo>
                  <a:lnTo>
                    <a:pt x="1546812" y="20386"/>
                  </a:lnTo>
                  <a:lnTo>
                    <a:pt x="1552416" y="19655"/>
                  </a:lnTo>
                  <a:lnTo>
                    <a:pt x="1558021" y="18912"/>
                  </a:lnTo>
                  <a:lnTo>
                    <a:pt x="1563625" y="18160"/>
                  </a:lnTo>
                  <a:lnTo>
                    <a:pt x="1569230" y="17400"/>
                  </a:lnTo>
                  <a:lnTo>
                    <a:pt x="1574834" y="16633"/>
                  </a:lnTo>
                  <a:lnTo>
                    <a:pt x="1580438" y="15864"/>
                  </a:lnTo>
                  <a:lnTo>
                    <a:pt x="1586043" y="15094"/>
                  </a:lnTo>
                  <a:lnTo>
                    <a:pt x="1591647" y="14325"/>
                  </a:lnTo>
                  <a:lnTo>
                    <a:pt x="1597252" y="13562"/>
                  </a:lnTo>
                  <a:lnTo>
                    <a:pt x="1602856" y="12807"/>
                  </a:lnTo>
                  <a:lnTo>
                    <a:pt x="1608460" y="12063"/>
                  </a:lnTo>
                  <a:lnTo>
                    <a:pt x="1614065" y="11333"/>
                  </a:lnTo>
                  <a:lnTo>
                    <a:pt x="1619669" y="10619"/>
                  </a:lnTo>
                  <a:lnTo>
                    <a:pt x="1625273" y="9925"/>
                  </a:lnTo>
                  <a:lnTo>
                    <a:pt x="1630878" y="9253"/>
                  </a:lnTo>
                  <a:lnTo>
                    <a:pt x="1636482" y="8605"/>
                  </a:lnTo>
                  <a:lnTo>
                    <a:pt x="1642087" y="7982"/>
                  </a:lnTo>
                  <a:lnTo>
                    <a:pt x="1647691" y="7387"/>
                  </a:lnTo>
                  <a:lnTo>
                    <a:pt x="1653295" y="6821"/>
                  </a:lnTo>
                  <a:lnTo>
                    <a:pt x="1658900" y="6284"/>
                  </a:lnTo>
                  <a:lnTo>
                    <a:pt x="1664504" y="5776"/>
                  </a:lnTo>
                  <a:lnTo>
                    <a:pt x="1670109" y="5298"/>
                  </a:lnTo>
                  <a:lnTo>
                    <a:pt x="1675713" y="4850"/>
                  </a:lnTo>
                  <a:lnTo>
                    <a:pt x="1681317" y="4431"/>
                  </a:lnTo>
                  <a:lnTo>
                    <a:pt x="1686922" y="4041"/>
                  </a:lnTo>
                  <a:lnTo>
                    <a:pt x="1692526" y="3678"/>
                  </a:lnTo>
                  <a:lnTo>
                    <a:pt x="1698131" y="3342"/>
                  </a:lnTo>
                  <a:lnTo>
                    <a:pt x="1703735" y="3032"/>
                  </a:lnTo>
                  <a:lnTo>
                    <a:pt x="1709339" y="2746"/>
                  </a:lnTo>
                  <a:lnTo>
                    <a:pt x="1714944" y="2483"/>
                  </a:lnTo>
                  <a:lnTo>
                    <a:pt x="1720548" y="2242"/>
                  </a:lnTo>
                  <a:lnTo>
                    <a:pt x="1726153" y="2021"/>
                  </a:lnTo>
                  <a:lnTo>
                    <a:pt x="1731757" y="1819"/>
                  </a:lnTo>
                  <a:lnTo>
                    <a:pt x="1737361" y="1635"/>
                  </a:lnTo>
                  <a:lnTo>
                    <a:pt x="1742966" y="1467"/>
                  </a:lnTo>
                  <a:lnTo>
                    <a:pt x="1748570" y="1314"/>
                  </a:lnTo>
                  <a:lnTo>
                    <a:pt x="1754175" y="1176"/>
                  </a:lnTo>
                  <a:lnTo>
                    <a:pt x="1759779" y="1050"/>
                  </a:lnTo>
                  <a:lnTo>
                    <a:pt x="1765383" y="936"/>
                  </a:lnTo>
                  <a:lnTo>
                    <a:pt x="1770988" y="832"/>
                  </a:lnTo>
                  <a:lnTo>
                    <a:pt x="1776592" y="739"/>
                  </a:lnTo>
                  <a:lnTo>
                    <a:pt x="1782196" y="654"/>
                  </a:lnTo>
                  <a:lnTo>
                    <a:pt x="1787801" y="578"/>
                  </a:lnTo>
                  <a:lnTo>
                    <a:pt x="1793405" y="509"/>
                  </a:lnTo>
                  <a:lnTo>
                    <a:pt x="1799010" y="447"/>
                  </a:lnTo>
                  <a:lnTo>
                    <a:pt x="1804614" y="390"/>
                  </a:lnTo>
                  <a:lnTo>
                    <a:pt x="1810218" y="340"/>
                  </a:lnTo>
                  <a:lnTo>
                    <a:pt x="1815823" y="294"/>
                  </a:lnTo>
                  <a:lnTo>
                    <a:pt x="1821427" y="253"/>
                  </a:lnTo>
                  <a:lnTo>
                    <a:pt x="1827032" y="216"/>
                  </a:lnTo>
                  <a:lnTo>
                    <a:pt x="1832636" y="183"/>
                  </a:lnTo>
                  <a:lnTo>
                    <a:pt x="1838240" y="153"/>
                  </a:lnTo>
                  <a:lnTo>
                    <a:pt x="1843845" y="126"/>
                  </a:lnTo>
                  <a:lnTo>
                    <a:pt x="1849449" y="102"/>
                  </a:lnTo>
                  <a:lnTo>
                    <a:pt x="1855054" y="80"/>
                  </a:lnTo>
                  <a:lnTo>
                    <a:pt x="1860658" y="60"/>
                  </a:lnTo>
                  <a:lnTo>
                    <a:pt x="1866262" y="42"/>
                  </a:lnTo>
                  <a:lnTo>
                    <a:pt x="1871867" y="27"/>
                  </a:lnTo>
                  <a:lnTo>
                    <a:pt x="1877471" y="12"/>
                  </a:lnTo>
                  <a:lnTo>
                    <a:pt x="1883076" y="0"/>
                  </a:lnTo>
                  <a:lnTo>
                    <a:pt x="1883076" y="5270"/>
                  </a:lnTo>
                  <a:lnTo>
                    <a:pt x="1877471" y="5788"/>
                  </a:lnTo>
                  <a:lnTo>
                    <a:pt x="1871867" y="6356"/>
                  </a:lnTo>
                  <a:lnTo>
                    <a:pt x="1866262" y="6978"/>
                  </a:lnTo>
                  <a:lnTo>
                    <a:pt x="1860658" y="7658"/>
                  </a:lnTo>
                  <a:lnTo>
                    <a:pt x="1855054" y="8403"/>
                  </a:lnTo>
                  <a:lnTo>
                    <a:pt x="1849449" y="9218"/>
                  </a:lnTo>
                  <a:lnTo>
                    <a:pt x="1843845" y="10110"/>
                  </a:lnTo>
                  <a:lnTo>
                    <a:pt x="1838240" y="11086"/>
                  </a:lnTo>
                  <a:lnTo>
                    <a:pt x="1832636" y="12153"/>
                  </a:lnTo>
                  <a:lnTo>
                    <a:pt x="1827032" y="13319"/>
                  </a:lnTo>
                  <a:lnTo>
                    <a:pt x="1821427" y="14593"/>
                  </a:lnTo>
                  <a:lnTo>
                    <a:pt x="1815823" y="15985"/>
                  </a:lnTo>
                  <a:lnTo>
                    <a:pt x="1810218" y="17504"/>
                  </a:lnTo>
                  <a:lnTo>
                    <a:pt x="1804614" y="19162"/>
                  </a:lnTo>
                  <a:lnTo>
                    <a:pt x="1799010" y="20970"/>
                  </a:lnTo>
                  <a:lnTo>
                    <a:pt x="1793405" y="22940"/>
                  </a:lnTo>
                  <a:lnTo>
                    <a:pt x="1787801" y="25085"/>
                  </a:lnTo>
                  <a:lnTo>
                    <a:pt x="1782196" y="27420"/>
                  </a:lnTo>
                  <a:lnTo>
                    <a:pt x="1776592" y="29959"/>
                  </a:lnTo>
                  <a:lnTo>
                    <a:pt x="1770988" y="32717"/>
                  </a:lnTo>
                  <a:lnTo>
                    <a:pt x="1765383" y="35710"/>
                  </a:lnTo>
                  <a:lnTo>
                    <a:pt x="1759779" y="38955"/>
                  </a:lnTo>
                  <a:lnTo>
                    <a:pt x="1754175" y="42469"/>
                  </a:lnTo>
                  <a:lnTo>
                    <a:pt x="1748570" y="46269"/>
                  </a:lnTo>
                  <a:lnTo>
                    <a:pt x="1742966" y="50372"/>
                  </a:lnTo>
                  <a:lnTo>
                    <a:pt x="1737361" y="54795"/>
                  </a:lnTo>
                  <a:lnTo>
                    <a:pt x="1731757" y="59556"/>
                  </a:lnTo>
                  <a:lnTo>
                    <a:pt x="1726153" y="64670"/>
                  </a:lnTo>
                  <a:lnTo>
                    <a:pt x="1720548" y="70154"/>
                  </a:lnTo>
                  <a:lnTo>
                    <a:pt x="1714944" y="76020"/>
                  </a:lnTo>
                  <a:lnTo>
                    <a:pt x="1709339" y="82280"/>
                  </a:lnTo>
                  <a:lnTo>
                    <a:pt x="1703735" y="88944"/>
                  </a:lnTo>
                  <a:lnTo>
                    <a:pt x="1698131" y="96018"/>
                  </a:lnTo>
                  <a:lnTo>
                    <a:pt x="1692526" y="103505"/>
                  </a:lnTo>
                  <a:lnTo>
                    <a:pt x="1686922" y="111403"/>
                  </a:lnTo>
                  <a:lnTo>
                    <a:pt x="1681317" y="119707"/>
                  </a:lnTo>
                  <a:lnTo>
                    <a:pt x="1675713" y="128405"/>
                  </a:lnTo>
                  <a:lnTo>
                    <a:pt x="1670109" y="137480"/>
                  </a:lnTo>
                  <a:lnTo>
                    <a:pt x="1664504" y="146909"/>
                  </a:lnTo>
                  <a:lnTo>
                    <a:pt x="1658900" y="156662"/>
                  </a:lnTo>
                  <a:lnTo>
                    <a:pt x="1653295" y="166704"/>
                  </a:lnTo>
                  <a:lnTo>
                    <a:pt x="1647691" y="176992"/>
                  </a:lnTo>
                  <a:lnTo>
                    <a:pt x="1642087" y="187478"/>
                  </a:lnTo>
                  <a:lnTo>
                    <a:pt x="1636482" y="198107"/>
                  </a:lnTo>
                  <a:lnTo>
                    <a:pt x="1630878" y="208821"/>
                  </a:lnTo>
                  <a:lnTo>
                    <a:pt x="1625273" y="219556"/>
                  </a:lnTo>
                  <a:lnTo>
                    <a:pt x="1619669" y="230247"/>
                  </a:lnTo>
                  <a:lnTo>
                    <a:pt x="1614065" y="240827"/>
                  </a:lnTo>
                  <a:lnTo>
                    <a:pt x="1608460" y="251226"/>
                  </a:lnTo>
                  <a:lnTo>
                    <a:pt x="1602856" y="261380"/>
                  </a:lnTo>
                  <a:lnTo>
                    <a:pt x="1597252" y="271223"/>
                  </a:lnTo>
                  <a:lnTo>
                    <a:pt x="1591647" y="280697"/>
                  </a:lnTo>
                  <a:lnTo>
                    <a:pt x="1586043" y="289745"/>
                  </a:lnTo>
                  <a:lnTo>
                    <a:pt x="1580438" y="298319"/>
                  </a:lnTo>
                  <a:lnTo>
                    <a:pt x="1574834" y="306376"/>
                  </a:lnTo>
                  <a:lnTo>
                    <a:pt x="1569230" y="313883"/>
                  </a:lnTo>
                  <a:lnTo>
                    <a:pt x="1563625" y="320812"/>
                  </a:lnTo>
                  <a:lnTo>
                    <a:pt x="1558021" y="327144"/>
                  </a:lnTo>
                  <a:lnTo>
                    <a:pt x="1552416" y="332867"/>
                  </a:lnTo>
                  <a:lnTo>
                    <a:pt x="1546812" y="337978"/>
                  </a:lnTo>
                  <a:lnTo>
                    <a:pt x="1541208" y="342477"/>
                  </a:lnTo>
                  <a:lnTo>
                    <a:pt x="1535603" y="346375"/>
                  </a:lnTo>
                  <a:lnTo>
                    <a:pt x="1529999" y="349683"/>
                  </a:lnTo>
                  <a:lnTo>
                    <a:pt x="1524394" y="352421"/>
                  </a:lnTo>
                  <a:lnTo>
                    <a:pt x="1518790" y="354610"/>
                  </a:lnTo>
                  <a:lnTo>
                    <a:pt x="1513186" y="356276"/>
                  </a:lnTo>
                  <a:lnTo>
                    <a:pt x="1507581" y="357445"/>
                  </a:lnTo>
                  <a:lnTo>
                    <a:pt x="1501977" y="358145"/>
                  </a:lnTo>
                  <a:lnTo>
                    <a:pt x="1496372" y="358407"/>
                  </a:lnTo>
                  <a:lnTo>
                    <a:pt x="1490768" y="358261"/>
                  </a:lnTo>
                  <a:lnTo>
                    <a:pt x="1485164" y="357735"/>
                  </a:lnTo>
                  <a:lnTo>
                    <a:pt x="1479559" y="356860"/>
                  </a:lnTo>
                  <a:lnTo>
                    <a:pt x="1473955" y="355665"/>
                  </a:lnTo>
                  <a:lnTo>
                    <a:pt x="1468350" y="354177"/>
                  </a:lnTo>
                  <a:lnTo>
                    <a:pt x="1462746" y="352422"/>
                  </a:lnTo>
                  <a:lnTo>
                    <a:pt x="1457142" y="350426"/>
                  </a:lnTo>
                  <a:lnTo>
                    <a:pt x="1451537" y="348213"/>
                  </a:lnTo>
                  <a:lnTo>
                    <a:pt x="1445933" y="345805"/>
                  </a:lnTo>
                  <a:lnTo>
                    <a:pt x="1440329" y="343224"/>
                  </a:lnTo>
                  <a:lnTo>
                    <a:pt x="1434724" y="340488"/>
                  </a:lnTo>
                  <a:lnTo>
                    <a:pt x="1429120" y="337616"/>
                  </a:lnTo>
                  <a:lnTo>
                    <a:pt x="1423515" y="334625"/>
                  </a:lnTo>
                  <a:lnTo>
                    <a:pt x="1417911" y="331531"/>
                  </a:lnTo>
                  <a:lnTo>
                    <a:pt x="1412307" y="328347"/>
                  </a:lnTo>
                  <a:lnTo>
                    <a:pt x="1406702" y="325086"/>
                  </a:lnTo>
                  <a:lnTo>
                    <a:pt x="1401098" y="321762"/>
                  </a:lnTo>
                  <a:lnTo>
                    <a:pt x="1395493" y="318385"/>
                  </a:lnTo>
                  <a:lnTo>
                    <a:pt x="1389889" y="314964"/>
                  </a:lnTo>
                  <a:lnTo>
                    <a:pt x="1384285" y="311510"/>
                  </a:lnTo>
                  <a:lnTo>
                    <a:pt x="1378680" y="308030"/>
                  </a:lnTo>
                  <a:lnTo>
                    <a:pt x="1373076" y="304532"/>
                  </a:lnTo>
                  <a:lnTo>
                    <a:pt x="1367471" y="301024"/>
                  </a:lnTo>
                  <a:lnTo>
                    <a:pt x="1361867" y="297511"/>
                  </a:lnTo>
                  <a:lnTo>
                    <a:pt x="1356263" y="294000"/>
                  </a:lnTo>
                  <a:lnTo>
                    <a:pt x="1350658" y="290496"/>
                  </a:lnTo>
                  <a:lnTo>
                    <a:pt x="1345054" y="287003"/>
                  </a:lnTo>
                  <a:lnTo>
                    <a:pt x="1339449" y="283526"/>
                  </a:lnTo>
                  <a:lnTo>
                    <a:pt x="1333845" y="280068"/>
                  </a:lnTo>
                  <a:lnTo>
                    <a:pt x="1328241" y="276635"/>
                  </a:lnTo>
                  <a:lnTo>
                    <a:pt x="1322636" y="273228"/>
                  </a:lnTo>
                  <a:lnTo>
                    <a:pt x="1317032" y="269851"/>
                  </a:lnTo>
                  <a:lnTo>
                    <a:pt x="1311427" y="266507"/>
                  </a:lnTo>
                  <a:lnTo>
                    <a:pt x="1305823" y="263197"/>
                  </a:lnTo>
                  <a:lnTo>
                    <a:pt x="1300219" y="259925"/>
                  </a:lnTo>
                  <a:lnTo>
                    <a:pt x="1294614" y="256693"/>
                  </a:lnTo>
                  <a:lnTo>
                    <a:pt x="1289010" y="253502"/>
                  </a:lnTo>
                  <a:lnTo>
                    <a:pt x="1283406" y="250354"/>
                  </a:lnTo>
                  <a:lnTo>
                    <a:pt x="1277801" y="247250"/>
                  </a:lnTo>
                  <a:lnTo>
                    <a:pt x="1272197" y="244192"/>
                  </a:lnTo>
                  <a:lnTo>
                    <a:pt x="1266592" y="241182"/>
                  </a:lnTo>
                  <a:lnTo>
                    <a:pt x="1260988" y="238221"/>
                  </a:lnTo>
                  <a:lnTo>
                    <a:pt x="1255384" y="235308"/>
                  </a:lnTo>
                  <a:lnTo>
                    <a:pt x="1249779" y="232447"/>
                  </a:lnTo>
                  <a:lnTo>
                    <a:pt x="1244175" y="229637"/>
                  </a:lnTo>
                  <a:lnTo>
                    <a:pt x="1238570" y="226879"/>
                  </a:lnTo>
                  <a:lnTo>
                    <a:pt x="1232966" y="224174"/>
                  </a:lnTo>
                  <a:lnTo>
                    <a:pt x="1227362" y="221522"/>
                  </a:lnTo>
                  <a:lnTo>
                    <a:pt x="1221757" y="218925"/>
                  </a:lnTo>
                  <a:lnTo>
                    <a:pt x="1216153" y="216382"/>
                  </a:lnTo>
                  <a:lnTo>
                    <a:pt x="1210548" y="213894"/>
                  </a:lnTo>
                  <a:lnTo>
                    <a:pt x="1204944" y="211462"/>
                  </a:lnTo>
                  <a:lnTo>
                    <a:pt x="1199340" y="209086"/>
                  </a:lnTo>
                  <a:lnTo>
                    <a:pt x="1193735" y="206765"/>
                  </a:lnTo>
                  <a:lnTo>
                    <a:pt x="1188131" y="204501"/>
                  </a:lnTo>
                  <a:lnTo>
                    <a:pt x="1182526" y="202294"/>
                  </a:lnTo>
                  <a:lnTo>
                    <a:pt x="1176922" y="200143"/>
                  </a:lnTo>
                  <a:lnTo>
                    <a:pt x="1171318" y="198050"/>
                  </a:lnTo>
                  <a:lnTo>
                    <a:pt x="1165713" y="196013"/>
                  </a:lnTo>
                  <a:lnTo>
                    <a:pt x="1160109" y="194033"/>
                  </a:lnTo>
                  <a:lnTo>
                    <a:pt x="1154504" y="192111"/>
                  </a:lnTo>
                  <a:lnTo>
                    <a:pt x="1148900" y="190245"/>
                  </a:lnTo>
                  <a:lnTo>
                    <a:pt x="1143296" y="188437"/>
                  </a:lnTo>
                  <a:lnTo>
                    <a:pt x="1137691" y="186685"/>
                  </a:lnTo>
                  <a:lnTo>
                    <a:pt x="1132087" y="184991"/>
                  </a:lnTo>
                  <a:lnTo>
                    <a:pt x="1126482" y="183353"/>
                  </a:lnTo>
                  <a:lnTo>
                    <a:pt x="1120878" y="181772"/>
                  </a:lnTo>
                  <a:lnTo>
                    <a:pt x="1115274" y="180248"/>
                  </a:lnTo>
                  <a:lnTo>
                    <a:pt x="1109669" y="178780"/>
                  </a:lnTo>
                  <a:lnTo>
                    <a:pt x="1104065" y="177368"/>
                  </a:lnTo>
                  <a:lnTo>
                    <a:pt x="1098461" y="176013"/>
                  </a:lnTo>
                  <a:lnTo>
                    <a:pt x="1092856" y="174714"/>
                  </a:lnTo>
                  <a:lnTo>
                    <a:pt x="1087252" y="173470"/>
                  </a:lnTo>
                  <a:lnTo>
                    <a:pt x="1081647" y="172282"/>
                  </a:lnTo>
                  <a:lnTo>
                    <a:pt x="1076043" y="171149"/>
                  </a:lnTo>
                  <a:lnTo>
                    <a:pt x="1070439" y="170071"/>
                  </a:lnTo>
                  <a:lnTo>
                    <a:pt x="1064834" y="169047"/>
                  </a:lnTo>
                  <a:lnTo>
                    <a:pt x="1059230" y="168078"/>
                  </a:lnTo>
                  <a:lnTo>
                    <a:pt x="1053625" y="167164"/>
                  </a:lnTo>
                  <a:lnTo>
                    <a:pt x="1048021" y="166303"/>
                  </a:lnTo>
                  <a:lnTo>
                    <a:pt x="1042417" y="165496"/>
                  </a:lnTo>
                  <a:lnTo>
                    <a:pt x="1036812" y="164742"/>
                  </a:lnTo>
                  <a:lnTo>
                    <a:pt x="1031208" y="164041"/>
                  </a:lnTo>
                  <a:lnTo>
                    <a:pt x="1025603" y="163393"/>
                  </a:lnTo>
                  <a:lnTo>
                    <a:pt x="1019999" y="162797"/>
                  </a:lnTo>
                  <a:lnTo>
                    <a:pt x="1014395" y="162253"/>
                  </a:lnTo>
                  <a:lnTo>
                    <a:pt x="1008790" y="161760"/>
                  </a:lnTo>
                  <a:lnTo>
                    <a:pt x="1003186" y="161320"/>
                  </a:lnTo>
                  <a:lnTo>
                    <a:pt x="997581" y="160930"/>
                  </a:lnTo>
                  <a:lnTo>
                    <a:pt x="991977" y="160590"/>
                  </a:lnTo>
                  <a:lnTo>
                    <a:pt x="986373" y="160302"/>
                  </a:lnTo>
                  <a:lnTo>
                    <a:pt x="980768" y="160063"/>
                  </a:lnTo>
                  <a:lnTo>
                    <a:pt x="975164" y="159873"/>
                  </a:lnTo>
                  <a:lnTo>
                    <a:pt x="969559" y="159733"/>
                  </a:lnTo>
                  <a:lnTo>
                    <a:pt x="963955" y="159642"/>
                  </a:lnTo>
                  <a:lnTo>
                    <a:pt x="958351" y="159600"/>
                  </a:lnTo>
                  <a:lnTo>
                    <a:pt x="952746" y="159606"/>
                  </a:lnTo>
                  <a:lnTo>
                    <a:pt x="947142" y="159659"/>
                  </a:lnTo>
                  <a:lnTo>
                    <a:pt x="941538" y="159761"/>
                  </a:lnTo>
                  <a:lnTo>
                    <a:pt x="935933" y="159909"/>
                  </a:lnTo>
                  <a:lnTo>
                    <a:pt x="930329" y="160105"/>
                  </a:lnTo>
                  <a:lnTo>
                    <a:pt x="924724" y="160346"/>
                  </a:lnTo>
                  <a:lnTo>
                    <a:pt x="919120" y="160634"/>
                  </a:lnTo>
                  <a:lnTo>
                    <a:pt x="913516" y="160968"/>
                  </a:lnTo>
                  <a:lnTo>
                    <a:pt x="907911" y="161348"/>
                  </a:lnTo>
                  <a:lnTo>
                    <a:pt x="902307" y="161772"/>
                  </a:lnTo>
                  <a:lnTo>
                    <a:pt x="896702" y="162242"/>
                  </a:lnTo>
                  <a:lnTo>
                    <a:pt x="891098" y="162756"/>
                  </a:lnTo>
                  <a:lnTo>
                    <a:pt x="885494" y="163314"/>
                  </a:lnTo>
                  <a:lnTo>
                    <a:pt x="879889" y="163916"/>
                  </a:lnTo>
                  <a:lnTo>
                    <a:pt x="874285" y="164561"/>
                  </a:lnTo>
                  <a:lnTo>
                    <a:pt x="868680" y="165250"/>
                  </a:lnTo>
                  <a:lnTo>
                    <a:pt x="863076" y="165981"/>
                  </a:lnTo>
                  <a:lnTo>
                    <a:pt x="857472" y="166755"/>
                  </a:lnTo>
                  <a:lnTo>
                    <a:pt x="851867" y="167571"/>
                  </a:lnTo>
                  <a:lnTo>
                    <a:pt x="846263" y="168429"/>
                  </a:lnTo>
                  <a:lnTo>
                    <a:pt x="840658" y="169329"/>
                  </a:lnTo>
                  <a:lnTo>
                    <a:pt x="835054" y="170270"/>
                  </a:lnTo>
                  <a:lnTo>
                    <a:pt x="829450" y="171252"/>
                  </a:lnTo>
                  <a:lnTo>
                    <a:pt x="823845" y="172275"/>
                  </a:lnTo>
                  <a:lnTo>
                    <a:pt x="818241" y="173338"/>
                  </a:lnTo>
                  <a:lnTo>
                    <a:pt x="812636" y="174441"/>
                  </a:lnTo>
                  <a:lnTo>
                    <a:pt x="807032" y="175585"/>
                  </a:lnTo>
                  <a:lnTo>
                    <a:pt x="801428" y="176767"/>
                  </a:lnTo>
                  <a:lnTo>
                    <a:pt x="795823" y="177989"/>
                  </a:lnTo>
                  <a:lnTo>
                    <a:pt x="790219" y="179250"/>
                  </a:lnTo>
                  <a:lnTo>
                    <a:pt x="784615" y="180549"/>
                  </a:lnTo>
                  <a:lnTo>
                    <a:pt x="779010" y="181887"/>
                  </a:lnTo>
                  <a:lnTo>
                    <a:pt x="773406" y="183263"/>
                  </a:lnTo>
                  <a:lnTo>
                    <a:pt x="767801" y="184676"/>
                  </a:lnTo>
                  <a:lnTo>
                    <a:pt x="762197" y="186127"/>
                  </a:lnTo>
                  <a:lnTo>
                    <a:pt x="756593" y="187616"/>
                  </a:lnTo>
                  <a:lnTo>
                    <a:pt x="750988" y="189141"/>
                  </a:lnTo>
                  <a:lnTo>
                    <a:pt x="745384" y="190703"/>
                  </a:lnTo>
                  <a:lnTo>
                    <a:pt x="739779" y="192302"/>
                  </a:lnTo>
                  <a:lnTo>
                    <a:pt x="734175" y="193937"/>
                  </a:lnTo>
                  <a:lnTo>
                    <a:pt x="728571" y="195608"/>
                  </a:lnTo>
                  <a:lnTo>
                    <a:pt x="722966" y="197314"/>
                  </a:lnTo>
                  <a:lnTo>
                    <a:pt x="717362" y="199056"/>
                  </a:lnTo>
                  <a:lnTo>
                    <a:pt x="711757" y="200833"/>
                  </a:lnTo>
                  <a:lnTo>
                    <a:pt x="706153" y="202645"/>
                  </a:lnTo>
                  <a:lnTo>
                    <a:pt x="700549" y="204491"/>
                  </a:lnTo>
                  <a:lnTo>
                    <a:pt x="694944" y="206372"/>
                  </a:lnTo>
                  <a:lnTo>
                    <a:pt x="689340" y="208287"/>
                  </a:lnTo>
                  <a:lnTo>
                    <a:pt x="683735" y="210236"/>
                  </a:lnTo>
                  <a:lnTo>
                    <a:pt x="678131" y="212219"/>
                  </a:lnTo>
                  <a:lnTo>
                    <a:pt x="672527" y="214235"/>
                  </a:lnTo>
                  <a:lnTo>
                    <a:pt x="666922" y="216284"/>
                  </a:lnTo>
                  <a:lnTo>
                    <a:pt x="661318" y="218366"/>
                  </a:lnTo>
                  <a:lnTo>
                    <a:pt x="655713" y="220480"/>
                  </a:lnTo>
                  <a:lnTo>
                    <a:pt x="650109" y="222627"/>
                  </a:lnTo>
                  <a:lnTo>
                    <a:pt x="644505" y="224806"/>
                  </a:lnTo>
                  <a:lnTo>
                    <a:pt x="638900" y="227017"/>
                  </a:lnTo>
                  <a:lnTo>
                    <a:pt x="633296" y="229260"/>
                  </a:lnTo>
                  <a:lnTo>
                    <a:pt x="627692" y="231534"/>
                  </a:lnTo>
                  <a:lnTo>
                    <a:pt x="622087" y="233839"/>
                  </a:lnTo>
                  <a:lnTo>
                    <a:pt x="616483" y="236175"/>
                  </a:lnTo>
                  <a:lnTo>
                    <a:pt x="610878" y="238542"/>
                  </a:lnTo>
                  <a:lnTo>
                    <a:pt x="605274" y="240939"/>
                  </a:lnTo>
                  <a:lnTo>
                    <a:pt x="599670" y="243367"/>
                  </a:lnTo>
                  <a:lnTo>
                    <a:pt x="594065" y="245824"/>
                  </a:lnTo>
                  <a:lnTo>
                    <a:pt x="588461" y="248311"/>
                  </a:lnTo>
                  <a:lnTo>
                    <a:pt x="582856" y="250828"/>
                  </a:lnTo>
                  <a:lnTo>
                    <a:pt x="577252" y="253374"/>
                  </a:lnTo>
                  <a:lnTo>
                    <a:pt x="571648" y="255948"/>
                  </a:lnTo>
                  <a:lnTo>
                    <a:pt x="566043" y="258552"/>
                  </a:lnTo>
                  <a:lnTo>
                    <a:pt x="560439" y="261184"/>
                  </a:lnTo>
                  <a:lnTo>
                    <a:pt x="554834" y="263845"/>
                  </a:lnTo>
                  <a:lnTo>
                    <a:pt x="549230" y="266533"/>
                  </a:lnTo>
                  <a:lnTo>
                    <a:pt x="543626" y="269250"/>
                  </a:lnTo>
                  <a:lnTo>
                    <a:pt x="538021" y="271994"/>
                  </a:lnTo>
                  <a:lnTo>
                    <a:pt x="532417" y="274765"/>
                  </a:lnTo>
                  <a:lnTo>
                    <a:pt x="526812" y="277563"/>
                  </a:lnTo>
                  <a:lnTo>
                    <a:pt x="521208" y="280389"/>
                  </a:lnTo>
                  <a:lnTo>
                    <a:pt x="515604" y="283241"/>
                  </a:lnTo>
                  <a:lnTo>
                    <a:pt x="509999" y="286119"/>
                  </a:lnTo>
                  <a:lnTo>
                    <a:pt x="504395" y="289024"/>
                  </a:lnTo>
                  <a:lnTo>
                    <a:pt x="498790" y="291955"/>
                  </a:lnTo>
                  <a:lnTo>
                    <a:pt x="493186" y="294912"/>
                  </a:lnTo>
                  <a:lnTo>
                    <a:pt x="487582" y="297894"/>
                  </a:lnTo>
                  <a:lnTo>
                    <a:pt x="481977" y="300901"/>
                  </a:lnTo>
                  <a:lnTo>
                    <a:pt x="476373" y="303934"/>
                  </a:lnTo>
                  <a:lnTo>
                    <a:pt x="470769" y="306991"/>
                  </a:lnTo>
                  <a:lnTo>
                    <a:pt x="465164" y="310073"/>
                  </a:lnTo>
                  <a:lnTo>
                    <a:pt x="459560" y="313180"/>
                  </a:lnTo>
                  <a:lnTo>
                    <a:pt x="453955" y="316311"/>
                  </a:lnTo>
                  <a:lnTo>
                    <a:pt x="448351" y="319466"/>
                  </a:lnTo>
                  <a:lnTo>
                    <a:pt x="442747" y="322645"/>
                  </a:lnTo>
                  <a:lnTo>
                    <a:pt x="437142" y="325848"/>
                  </a:lnTo>
                  <a:lnTo>
                    <a:pt x="431538" y="329074"/>
                  </a:lnTo>
                  <a:lnTo>
                    <a:pt x="425933" y="332323"/>
                  </a:lnTo>
                  <a:lnTo>
                    <a:pt x="420329" y="335595"/>
                  </a:lnTo>
                  <a:lnTo>
                    <a:pt x="414725" y="338891"/>
                  </a:lnTo>
                  <a:lnTo>
                    <a:pt x="409120" y="342209"/>
                  </a:lnTo>
                  <a:lnTo>
                    <a:pt x="403516" y="345549"/>
                  </a:lnTo>
                  <a:lnTo>
                    <a:pt x="397911" y="348912"/>
                  </a:lnTo>
                  <a:lnTo>
                    <a:pt x="392307" y="352297"/>
                  </a:lnTo>
                  <a:lnTo>
                    <a:pt x="386703" y="355704"/>
                  </a:lnTo>
                  <a:lnTo>
                    <a:pt x="381098" y="359133"/>
                  </a:lnTo>
                  <a:lnTo>
                    <a:pt x="375494" y="362583"/>
                  </a:lnTo>
                  <a:lnTo>
                    <a:pt x="369889" y="366055"/>
                  </a:lnTo>
                  <a:lnTo>
                    <a:pt x="364285" y="369548"/>
                  </a:lnTo>
                  <a:lnTo>
                    <a:pt x="358681" y="373062"/>
                  </a:lnTo>
                  <a:lnTo>
                    <a:pt x="353076" y="376597"/>
                  </a:lnTo>
                  <a:lnTo>
                    <a:pt x="347472" y="380153"/>
                  </a:lnTo>
                  <a:lnTo>
                    <a:pt x="341867" y="383730"/>
                  </a:lnTo>
                  <a:lnTo>
                    <a:pt x="336263" y="387327"/>
                  </a:lnTo>
                  <a:lnTo>
                    <a:pt x="330659" y="390944"/>
                  </a:lnTo>
                  <a:lnTo>
                    <a:pt x="325054" y="394582"/>
                  </a:lnTo>
                  <a:lnTo>
                    <a:pt x="319450" y="398239"/>
                  </a:lnTo>
                  <a:lnTo>
                    <a:pt x="313846" y="401916"/>
                  </a:lnTo>
                  <a:lnTo>
                    <a:pt x="308241" y="405613"/>
                  </a:lnTo>
                  <a:lnTo>
                    <a:pt x="302637" y="409330"/>
                  </a:lnTo>
                  <a:lnTo>
                    <a:pt x="297032" y="413065"/>
                  </a:lnTo>
                  <a:lnTo>
                    <a:pt x="291428" y="416820"/>
                  </a:lnTo>
                  <a:lnTo>
                    <a:pt x="285824" y="420594"/>
                  </a:lnTo>
                  <a:lnTo>
                    <a:pt x="280219" y="424386"/>
                  </a:lnTo>
                  <a:lnTo>
                    <a:pt x="274615" y="428198"/>
                  </a:lnTo>
                  <a:lnTo>
                    <a:pt x="269010" y="432027"/>
                  </a:lnTo>
                  <a:lnTo>
                    <a:pt x="263406" y="435875"/>
                  </a:lnTo>
                  <a:lnTo>
                    <a:pt x="257802" y="439740"/>
                  </a:lnTo>
                  <a:lnTo>
                    <a:pt x="252197" y="443624"/>
                  </a:lnTo>
                  <a:lnTo>
                    <a:pt x="246593" y="447525"/>
                  </a:lnTo>
                  <a:lnTo>
                    <a:pt x="240988" y="451443"/>
                  </a:lnTo>
                  <a:lnTo>
                    <a:pt x="235384" y="455378"/>
                  </a:lnTo>
                  <a:lnTo>
                    <a:pt x="229780" y="459330"/>
                  </a:lnTo>
                  <a:lnTo>
                    <a:pt x="224175" y="463298"/>
                  </a:lnTo>
                  <a:lnTo>
                    <a:pt x="218571" y="467283"/>
                  </a:lnTo>
                  <a:lnTo>
                    <a:pt x="212966" y="471283"/>
                  </a:lnTo>
                  <a:lnTo>
                    <a:pt x="207362" y="475298"/>
                  </a:lnTo>
                  <a:lnTo>
                    <a:pt x="201758" y="479329"/>
                  </a:lnTo>
                  <a:lnTo>
                    <a:pt x="196153" y="483374"/>
                  </a:lnTo>
                  <a:lnTo>
                    <a:pt x="190549" y="487433"/>
                  </a:lnTo>
                  <a:lnTo>
                    <a:pt x="184944" y="491506"/>
                  </a:lnTo>
                  <a:lnTo>
                    <a:pt x="179340" y="495591"/>
                  </a:lnTo>
                  <a:lnTo>
                    <a:pt x="173736" y="499690"/>
                  </a:lnTo>
                  <a:lnTo>
                    <a:pt x="168131" y="503800"/>
                  </a:lnTo>
                  <a:lnTo>
                    <a:pt x="162527" y="507922"/>
                  </a:lnTo>
                  <a:lnTo>
                    <a:pt x="156923" y="512054"/>
                  </a:lnTo>
                  <a:lnTo>
                    <a:pt x="151318" y="516197"/>
                  </a:lnTo>
                  <a:lnTo>
                    <a:pt x="145714" y="520348"/>
                  </a:lnTo>
                  <a:lnTo>
                    <a:pt x="140109" y="524508"/>
                  </a:lnTo>
                  <a:lnTo>
                    <a:pt x="134505" y="528676"/>
                  </a:lnTo>
                  <a:lnTo>
                    <a:pt x="128901" y="532850"/>
                  </a:lnTo>
                  <a:lnTo>
                    <a:pt x="123296" y="537030"/>
                  </a:lnTo>
                  <a:lnTo>
                    <a:pt x="117692" y="541214"/>
                  </a:lnTo>
                  <a:lnTo>
                    <a:pt x="112087" y="545402"/>
                  </a:lnTo>
                  <a:lnTo>
                    <a:pt x="106483" y="549593"/>
                  </a:lnTo>
                  <a:lnTo>
                    <a:pt x="100879" y="553784"/>
                  </a:lnTo>
                  <a:lnTo>
                    <a:pt x="95274" y="557976"/>
                  </a:lnTo>
                  <a:lnTo>
                    <a:pt x="89670" y="562167"/>
                  </a:lnTo>
                  <a:lnTo>
                    <a:pt x="84065" y="566354"/>
                  </a:lnTo>
                  <a:lnTo>
                    <a:pt x="78461" y="570538"/>
                  </a:lnTo>
                  <a:lnTo>
                    <a:pt x="72857" y="574716"/>
                  </a:lnTo>
                  <a:lnTo>
                    <a:pt x="67252" y="578887"/>
                  </a:lnTo>
                  <a:lnTo>
                    <a:pt x="61648" y="583049"/>
                  </a:lnTo>
                  <a:lnTo>
                    <a:pt x="56043" y="587200"/>
                  </a:lnTo>
                  <a:lnTo>
                    <a:pt x="50439" y="591340"/>
                  </a:lnTo>
                  <a:lnTo>
                    <a:pt x="44835" y="595466"/>
                  </a:lnTo>
                  <a:lnTo>
                    <a:pt x="39230" y="599576"/>
                  </a:lnTo>
                  <a:lnTo>
                    <a:pt x="33626" y="603668"/>
                  </a:lnTo>
                  <a:lnTo>
                    <a:pt x="28021" y="607741"/>
                  </a:lnTo>
                  <a:lnTo>
                    <a:pt x="22417" y="611792"/>
                  </a:lnTo>
                  <a:lnTo>
                    <a:pt x="16813" y="615820"/>
                  </a:lnTo>
                  <a:lnTo>
                    <a:pt x="11208" y="619823"/>
                  </a:lnTo>
                  <a:lnTo>
                    <a:pt x="5604" y="623798"/>
                  </a:lnTo>
                  <a:lnTo>
                    <a:pt x="0" y="627744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644151" y="1848765"/>
              <a:ext cx="1883076" cy="627534"/>
            </a:xfrm>
            <a:custGeom>
              <a:avLst/>
              <a:pathLst>
                <a:path w="1883076" h="627534">
                  <a:moveTo>
                    <a:pt x="0" y="627534"/>
                  </a:moveTo>
                  <a:lnTo>
                    <a:pt x="5604" y="623577"/>
                  </a:lnTo>
                  <a:lnTo>
                    <a:pt x="11208" y="619591"/>
                  </a:lnTo>
                  <a:lnTo>
                    <a:pt x="16813" y="615576"/>
                  </a:lnTo>
                  <a:lnTo>
                    <a:pt x="22417" y="611536"/>
                  </a:lnTo>
                  <a:lnTo>
                    <a:pt x="28021" y="607472"/>
                  </a:lnTo>
                  <a:lnTo>
                    <a:pt x="33626" y="603386"/>
                  </a:lnTo>
                  <a:lnTo>
                    <a:pt x="39230" y="599280"/>
                  </a:lnTo>
                  <a:lnTo>
                    <a:pt x="44835" y="595155"/>
                  </a:lnTo>
                  <a:lnTo>
                    <a:pt x="50439" y="591015"/>
                  </a:lnTo>
                  <a:lnTo>
                    <a:pt x="56043" y="586860"/>
                  </a:lnTo>
                  <a:lnTo>
                    <a:pt x="61648" y="582692"/>
                  </a:lnTo>
                  <a:lnTo>
                    <a:pt x="67252" y="578513"/>
                  </a:lnTo>
                  <a:lnTo>
                    <a:pt x="72857" y="574325"/>
                  </a:lnTo>
                  <a:lnTo>
                    <a:pt x="78461" y="570129"/>
                  </a:lnTo>
                  <a:lnTo>
                    <a:pt x="84065" y="565927"/>
                  </a:lnTo>
                  <a:lnTo>
                    <a:pt x="89670" y="561720"/>
                  </a:lnTo>
                  <a:lnTo>
                    <a:pt x="95274" y="557510"/>
                  </a:lnTo>
                  <a:lnTo>
                    <a:pt x="100879" y="553297"/>
                  </a:lnTo>
                  <a:lnTo>
                    <a:pt x="106483" y="549084"/>
                  </a:lnTo>
                  <a:lnTo>
                    <a:pt x="112087" y="544871"/>
                  </a:lnTo>
                  <a:lnTo>
                    <a:pt x="117692" y="540660"/>
                  </a:lnTo>
                  <a:lnTo>
                    <a:pt x="123296" y="536452"/>
                  </a:lnTo>
                  <a:lnTo>
                    <a:pt x="128901" y="532248"/>
                  </a:lnTo>
                  <a:lnTo>
                    <a:pt x="134505" y="528048"/>
                  </a:lnTo>
                  <a:lnTo>
                    <a:pt x="140109" y="523854"/>
                  </a:lnTo>
                  <a:lnTo>
                    <a:pt x="145714" y="519667"/>
                  </a:lnTo>
                  <a:lnTo>
                    <a:pt x="151318" y="515487"/>
                  </a:lnTo>
                  <a:lnTo>
                    <a:pt x="156923" y="511316"/>
                  </a:lnTo>
                  <a:lnTo>
                    <a:pt x="162527" y="507153"/>
                  </a:lnTo>
                  <a:lnTo>
                    <a:pt x="168131" y="503001"/>
                  </a:lnTo>
                  <a:lnTo>
                    <a:pt x="173736" y="498858"/>
                  </a:lnTo>
                  <a:lnTo>
                    <a:pt x="179340" y="494726"/>
                  </a:lnTo>
                  <a:lnTo>
                    <a:pt x="184944" y="490606"/>
                  </a:lnTo>
                  <a:lnTo>
                    <a:pt x="190549" y="486498"/>
                  </a:lnTo>
                  <a:lnTo>
                    <a:pt x="196153" y="482402"/>
                  </a:lnTo>
                  <a:lnTo>
                    <a:pt x="201758" y="478320"/>
                  </a:lnTo>
                  <a:lnTo>
                    <a:pt x="207362" y="474250"/>
                  </a:lnTo>
                  <a:lnTo>
                    <a:pt x="212966" y="470194"/>
                  </a:lnTo>
                  <a:lnTo>
                    <a:pt x="218571" y="466153"/>
                  </a:lnTo>
                  <a:lnTo>
                    <a:pt x="224175" y="462125"/>
                  </a:lnTo>
                  <a:lnTo>
                    <a:pt x="229780" y="458113"/>
                  </a:lnTo>
                  <a:lnTo>
                    <a:pt x="235384" y="454115"/>
                  </a:lnTo>
                  <a:lnTo>
                    <a:pt x="240988" y="450133"/>
                  </a:lnTo>
                  <a:lnTo>
                    <a:pt x="246593" y="446166"/>
                  </a:lnTo>
                  <a:lnTo>
                    <a:pt x="252197" y="442215"/>
                  </a:lnTo>
                  <a:lnTo>
                    <a:pt x="257802" y="438280"/>
                  </a:lnTo>
                  <a:lnTo>
                    <a:pt x="263406" y="434361"/>
                  </a:lnTo>
                  <a:lnTo>
                    <a:pt x="269010" y="430458"/>
                  </a:lnTo>
                  <a:lnTo>
                    <a:pt x="274615" y="426571"/>
                  </a:lnTo>
                  <a:lnTo>
                    <a:pt x="280219" y="422702"/>
                  </a:lnTo>
                  <a:lnTo>
                    <a:pt x="285824" y="418849"/>
                  </a:lnTo>
                  <a:lnTo>
                    <a:pt x="291428" y="415013"/>
                  </a:lnTo>
                  <a:lnTo>
                    <a:pt x="297032" y="411194"/>
                  </a:lnTo>
                  <a:lnTo>
                    <a:pt x="302637" y="407392"/>
                  </a:lnTo>
                  <a:lnTo>
                    <a:pt x="308241" y="403607"/>
                  </a:lnTo>
                  <a:lnTo>
                    <a:pt x="313846" y="399840"/>
                  </a:lnTo>
                  <a:lnTo>
                    <a:pt x="319450" y="396091"/>
                  </a:lnTo>
                  <a:lnTo>
                    <a:pt x="325054" y="392359"/>
                  </a:lnTo>
                  <a:lnTo>
                    <a:pt x="330659" y="388644"/>
                  </a:lnTo>
                  <a:lnTo>
                    <a:pt x="336263" y="384948"/>
                  </a:lnTo>
                  <a:lnTo>
                    <a:pt x="341867" y="381269"/>
                  </a:lnTo>
                  <a:lnTo>
                    <a:pt x="347472" y="377608"/>
                  </a:lnTo>
                  <a:lnTo>
                    <a:pt x="353076" y="373966"/>
                  </a:lnTo>
                  <a:lnTo>
                    <a:pt x="358681" y="370342"/>
                  </a:lnTo>
                  <a:lnTo>
                    <a:pt x="364285" y="366735"/>
                  </a:lnTo>
                  <a:lnTo>
                    <a:pt x="369889" y="363148"/>
                  </a:lnTo>
                  <a:lnTo>
                    <a:pt x="375494" y="359579"/>
                  </a:lnTo>
                  <a:lnTo>
                    <a:pt x="381098" y="356028"/>
                  </a:lnTo>
                  <a:lnTo>
                    <a:pt x="386703" y="352496"/>
                  </a:lnTo>
                  <a:lnTo>
                    <a:pt x="392307" y="348983"/>
                  </a:lnTo>
                  <a:lnTo>
                    <a:pt x="397911" y="345488"/>
                  </a:lnTo>
                  <a:lnTo>
                    <a:pt x="403516" y="342013"/>
                  </a:lnTo>
                  <a:lnTo>
                    <a:pt x="409120" y="338556"/>
                  </a:lnTo>
                  <a:lnTo>
                    <a:pt x="414725" y="335119"/>
                  </a:lnTo>
                  <a:lnTo>
                    <a:pt x="420329" y="331701"/>
                  </a:lnTo>
                  <a:lnTo>
                    <a:pt x="425933" y="328302"/>
                  </a:lnTo>
                  <a:lnTo>
                    <a:pt x="431538" y="324923"/>
                  </a:lnTo>
                  <a:lnTo>
                    <a:pt x="437142" y="321563"/>
                  </a:lnTo>
                  <a:lnTo>
                    <a:pt x="442747" y="318223"/>
                  </a:lnTo>
                  <a:lnTo>
                    <a:pt x="448351" y="314902"/>
                  </a:lnTo>
                  <a:lnTo>
                    <a:pt x="453955" y="311602"/>
                  </a:lnTo>
                  <a:lnTo>
                    <a:pt x="459560" y="308321"/>
                  </a:lnTo>
                  <a:lnTo>
                    <a:pt x="465164" y="305060"/>
                  </a:lnTo>
                  <a:lnTo>
                    <a:pt x="470769" y="301819"/>
                  </a:lnTo>
                  <a:lnTo>
                    <a:pt x="476373" y="298599"/>
                  </a:lnTo>
                  <a:lnTo>
                    <a:pt x="481977" y="295399"/>
                  </a:lnTo>
                  <a:lnTo>
                    <a:pt x="487582" y="292219"/>
                  </a:lnTo>
                  <a:lnTo>
                    <a:pt x="493186" y="289059"/>
                  </a:lnTo>
                  <a:lnTo>
                    <a:pt x="498790" y="285920"/>
                  </a:lnTo>
                  <a:lnTo>
                    <a:pt x="504395" y="282802"/>
                  </a:lnTo>
                  <a:lnTo>
                    <a:pt x="509999" y="279705"/>
                  </a:lnTo>
                  <a:lnTo>
                    <a:pt x="515604" y="276628"/>
                  </a:lnTo>
                  <a:lnTo>
                    <a:pt x="521208" y="273573"/>
                  </a:lnTo>
                  <a:lnTo>
                    <a:pt x="526812" y="270538"/>
                  </a:lnTo>
                  <a:lnTo>
                    <a:pt x="532417" y="267525"/>
                  </a:lnTo>
                  <a:lnTo>
                    <a:pt x="538021" y="264533"/>
                  </a:lnTo>
                  <a:lnTo>
                    <a:pt x="543626" y="261562"/>
                  </a:lnTo>
                  <a:lnTo>
                    <a:pt x="549230" y="258612"/>
                  </a:lnTo>
                  <a:lnTo>
                    <a:pt x="554834" y="255684"/>
                  </a:lnTo>
                  <a:lnTo>
                    <a:pt x="560439" y="252777"/>
                  </a:lnTo>
                  <a:lnTo>
                    <a:pt x="566043" y="249892"/>
                  </a:lnTo>
                  <a:lnTo>
                    <a:pt x="571648" y="247028"/>
                  </a:lnTo>
                  <a:lnTo>
                    <a:pt x="577252" y="244187"/>
                  </a:lnTo>
                  <a:lnTo>
                    <a:pt x="582856" y="241367"/>
                  </a:lnTo>
                  <a:lnTo>
                    <a:pt x="588461" y="238568"/>
                  </a:lnTo>
                  <a:lnTo>
                    <a:pt x="594065" y="235792"/>
                  </a:lnTo>
                  <a:lnTo>
                    <a:pt x="599670" y="233038"/>
                  </a:lnTo>
                  <a:lnTo>
                    <a:pt x="605274" y="230305"/>
                  </a:lnTo>
                  <a:lnTo>
                    <a:pt x="610878" y="227595"/>
                  </a:lnTo>
                  <a:lnTo>
                    <a:pt x="616483" y="224906"/>
                  </a:lnTo>
                  <a:lnTo>
                    <a:pt x="622087" y="222240"/>
                  </a:lnTo>
                  <a:lnTo>
                    <a:pt x="627692" y="219596"/>
                  </a:lnTo>
                  <a:lnTo>
                    <a:pt x="633296" y="216974"/>
                  </a:lnTo>
                  <a:lnTo>
                    <a:pt x="638900" y="214375"/>
                  </a:lnTo>
                  <a:lnTo>
                    <a:pt x="644505" y="211797"/>
                  </a:lnTo>
                  <a:lnTo>
                    <a:pt x="650109" y="209242"/>
                  </a:lnTo>
                  <a:lnTo>
                    <a:pt x="655713" y="206709"/>
                  </a:lnTo>
                  <a:lnTo>
                    <a:pt x="661318" y="204199"/>
                  </a:lnTo>
                  <a:lnTo>
                    <a:pt x="666922" y="201710"/>
                  </a:lnTo>
                  <a:lnTo>
                    <a:pt x="672527" y="199244"/>
                  </a:lnTo>
                  <a:lnTo>
                    <a:pt x="678131" y="196801"/>
                  </a:lnTo>
                  <a:lnTo>
                    <a:pt x="683735" y="194379"/>
                  </a:lnTo>
                  <a:lnTo>
                    <a:pt x="689340" y="191980"/>
                  </a:lnTo>
                  <a:lnTo>
                    <a:pt x="694944" y="189603"/>
                  </a:lnTo>
                  <a:lnTo>
                    <a:pt x="700549" y="187249"/>
                  </a:lnTo>
                  <a:lnTo>
                    <a:pt x="706153" y="184916"/>
                  </a:lnTo>
                  <a:lnTo>
                    <a:pt x="711757" y="182606"/>
                  </a:lnTo>
                  <a:lnTo>
                    <a:pt x="717362" y="180318"/>
                  </a:lnTo>
                  <a:lnTo>
                    <a:pt x="722966" y="178053"/>
                  </a:lnTo>
                  <a:lnTo>
                    <a:pt x="728571" y="175809"/>
                  </a:lnTo>
                  <a:lnTo>
                    <a:pt x="734175" y="173588"/>
                  </a:lnTo>
                  <a:lnTo>
                    <a:pt x="739779" y="171388"/>
                  </a:lnTo>
                  <a:lnTo>
                    <a:pt x="745384" y="169211"/>
                  </a:lnTo>
                  <a:lnTo>
                    <a:pt x="750988" y="167055"/>
                  </a:lnTo>
                  <a:lnTo>
                    <a:pt x="756593" y="164922"/>
                  </a:lnTo>
                  <a:lnTo>
                    <a:pt x="762197" y="162810"/>
                  </a:lnTo>
                  <a:lnTo>
                    <a:pt x="767801" y="160720"/>
                  </a:lnTo>
                  <a:lnTo>
                    <a:pt x="773406" y="158652"/>
                  </a:lnTo>
                  <a:lnTo>
                    <a:pt x="779010" y="156606"/>
                  </a:lnTo>
                  <a:lnTo>
                    <a:pt x="784615" y="154581"/>
                  </a:lnTo>
                  <a:lnTo>
                    <a:pt x="790219" y="152578"/>
                  </a:lnTo>
                  <a:lnTo>
                    <a:pt x="795823" y="150596"/>
                  </a:lnTo>
                  <a:lnTo>
                    <a:pt x="801428" y="148636"/>
                  </a:lnTo>
                  <a:lnTo>
                    <a:pt x="807032" y="146697"/>
                  </a:lnTo>
                  <a:lnTo>
                    <a:pt x="812636" y="144779"/>
                  </a:lnTo>
                  <a:lnTo>
                    <a:pt x="818241" y="142882"/>
                  </a:lnTo>
                  <a:lnTo>
                    <a:pt x="823845" y="141007"/>
                  </a:lnTo>
                  <a:lnTo>
                    <a:pt x="829450" y="139152"/>
                  </a:lnTo>
                  <a:lnTo>
                    <a:pt x="835054" y="137318"/>
                  </a:lnTo>
                  <a:lnTo>
                    <a:pt x="840658" y="135505"/>
                  </a:lnTo>
                  <a:lnTo>
                    <a:pt x="846263" y="133712"/>
                  </a:lnTo>
                  <a:lnTo>
                    <a:pt x="851867" y="131941"/>
                  </a:lnTo>
                  <a:lnTo>
                    <a:pt x="857472" y="130189"/>
                  </a:lnTo>
                  <a:lnTo>
                    <a:pt x="863076" y="128458"/>
                  </a:lnTo>
                  <a:lnTo>
                    <a:pt x="868680" y="126747"/>
                  </a:lnTo>
                  <a:lnTo>
                    <a:pt x="874285" y="125056"/>
                  </a:lnTo>
                  <a:lnTo>
                    <a:pt x="879889" y="123386"/>
                  </a:lnTo>
                  <a:lnTo>
                    <a:pt x="885494" y="121735"/>
                  </a:lnTo>
                  <a:lnTo>
                    <a:pt x="891098" y="120104"/>
                  </a:lnTo>
                  <a:lnTo>
                    <a:pt x="896702" y="118492"/>
                  </a:lnTo>
                  <a:lnTo>
                    <a:pt x="902307" y="116900"/>
                  </a:lnTo>
                  <a:lnTo>
                    <a:pt x="907911" y="115328"/>
                  </a:lnTo>
                  <a:lnTo>
                    <a:pt x="913516" y="113774"/>
                  </a:lnTo>
                  <a:lnTo>
                    <a:pt x="919120" y="112240"/>
                  </a:lnTo>
                  <a:lnTo>
                    <a:pt x="924724" y="110725"/>
                  </a:lnTo>
                  <a:lnTo>
                    <a:pt x="930329" y="109229"/>
                  </a:lnTo>
                  <a:lnTo>
                    <a:pt x="935933" y="107751"/>
                  </a:lnTo>
                  <a:lnTo>
                    <a:pt x="941538" y="106292"/>
                  </a:lnTo>
                  <a:lnTo>
                    <a:pt x="947142" y="104852"/>
                  </a:lnTo>
                  <a:lnTo>
                    <a:pt x="952746" y="103430"/>
                  </a:lnTo>
                  <a:lnTo>
                    <a:pt x="958351" y="102026"/>
                  </a:lnTo>
                  <a:lnTo>
                    <a:pt x="963955" y="100640"/>
                  </a:lnTo>
                  <a:lnTo>
                    <a:pt x="969559" y="99272"/>
                  </a:lnTo>
                  <a:lnTo>
                    <a:pt x="975164" y="97922"/>
                  </a:lnTo>
                  <a:lnTo>
                    <a:pt x="980768" y="96589"/>
                  </a:lnTo>
                  <a:lnTo>
                    <a:pt x="986373" y="95274"/>
                  </a:lnTo>
                  <a:lnTo>
                    <a:pt x="991977" y="93976"/>
                  </a:lnTo>
                  <a:lnTo>
                    <a:pt x="997581" y="92696"/>
                  </a:lnTo>
                  <a:lnTo>
                    <a:pt x="1003186" y="91432"/>
                  </a:lnTo>
                  <a:lnTo>
                    <a:pt x="1008790" y="90186"/>
                  </a:lnTo>
                  <a:lnTo>
                    <a:pt x="1014395" y="88956"/>
                  </a:lnTo>
                  <a:lnTo>
                    <a:pt x="1019999" y="87743"/>
                  </a:lnTo>
                  <a:lnTo>
                    <a:pt x="1025603" y="86546"/>
                  </a:lnTo>
                  <a:lnTo>
                    <a:pt x="1031208" y="85365"/>
                  </a:lnTo>
                  <a:lnTo>
                    <a:pt x="1036812" y="84201"/>
                  </a:lnTo>
                  <a:lnTo>
                    <a:pt x="1042417" y="83053"/>
                  </a:lnTo>
                  <a:lnTo>
                    <a:pt x="1048021" y="81920"/>
                  </a:lnTo>
                  <a:lnTo>
                    <a:pt x="1053625" y="80804"/>
                  </a:lnTo>
                  <a:lnTo>
                    <a:pt x="1059230" y="79702"/>
                  </a:lnTo>
                  <a:lnTo>
                    <a:pt x="1064834" y="78617"/>
                  </a:lnTo>
                  <a:lnTo>
                    <a:pt x="1070439" y="77546"/>
                  </a:lnTo>
                  <a:lnTo>
                    <a:pt x="1076043" y="76490"/>
                  </a:lnTo>
                  <a:lnTo>
                    <a:pt x="1081647" y="75450"/>
                  </a:lnTo>
                  <a:lnTo>
                    <a:pt x="1087252" y="74424"/>
                  </a:lnTo>
                  <a:lnTo>
                    <a:pt x="1092856" y="73413"/>
                  </a:lnTo>
                  <a:lnTo>
                    <a:pt x="1098461" y="72416"/>
                  </a:lnTo>
                  <a:lnTo>
                    <a:pt x="1104065" y="71433"/>
                  </a:lnTo>
                  <a:lnTo>
                    <a:pt x="1109669" y="70465"/>
                  </a:lnTo>
                  <a:lnTo>
                    <a:pt x="1115274" y="69511"/>
                  </a:lnTo>
                  <a:lnTo>
                    <a:pt x="1120878" y="68570"/>
                  </a:lnTo>
                  <a:lnTo>
                    <a:pt x="1126482" y="67643"/>
                  </a:lnTo>
                  <a:lnTo>
                    <a:pt x="1132087" y="66730"/>
                  </a:lnTo>
                  <a:lnTo>
                    <a:pt x="1137691" y="65830"/>
                  </a:lnTo>
                  <a:lnTo>
                    <a:pt x="1143296" y="64943"/>
                  </a:lnTo>
                  <a:lnTo>
                    <a:pt x="1148900" y="64070"/>
                  </a:lnTo>
                  <a:lnTo>
                    <a:pt x="1154504" y="63209"/>
                  </a:lnTo>
                  <a:lnTo>
                    <a:pt x="1160109" y="62361"/>
                  </a:lnTo>
                  <a:lnTo>
                    <a:pt x="1165713" y="61525"/>
                  </a:lnTo>
                  <a:lnTo>
                    <a:pt x="1171318" y="60702"/>
                  </a:lnTo>
                  <a:lnTo>
                    <a:pt x="1176922" y="59891"/>
                  </a:lnTo>
                  <a:lnTo>
                    <a:pt x="1182526" y="59092"/>
                  </a:lnTo>
                  <a:lnTo>
                    <a:pt x="1188131" y="58305"/>
                  </a:lnTo>
                  <a:lnTo>
                    <a:pt x="1193735" y="57530"/>
                  </a:lnTo>
                  <a:lnTo>
                    <a:pt x="1199340" y="56766"/>
                  </a:lnTo>
                  <a:lnTo>
                    <a:pt x="1204944" y="56013"/>
                  </a:lnTo>
                  <a:lnTo>
                    <a:pt x="1210548" y="55272"/>
                  </a:lnTo>
                  <a:lnTo>
                    <a:pt x="1216153" y="54542"/>
                  </a:lnTo>
                  <a:lnTo>
                    <a:pt x="1221757" y="53823"/>
                  </a:lnTo>
                  <a:lnTo>
                    <a:pt x="1227362" y="53114"/>
                  </a:lnTo>
                  <a:lnTo>
                    <a:pt x="1232966" y="52417"/>
                  </a:lnTo>
                  <a:lnTo>
                    <a:pt x="1238570" y="51729"/>
                  </a:lnTo>
                  <a:lnTo>
                    <a:pt x="1244175" y="51051"/>
                  </a:lnTo>
                  <a:lnTo>
                    <a:pt x="1249779" y="50384"/>
                  </a:lnTo>
                  <a:lnTo>
                    <a:pt x="1255384" y="49726"/>
                  </a:lnTo>
                  <a:lnTo>
                    <a:pt x="1260988" y="49078"/>
                  </a:lnTo>
                  <a:lnTo>
                    <a:pt x="1266592" y="48439"/>
                  </a:lnTo>
                  <a:lnTo>
                    <a:pt x="1272197" y="47810"/>
                  </a:lnTo>
                  <a:lnTo>
                    <a:pt x="1277801" y="47189"/>
                  </a:lnTo>
                  <a:lnTo>
                    <a:pt x="1283406" y="46577"/>
                  </a:lnTo>
                  <a:lnTo>
                    <a:pt x="1289010" y="45974"/>
                  </a:lnTo>
                  <a:lnTo>
                    <a:pt x="1294614" y="45379"/>
                  </a:lnTo>
                  <a:lnTo>
                    <a:pt x="1300219" y="44792"/>
                  </a:lnTo>
                  <a:lnTo>
                    <a:pt x="1305823" y="44213"/>
                  </a:lnTo>
                  <a:lnTo>
                    <a:pt x="1311427" y="43641"/>
                  </a:lnTo>
                  <a:lnTo>
                    <a:pt x="1317032" y="43077"/>
                  </a:lnTo>
                  <a:lnTo>
                    <a:pt x="1322636" y="42519"/>
                  </a:lnTo>
                  <a:lnTo>
                    <a:pt x="1328241" y="41969"/>
                  </a:lnTo>
                  <a:lnTo>
                    <a:pt x="1333845" y="41425"/>
                  </a:lnTo>
                  <a:lnTo>
                    <a:pt x="1339449" y="40887"/>
                  </a:lnTo>
                  <a:lnTo>
                    <a:pt x="1345054" y="40355"/>
                  </a:lnTo>
                  <a:lnTo>
                    <a:pt x="1350658" y="39828"/>
                  </a:lnTo>
                  <a:lnTo>
                    <a:pt x="1356263" y="39307"/>
                  </a:lnTo>
                  <a:lnTo>
                    <a:pt x="1361867" y="38790"/>
                  </a:lnTo>
                  <a:lnTo>
                    <a:pt x="1367471" y="38278"/>
                  </a:lnTo>
                  <a:lnTo>
                    <a:pt x="1373076" y="37769"/>
                  </a:lnTo>
                  <a:lnTo>
                    <a:pt x="1378680" y="37264"/>
                  </a:lnTo>
                  <a:lnTo>
                    <a:pt x="1384285" y="36762"/>
                  </a:lnTo>
                  <a:lnTo>
                    <a:pt x="1389889" y="36262"/>
                  </a:lnTo>
                  <a:lnTo>
                    <a:pt x="1395493" y="35764"/>
                  </a:lnTo>
                  <a:lnTo>
                    <a:pt x="1401098" y="35267"/>
                  </a:lnTo>
                  <a:lnTo>
                    <a:pt x="1406702" y="34772"/>
                  </a:lnTo>
                  <a:lnTo>
                    <a:pt x="1412307" y="34276"/>
                  </a:lnTo>
                  <a:lnTo>
                    <a:pt x="1417911" y="33780"/>
                  </a:lnTo>
                  <a:lnTo>
                    <a:pt x="1423515" y="33283"/>
                  </a:lnTo>
                  <a:lnTo>
                    <a:pt x="1429120" y="32783"/>
                  </a:lnTo>
                  <a:lnTo>
                    <a:pt x="1434724" y="32281"/>
                  </a:lnTo>
                  <a:lnTo>
                    <a:pt x="1440329" y="31776"/>
                  </a:lnTo>
                  <a:lnTo>
                    <a:pt x="1445933" y="31266"/>
                  </a:lnTo>
                  <a:lnTo>
                    <a:pt x="1451537" y="30750"/>
                  </a:lnTo>
                  <a:lnTo>
                    <a:pt x="1457142" y="30229"/>
                  </a:lnTo>
                  <a:lnTo>
                    <a:pt x="1462746" y="29701"/>
                  </a:lnTo>
                  <a:lnTo>
                    <a:pt x="1468350" y="29165"/>
                  </a:lnTo>
                  <a:lnTo>
                    <a:pt x="1473955" y="28619"/>
                  </a:lnTo>
                  <a:lnTo>
                    <a:pt x="1479559" y="28064"/>
                  </a:lnTo>
                  <a:lnTo>
                    <a:pt x="1485164" y="27499"/>
                  </a:lnTo>
                  <a:lnTo>
                    <a:pt x="1490768" y="26921"/>
                  </a:lnTo>
                  <a:lnTo>
                    <a:pt x="1496372" y="26332"/>
                  </a:lnTo>
                  <a:lnTo>
                    <a:pt x="1501977" y="25729"/>
                  </a:lnTo>
                  <a:lnTo>
                    <a:pt x="1507581" y="25112"/>
                  </a:lnTo>
                  <a:lnTo>
                    <a:pt x="1513186" y="24482"/>
                  </a:lnTo>
                  <a:lnTo>
                    <a:pt x="1518790" y="23836"/>
                  </a:lnTo>
                  <a:lnTo>
                    <a:pt x="1524394" y="23175"/>
                  </a:lnTo>
                  <a:lnTo>
                    <a:pt x="1529999" y="22500"/>
                  </a:lnTo>
                  <a:lnTo>
                    <a:pt x="1535603" y="21809"/>
                  </a:lnTo>
                  <a:lnTo>
                    <a:pt x="1541208" y="21105"/>
                  </a:lnTo>
                  <a:lnTo>
                    <a:pt x="1546812" y="20386"/>
                  </a:lnTo>
                  <a:lnTo>
                    <a:pt x="1552416" y="19655"/>
                  </a:lnTo>
                  <a:lnTo>
                    <a:pt x="1558021" y="18912"/>
                  </a:lnTo>
                  <a:lnTo>
                    <a:pt x="1563625" y="18160"/>
                  </a:lnTo>
                  <a:lnTo>
                    <a:pt x="1569230" y="17400"/>
                  </a:lnTo>
                  <a:lnTo>
                    <a:pt x="1574834" y="16633"/>
                  </a:lnTo>
                  <a:lnTo>
                    <a:pt x="1580438" y="15864"/>
                  </a:lnTo>
                  <a:lnTo>
                    <a:pt x="1586043" y="15094"/>
                  </a:lnTo>
                  <a:lnTo>
                    <a:pt x="1591647" y="14325"/>
                  </a:lnTo>
                  <a:lnTo>
                    <a:pt x="1597252" y="13562"/>
                  </a:lnTo>
                  <a:lnTo>
                    <a:pt x="1602856" y="12807"/>
                  </a:lnTo>
                  <a:lnTo>
                    <a:pt x="1608460" y="12063"/>
                  </a:lnTo>
                  <a:lnTo>
                    <a:pt x="1614065" y="11333"/>
                  </a:lnTo>
                  <a:lnTo>
                    <a:pt x="1619669" y="10619"/>
                  </a:lnTo>
                  <a:lnTo>
                    <a:pt x="1625273" y="9925"/>
                  </a:lnTo>
                  <a:lnTo>
                    <a:pt x="1630878" y="9253"/>
                  </a:lnTo>
                  <a:lnTo>
                    <a:pt x="1636482" y="8605"/>
                  </a:lnTo>
                  <a:lnTo>
                    <a:pt x="1642087" y="7982"/>
                  </a:lnTo>
                  <a:lnTo>
                    <a:pt x="1647691" y="7387"/>
                  </a:lnTo>
                  <a:lnTo>
                    <a:pt x="1653295" y="6821"/>
                  </a:lnTo>
                  <a:lnTo>
                    <a:pt x="1658900" y="6284"/>
                  </a:lnTo>
                  <a:lnTo>
                    <a:pt x="1664504" y="5776"/>
                  </a:lnTo>
                  <a:lnTo>
                    <a:pt x="1670109" y="5298"/>
                  </a:lnTo>
                  <a:lnTo>
                    <a:pt x="1675713" y="4850"/>
                  </a:lnTo>
                  <a:lnTo>
                    <a:pt x="1681317" y="4431"/>
                  </a:lnTo>
                  <a:lnTo>
                    <a:pt x="1686922" y="4041"/>
                  </a:lnTo>
                  <a:lnTo>
                    <a:pt x="1692526" y="3678"/>
                  </a:lnTo>
                  <a:lnTo>
                    <a:pt x="1698131" y="3342"/>
                  </a:lnTo>
                  <a:lnTo>
                    <a:pt x="1703735" y="3032"/>
                  </a:lnTo>
                  <a:lnTo>
                    <a:pt x="1709339" y="2746"/>
                  </a:lnTo>
                  <a:lnTo>
                    <a:pt x="1714944" y="2483"/>
                  </a:lnTo>
                  <a:lnTo>
                    <a:pt x="1720548" y="2242"/>
                  </a:lnTo>
                  <a:lnTo>
                    <a:pt x="1726153" y="2021"/>
                  </a:lnTo>
                  <a:lnTo>
                    <a:pt x="1731757" y="1819"/>
                  </a:lnTo>
                  <a:lnTo>
                    <a:pt x="1737361" y="1635"/>
                  </a:lnTo>
                  <a:lnTo>
                    <a:pt x="1742966" y="1467"/>
                  </a:lnTo>
                  <a:lnTo>
                    <a:pt x="1748570" y="1314"/>
                  </a:lnTo>
                  <a:lnTo>
                    <a:pt x="1754175" y="1176"/>
                  </a:lnTo>
                  <a:lnTo>
                    <a:pt x="1759779" y="1050"/>
                  </a:lnTo>
                  <a:lnTo>
                    <a:pt x="1765383" y="936"/>
                  </a:lnTo>
                  <a:lnTo>
                    <a:pt x="1770988" y="832"/>
                  </a:lnTo>
                  <a:lnTo>
                    <a:pt x="1776592" y="739"/>
                  </a:lnTo>
                  <a:lnTo>
                    <a:pt x="1782196" y="654"/>
                  </a:lnTo>
                  <a:lnTo>
                    <a:pt x="1787801" y="578"/>
                  </a:lnTo>
                  <a:lnTo>
                    <a:pt x="1793405" y="509"/>
                  </a:lnTo>
                  <a:lnTo>
                    <a:pt x="1799010" y="447"/>
                  </a:lnTo>
                  <a:lnTo>
                    <a:pt x="1804614" y="390"/>
                  </a:lnTo>
                  <a:lnTo>
                    <a:pt x="1810218" y="340"/>
                  </a:lnTo>
                  <a:lnTo>
                    <a:pt x="1815823" y="294"/>
                  </a:lnTo>
                  <a:lnTo>
                    <a:pt x="1821427" y="253"/>
                  </a:lnTo>
                  <a:lnTo>
                    <a:pt x="1827032" y="216"/>
                  </a:lnTo>
                  <a:lnTo>
                    <a:pt x="1832636" y="183"/>
                  </a:lnTo>
                  <a:lnTo>
                    <a:pt x="1838240" y="153"/>
                  </a:lnTo>
                  <a:lnTo>
                    <a:pt x="1843845" y="126"/>
                  </a:lnTo>
                  <a:lnTo>
                    <a:pt x="1849449" y="102"/>
                  </a:lnTo>
                  <a:lnTo>
                    <a:pt x="1855054" y="80"/>
                  </a:lnTo>
                  <a:lnTo>
                    <a:pt x="1860658" y="60"/>
                  </a:lnTo>
                  <a:lnTo>
                    <a:pt x="1866262" y="42"/>
                  </a:lnTo>
                  <a:lnTo>
                    <a:pt x="1871867" y="27"/>
                  </a:lnTo>
                  <a:lnTo>
                    <a:pt x="1877471" y="1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644151" y="1854036"/>
              <a:ext cx="1883076" cy="772542"/>
            </a:xfrm>
            <a:custGeom>
              <a:avLst/>
              <a:pathLst>
                <a:path w="1883076" h="772542">
                  <a:moveTo>
                    <a:pt x="0" y="622474"/>
                  </a:moveTo>
                  <a:lnTo>
                    <a:pt x="5604" y="618528"/>
                  </a:lnTo>
                  <a:lnTo>
                    <a:pt x="11208" y="614553"/>
                  </a:lnTo>
                  <a:lnTo>
                    <a:pt x="16813" y="610550"/>
                  </a:lnTo>
                  <a:lnTo>
                    <a:pt x="22417" y="606522"/>
                  </a:lnTo>
                  <a:lnTo>
                    <a:pt x="28021" y="602470"/>
                  </a:lnTo>
                  <a:lnTo>
                    <a:pt x="33626" y="598397"/>
                  </a:lnTo>
                  <a:lnTo>
                    <a:pt x="39230" y="594305"/>
                  </a:lnTo>
                  <a:lnTo>
                    <a:pt x="44835" y="590195"/>
                  </a:lnTo>
                  <a:lnTo>
                    <a:pt x="50439" y="586069"/>
                  </a:lnTo>
                  <a:lnTo>
                    <a:pt x="56043" y="581930"/>
                  </a:lnTo>
                  <a:lnTo>
                    <a:pt x="61648" y="577778"/>
                  </a:lnTo>
                  <a:lnTo>
                    <a:pt x="67252" y="573616"/>
                  </a:lnTo>
                  <a:lnTo>
                    <a:pt x="72857" y="569445"/>
                  </a:lnTo>
                  <a:lnTo>
                    <a:pt x="78461" y="565267"/>
                  </a:lnTo>
                  <a:lnTo>
                    <a:pt x="84065" y="561084"/>
                  </a:lnTo>
                  <a:lnTo>
                    <a:pt x="89670" y="556896"/>
                  </a:lnTo>
                  <a:lnTo>
                    <a:pt x="95274" y="552705"/>
                  </a:lnTo>
                  <a:lnTo>
                    <a:pt x="100879" y="548514"/>
                  </a:lnTo>
                  <a:lnTo>
                    <a:pt x="106483" y="544322"/>
                  </a:lnTo>
                  <a:lnTo>
                    <a:pt x="112087" y="540132"/>
                  </a:lnTo>
                  <a:lnTo>
                    <a:pt x="117692" y="535944"/>
                  </a:lnTo>
                  <a:lnTo>
                    <a:pt x="123296" y="531759"/>
                  </a:lnTo>
                  <a:lnTo>
                    <a:pt x="128901" y="527579"/>
                  </a:lnTo>
                  <a:lnTo>
                    <a:pt x="134505" y="523405"/>
                  </a:lnTo>
                  <a:lnTo>
                    <a:pt x="140109" y="519238"/>
                  </a:lnTo>
                  <a:lnTo>
                    <a:pt x="145714" y="515078"/>
                  </a:lnTo>
                  <a:lnTo>
                    <a:pt x="151318" y="510926"/>
                  </a:lnTo>
                  <a:lnTo>
                    <a:pt x="156923" y="506784"/>
                  </a:lnTo>
                  <a:lnTo>
                    <a:pt x="162527" y="502651"/>
                  </a:lnTo>
                  <a:lnTo>
                    <a:pt x="168131" y="498530"/>
                  </a:lnTo>
                  <a:lnTo>
                    <a:pt x="173736" y="494419"/>
                  </a:lnTo>
                  <a:lnTo>
                    <a:pt x="179340" y="490321"/>
                  </a:lnTo>
                  <a:lnTo>
                    <a:pt x="184944" y="486235"/>
                  </a:lnTo>
                  <a:lnTo>
                    <a:pt x="190549" y="482162"/>
                  </a:lnTo>
                  <a:lnTo>
                    <a:pt x="196153" y="478103"/>
                  </a:lnTo>
                  <a:lnTo>
                    <a:pt x="201758" y="474058"/>
                  </a:lnTo>
                  <a:lnTo>
                    <a:pt x="207362" y="470028"/>
                  </a:lnTo>
                  <a:lnTo>
                    <a:pt x="212966" y="466012"/>
                  </a:lnTo>
                  <a:lnTo>
                    <a:pt x="218571" y="462012"/>
                  </a:lnTo>
                  <a:lnTo>
                    <a:pt x="224175" y="458028"/>
                  </a:lnTo>
                  <a:lnTo>
                    <a:pt x="229780" y="454059"/>
                  </a:lnTo>
                  <a:lnTo>
                    <a:pt x="235384" y="450108"/>
                  </a:lnTo>
                  <a:lnTo>
                    <a:pt x="240988" y="446172"/>
                  </a:lnTo>
                  <a:lnTo>
                    <a:pt x="246593" y="442254"/>
                  </a:lnTo>
                  <a:lnTo>
                    <a:pt x="252197" y="438353"/>
                  </a:lnTo>
                  <a:lnTo>
                    <a:pt x="257802" y="434470"/>
                  </a:lnTo>
                  <a:lnTo>
                    <a:pt x="263406" y="430604"/>
                  </a:lnTo>
                  <a:lnTo>
                    <a:pt x="269010" y="426756"/>
                  </a:lnTo>
                  <a:lnTo>
                    <a:pt x="274615" y="422927"/>
                  </a:lnTo>
                  <a:lnTo>
                    <a:pt x="280219" y="419116"/>
                  </a:lnTo>
                  <a:lnTo>
                    <a:pt x="285824" y="415323"/>
                  </a:lnTo>
                  <a:lnTo>
                    <a:pt x="291428" y="411549"/>
                  </a:lnTo>
                  <a:lnTo>
                    <a:pt x="297032" y="407795"/>
                  </a:lnTo>
                  <a:lnTo>
                    <a:pt x="302637" y="404059"/>
                  </a:lnTo>
                  <a:lnTo>
                    <a:pt x="308241" y="400343"/>
                  </a:lnTo>
                  <a:lnTo>
                    <a:pt x="313846" y="396646"/>
                  </a:lnTo>
                  <a:lnTo>
                    <a:pt x="319450" y="392968"/>
                  </a:lnTo>
                  <a:lnTo>
                    <a:pt x="325054" y="389311"/>
                  </a:lnTo>
                  <a:lnTo>
                    <a:pt x="330659" y="385674"/>
                  </a:lnTo>
                  <a:lnTo>
                    <a:pt x="336263" y="382056"/>
                  </a:lnTo>
                  <a:lnTo>
                    <a:pt x="341867" y="378459"/>
                  </a:lnTo>
                  <a:lnTo>
                    <a:pt x="347472" y="374883"/>
                  </a:lnTo>
                  <a:lnTo>
                    <a:pt x="353076" y="371327"/>
                  </a:lnTo>
                  <a:lnTo>
                    <a:pt x="358681" y="367792"/>
                  </a:lnTo>
                  <a:lnTo>
                    <a:pt x="364285" y="364277"/>
                  </a:lnTo>
                  <a:lnTo>
                    <a:pt x="369889" y="360784"/>
                  </a:lnTo>
                  <a:lnTo>
                    <a:pt x="375494" y="357312"/>
                  </a:lnTo>
                  <a:lnTo>
                    <a:pt x="381098" y="353862"/>
                  </a:lnTo>
                  <a:lnTo>
                    <a:pt x="386703" y="350433"/>
                  </a:lnTo>
                  <a:lnTo>
                    <a:pt x="392307" y="347026"/>
                  </a:lnTo>
                  <a:lnTo>
                    <a:pt x="397911" y="343641"/>
                  </a:lnTo>
                  <a:lnTo>
                    <a:pt x="403516" y="340279"/>
                  </a:lnTo>
                  <a:lnTo>
                    <a:pt x="409120" y="336938"/>
                  </a:lnTo>
                  <a:lnTo>
                    <a:pt x="414725" y="333620"/>
                  </a:lnTo>
                  <a:lnTo>
                    <a:pt x="420329" y="330325"/>
                  </a:lnTo>
                  <a:lnTo>
                    <a:pt x="425933" y="327052"/>
                  </a:lnTo>
                  <a:lnTo>
                    <a:pt x="431538" y="323803"/>
                  </a:lnTo>
                  <a:lnTo>
                    <a:pt x="437142" y="320577"/>
                  </a:lnTo>
                  <a:lnTo>
                    <a:pt x="442747" y="317374"/>
                  </a:lnTo>
                  <a:lnTo>
                    <a:pt x="448351" y="314195"/>
                  </a:lnTo>
                  <a:lnTo>
                    <a:pt x="453955" y="311040"/>
                  </a:lnTo>
                  <a:lnTo>
                    <a:pt x="459560" y="307909"/>
                  </a:lnTo>
                  <a:lnTo>
                    <a:pt x="465164" y="304803"/>
                  </a:lnTo>
                  <a:lnTo>
                    <a:pt x="470769" y="301721"/>
                  </a:lnTo>
                  <a:lnTo>
                    <a:pt x="476373" y="298663"/>
                  </a:lnTo>
                  <a:lnTo>
                    <a:pt x="481977" y="295630"/>
                  </a:lnTo>
                  <a:lnTo>
                    <a:pt x="487582" y="292623"/>
                  </a:lnTo>
                  <a:lnTo>
                    <a:pt x="493186" y="289641"/>
                  </a:lnTo>
                  <a:lnTo>
                    <a:pt x="498790" y="286684"/>
                  </a:lnTo>
                  <a:lnTo>
                    <a:pt x="504395" y="283754"/>
                  </a:lnTo>
                  <a:lnTo>
                    <a:pt x="509999" y="280849"/>
                  </a:lnTo>
                  <a:lnTo>
                    <a:pt x="515604" y="277970"/>
                  </a:lnTo>
                  <a:lnTo>
                    <a:pt x="521208" y="275118"/>
                  </a:lnTo>
                  <a:lnTo>
                    <a:pt x="526812" y="272293"/>
                  </a:lnTo>
                  <a:lnTo>
                    <a:pt x="532417" y="269494"/>
                  </a:lnTo>
                  <a:lnTo>
                    <a:pt x="538021" y="266723"/>
                  </a:lnTo>
                  <a:lnTo>
                    <a:pt x="543626" y="263979"/>
                  </a:lnTo>
                  <a:lnTo>
                    <a:pt x="549230" y="261263"/>
                  </a:lnTo>
                  <a:lnTo>
                    <a:pt x="554834" y="258574"/>
                  </a:lnTo>
                  <a:lnTo>
                    <a:pt x="560439" y="255914"/>
                  </a:lnTo>
                  <a:lnTo>
                    <a:pt x="566043" y="253281"/>
                  </a:lnTo>
                  <a:lnTo>
                    <a:pt x="571648" y="250678"/>
                  </a:lnTo>
                  <a:lnTo>
                    <a:pt x="577252" y="248103"/>
                  </a:lnTo>
                  <a:lnTo>
                    <a:pt x="582856" y="245557"/>
                  </a:lnTo>
                  <a:lnTo>
                    <a:pt x="588461" y="243041"/>
                  </a:lnTo>
                  <a:lnTo>
                    <a:pt x="594065" y="240553"/>
                  </a:lnTo>
                  <a:lnTo>
                    <a:pt x="599670" y="238096"/>
                  </a:lnTo>
                  <a:lnTo>
                    <a:pt x="605274" y="235669"/>
                  </a:lnTo>
                  <a:lnTo>
                    <a:pt x="610878" y="233271"/>
                  </a:lnTo>
                  <a:lnTo>
                    <a:pt x="616483" y="230904"/>
                  </a:lnTo>
                  <a:lnTo>
                    <a:pt x="622087" y="228568"/>
                  </a:lnTo>
                  <a:lnTo>
                    <a:pt x="627692" y="226263"/>
                  </a:lnTo>
                  <a:lnTo>
                    <a:pt x="633296" y="223989"/>
                  </a:lnTo>
                  <a:lnTo>
                    <a:pt x="638900" y="221747"/>
                  </a:lnTo>
                  <a:lnTo>
                    <a:pt x="644505" y="219536"/>
                  </a:lnTo>
                  <a:lnTo>
                    <a:pt x="650109" y="217356"/>
                  </a:lnTo>
                  <a:lnTo>
                    <a:pt x="655713" y="215210"/>
                  </a:lnTo>
                  <a:lnTo>
                    <a:pt x="661318" y="213095"/>
                  </a:lnTo>
                  <a:lnTo>
                    <a:pt x="666922" y="211013"/>
                  </a:lnTo>
                  <a:lnTo>
                    <a:pt x="672527" y="208964"/>
                  </a:lnTo>
                  <a:lnTo>
                    <a:pt x="678131" y="206948"/>
                  </a:lnTo>
                  <a:lnTo>
                    <a:pt x="683735" y="204966"/>
                  </a:lnTo>
                  <a:lnTo>
                    <a:pt x="689340" y="203017"/>
                  </a:lnTo>
                  <a:lnTo>
                    <a:pt x="694944" y="201102"/>
                  </a:lnTo>
                  <a:lnTo>
                    <a:pt x="700549" y="199221"/>
                  </a:lnTo>
                  <a:lnTo>
                    <a:pt x="706153" y="197374"/>
                  </a:lnTo>
                  <a:lnTo>
                    <a:pt x="711757" y="195562"/>
                  </a:lnTo>
                  <a:lnTo>
                    <a:pt x="717362" y="193785"/>
                  </a:lnTo>
                  <a:lnTo>
                    <a:pt x="722966" y="192043"/>
                  </a:lnTo>
                  <a:lnTo>
                    <a:pt x="728571" y="190337"/>
                  </a:lnTo>
                  <a:lnTo>
                    <a:pt x="734175" y="188666"/>
                  </a:lnTo>
                  <a:lnTo>
                    <a:pt x="739779" y="187031"/>
                  </a:lnTo>
                  <a:lnTo>
                    <a:pt x="745384" y="185433"/>
                  </a:lnTo>
                  <a:lnTo>
                    <a:pt x="750988" y="183871"/>
                  </a:lnTo>
                  <a:lnTo>
                    <a:pt x="756593" y="182345"/>
                  </a:lnTo>
                  <a:lnTo>
                    <a:pt x="762197" y="180857"/>
                  </a:lnTo>
                  <a:lnTo>
                    <a:pt x="767801" y="179406"/>
                  </a:lnTo>
                  <a:lnTo>
                    <a:pt x="773406" y="177992"/>
                  </a:lnTo>
                  <a:lnTo>
                    <a:pt x="779010" y="176616"/>
                  </a:lnTo>
                  <a:lnTo>
                    <a:pt x="784615" y="175278"/>
                  </a:lnTo>
                  <a:lnTo>
                    <a:pt x="790219" y="173979"/>
                  </a:lnTo>
                  <a:lnTo>
                    <a:pt x="795823" y="172718"/>
                  </a:lnTo>
                  <a:lnTo>
                    <a:pt x="801428" y="171496"/>
                  </a:lnTo>
                  <a:lnTo>
                    <a:pt x="807032" y="170314"/>
                  </a:lnTo>
                  <a:lnTo>
                    <a:pt x="812636" y="169171"/>
                  </a:lnTo>
                  <a:lnTo>
                    <a:pt x="818241" y="168068"/>
                  </a:lnTo>
                  <a:lnTo>
                    <a:pt x="823845" y="167004"/>
                  </a:lnTo>
                  <a:lnTo>
                    <a:pt x="829450" y="165982"/>
                  </a:lnTo>
                  <a:lnTo>
                    <a:pt x="835054" y="165000"/>
                  </a:lnTo>
                  <a:lnTo>
                    <a:pt x="840658" y="164058"/>
                  </a:lnTo>
                  <a:lnTo>
                    <a:pt x="846263" y="163159"/>
                  </a:lnTo>
                  <a:lnTo>
                    <a:pt x="851867" y="162301"/>
                  </a:lnTo>
                  <a:lnTo>
                    <a:pt x="857472" y="161484"/>
                  </a:lnTo>
                  <a:lnTo>
                    <a:pt x="863076" y="160710"/>
                  </a:lnTo>
                  <a:lnTo>
                    <a:pt x="868680" y="159979"/>
                  </a:lnTo>
                  <a:lnTo>
                    <a:pt x="874285" y="159290"/>
                  </a:lnTo>
                  <a:lnTo>
                    <a:pt x="879889" y="158645"/>
                  </a:lnTo>
                  <a:lnTo>
                    <a:pt x="885494" y="158043"/>
                  </a:lnTo>
                  <a:lnTo>
                    <a:pt x="891098" y="157485"/>
                  </a:lnTo>
                  <a:lnTo>
                    <a:pt x="896702" y="156971"/>
                  </a:lnTo>
                  <a:lnTo>
                    <a:pt x="902307" y="156502"/>
                  </a:lnTo>
                  <a:lnTo>
                    <a:pt x="907911" y="156077"/>
                  </a:lnTo>
                  <a:lnTo>
                    <a:pt x="913516" y="155698"/>
                  </a:lnTo>
                  <a:lnTo>
                    <a:pt x="919120" y="155364"/>
                  </a:lnTo>
                  <a:lnTo>
                    <a:pt x="924724" y="155076"/>
                  </a:lnTo>
                  <a:lnTo>
                    <a:pt x="930329" y="154834"/>
                  </a:lnTo>
                  <a:lnTo>
                    <a:pt x="935933" y="154639"/>
                  </a:lnTo>
                  <a:lnTo>
                    <a:pt x="941538" y="154490"/>
                  </a:lnTo>
                  <a:lnTo>
                    <a:pt x="947142" y="154389"/>
                  </a:lnTo>
                  <a:lnTo>
                    <a:pt x="952746" y="154335"/>
                  </a:lnTo>
                  <a:lnTo>
                    <a:pt x="958351" y="154329"/>
                  </a:lnTo>
                  <a:lnTo>
                    <a:pt x="963955" y="154372"/>
                  </a:lnTo>
                  <a:lnTo>
                    <a:pt x="969559" y="154463"/>
                  </a:lnTo>
                  <a:lnTo>
                    <a:pt x="975164" y="154603"/>
                  </a:lnTo>
                  <a:lnTo>
                    <a:pt x="980768" y="154792"/>
                  </a:lnTo>
                  <a:lnTo>
                    <a:pt x="986373" y="155031"/>
                  </a:lnTo>
                  <a:lnTo>
                    <a:pt x="991977" y="155320"/>
                  </a:lnTo>
                  <a:lnTo>
                    <a:pt x="997581" y="155659"/>
                  </a:lnTo>
                  <a:lnTo>
                    <a:pt x="1003186" y="156049"/>
                  </a:lnTo>
                  <a:lnTo>
                    <a:pt x="1008790" y="156490"/>
                  </a:lnTo>
                  <a:lnTo>
                    <a:pt x="1014395" y="156982"/>
                  </a:lnTo>
                  <a:lnTo>
                    <a:pt x="1019999" y="157526"/>
                  </a:lnTo>
                  <a:lnTo>
                    <a:pt x="1025603" y="158122"/>
                  </a:lnTo>
                  <a:lnTo>
                    <a:pt x="1031208" y="158770"/>
                  </a:lnTo>
                  <a:lnTo>
                    <a:pt x="1036812" y="159471"/>
                  </a:lnTo>
                  <a:lnTo>
                    <a:pt x="1042417" y="160225"/>
                  </a:lnTo>
                  <a:lnTo>
                    <a:pt x="1048021" y="161032"/>
                  </a:lnTo>
                  <a:lnTo>
                    <a:pt x="1053625" y="161893"/>
                  </a:lnTo>
                  <a:lnTo>
                    <a:pt x="1059230" y="162808"/>
                  </a:lnTo>
                  <a:lnTo>
                    <a:pt x="1064834" y="163777"/>
                  </a:lnTo>
                  <a:lnTo>
                    <a:pt x="1070439" y="164800"/>
                  </a:lnTo>
                  <a:lnTo>
                    <a:pt x="1076043" y="165878"/>
                  </a:lnTo>
                  <a:lnTo>
                    <a:pt x="1081647" y="167011"/>
                  </a:lnTo>
                  <a:lnTo>
                    <a:pt x="1087252" y="168199"/>
                  </a:lnTo>
                  <a:lnTo>
                    <a:pt x="1092856" y="169443"/>
                  </a:lnTo>
                  <a:lnTo>
                    <a:pt x="1098461" y="170742"/>
                  </a:lnTo>
                  <a:lnTo>
                    <a:pt x="1104065" y="172098"/>
                  </a:lnTo>
                  <a:lnTo>
                    <a:pt x="1109669" y="173509"/>
                  </a:lnTo>
                  <a:lnTo>
                    <a:pt x="1115274" y="174977"/>
                  </a:lnTo>
                  <a:lnTo>
                    <a:pt x="1120878" y="176501"/>
                  </a:lnTo>
                  <a:lnTo>
                    <a:pt x="1126482" y="178082"/>
                  </a:lnTo>
                  <a:lnTo>
                    <a:pt x="1132087" y="179720"/>
                  </a:lnTo>
                  <a:lnTo>
                    <a:pt x="1137691" y="181414"/>
                  </a:lnTo>
                  <a:lnTo>
                    <a:pt x="1143296" y="183166"/>
                  </a:lnTo>
                  <a:lnTo>
                    <a:pt x="1148900" y="184974"/>
                  </a:lnTo>
                  <a:lnTo>
                    <a:pt x="1154504" y="186840"/>
                  </a:lnTo>
                  <a:lnTo>
                    <a:pt x="1160109" y="188763"/>
                  </a:lnTo>
                  <a:lnTo>
                    <a:pt x="1165713" y="190742"/>
                  </a:lnTo>
                  <a:lnTo>
                    <a:pt x="1171318" y="192779"/>
                  </a:lnTo>
                  <a:lnTo>
                    <a:pt x="1176922" y="194873"/>
                  </a:lnTo>
                  <a:lnTo>
                    <a:pt x="1182526" y="197023"/>
                  </a:lnTo>
                  <a:lnTo>
                    <a:pt x="1188131" y="199231"/>
                  </a:lnTo>
                  <a:lnTo>
                    <a:pt x="1193735" y="201495"/>
                  </a:lnTo>
                  <a:lnTo>
                    <a:pt x="1199340" y="203815"/>
                  </a:lnTo>
                  <a:lnTo>
                    <a:pt x="1204944" y="206191"/>
                  </a:lnTo>
                  <a:lnTo>
                    <a:pt x="1210548" y="208624"/>
                  </a:lnTo>
                  <a:lnTo>
                    <a:pt x="1216153" y="211111"/>
                  </a:lnTo>
                  <a:lnTo>
                    <a:pt x="1221757" y="213654"/>
                  </a:lnTo>
                  <a:lnTo>
                    <a:pt x="1227362" y="216251"/>
                  </a:lnTo>
                  <a:lnTo>
                    <a:pt x="1232966" y="218903"/>
                  </a:lnTo>
                  <a:lnTo>
                    <a:pt x="1238570" y="221608"/>
                  </a:lnTo>
                  <a:lnTo>
                    <a:pt x="1244175" y="224366"/>
                  </a:lnTo>
                  <a:lnTo>
                    <a:pt x="1249779" y="227176"/>
                  </a:lnTo>
                  <a:lnTo>
                    <a:pt x="1255384" y="230038"/>
                  </a:lnTo>
                  <a:lnTo>
                    <a:pt x="1260988" y="232950"/>
                  </a:lnTo>
                  <a:lnTo>
                    <a:pt x="1266592" y="235912"/>
                  </a:lnTo>
                  <a:lnTo>
                    <a:pt x="1272197" y="238922"/>
                  </a:lnTo>
                  <a:lnTo>
                    <a:pt x="1277801" y="241979"/>
                  </a:lnTo>
                  <a:lnTo>
                    <a:pt x="1283406" y="245083"/>
                  </a:lnTo>
                  <a:lnTo>
                    <a:pt x="1289010" y="248231"/>
                  </a:lnTo>
                  <a:lnTo>
                    <a:pt x="1294614" y="251422"/>
                  </a:lnTo>
                  <a:lnTo>
                    <a:pt x="1300219" y="254655"/>
                  </a:lnTo>
                  <a:lnTo>
                    <a:pt x="1305823" y="257927"/>
                  </a:lnTo>
                  <a:lnTo>
                    <a:pt x="1311427" y="261236"/>
                  </a:lnTo>
                  <a:lnTo>
                    <a:pt x="1317032" y="264580"/>
                  </a:lnTo>
                  <a:lnTo>
                    <a:pt x="1322636" y="267957"/>
                  </a:lnTo>
                  <a:lnTo>
                    <a:pt x="1328241" y="271364"/>
                  </a:lnTo>
                  <a:lnTo>
                    <a:pt x="1333845" y="274798"/>
                  </a:lnTo>
                  <a:lnTo>
                    <a:pt x="1339449" y="278255"/>
                  </a:lnTo>
                  <a:lnTo>
                    <a:pt x="1345054" y="281732"/>
                  </a:lnTo>
                  <a:lnTo>
                    <a:pt x="1350658" y="285225"/>
                  </a:lnTo>
                  <a:lnTo>
                    <a:pt x="1356263" y="288730"/>
                  </a:lnTo>
                  <a:lnTo>
                    <a:pt x="1361867" y="292241"/>
                  </a:lnTo>
                  <a:lnTo>
                    <a:pt x="1367471" y="295753"/>
                  </a:lnTo>
                  <a:lnTo>
                    <a:pt x="1373076" y="299262"/>
                  </a:lnTo>
                  <a:lnTo>
                    <a:pt x="1378680" y="302759"/>
                  </a:lnTo>
                  <a:lnTo>
                    <a:pt x="1384285" y="306239"/>
                  </a:lnTo>
                  <a:lnTo>
                    <a:pt x="1389889" y="309693"/>
                  </a:lnTo>
                  <a:lnTo>
                    <a:pt x="1395493" y="313114"/>
                  </a:lnTo>
                  <a:lnTo>
                    <a:pt x="1401098" y="316491"/>
                  </a:lnTo>
                  <a:lnTo>
                    <a:pt x="1406702" y="319816"/>
                  </a:lnTo>
                  <a:lnTo>
                    <a:pt x="1412307" y="323076"/>
                  </a:lnTo>
                  <a:lnTo>
                    <a:pt x="1417911" y="326260"/>
                  </a:lnTo>
                  <a:lnTo>
                    <a:pt x="1423515" y="329355"/>
                  </a:lnTo>
                  <a:lnTo>
                    <a:pt x="1429120" y="332346"/>
                  </a:lnTo>
                  <a:lnTo>
                    <a:pt x="1434724" y="335217"/>
                  </a:lnTo>
                  <a:lnTo>
                    <a:pt x="1440329" y="337953"/>
                  </a:lnTo>
                  <a:lnTo>
                    <a:pt x="1445933" y="340535"/>
                  </a:lnTo>
                  <a:lnTo>
                    <a:pt x="1451537" y="342942"/>
                  </a:lnTo>
                  <a:lnTo>
                    <a:pt x="1457142" y="345156"/>
                  </a:lnTo>
                  <a:lnTo>
                    <a:pt x="1462746" y="347151"/>
                  </a:lnTo>
                  <a:lnTo>
                    <a:pt x="1468350" y="348906"/>
                  </a:lnTo>
                  <a:lnTo>
                    <a:pt x="1473955" y="350394"/>
                  </a:lnTo>
                  <a:lnTo>
                    <a:pt x="1479559" y="351590"/>
                  </a:lnTo>
                  <a:lnTo>
                    <a:pt x="1485164" y="352465"/>
                  </a:lnTo>
                  <a:lnTo>
                    <a:pt x="1490768" y="352990"/>
                  </a:lnTo>
                  <a:lnTo>
                    <a:pt x="1496372" y="353137"/>
                  </a:lnTo>
                  <a:lnTo>
                    <a:pt x="1501977" y="352875"/>
                  </a:lnTo>
                  <a:lnTo>
                    <a:pt x="1507581" y="352174"/>
                  </a:lnTo>
                  <a:lnTo>
                    <a:pt x="1513186" y="351005"/>
                  </a:lnTo>
                  <a:lnTo>
                    <a:pt x="1518790" y="349340"/>
                  </a:lnTo>
                  <a:lnTo>
                    <a:pt x="1524394" y="347150"/>
                  </a:lnTo>
                  <a:lnTo>
                    <a:pt x="1529999" y="344412"/>
                  </a:lnTo>
                  <a:lnTo>
                    <a:pt x="1535603" y="341104"/>
                  </a:lnTo>
                  <a:lnTo>
                    <a:pt x="1541208" y="337207"/>
                  </a:lnTo>
                  <a:lnTo>
                    <a:pt x="1546812" y="332707"/>
                  </a:lnTo>
                  <a:lnTo>
                    <a:pt x="1552416" y="327597"/>
                  </a:lnTo>
                  <a:lnTo>
                    <a:pt x="1558021" y="321873"/>
                  </a:lnTo>
                  <a:lnTo>
                    <a:pt x="1563625" y="315541"/>
                  </a:lnTo>
                  <a:lnTo>
                    <a:pt x="1569230" y="308612"/>
                  </a:lnTo>
                  <a:lnTo>
                    <a:pt x="1574834" y="301106"/>
                  </a:lnTo>
                  <a:lnTo>
                    <a:pt x="1580438" y="293048"/>
                  </a:lnTo>
                  <a:lnTo>
                    <a:pt x="1586043" y="284474"/>
                  </a:lnTo>
                  <a:lnTo>
                    <a:pt x="1591647" y="275426"/>
                  </a:lnTo>
                  <a:lnTo>
                    <a:pt x="1597252" y="265953"/>
                  </a:lnTo>
                  <a:lnTo>
                    <a:pt x="1602856" y="256109"/>
                  </a:lnTo>
                  <a:lnTo>
                    <a:pt x="1608460" y="245956"/>
                  </a:lnTo>
                  <a:lnTo>
                    <a:pt x="1614065" y="235556"/>
                  </a:lnTo>
                  <a:lnTo>
                    <a:pt x="1619669" y="224977"/>
                  </a:lnTo>
                  <a:lnTo>
                    <a:pt x="1625273" y="214286"/>
                  </a:lnTo>
                  <a:lnTo>
                    <a:pt x="1630878" y="203550"/>
                  </a:lnTo>
                  <a:lnTo>
                    <a:pt x="1636482" y="192837"/>
                  </a:lnTo>
                  <a:lnTo>
                    <a:pt x="1642087" y="182207"/>
                  </a:lnTo>
                  <a:lnTo>
                    <a:pt x="1647691" y="171722"/>
                  </a:lnTo>
                  <a:lnTo>
                    <a:pt x="1653295" y="161433"/>
                  </a:lnTo>
                  <a:lnTo>
                    <a:pt x="1658900" y="151391"/>
                  </a:lnTo>
                  <a:lnTo>
                    <a:pt x="1664504" y="141638"/>
                  </a:lnTo>
                  <a:lnTo>
                    <a:pt x="1670109" y="132209"/>
                  </a:lnTo>
                  <a:lnTo>
                    <a:pt x="1675713" y="123134"/>
                  </a:lnTo>
                  <a:lnTo>
                    <a:pt x="1681317" y="114436"/>
                  </a:lnTo>
                  <a:lnTo>
                    <a:pt x="1686922" y="106132"/>
                  </a:lnTo>
                  <a:lnTo>
                    <a:pt x="1692526" y="98234"/>
                  </a:lnTo>
                  <a:lnTo>
                    <a:pt x="1698131" y="90747"/>
                  </a:lnTo>
                  <a:lnTo>
                    <a:pt x="1703735" y="83673"/>
                  </a:lnTo>
                  <a:lnTo>
                    <a:pt x="1709339" y="77009"/>
                  </a:lnTo>
                  <a:lnTo>
                    <a:pt x="1714944" y="70749"/>
                  </a:lnTo>
                  <a:lnTo>
                    <a:pt x="1720548" y="64883"/>
                  </a:lnTo>
                  <a:lnTo>
                    <a:pt x="1726153" y="59400"/>
                  </a:lnTo>
                  <a:lnTo>
                    <a:pt x="1731757" y="54285"/>
                  </a:lnTo>
                  <a:lnTo>
                    <a:pt x="1737361" y="49524"/>
                  </a:lnTo>
                  <a:lnTo>
                    <a:pt x="1742966" y="45101"/>
                  </a:lnTo>
                  <a:lnTo>
                    <a:pt x="1748570" y="40998"/>
                  </a:lnTo>
                  <a:lnTo>
                    <a:pt x="1754175" y="37198"/>
                  </a:lnTo>
                  <a:lnTo>
                    <a:pt x="1759779" y="33685"/>
                  </a:lnTo>
                  <a:lnTo>
                    <a:pt x="1765383" y="30440"/>
                  </a:lnTo>
                  <a:lnTo>
                    <a:pt x="1770988" y="27446"/>
                  </a:lnTo>
                  <a:lnTo>
                    <a:pt x="1776592" y="24688"/>
                  </a:lnTo>
                  <a:lnTo>
                    <a:pt x="1782196" y="22149"/>
                  </a:lnTo>
                  <a:lnTo>
                    <a:pt x="1787801" y="19815"/>
                  </a:lnTo>
                  <a:lnTo>
                    <a:pt x="1793405" y="17669"/>
                  </a:lnTo>
                  <a:lnTo>
                    <a:pt x="1799010" y="15699"/>
                  </a:lnTo>
                  <a:lnTo>
                    <a:pt x="1804614" y="13891"/>
                  </a:lnTo>
                  <a:lnTo>
                    <a:pt x="1810218" y="12234"/>
                  </a:lnTo>
                  <a:lnTo>
                    <a:pt x="1815823" y="10714"/>
                  </a:lnTo>
                  <a:lnTo>
                    <a:pt x="1821427" y="9323"/>
                  </a:lnTo>
                  <a:lnTo>
                    <a:pt x="1827032" y="8048"/>
                  </a:lnTo>
                  <a:lnTo>
                    <a:pt x="1832636" y="6882"/>
                  </a:lnTo>
                  <a:lnTo>
                    <a:pt x="1838240" y="5815"/>
                  </a:lnTo>
                  <a:lnTo>
                    <a:pt x="1843845" y="4840"/>
                  </a:lnTo>
                  <a:lnTo>
                    <a:pt x="1849449" y="3948"/>
                  </a:lnTo>
                  <a:lnTo>
                    <a:pt x="1855054" y="3132"/>
                  </a:lnTo>
                  <a:lnTo>
                    <a:pt x="1860658" y="2387"/>
                  </a:lnTo>
                  <a:lnTo>
                    <a:pt x="1866262" y="1707"/>
                  </a:lnTo>
                  <a:lnTo>
                    <a:pt x="1871867" y="1085"/>
                  </a:lnTo>
                  <a:lnTo>
                    <a:pt x="1877471" y="518"/>
                  </a:lnTo>
                  <a:lnTo>
                    <a:pt x="1883076" y="0"/>
                  </a:lnTo>
                  <a:lnTo>
                    <a:pt x="1883076" y="772542"/>
                  </a:lnTo>
                  <a:lnTo>
                    <a:pt x="1877471" y="772421"/>
                  </a:lnTo>
                  <a:lnTo>
                    <a:pt x="1871867" y="772285"/>
                  </a:lnTo>
                  <a:lnTo>
                    <a:pt x="1866262" y="772133"/>
                  </a:lnTo>
                  <a:lnTo>
                    <a:pt x="1860658" y="771962"/>
                  </a:lnTo>
                  <a:lnTo>
                    <a:pt x="1855054" y="771770"/>
                  </a:lnTo>
                  <a:lnTo>
                    <a:pt x="1849449" y="771555"/>
                  </a:lnTo>
                  <a:lnTo>
                    <a:pt x="1843845" y="771314"/>
                  </a:lnTo>
                  <a:lnTo>
                    <a:pt x="1838240" y="771043"/>
                  </a:lnTo>
                  <a:lnTo>
                    <a:pt x="1832636" y="770740"/>
                  </a:lnTo>
                  <a:lnTo>
                    <a:pt x="1827032" y="770401"/>
                  </a:lnTo>
                  <a:lnTo>
                    <a:pt x="1821427" y="770021"/>
                  </a:lnTo>
                  <a:lnTo>
                    <a:pt x="1815823" y="769595"/>
                  </a:lnTo>
                  <a:lnTo>
                    <a:pt x="1810218" y="769119"/>
                  </a:lnTo>
                  <a:lnTo>
                    <a:pt x="1804614" y="768587"/>
                  </a:lnTo>
                  <a:lnTo>
                    <a:pt x="1799010" y="767992"/>
                  </a:lnTo>
                  <a:lnTo>
                    <a:pt x="1793405" y="767327"/>
                  </a:lnTo>
                  <a:lnTo>
                    <a:pt x="1787801" y="766585"/>
                  </a:lnTo>
                  <a:lnTo>
                    <a:pt x="1782196" y="765757"/>
                  </a:lnTo>
                  <a:lnTo>
                    <a:pt x="1776592" y="764833"/>
                  </a:lnTo>
                  <a:lnTo>
                    <a:pt x="1770988" y="763805"/>
                  </a:lnTo>
                  <a:lnTo>
                    <a:pt x="1765383" y="762660"/>
                  </a:lnTo>
                  <a:lnTo>
                    <a:pt x="1759779" y="761387"/>
                  </a:lnTo>
                  <a:lnTo>
                    <a:pt x="1754175" y="759974"/>
                  </a:lnTo>
                  <a:lnTo>
                    <a:pt x="1748570" y="758405"/>
                  </a:lnTo>
                  <a:lnTo>
                    <a:pt x="1742966" y="756667"/>
                  </a:lnTo>
                  <a:lnTo>
                    <a:pt x="1737361" y="754745"/>
                  </a:lnTo>
                  <a:lnTo>
                    <a:pt x="1731757" y="752620"/>
                  </a:lnTo>
                  <a:lnTo>
                    <a:pt x="1726153" y="750277"/>
                  </a:lnTo>
                  <a:lnTo>
                    <a:pt x="1720548" y="747698"/>
                  </a:lnTo>
                  <a:lnTo>
                    <a:pt x="1714944" y="744863"/>
                  </a:lnTo>
                  <a:lnTo>
                    <a:pt x="1709339" y="741754"/>
                  </a:lnTo>
                  <a:lnTo>
                    <a:pt x="1703735" y="738352"/>
                  </a:lnTo>
                  <a:lnTo>
                    <a:pt x="1698131" y="734639"/>
                  </a:lnTo>
                  <a:lnTo>
                    <a:pt x="1692526" y="730596"/>
                  </a:lnTo>
                  <a:lnTo>
                    <a:pt x="1686922" y="726207"/>
                  </a:lnTo>
                  <a:lnTo>
                    <a:pt x="1681317" y="721456"/>
                  </a:lnTo>
                  <a:lnTo>
                    <a:pt x="1675713" y="716328"/>
                  </a:lnTo>
                  <a:lnTo>
                    <a:pt x="1670109" y="710812"/>
                  </a:lnTo>
                  <a:lnTo>
                    <a:pt x="1664504" y="704899"/>
                  </a:lnTo>
                  <a:lnTo>
                    <a:pt x="1658900" y="698584"/>
                  </a:lnTo>
                  <a:lnTo>
                    <a:pt x="1653295" y="691865"/>
                  </a:lnTo>
                  <a:lnTo>
                    <a:pt x="1647691" y="684744"/>
                  </a:lnTo>
                  <a:lnTo>
                    <a:pt x="1642087" y="677230"/>
                  </a:lnTo>
                  <a:lnTo>
                    <a:pt x="1636482" y="669332"/>
                  </a:lnTo>
                  <a:lnTo>
                    <a:pt x="1630878" y="661067"/>
                  </a:lnTo>
                  <a:lnTo>
                    <a:pt x="1625273" y="652458"/>
                  </a:lnTo>
                  <a:lnTo>
                    <a:pt x="1619669" y="643529"/>
                  </a:lnTo>
                  <a:lnTo>
                    <a:pt x="1614065" y="634310"/>
                  </a:lnTo>
                  <a:lnTo>
                    <a:pt x="1608460" y="624835"/>
                  </a:lnTo>
                  <a:lnTo>
                    <a:pt x="1602856" y="615140"/>
                  </a:lnTo>
                  <a:lnTo>
                    <a:pt x="1597252" y="605265"/>
                  </a:lnTo>
                  <a:lnTo>
                    <a:pt x="1591647" y="595249"/>
                  </a:lnTo>
                  <a:lnTo>
                    <a:pt x="1586043" y="585135"/>
                  </a:lnTo>
                  <a:lnTo>
                    <a:pt x="1580438" y="574962"/>
                  </a:lnTo>
                  <a:lnTo>
                    <a:pt x="1574834" y="564771"/>
                  </a:lnTo>
                  <a:lnTo>
                    <a:pt x="1569230" y="554600"/>
                  </a:lnTo>
                  <a:lnTo>
                    <a:pt x="1563625" y="544485"/>
                  </a:lnTo>
                  <a:lnTo>
                    <a:pt x="1558021" y="534459"/>
                  </a:lnTo>
                  <a:lnTo>
                    <a:pt x="1552416" y="524552"/>
                  </a:lnTo>
                  <a:lnTo>
                    <a:pt x="1546812" y="514791"/>
                  </a:lnTo>
                  <a:lnTo>
                    <a:pt x="1541208" y="505197"/>
                  </a:lnTo>
                  <a:lnTo>
                    <a:pt x="1535603" y="495789"/>
                  </a:lnTo>
                  <a:lnTo>
                    <a:pt x="1529999" y="486583"/>
                  </a:lnTo>
                  <a:lnTo>
                    <a:pt x="1524394" y="477591"/>
                  </a:lnTo>
                  <a:lnTo>
                    <a:pt x="1518790" y="468820"/>
                  </a:lnTo>
                  <a:lnTo>
                    <a:pt x="1513186" y="460276"/>
                  </a:lnTo>
                  <a:lnTo>
                    <a:pt x="1507581" y="451963"/>
                  </a:lnTo>
                  <a:lnTo>
                    <a:pt x="1501977" y="443879"/>
                  </a:lnTo>
                  <a:lnTo>
                    <a:pt x="1496372" y="436024"/>
                  </a:lnTo>
                  <a:lnTo>
                    <a:pt x="1490768" y="428395"/>
                  </a:lnTo>
                  <a:lnTo>
                    <a:pt x="1485164" y="420986"/>
                  </a:lnTo>
                  <a:lnTo>
                    <a:pt x="1479559" y="413791"/>
                  </a:lnTo>
                  <a:lnTo>
                    <a:pt x="1473955" y="406804"/>
                  </a:lnTo>
                  <a:lnTo>
                    <a:pt x="1468350" y="400017"/>
                  </a:lnTo>
                  <a:lnTo>
                    <a:pt x="1462746" y="393423"/>
                  </a:lnTo>
                  <a:lnTo>
                    <a:pt x="1457142" y="387013"/>
                  </a:lnTo>
                  <a:lnTo>
                    <a:pt x="1451537" y="380780"/>
                  </a:lnTo>
                  <a:lnTo>
                    <a:pt x="1445933" y="374715"/>
                  </a:lnTo>
                  <a:lnTo>
                    <a:pt x="1440329" y="368811"/>
                  </a:lnTo>
                  <a:lnTo>
                    <a:pt x="1434724" y="363059"/>
                  </a:lnTo>
                  <a:lnTo>
                    <a:pt x="1429120" y="357452"/>
                  </a:lnTo>
                  <a:lnTo>
                    <a:pt x="1423515" y="351983"/>
                  </a:lnTo>
                  <a:lnTo>
                    <a:pt x="1417911" y="346645"/>
                  </a:lnTo>
                  <a:lnTo>
                    <a:pt x="1412307" y="341433"/>
                  </a:lnTo>
                  <a:lnTo>
                    <a:pt x="1406702" y="336338"/>
                  </a:lnTo>
                  <a:lnTo>
                    <a:pt x="1401098" y="331358"/>
                  </a:lnTo>
                  <a:lnTo>
                    <a:pt x="1395493" y="326485"/>
                  </a:lnTo>
                  <a:lnTo>
                    <a:pt x="1389889" y="321715"/>
                  </a:lnTo>
                  <a:lnTo>
                    <a:pt x="1384285" y="317044"/>
                  </a:lnTo>
                  <a:lnTo>
                    <a:pt x="1378680" y="312468"/>
                  </a:lnTo>
                  <a:lnTo>
                    <a:pt x="1373076" y="307983"/>
                  </a:lnTo>
                  <a:lnTo>
                    <a:pt x="1367471" y="303585"/>
                  </a:lnTo>
                  <a:lnTo>
                    <a:pt x="1361867" y="299272"/>
                  </a:lnTo>
                  <a:lnTo>
                    <a:pt x="1356263" y="295040"/>
                  </a:lnTo>
                  <a:lnTo>
                    <a:pt x="1350658" y="290888"/>
                  </a:lnTo>
                  <a:lnTo>
                    <a:pt x="1345054" y="286812"/>
                  </a:lnTo>
                  <a:lnTo>
                    <a:pt x="1339449" y="282812"/>
                  </a:lnTo>
                  <a:lnTo>
                    <a:pt x="1333845" y="278884"/>
                  </a:lnTo>
                  <a:lnTo>
                    <a:pt x="1328241" y="275028"/>
                  </a:lnTo>
                  <a:lnTo>
                    <a:pt x="1322636" y="271241"/>
                  </a:lnTo>
                  <a:lnTo>
                    <a:pt x="1317032" y="267523"/>
                  </a:lnTo>
                  <a:lnTo>
                    <a:pt x="1311427" y="263873"/>
                  </a:lnTo>
                  <a:lnTo>
                    <a:pt x="1305823" y="260289"/>
                  </a:lnTo>
                  <a:lnTo>
                    <a:pt x="1300219" y="256771"/>
                  </a:lnTo>
                  <a:lnTo>
                    <a:pt x="1294614" y="253317"/>
                  </a:lnTo>
                  <a:lnTo>
                    <a:pt x="1289010" y="249928"/>
                  </a:lnTo>
                  <a:lnTo>
                    <a:pt x="1283406" y="246602"/>
                  </a:lnTo>
                  <a:lnTo>
                    <a:pt x="1277801" y="243339"/>
                  </a:lnTo>
                  <a:lnTo>
                    <a:pt x="1272197" y="240139"/>
                  </a:lnTo>
                  <a:lnTo>
                    <a:pt x="1266592" y="237001"/>
                  </a:lnTo>
                  <a:lnTo>
                    <a:pt x="1260988" y="233924"/>
                  </a:lnTo>
                  <a:lnTo>
                    <a:pt x="1255384" y="230909"/>
                  </a:lnTo>
                  <a:lnTo>
                    <a:pt x="1249779" y="227956"/>
                  </a:lnTo>
                  <a:lnTo>
                    <a:pt x="1244175" y="225063"/>
                  </a:lnTo>
                  <a:lnTo>
                    <a:pt x="1238570" y="222231"/>
                  </a:lnTo>
                  <a:lnTo>
                    <a:pt x="1232966" y="219460"/>
                  </a:lnTo>
                  <a:lnTo>
                    <a:pt x="1227362" y="216750"/>
                  </a:lnTo>
                  <a:lnTo>
                    <a:pt x="1221757" y="214099"/>
                  </a:lnTo>
                  <a:lnTo>
                    <a:pt x="1216153" y="211509"/>
                  </a:lnTo>
                  <a:lnTo>
                    <a:pt x="1210548" y="208979"/>
                  </a:lnTo>
                  <a:lnTo>
                    <a:pt x="1204944" y="206509"/>
                  </a:lnTo>
                  <a:lnTo>
                    <a:pt x="1199340" y="204099"/>
                  </a:lnTo>
                  <a:lnTo>
                    <a:pt x="1193735" y="201748"/>
                  </a:lnTo>
                  <a:lnTo>
                    <a:pt x="1188131" y="199457"/>
                  </a:lnTo>
                  <a:lnTo>
                    <a:pt x="1182526" y="197226"/>
                  </a:lnTo>
                  <a:lnTo>
                    <a:pt x="1176922" y="195053"/>
                  </a:lnTo>
                  <a:lnTo>
                    <a:pt x="1171318" y="192940"/>
                  </a:lnTo>
                  <a:lnTo>
                    <a:pt x="1165713" y="190886"/>
                  </a:lnTo>
                  <a:lnTo>
                    <a:pt x="1160109" y="188891"/>
                  </a:lnTo>
                  <a:lnTo>
                    <a:pt x="1154504" y="186955"/>
                  </a:lnTo>
                  <a:lnTo>
                    <a:pt x="1148900" y="185077"/>
                  </a:lnTo>
                  <a:lnTo>
                    <a:pt x="1143296" y="183257"/>
                  </a:lnTo>
                  <a:lnTo>
                    <a:pt x="1137691" y="181496"/>
                  </a:lnTo>
                  <a:lnTo>
                    <a:pt x="1132087" y="179793"/>
                  </a:lnTo>
                  <a:lnTo>
                    <a:pt x="1126482" y="178147"/>
                  </a:lnTo>
                  <a:lnTo>
                    <a:pt x="1120878" y="176559"/>
                  </a:lnTo>
                  <a:lnTo>
                    <a:pt x="1115274" y="175029"/>
                  </a:lnTo>
                  <a:lnTo>
                    <a:pt x="1109669" y="173555"/>
                  </a:lnTo>
                  <a:lnTo>
                    <a:pt x="1104065" y="172139"/>
                  </a:lnTo>
                  <a:lnTo>
                    <a:pt x="1098461" y="170779"/>
                  </a:lnTo>
                  <a:lnTo>
                    <a:pt x="1092856" y="169476"/>
                  </a:lnTo>
                  <a:lnTo>
                    <a:pt x="1087252" y="168228"/>
                  </a:lnTo>
                  <a:lnTo>
                    <a:pt x="1081647" y="167037"/>
                  </a:lnTo>
                  <a:lnTo>
                    <a:pt x="1076043" y="165901"/>
                  </a:lnTo>
                  <a:lnTo>
                    <a:pt x="1070439" y="164821"/>
                  </a:lnTo>
                  <a:lnTo>
                    <a:pt x="1064834" y="163795"/>
                  </a:lnTo>
                  <a:lnTo>
                    <a:pt x="1059230" y="162824"/>
                  </a:lnTo>
                  <a:lnTo>
                    <a:pt x="1053625" y="161908"/>
                  </a:lnTo>
                  <a:lnTo>
                    <a:pt x="1048021" y="161045"/>
                  </a:lnTo>
                  <a:lnTo>
                    <a:pt x="1042417" y="160237"/>
                  </a:lnTo>
                  <a:lnTo>
                    <a:pt x="1036812" y="159481"/>
                  </a:lnTo>
                  <a:lnTo>
                    <a:pt x="1031208" y="158779"/>
                  </a:lnTo>
                  <a:lnTo>
                    <a:pt x="1025603" y="158130"/>
                  </a:lnTo>
                  <a:lnTo>
                    <a:pt x="1019999" y="157533"/>
                  </a:lnTo>
                  <a:lnTo>
                    <a:pt x="1014395" y="156989"/>
                  </a:lnTo>
                  <a:lnTo>
                    <a:pt x="1008790" y="156496"/>
                  </a:lnTo>
                  <a:lnTo>
                    <a:pt x="1003186" y="156054"/>
                  </a:lnTo>
                  <a:lnTo>
                    <a:pt x="997581" y="155664"/>
                  </a:lnTo>
                  <a:lnTo>
                    <a:pt x="991977" y="155324"/>
                  </a:lnTo>
                  <a:lnTo>
                    <a:pt x="986373" y="155035"/>
                  </a:lnTo>
                  <a:lnTo>
                    <a:pt x="980768" y="154795"/>
                  </a:lnTo>
                  <a:lnTo>
                    <a:pt x="975164" y="154606"/>
                  </a:lnTo>
                  <a:lnTo>
                    <a:pt x="969559" y="154465"/>
                  </a:lnTo>
                  <a:lnTo>
                    <a:pt x="963955" y="154374"/>
                  </a:lnTo>
                  <a:lnTo>
                    <a:pt x="958351" y="154331"/>
                  </a:lnTo>
                  <a:lnTo>
                    <a:pt x="952746" y="154337"/>
                  </a:lnTo>
                  <a:lnTo>
                    <a:pt x="947142" y="154390"/>
                  </a:lnTo>
                  <a:lnTo>
                    <a:pt x="941538" y="154491"/>
                  </a:lnTo>
                  <a:lnTo>
                    <a:pt x="935933" y="154640"/>
                  </a:lnTo>
                  <a:lnTo>
                    <a:pt x="930329" y="154835"/>
                  </a:lnTo>
                  <a:lnTo>
                    <a:pt x="924724" y="155077"/>
                  </a:lnTo>
                  <a:lnTo>
                    <a:pt x="919120" y="155365"/>
                  </a:lnTo>
                  <a:lnTo>
                    <a:pt x="913516" y="155698"/>
                  </a:lnTo>
                  <a:lnTo>
                    <a:pt x="907911" y="156078"/>
                  </a:lnTo>
                  <a:lnTo>
                    <a:pt x="902307" y="156502"/>
                  </a:lnTo>
                  <a:lnTo>
                    <a:pt x="896702" y="156972"/>
                  </a:lnTo>
                  <a:lnTo>
                    <a:pt x="891098" y="157485"/>
                  </a:lnTo>
                  <a:lnTo>
                    <a:pt x="885494" y="158043"/>
                  </a:lnTo>
                  <a:lnTo>
                    <a:pt x="879889" y="158645"/>
                  </a:lnTo>
                  <a:lnTo>
                    <a:pt x="874285" y="159291"/>
                  </a:lnTo>
                  <a:lnTo>
                    <a:pt x="868680" y="159979"/>
                  </a:lnTo>
                  <a:lnTo>
                    <a:pt x="863076" y="160711"/>
                  </a:lnTo>
                  <a:lnTo>
                    <a:pt x="857472" y="161485"/>
                  </a:lnTo>
                  <a:lnTo>
                    <a:pt x="851867" y="162301"/>
                  </a:lnTo>
                  <a:lnTo>
                    <a:pt x="846263" y="163159"/>
                  </a:lnTo>
                  <a:lnTo>
                    <a:pt x="840658" y="164059"/>
                  </a:lnTo>
                  <a:lnTo>
                    <a:pt x="835054" y="165000"/>
                  </a:lnTo>
                  <a:lnTo>
                    <a:pt x="829450" y="165982"/>
                  </a:lnTo>
                  <a:lnTo>
                    <a:pt x="823845" y="167005"/>
                  </a:lnTo>
                  <a:lnTo>
                    <a:pt x="818241" y="168068"/>
                  </a:lnTo>
                  <a:lnTo>
                    <a:pt x="812636" y="169171"/>
                  </a:lnTo>
                  <a:lnTo>
                    <a:pt x="807032" y="170314"/>
                  </a:lnTo>
                  <a:lnTo>
                    <a:pt x="801428" y="171496"/>
                  </a:lnTo>
                  <a:lnTo>
                    <a:pt x="795823" y="172718"/>
                  </a:lnTo>
                  <a:lnTo>
                    <a:pt x="790219" y="173979"/>
                  </a:lnTo>
                  <a:lnTo>
                    <a:pt x="784615" y="175278"/>
                  </a:lnTo>
                  <a:lnTo>
                    <a:pt x="779010" y="176616"/>
                  </a:lnTo>
                  <a:lnTo>
                    <a:pt x="773406" y="177992"/>
                  </a:lnTo>
                  <a:lnTo>
                    <a:pt x="767801" y="179406"/>
                  </a:lnTo>
                  <a:lnTo>
                    <a:pt x="762197" y="180857"/>
                  </a:lnTo>
                  <a:lnTo>
                    <a:pt x="756593" y="182345"/>
                  </a:lnTo>
                  <a:lnTo>
                    <a:pt x="750988" y="183871"/>
                  </a:lnTo>
                  <a:lnTo>
                    <a:pt x="745384" y="185433"/>
                  </a:lnTo>
                  <a:lnTo>
                    <a:pt x="739779" y="187031"/>
                  </a:lnTo>
                  <a:lnTo>
                    <a:pt x="734175" y="188666"/>
                  </a:lnTo>
                  <a:lnTo>
                    <a:pt x="728571" y="190337"/>
                  </a:lnTo>
                  <a:lnTo>
                    <a:pt x="722966" y="192044"/>
                  </a:lnTo>
                  <a:lnTo>
                    <a:pt x="717362" y="193785"/>
                  </a:lnTo>
                  <a:lnTo>
                    <a:pt x="711757" y="195562"/>
                  </a:lnTo>
                  <a:lnTo>
                    <a:pt x="706153" y="197374"/>
                  </a:lnTo>
                  <a:lnTo>
                    <a:pt x="700549" y="199221"/>
                  </a:lnTo>
                  <a:lnTo>
                    <a:pt x="694944" y="201102"/>
                  </a:lnTo>
                  <a:lnTo>
                    <a:pt x="689340" y="203017"/>
                  </a:lnTo>
                  <a:lnTo>
                    <a:pt x="683735" y="204966"/>
                  </a:lnTo>
                  <a:lnTo>
                    <a:pt x="678131" y="206948"/>
                  </a:lnTo>
                  <a:lnTo>
                    <a:pt x="672527" y="208964"/>
                  </a:lnTo>
                  <a:lnTo>
                    <a:pt x="666922" y="211013"/>
                  </a:lnTo>
                  <a:lnTo>
                    <a:pt x="661318" y="213095"/>
                  </a:lnTo>
                  <a:lnTo>
                    <a:pt x="655713" y="215210"/>
                  </a:lnTo>
                  <a:lnTo>
                    <a:pt x="650109" y="217356"/>
                  </a:lnTo>
                  <a:lnTo>
                    <a:pt x="644505" y="219536"/>
                  </a:lnTo>
                  <a:lnTo>
                    <a:pt x="638900" y="221747"/>
                  </a:lnTo>
                  <a:lnTo>
                    <a:pt x="633296" y="223989"/>
                  </a:lnTo>
                  <a:lnTo>
                    <a:pt x="627692" y="226263"/>
                  </a:lnTo>
                  <a:lnTo>
                    <a:pt x="622087" y="228568"/>
                  </a:lnTo>
                  <a:lnTo>
                    <a:pt x="616483" y="230904"/>
                  </a:lnTo>
                  <a:lnTo>
                    <a:pt x="610878" y="233271"/>
                  </a:lnTo>
                  <a:lnTo>
                    <a:pt x="605274" y="235669"/>
                  </a:lnTo>
                  <a:lnTo>
                    <a:pt x="599670" y="238096"/>
                  </a:lnTo>
                  <a:lnTo>
                    <a:pt x="594065" y="240553"/>
                  </a:lnTo>
                  <a:lnTo>
                    <a:pt x="588461" y="243041"/>
                  </a:lnTo>
                  <a:lnTo>
                    <a:pt x="582856" y="245557"/>
                  </a:lnTo>
                  <a:lnTo>
                    <a:pt x="577252" y="248103"/>
                  </a:lnTo>
                  <a:lnTo>
                    <a:pt x="571648" y="250678"/>
                  </a:lnTo>
                  <a:lnTo>
                    <a:pt x="566043" y="253281"/>
                  </a:lnTo>
                  <a:lnTo>
                    <a:pt x="560439" y="255914"/>
                  </a:lnTo>
                  <a:lnTo>
                    <a:pt x="554834" y="258574"/>
                  </a:lnTo>
                  <a:lnTo>
                    <a:pt x="549230" y="261263"/>
                  </a:lnTo>
                  <a:lnTo>
                    <a:pt x="543626" y="263979"/>
                  </a:lnTo>
                  <a:lnTo>
                    <a:pt x="538021" y="266723"/>
                  </a:lnTo>
                  <a:lnTo>
                    <a:pt x="532417" y="269494"/>
                  </a:lnTo>
                  <a:lnTo>
                    <a:pt x="526812" y="272293"/>
                  </a:lnTo>
                  <a:lnTo>
                    <a:pt x="521208" y="275118"/>
                  </a:lnTo>
                  <a:lnTo>
                    <a:pt x="515604" y="277970"/>
                  </a:lnTo>
                  <a:lnTo>
                    <a:pt x="509999" y="280849"/>
                  </a:lnTo>
                  <a:lnTo>
                    <a:pt x="504395" y="283754"/>
                  </a:lnTo>
                  <a:lnTo>
                    <a:pt x="498790" y="286684"/>
                  </a:lnTo>
                  <a:lnTo>
                    <a:pt x="493186" y="289641"/>
                  </a:lnTo>
                  <a:lnTo>
                    <a:pt x="487582" y="292623"/>
                  </a:lnTo>
                  <a:lnTo>
                    <a:pt x="481977" y="295630"/>
                  </a:lnTo>
                  <a:lnTo>
                    <a:pt x="476373" y="298663"/>
                  </a:lnTo>
                  <a:lnTo>
                    <a:pt x="470769" y="301721"/>
                  </a:lnTo>
                  <a:lnTo>
                    <a:pt x="465164" y="304803"/>
                  </a:lnTo>
                  <a:lnTo>
                    <a:pt x="459560" y="307909"/>
                  </a:lnTo>
                  <a:lnTo>
                    <a:pt x="453955" y="311040"/>
                  </a:lnTo>
                  <a:lnTo>
                    <a:pt x="448351" y="314195"/>
                  </a:lnTo>
                  <a:lnTo>
                    <a:pt x="442747" y="317374"/>
                  </a:lnTo>
                  <a:lnTo>
                    <a:pt x="437142" y="320577"/>
                  </a:lnTo>
                  <a:lnTo>
                    <a:pt x="431538" y="323803"/>
                  </a:lnTo>
                  <a:lnTo>
                    <a:pt x="425933" y="327052"/>
                  </a:lnTo>
                  <a:lnTo>
                    <a:pt x="420329" y="330325"/>
                  </a:lnTo>
                  <a:lnTo>
                    <a:pt x="414725" y="333620"/>
                  </a:lnTo>
                  <a:lnTo>
                    <a:pt x="409120" y="336938"/>
                  </a:lnTo>
                  <a:lnTo>
                    <a:pt x="403516" y="340279"/>
                  </a:lnTo>
                  <a:lnTo>
                    <a:pt x="397911" y="343641"/>
                  </a:lnTo>
                  <a:lnTo>
                    <a:pt x="392307" y="347026"/>
                  </a:lnTo>
                  <a:lnTo>
                    <a:pt x="386703" y="350433"/>
                  </a:lnTo>
                  <a:lnTo>
                    <a:pt x="381098" y="353862"/>
                  </a:lnTo>
                  <a:lnTo>
                    <a:pt x="375494" y="357312"/>
                  </a:lnTo>
                  <a:lnTo>
                    <a:pt x="369889" y="360784"/>
                  </a:lnTo>
                  <a:lnTo>
                    <a:pt x="364285" y="364277"/>
                  </a:lnTo>
                  <a:lnTo>
                    <a:pt x="358681" y="367792"/>
                  </a:lnTo>
                  <a:lnTo>
                    <a:pt x="353076" y="371327"/>
                  </a:lnTo>
                  <a:lnTo>
                    <a:pt x="347472" y="374883"/>
                  </a:lnTo>
                  <a:lnTo>
                    <a:pt x="341867" y="378459"/>
                  </a:lnTo>
                  <a:lnTo>
                    <a:pt x="336263" y="382056"/>
                  </a:lnTo>
                  <a:lnTo>
                    <a:pt x="330659" y="385674"/>
                  </a:lnTo>
                  <a:lnTo>
                    <a:pt x="325054" y="389311"/>
                  </a:lnTo>
                  <a:lnTo>
                    <a:pt x="319450" y="392968"/>
                  </a:lnTo>
                  <a:lnTo>
                    <a:pt x="313846" y="396646"/>
                  </a:lnTo>
                  <a:lnTo>
                    <a:pt x="308241" y="400343"/>
                  </a:lnTo>
                  <a:lnTo>
                    <a:pt x="302637" y="404059"/>
                  </a:lnTo>
                  <a:lnTo>
                    <a:pt x="297032" y="407795"/>
                  </a:lnTo>
                  <a:lnTo>
                    <a:pt x="291428" y="411549"/>
                  </a:lnTo>
                  <a:lnTo>
                    <a:pt x="285824" y="415323"/>
                  </a:lnTo>
                  <a:lnTo>
                    <a:pt x="280219" y="419116"/>
                  </a:lnTo>
                  <a:lnTo>
                    <a:pt x="274615" y="422927"/>
                  </a:lnTo>
                  <a:lnTo>
                    <a:pt x="269010" y="426756"/>
                  </a:lnTo>
                  <a:lnTo>
                    <a:pt x="263406" y="430604"/>
                  </a:lnTo>
                  <a:lnTo>
                    <a:pt x="257802" y="434470"/>
                  </a:lnTo>
                  <a:lnTo>
                    <a:pt x="252197" y="438353"/>
                  </a:lnTo>
                  <a:lnTo>
                    <a:pt x="246593" y="442254"/>
                  </a:lnTo>
                  <a:lnTo>
                    <a:pt x="240988" y="446172"/>
                  </a:lnTo>
                  <a:lnTo>
                    <a:pt x="235384" y="450108"/>
                  </a:lnTo>
                  <a:lnTo>
                    <a:pt x="229780" y="454059"/>
                  </a:lnTo>
                  <a:lnTo>
                    <a:pt x="224175" y="458028"/>
                  </a:lnTo>
                  <a:lnTo>
                    <a:pt x="218571" y="462012"/>
                  </a:lnTo>
                  <a:lnTo>
                    <a:pt x="212966" y="466012"/>
                  </a:lnTo>
                  <a:lnTo>
                    <a:pt x="207362" y="470028"/>
                  </a:lnTo>
                  <a:lnTo>
                    <a:pt x="201758" y="474058"/>
                  </a:lnTo>
                  <a:lnTo>
                    <a:pt x="196153" y="478103"/>
                  </a:lnTo>
                  <a:lnTo>
                    <a:pt x="190549" y="482162"/>
                  </a:lnTo>
                  <a:lnTo>
                    <a:pt x="184944" y="486235"/>
                  </a:lnTo>
                  <a:lnTo>
                    <a:pt x="179340" y="490321"/>
                  </a:lnTo>
                  <a:lnTo>
                    <a:pt x="173736" y="494419"/>
                  </a:lnTo>
                  <a:lnTo>
                    <a:pt x="168131" y="498530"/>
                  </a:lnTo>
                  <a:lnTo>
                    <a:pt x="162527" y="502651"/>
                  </a:lnTo>
                  <a:lnTo>
                    <a:pt x="156923" y="506784"/>
                  </a:lnTo>
                  <a:lnTo>
                    <a:pt x="151318" y="510926"/>
                  </a:lnTo>
                  <a:lnTo>
                    <a:pt x="145714" y="515078"/>
                  </a:lnTo>
                  <a:lnTo>
                    <a:pt x="140109" y="519238"/>
                  </a:lnTo>
                  <a:lnTo>
                    <a:pt x="134505" y="523405"/>
                  </a:lnTo>
                  <a:lnTo>
                    <a:pt x="128901" y="527579"/>
                  </a:lnTo>
                  <a:lnTo>
                    <a:pt x="123296" y="531759"/>
                  </a:lnTo>
                  <a:lnTo>
                    <a:pt x="117692" y="535944"/>
                  </a:lnTo>
                  <a:lnTo>
                    <a:pt x="112087" y="540132"/>
                  </a:lnTo>
                  <a:lnTo>
                    <a:pt x="106483" y="544322"/>
                  </a:lnTo>
                  <a:lnTo>
                    <a:pt x="100879" y="548514"/>
                  </a:lnTo>
                  <a:lnTo>
                    <a:pt x="95274" y="552705"/>
                  </a:lnTo>
                  <a:lnTo>
                    <a:pt x="89670" y="556896"/>
                  </a:lnTo>
                  <a:lnTo>
                    <a:pt x="84065" y="561084"/>
                  </a:lnTo>
                  <a:lnTo>
                    <a:pt x="78461" y="565267"/>
                  </a:lnTo>
                  <a:lnTo>
                    <a:pt x="72857" y="569445"/>
                  </a:lnTo>
                  <a:lnTo>
                    <a:pt x="67252" y="573616"/>
                  </a:lnTo>
                  <a:lnTo>
                    <a:pt x="61648" y="577778"/>
                  </a:lnTo>
                  <a:lnTo>
                    <a:pt x="56043" y="581930"/>
                  </a:lnTo>
                  <a:lnTo>
                    <a:pt x="50439" y="586069"/>
                  </a:lnTo>
                  <a:lnTo>
                    <a:pt x="44835" y="590195"/>
                  </a:lnTo>
                  <a:lnTo>
                    <a:pt x="39230" y="594305"/>
                  </a:lnTo>
                  <a:lnTo>
                    <a:pt x="33626" y="598397"/>
                  </a:lnTo>
                  <a:lnTo>
                    <a:pt x="28021" y="602470"/>
                  </a:lnTo>
                  <a:lnTo>
                    <a:pt x="22417" y="606522"/>
                  </a:lnTo>
                  <a:lnTo>
                    <a:pt x="16813" y="610550"/>
                  </a:lnTo>
                  <a:lnTo>
                    <a:pt x="11208" y="614553"/>
                  </a:lnTo>
                  <a:lnTo>
                    <a:pt x="5604" y="618528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644151" y="1854036"/>
              <a:ext cx="1883076" cy="622474"/>
            </a:xfrm>
            <a:custGeom>
              <a:avLst/>
              <a:pathLst>
                <a:path w="1883076" h="622474">
                  <a:moveTo>
                    <a:pt x="0" y="622474"/>
                  </a:moveTo>
                  <a:lnTo>
                    <a:pt x="5604" y="618528"/>
                  </a:lnTo>
                  <a:lnTo>
                    <a:pt x="11208" y="614553"/>
                  </a:lnTo>
                  <a:lnTo>
                    <a:pt x="16813" y="610550"/>
                  </a:lnTo>
                  <a:lnTo>
                    <a:pt x="22417" y="606522"/>
                  </a:lnTo>
                  <a:lnTo>
                    <a:pt x="28021" y="602470"/>
                  </a:lnTo>
                  <a:lnTo>
                    <a:pt x="33626" y="598397"/>
                  </a:lnTo>
                  <a:lnTo>
                    <a:pt x="39230" y="594305"/>
                  </a:lnTo>
                  <a:lnTo>
                    <a:pt x="44835" y="590195"/>
                  </a:lnTo>
                  <a:lnTo>
                    <a:pt x="50439" y="586069"/>
                  </a:lnTo>
                  <a:lnTo>
                    <a:pt x="56043" y="581930"/>
                  </a:lnTo>
                  <a:lnTo>
                    <a:pt x="61648" y="577778"/>
                  </a:lnTo>
                  <a:lnTo>
                    <a:pt x="67252" y="573616"/>
                  </a:lnTo>
                  <a:lnTo>
                    <a:pt x="72857" y="569445"/>
                  </a:lnTo>
                  <a:lnTo>
                    <a:pt x="78461" y="565267"/>
                  </a:lnTo>
                  <a:lnTo>
                    <a:pt x="84065" y="561084"/>
                  </a:lnTo>
                  <a:lnTo>
                    <a:pt x="89670" y="556896"/>
                  </a:lnTo>
                  <a:lnTo>
                    <a:pt x="95274" y="552705"/>
                  </a:lnTo>
                  <a:lnTo>
                    <a:pt x="100879" y="548514"/>
                  </a:lnTo>
                  <a:lnTo>
                    <a:pt x="106483" y="544322"/>
                  </a:lnTo>
                  <a:lnTo>
                    <a:pt x="112087" y="540132"/>
                  </a:lnTo>
                  <a:lnTo>
                    <a:pt x="117692" y="535944"/>
                  </a:lnTo>
                  <a:lnTo>
                    <a:pt x="123296" y="531759"/>
                  </a:lnTo>
                  <a:lnTo>
                    <a:pt x="128901" y="527579"/>
                  </a:lnTo>
                  <a:lnTo>
                    <a:pt x="134505" y="523405"/>
                  </a:lnTo>
                  <a:lnTo>
                    <a:pt x="140109" y="519238"/>
                  </a:lnTo>
                  <a:lnTo>
                    <a:pt x="145714" y="515078"/>
                  </a:lnTo>
                  <a:lnTo>
                    <a:pt x="151318" y="510926"/>
                  </a:lnTo>
                  <a:lnTo>
                    <a:pt x="156923" y="506784"/>
                  </a:lnTo>
                  <a:lnTo>
                    <a:pt x="162527" y="502651"/>
                  </a:lnTo>
                  <a:lnTo>
                    <a:pt x="168131" y="498530"/>
                  </a:lnTo>
                  <a:lnTo>
                    <a:pt x="173736" y="494419"/>
                  </a:lnTo>
                  <a:lnTo>
                    <a:pt x="179340" y="490321"/>
                  </a:lnTo>
                  <a:lnTo>
                    <a:pt x="184944" y="486235"/>
                  </a:lnTo>
                  <a:lnTo>
                    <a:pt x="190549" y="482162"/>
                  </a:lnTo>
                  <a:lnTo>
                    <a:pt x="196153" y="478103"/>
                  </a:lnTo>
                  <a:lnTo>
                    <a:pt x="201758" y="474058"/>
                  </a:lnTo>
                  <a:lnTo>
                    <a:pt x="207362" y="470028"/>
                  </a:lnTo>
                  <a:lnTo>
                    <a:pt x="212966" y="466012"/>
                  </a:lnTo>
                  <a:lnTo>
                    <a:pt x="218571" y="462012"/>
                  </a:lnTo>
                  <a:lnTo>
                    <a:pt x="224175" y="458028"/>
                  </a:lnTo>
                  <a:lnTo>
                    <a:pt x="229780" y="454059"/>
                  </a:lnTo>
                  <a:lnTo>
                    <a:pt x="235384" y="450108"/>
                  </a:lnTo>
                  <a:lnTo>
                    <a:pt x="240988" y="446172"/>
                  </a:lnTo>
                  <a:lnTo>
                    <a:pt x="246593" y="442254"/>
                  </a:lnTo>
                  <a:lnTo>
                    <a:pt x="252197" y="438353"/>
                  </a:lnTo>
                  <a:lnTo>
                    <a:pt x="257802" y="434470"/>
                  </a:lnTo>
                  <a:lnTo>
                    <a:pt x="263406" y="430604"/>
                  </a:lnTo>
                  <a:lnTo>
                    <a:pt x="269010" y="426756"/>
                  </a:lnTo>
                  <a:lnTo>
                    <a:pt x="274615" y="422927"/>
                  </a:lnTo>
                  <a:lnTo>
                    <a:pt x="280219" y="419116"/>
                  </a:lnTo>
                  <a:lnTo>
                    <a:pt x="285824" y="415323"/>
                  </a:lnTo>
                  <a:lnTo>
                    <a:pt x="291428" y="411549"/>
                  </a:lnTo>
                  <a:lnTo>
                    <a:pt x="297032" y="407795"/>
                  </a:lnTo>
                  <a:lnTo>
                    <a:pt x="302637" y="404059"/>
                  </a:lnTo>
                  <a:lnTo>
                    <a:pt x="308241" y="400343"/>
                  </a:lnTo>
                  <a:lnTo>
                    <a:pt x="313846" y="396646"/>
                  </a:lnTo>
                  <a:lnTo>
                    <a:pt x="319450" y="392968"/>
                  </a:lnTo>
                  <a:lnTo>
                    <a:pt x="325054" y="389311"/>
                  </a:lnTo>
                  <a:lnTo>
                    <a:pt x="330659" y="385674"/>
                  </a:lnTo>
                  <a:lnTo>
                    <a:pt x="336263" y="382056"/>
                  </a:lnTo>
                  <a:lnTo>
                    <a:pt x="341867" y="378459"/>
                  </a:lnTo>
                  <a:lnTo>
                    <a:pt x="347472" y="374883"/>
                  </a:lnTo>
                  <a:lnTo>
                    <a:pt x="353076" y="371327"/>
                  </a:lnTo>
                  <a:lnTo>
                    <a:pt x="358681" y="367792"/>
                  </a:lnTo>
                  <a:lnTo>
                    <a:pt x="364285" y="364277"/>
                  </a:lnTo>
                  <a:lnTo>
                    <a:pt x="369889" y="360784"/>
                  </a:lnTo>
                  <a:lnTo>
                    <a:pt x="375494" y="357312"/>
                  </a:lnTo>
                  <a:lnTo>
                    <a:pt x="381098" y="353862"/>
                  </a:lnTo>
                  <a:lnTo>
                    <a:pt x="386703" y="350433"/>
                  </a:lnTo>
                  <a:lnTo>
                    <a:pt x="392307" y="347026"/>
                  </a:lnTo>
                  <a:lnTo>
                    <a:pt x="397911" y="343641"/>
                  </a:lnTo>
                  <a:lnTo>
                    <a:pt x="403516" y="340279"/>
                  </a:lnTo>
                  <a:lnTo>
                    <a:pt x="409120" y="336938"/>
                  </a:lnTo>
                  <a:lnTo>
                    <a:pt x="414725" y="333620"/>
                  </a:lnTo>
                  <a:lnTo>
                    <a:pt x="420329" y="330325"/>
                  </a:lnTo>
                  <a:lnTo>
                    <a:pt x="425933" y="327052"/>
                  </a:lnTo>
                  <a:lnTo>
                    <a:pt x="431538" y="323803"/>
                  </a:lnTo>
                  <a:lnTo>
                    <a:pt x="437142" y="320577"/>
                  </a:lnTo>
                  <a:lnTo>
                    <a:pt x="442747" y="317374"/>
                  </a:lnTo>
                  <a:lnTo>
                    <a:pt x="448351" y="314195"/>
                  </a:lnTo>
                  <a:lnTo>
                    <a:pt x="453955" y="311040"/>
                  </a:lnTo>
                  <a:lnTo>
                    <a:pt x="459560" y="307909"/>
                  </a:lnTo>
                  <a:lnTo>
                    <a:pt x="465164" y="304803"/>
                  </a:lnTo>
                  <a:lnTo>
                    <a:pt x="470769" y="301721"/>
                  </a:lnTo>
                  <a:lnTo>
                    <a:pt x="476373" y="298663"/>
                  </a:lnTo>
                  <a:lnTo>
                    <a:pt x="481977" y="295630"/>
                  </a:lnTo>
                  <a:lnTo>
                    <a:pt x="487582" y="292623"/>
                  </a:lnTo>
                  <a:lnTo>
                    <a:pt x="493186" y="289641"/>
                  </a:lnTo>
                  <a:lnTo>
                    <a:pt x="498790" y="286684"/>
                  </a:lnTo>
                  <a:lnTo>
                    <a:pt x="504395" y="283754"/>
                  </a:lnTo>
                  <a:lnTo>
                    <a:pt x="509999" y="280849"/>
                  </a:lnTo>
                  <a:lnTo>
                    <a:pt x="515604" y="277970"/>
                  </a:lnTo>
                  <a:lnTo>
                    <a:pt x="521208" y="275118"/>
                  </a:lnTo>
                  <a:lnTo>
                    <a:pt x="526812" y="272293"/>
                  </a:lnTo>
                  <a:lnTo>
                    <a:pt x="532417" y="269494"/>
                  </a:lnTo>
                  <a:lnTo>
                    <a:pt x="538021" y="266723"/>
                  </a:lnTo>
                  <a:lnTo>
                    <a:pt x="543626" y="263979"/>
                  </a:lnTo>
                  <a:lnTo>
                    <a:pt x="549230" y="261263"/>
                  </a:lnTo>
                  <a:lnTo>
                    <a:pt x="554834" y="258574"/>
                  </a:lnTo>
                  <a:lnTo>
                    <a:pt x="560439" y="255914"/>
                  </a:lnTo>
                  <a:lnTo>
                    <a:pt x="566043" y="253281"/>
                  </a:lnTo>
                  <a:lnTo>
                    <a:pt x="571648" y="250678"/>
                  </a:lnTo>
                  <a:lnTo>
                    <a:pt x="577252" y="248103"/>
                  </a:lnTo>
                  <a:lnTo>
                    <a:pt x="582856" y="245557"/>
                  </a:lnTo>
                  <a:lnTo>
                    <a:pt x="588461" y="243041"/>
                  </a:lnTo>
                  <a:lnTo>
                    <a:pt x="594065" y="240553"/>
                  </a:lnTo>
                  <a:lnTo>
                    <a:pt x="599670" y="238096"/>
                  </a:lnTo>
                  <a:lnTo>
                    <a:pt x="605274" y="235669"/>
                  </a:lnTo>
                  <a:lnTo>
                    <a:pt x="610878" y="233271"/>
                  </a:lnTo>
                  <a:lnTo>
                    <a:pt x="616483" y="230904"/>
                  </a:lnTo>
                  <a:lnTo>
                    <a:pt x="622087" y="228568"/>
                  </a:lnTo>
                  <a:lnTo>
                    <a:pt x="627692" y="226263"/>
                  </a:lnTo>
                  <a:lnTo>
                    <a:pt x="633296" y="223989"/>
                  </a:lnTo>
                  <a:lnTo>
                    <a:pt x="638900" y="221747"/>
                  </a:lnTo>
                  <a:lnTo>
                    <a:pt x="644505" y="219536"/>
                  </a:lnTo>
                  <a:lnTo>
                    <a:pt x="650109" y="217356"/>
                  </a:lnTo>
                  <a:lnTo>
                    <a:pt x="655713" y="215210"/>
                  </a:lnTo>
                  <a:lnTo>
                    <a:pt x="661318" y="213095"/>
                  </a:lnTo>
                  <a:lnTo>
                    <a:pt x="666922" y="211013"/>
                  </a:lnTo>
                  <a:lnTo>
                    <a:pt x="672527" y="208964"/>
                  </a:lnTo>
                  <a:lnTo>
                    <a:pt x="678131" y="206948"/>
                  </a:lnTo>
                  <a:lnTo>
                    <a:pt x="683735" y="204966"/>
                  </a:lnTo>
                  <a:lnTo>
                    <a:pt x="689340" y="203017"/>
                  </a:lnTo>
                  <a:lnTo>
                    <a:pt x="694944" y="201102"/>
                  </a:lnTo>
                  <a:lnTo>
                    <a:pt x="700549" y="199221"/>
                  </a:lnTo>
                  <a:lnTo>
                    <a:pt x="706153" y="197374"/>
                  </a:lnTo>
                  <a:lnTo>
                    <a:pt x="711757" y="195562"/>
                  </a:lnTo>
                  <a:lnTo>
                    <a:pt x="717362" y="193785"/>
                  </a:lnTo>
                  <a:lnTo>
                    <a:pt x="722966" y="192043"/>
                  </a:lnTo>
                  <a:lnTo>
                    <a:pt x="728571" y="190337"/>
                  </a:lnTo>
                  <a:lnTo>
                    <a:pt x="734175" y="188666"/>
                  </a:lnTo>
                  <a:lnTo>
                    <a:pt x="739779" y="187031"/>
                  </a:lnTo>
                  <a:lnTo>
                    <a:pt x="745384" y="185433"/>
                  </a:lnTo>
                  <a:lnTo>
                    <a:pt x="750988" y="183871"/>
                  </a:lnTo>
                  <a:lnTo>
                    <a:pt x="756593" y="182345"/>
                  </a:lnTo>
                  <a:lnTo>
                    <a:pt x="762197" y="180857"/>
                  </a:lnTo>
                  <a:lnTo>
                    <a:pt x="767801" y="179406"/>
                  </a:lnTo>
                  <a:lnTo>
                    <a:pt x="773406" y="177992"/>
                  </a:lnTo>
                  <a:lnTo>
                    <a:pt x="779010" y="176616"/>
                  </a:lnTo>
                  <a:lnTo>
                    <a:pt x="784615" y="175278"/>
                  </a:lnTo>
                  <a:lnTo>
                    <a:pt x="790219" y="173979"/>
                  </a:lnTo>
                  <a:lnTo>
                    <a:pt x="795823" y="172718"/>
                  </a:lnTo>
                  <a:lnTo>
                    <a:pt x="801428" y="171496"/>
                  </a:lnTo>
                  <a:lnTo>
                    <a:pt x="807032" y="170314"/>
                  </a:lnTo>
                  <a:lnTo>
                    <a:pt x="812636" y="169171"/>
                  </a:lnTo>
                  <a:lnTo>
                    <a:pt x="818241" y="168068"/>
                  </a:lnTo>
                  <a:lnTo>
                    <a:pt x="823845" y="167004"/>
                  </a:lnTo>
                  <a:lnTo>
                    <a:pt x="829450" y="165982"/>
                  </a:lnTo>
                  <a:lnTo>
                    <a:pt x="835054" y="165000"/>
                  </a:lnTo>
                  <a:lnTo>
                    <a:pt x="840658" y="164058"/>
                  </a:lnTo>
                  <a:lnTo>
                    <a:pt x="846263" y="163159"/>
                  </a:lnTo>
                  <a:lnTo>
                    <a:pt x="851867" y="162301"/>
                  </a:lnTo>
                  <a:lnTo>
                    <a:pt x="857472" y="161484"/>
                  </a:lnTo>
                  <a:lnTo>
                    <a:pt x="863076" y="160710"/>
                  </a:lnTo>
                  <a:lnTo>
                    <a:pt x="868680" y="159979"/>
                  </a:lnTo>
                  <a:lnTo>
                    <a:pt x="874285" y="159290"/>
                  </a:lnTo>
                  <a:lnTo>
                    <a:pt x="879889" y="158645"/>
                  </a:lnTo>
                  <a:lnTo>
                    <a:pt x="885494" y="158043"/>
                  </a:lnTo>
                  <a:lnTo>
                    <a:pt x="891098" y="157485"/>
                  </a:lnTo>
                  <a:lnTo>
                    <a:pt x="896702" y="156971"/>
                  </a:lnTo>
                  <a:lnTo>
                    <a:pt x="902307" y="156502"/>
                  </a:lnTo>
                  <a:lnTo>
                    <a:pt x="907911" y="156077"/>
                  </a:lnTo>
                  <a:lnTo>
                    <a:pt x="913516" y="155698"/>
                  </a:lnTo>
                  <a:lnTo>
                    <a:pt x="919120" y="155364"/>
                  </a:lnTo>
                  <a:lnTo>
                    <a:pt x="924724" y="155076"/>
                  </a:lnTo>
                  <a:lnTo>
                    <a:pt x="930329" y="154834"/>
                  </a:lnTo>
                  <a:lnTo>
                    <a:pt x="935933" y="154639"/>
                  </a:lnTo>
                  <a:lnTo>
                    <a:pt x="941538" y="154490"/>
                  </a:lnTo>
                  <a:lnTo>
                    <a:pt x="947142" y="154389"/>
                  </a:lnTo>
                  <a:lnTo>
                    <a:pt x="952746" y="154335"/>
                  </a:lnTo>
                  <a:lnTo>
                    <a:pt x="958351" y="154329"/>
                  </a:lnTo>
                  <a:lnTo>
                    <a:pt x="963955" y="154372"/>
                  </a:lnTo>
                  <a:lnTo>
                    <a:pt x="969559" y="154463"/>
                  </a:lnTo>
                  <a:lnTo>
                    <a:pt x="975164" y="154603"/>
                  </a:lnTo>
                  <a:lnTo>
                    <a:pt x="980768" y="154792"/>
                  </a:lnTo>
                  <a:lnTo>
                    <a:pt x="986373" y="155031"/>
                  </a:lnTo>
                  <a:lnTo>
                    <a:pt x="991977" y="155320"/>
                  </a:lnTo>
                  <a:lnTo>
                    <a:pt x="997581" y="155659"/>
                  </a:lnTo>
                  <a:lnTo>
                    <a:pt x="1003186" y="156049"/>
                  </a:lnTo>
                  <a:lnTo>
                    <a:pt x="1008790" y="156490"/>
                  </a:lnTo>
                  <a:lnTo>
                    <a:pt x="1014395" y="156982"/>
                  </a:lnTo>
                  <a:lnTo>
                    <a:pt x="1019999" y="157526"/>
                  </a:lnTo>
                  <a:lnTo>
                    <a:pt x="1025603" y="158122"/>
                  </a:lnTo>
                  <a:lnTo>
                    <a:pt x="1031208" y="158770"/>
                  </a:lnTo>
                  <a:lnTo>
                    <a:pt x="1036812" y="159471"/>
                  </a:lnTo>
                  <a:lnTo>
                    <a:pt x="1042417" y="160225"/>
                  </a:lnTo>
                  <a:lnTo>
                    <a:pt x="1048021" y="161032"/>
                  </a:lnTo>
                  <a:lnTo>
                    <a:pt x="1053625" y="161893"/>
                  </a:lnTo>
                  <a:lnTo>
                    <a:pt x="1059230" y="162808"/>
                  </a:lnTo>
                  <a:lnTo>
                    <a:pt x="1064834" y="163777"/>
                  </a:lnTo>
                  <a:lnTo>
                    <a:pt x="1070439" y="164800"/>
                  </a:lnTo>
                  <a:lnTo>
                    <a:pt x="1076043" y="165878"/>
                  </a:lnTo>
                  <a:lnTo>
                    <a:pt x="1081647" y="167011"/>
                  </a:lnTo>
                  <a:lnTo>
                    <a:pt x="1087252" y="168199"/>
                  </a:lnTo>
                  <a:lnTo>
                    <a:pt x="1092856" y="169443"/>
                  </a:lnTo>
                  <a:lnTo>
                    <a:pt x="1098461" y="170742"/>
                  </a:lnTo>
                  <a:lnTo>
                    <a:pt x="1104065" y="172098"/>
                  </a:lnTo>
                  <a:lnTo>
                    <a:pt x="1109669" y="173509"/>
                  </a:lnTo>
                  <a:lnTo>
                    <a:pt x="1115274" y="174977"/>
                  </a:lnTo>
                  <a:lnTo>
                    <a:pt x="1120878" y="176501"/>
                  </a:lnTo>
                  <a:lnTo>
                    <a:pt x="1126482" y="178082"/>
                  </a:lnTo>
                  <a:lnTo>
                    <a:pt x="1132087" y="179720"/>
                  </a:lnTo>
                  <a:lnTo>
                    <a:pt x="1137691" y="181414"/>
                  </a:lnTo>
                  <a:lnTo>
                    <a:pt x="1143296" y="183166"/>
                  </a:lnTo>
                  <a:lnTo>
                    <a:pt x="1148900" y="184974"/>
                  </a:lnTo>
                  <a:lnTo>
                    <a:pt x="1154504" y="186840"/>
                  </a:lnTo>
                  <a:lnTo>
                    <a:pt x="1160109" y="188763"/>
                  </a:lnTo>
                  <a:lnTo>
                    <a:pt x="1165713" y="190742"/>
                  </a:lnTo>
                  <a:lnTo>
                    <a:pt x="1171318" y="192779"/>
                  </a:lnTo>
                  <a:lnTo>
                    <a:pt x="1176922" y="194873"/>
                  </a:lnTo>
                  <a:lnTo>
                    <a:pt x="1182526" y="197023"/>
                  </a:lnTo>
                  <a:lnTo>
                    <a:pt x="1188131" y="199231"/>
                  </a:lnTo>
                  <a:lnTo>
                    <a:pt x="1193735" y="201495"/>
                  </a:lnTo>
                  <a:lnTo>
                    <a:pt x="1199340" y="203815"/>
                  </a:lnTo>
                  <a:lnTo>
                    <a:pt x="1204944" y="206191"/>
                  </a:lnTo>
                  <a:lnTo>
                    <a:pt x="1210548" y="208624"/>
                  </a:lnTo>
                  <a:lnTo>
                    <a:pt x="1216153" y="211111"/>
                  </a:lnTo>
                  <a:lnTo>
                    <a:pt x="1221757" y="213654"/>
                  </a:lnTo>
                  <a:lnTo>
                    <a:pt x="1227362" y="216251"/>
                  </a:lnTo>
                  <a:lnTo>
                    <a:pt x="1232966" y="218903"/>
                  </a:lnTo>
                  <a:lnTo>
                    <a:pt x="1238570" y="221608"/>
                  </a:lnTo>
                  <a:lnTo>
                    <a:pt x="1244175" y="224366"/>
                  </a:lnTo>
                  <a:lnTo>
                    <a:pt x="1249779" y="227176"/>
                  </a:lnTo>
                  <a:lnTo>
                    <a:pt x="1255384" y="230038"/>
                  </a:lnTo>
                  <a:lnTo>
                    <a:pt x="1260988" y="232950"/>
                  </a:lnTo>
                  <a:lnTo>
                    <a:pt x="1266592" y="235912"/>
                  </a:lnTo>
                  <a:lnTo>
                    <a:pt x="1272197" y="238922"/>
                  </a:lnTo>
                  <a:lnTo>
                    <a:pt x="1277801" y="241979"/>
                  </a:lnTo>
                  <a:lnTo>
                    <a:pt x="1283406" y="245083"/>
                  </a:lnTo>
                  <a:lnTo>
                    <a:pt x="1289010" y="248231"/>
                  </a:lnTo>
                  <a:lnTo>
                    <a:pt x="1294614" y="251422"/>
                  </a:lnTo>
                  <a:lnTo>
                    <a:pt x="1300219" y="254655"/>
                  </a:lnTo>
                  <a:lnTo>
                    <a:pt x="1305823" y="257927"/>
                  </a:lnTo>
                  <a:lnTo>
                    <a:pt x="1311427" y="261236"/>
                  </a:lnTo>
                  <a:lnTo>
                    <a:pt x="1317032" y="264580"/>
                  </a:lnTo>
                  <a:lnTo>
                    <a:pt x="1322636" y="267957"/>
                  </a:lnTo>
                  <a:lnTo>
                    <a:pt x="1328241" y="271364"/>
                  </a:lnTo>
                  <a:lnTo>
                    <a:pt x="1333845" y="274798"/>
                  </a:lnTo>
                  <a:lnTo>
                    <a:pt x="1339449" y="278255"/>
                  </a:lnTo>
                  <a:lnTo>
                    <a:pt x="1345054" y="281732"/>
                  </a:lnTo>
                  <a:lnTo>
                    <a:pt x="1350658" y="285225"/>
                  </a:lnTo>
                  <a:lnTo>
                    <a:pt x="1356263" y="288730"/>
                  </a:lnTo>
                  <a:lnTo>
                    <a:pt x="1361867" y="292241"/>
                  </a:lnTo>
                  <a:lnTo>
                    <a:pt x="1367471" y="295753"/>
                  </a:lnTo>
                  <a:lnTo>
                    <a:pt x="1373076" y="299262"/>
                  </a:lnTo>
                  <a:lnTo>
                    <a:pt x="1378680" y="302759"/>
                  </a:lnTo>
                  <a:lnTo>
                    <a:pt x="1384285" y="306239"/>
                  </a:lnTo>
                  <a:lnTo>
                    <a:pt x="1389889" y="309693"/>
                  </a:lnTo>
                  <a:lnTo>
                    <a:pt x="1395493" y="313114"/>
                  </a:lnTo>
                  <a:lnTo>
                    <a:pt x="1401098" y="316491"/>
                  </a:lnTo>
                  <a:lnTo>
                    <a:pt x="1406702" y="319816"/>
                  </a:lnTo>
                  <a:lnTo>
                    <a:pt x="1412307" y="323076"/>
                  </a:lnTo>
                  <a:lnTo>
                    <a:pt x="1417911" y="326260"/>
                  </a:lnTo>
                  <a:lnTo>
                    <a:pt x="1423515" y="329355"/>
                  </a:lnTo>
                  <a:lnTo>
                    <a:pt x="1429120" y="332346"/>
                  </a:lnTo>
                  <a:lnTo>
                    <a:pt x="1434724" y="335217"/>
                  </a:lnTo>
                  <a:lnTo>
                    <a:pt x="1440329" y="337953"/>
                  </a:lnTo>
                  <a:lnTo>
                    <a:pt x="1445933" y="340535"/>
                  </a:lnTo>
                  <a:lnTo>
                    <a:pt x="1451537" y="342942"/>
                  </a:lnTo>
                  <a:lnTo>
                    <a:pt x="1457142" y="345156"/>
                  </a:lnTo>
                  <a:lnTo>
                    <a:pt x="1462746" y="347151"/>
                  </a:lnTo>
                  <a:lnTo>
                    <a:pt x="1468350" y="348906"/>
                  </a:lnTo>
                  <a:lnTo>
                    <a:pt x="1473955" y="350394"/>
                  </a:lnTo>
                  <a:lnTo>
                    <a:pt x="1479559" y="351590"/>
                  </a:lnTo>
                  <a:lnTo>
                    <a:pt x="1485164" y="352465"/>
                  </a:lnTo>
                  <a:lnTo>
                    <a:pt x="1490768" y="352990"/>
                  </a:lnTo>
                  <a:lnTo>
                    <a:pt x="1496372" y="353137"/>
                  </a:lnTo>
                  <a:lnTo>
                    <a:pt x="1501977" y="352875"/>
                  </a:lnTo>
                  <a:lnTo>
                    <a:pt x="1507581" y="352174"/>
                  </a:lnTo>
                  <a:lnTo>
                    <a:pt x="1513186" y="351005"/>
                  </a:lnTo>
                  <a:lnTo>
                    <a:pt x="1518790" y="349340"/>
                  </a:lnTo>
                  <a:lnTo>
                    <a:pt x="1524394" y="347150"/>
                  </a:lnTo>
                  <a:lnTo>
                    <a:pt x="1529999" y="344412"/>
                  </a:lnTo>
                  <a:lnTo>
                    <a:pt x="1535603" y="341104"/>
                  </a:lnTo>
                  <a:lnTo>
                    <a:pt x="1541208" y="337207"/>
                  </a:lnTo>
                  <a:lnTo>
                    <a:pt x="1546812" y="332707"/>
                  </a:lnTo>
                  <a:lnTo>
                    <a:pt x="1552416" y="327597"/>
                  </a:lnTo>
                  <a:lnTo>
                    <a:pt x="1558021" y="321873"/>
                  </a:lnTo>
                  <a:lnTo>
                    <a:pt x="1563625" y="315541"/>
                  </a:lnTo>
                  <a:lnTo>
                    <a:pt x="1569230" y="308612"/>
                  </a:lnTo>
                  <a:lnTo>
                    <a:pt x="1574834" y="301106"/>
                  </a:lnTo>
                  <a:lnTo>
                    <a:pt x="1580438" y="293048"/>
                  </a:lnTo>
                  <a:lnTo>
                    <a:pt x="1586043" y="284474"/>
                  </a:lnTo>
                  <a:lnTo>
                    <a:pt x="1591647" y="275426"/>
                  </a:lnTo>
                  <a:lnTo>
                    <a:pt x="1597252" y="265953"/>
                  </a:lnTo>
                  <a:lnTo>
                    <a:pt x="1602856" y="256109"/>
                  </a:lnTo>
                  <a:lnTo>
                    <a:pt x="1608460" y="245956"/>
                  </a:lnTo>
                  <a:lnTo>
                    <a:pt x="1614065" y="235556"/>
                  </a:lnTo>
                  <a:lnTo>
                    <a:pt x="1619669" y="224977"/>
                  </a:lnTo>
                  <a:lnTo>
                    <a:pt x="1625273" y="214286"/>
                  </a:lnTo>
                  <a:lnTo>
                    <a:pt x="1630878" y="203550"/>
                  </a:lnTo>
                  <a:lnTo>
                    <a:pt x="1636482" y="192837"/>
                  </a:lnTo>
                  <a:lnTo>
                    <a:pt x="1642087" y="182207"/>
                  </a:lnTo>
                  <a:lnTo>
                    <a:pt x="1647691" y="171722"/>
                  </a:lnTo>
                  <a:lnTo>
                    <a:pt x="1653295" y="161433"/>
                  </a:lnTo>
                  <a:lnTo>
                    <a:pt x="1658900" y="151391"/>
                  </a:lnTo>
                  <a:lnTo>
                    <a:pt x="1664504" y="141638"/>
                  </a:lnTo>
                  <a:lnTo>
                    <a:pt x="1670109" y="132209"/>
                  </a:lnTo>
                  <a:lnTo>
                    <a:pt x="1675713" y="123134"/>
                  </a:lnTo>
                  <a:lnTo>
                    <a:pt x="1681317" y="114436"/>
                  </a:lnTo>
                  <a:lnTo>
                    <a:pt x="1686922" y="106132"/>
                  </a:lnTo>
                  <a:lnTo>
                    <a:pt x="1692526" y="98234"/>
                  </a:lnTo>
                  <a:lnTo>
                    <a:pt x="1698131" y="90747"/>
                  </a:lnTo>
                  <a:lnTo>
                    <a:pt x="1703735" y="83673"/>
                  </a:lnTo>
                  <a:lnTo>
                    <a:pt x="1709339" y="77009"/>
                  </a:lnTo>
                  <a:lnTo>
                    <a:pt x="1714944" y="70749"/>
                  </a:lnTo>
                  <a:lnTo>
                    <a:pt x="1720548" y="64883"/>
                  </a:lnTo>
                  <a:lnTo>
                    <a:pt x="1726153" y="59400"/>
                  </a:lnTo>
                  <a:lnTo>
                    <a:pt x="1731757" y="54285"/>
                  </a:lnTo>
                  <a:lnTo>
                    <a:pt x="1737361" y="49524"/>
                  </a:lnTo>
                  <a:lnTo>
                    <a:pt x="1742966" y="45101"/>
                  </a:lnTo>
                  <a:lnTo>
                    <a:pt x="1748570" y="40998"/>
                  </a:lnTo>
                  <a:lnTo>
                    <a:pt x="1754175" y="37198"/>
                  </a:lnTo>
                  <a:lnTo>
                    <a:pt x="1759779" y="33685"/>
                  </a:lnTo>
                  <a:lnTo>
                    <a:pt x="1765383" y="30440"/>
                  </a:lnTo>
                  <a:lnTo>
                    <a:pt x="1770988" y="27446"/>
                  </a:lnTo>
                  <a:lnTo>
                    <a:pt x="1776592" y="24688"/>
                  </a:lnTo>
                  <a:lnTo>
                    <a:pt x="1782196" y="22149"/>
                  </a:lnTo>
                  <a:lnTo>
                    <a:pt x="1787801" y="19815"/>
                  </a:lnTo>
                  <a:lnTo>
                    <a:pt x="1793405" y="17669"/>
                  </a:lnTo>
                  <a:lnTo>
                    <a:pt x="1799010" y="15699"/>
                  </a:lnTo>
                  <a:lnTo>
                    <a:pt x="1804614" y="13891"/>
                  </a:lnTo>
                  <a:lnTo>
                    <a:pt x="1810218" y="12234"/>
                  </a:lnTo>
                  <a:lnTo>
                    <a:pt x="1815823" y="10714"/>
                  </a:lnTo>
                  <a:lnTo>
                    <a:pt x="1821427" y="9323"/>
                  </a:lnTo>
                  <a:lnTo>
                    <a:pt x="1827032" y="8048"/>
                  </a:lnTo>
                  <a:lnTo>
                    <a:pt x="1832636" y="6882"/>
                  </a:lnTo>
                  <a:lnTo>
                    <a:pt x="1838240" y="5815"/>
                  </a:lnTo>
                  <a:lnTo>
                    <a:pt x="1843845" y="4840"/>
                  </a:lnTo>
                  <a:lnTo>
                    <a:pt x="1849449" y="3948"/>
                  </a:lnTo>
                  <a:lnTo>
                    <a:pt x="1855054" y="3132"/>
                  </a:lnTo>
                  <a:lnTo>
                    <a:pt x="1860658" y="2387"/>
                  </a:lnTo>
                  <a:lnTo>
                    <a:pt x="1866262" y="1707"/>
                  </a:lnTo>
                  <a:lnTo>
                    <a:pt x="1871867" y="1085"/>
                  </a:lnTo>
                  <a:lnTo>
                    <a:pt x="1877471" y="518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644151" y="2008368"/>
              <a:ext cx="1883076" cy="619193"/>
            </a:xfrm>
            <a:custGeom>
              <a:avLst/>
              <a:pathLst>
                <a:path w="1883076" h="619193">
                  <a:moveTo>
                    <a:pt x="0" y="468142"/>
                  </a:moveTo>
                  <a:lnTo>
                    <a:pt x="5604" y="464196"/>
                  </a:lnTo>
                  <a:lnTo>
                    <a:pt x="11208" y="460221"/>
                  </a:lnTo>
                  <a:lnTo>
                    <a:pt x="16813" y="456218"/>
                  </a:lnTo>
                  <a:lnTo>
                    <a:pt x="22417" y="452190"/>
                  </a:lnTo>
                  <a:lnTo>
                    <a:pt x="28021" y="448139"/>
                  </a:lnTo>
                  <a:lnTo>
                    <a:pt x="33626" y="444066"/>
                  </a:lnTo>
                  <a:lnTo>
                    <a:pt x="39230" y="439973"/>
                  </a:lnTo>
                  <a:lnTo>
                    <a:pt x="44835" y="435863"/>
                  </a:lnTo>
                  <a:lnTo>
                    <a:pt x="50439" y="431738"/>
                  </a:lnTo>
                  <a:lnTo>
                    <a:pt x="56043" y="427598"/>
                  </a:lnTo>
                  <a:lnTo>
                    <a:pt x="61648" y="423446"/>
                  </a:lnTo>
                  <a:lnTo>
                    <a:pt x="67252" y="419284"/>
                  </a:lnTo>
                  <a:lnTo>
                    <a:pt x="72857" y="415113"/>
                  </a:lnTo>
                  <a:lnTo>
                    <a:pt x="78461" y="410935"/>
                  </a:lnTo>
                  <a:lnTo>
                    <a:pt x="84065" y="406752"/>
                  </a:lnTo>
                  <a:lnTo>
                    <a:pt x="89670" y="402564"/>
                  </a:lnTo>
                  <a:lnTo>
                    <a:pt x="95274" y="398374"/>
                  </a:lnTo>
                  <a:lnTo>
                    <a:pt x="100879" y="394182"/>
                  </a:lnTo>
                  <a:lnTo>
                    <a:pt x="106483" y="389990"/>
                  </a:lnTo>
                  <a:lnTo>
                    <a:pt x="112087" y="385800"/>
                  </a:lnTo>
                  <a:lnTo>
                    <a:pt x="117692" y="381612"/>
                  </a:lnTo>
                  <a:lnTo>
                    <a:pt x="123296" y="377427"/>
                  </a:lnTo>
                  <a:lnTo>
                    <a:pt x="128901" y="373248"/>
                  </a:lnTo>
                  <a:lnTo>
                    <a:pt x="134505" y="369073"/>
                  </a:lnTo>
                  <a:lnTo>
                    <a:pt x="140109" y="364906"/>
                  </a:lnTo>
                  <a:lnTo>
                    <a:pt x="145714" y="360746"/>
                  </a:lnTo>
                  <a:lnTo>
                    <a:pt x="151318" y="356594"/>
                  </a:lnTo>
                  <a:lnTo>
                    <a:pt x="156923" y="352452"/>
                  </a:lnTo>
                  <a:lnTo>
                    <a:pt x="162527" y="348320"/>
                  </a:lnTo>
                  <a:lnTo>
                    <a:pt x="168131" y="344198"/>
                  </a:lnTo>
                  <a:lnTo>
                    <a:pt x="173736" y="340087"/>
                  </a:lnTo>
                  <a:lnTo>
                    <a:pt x="179340" y="335989"/>
                  </a:lnTo>
                  <a:lnTo>
                    <a:pt x="184944" y="331903"/>
                  </a:lnTo>
                  <a:lnTo>
                    <a:pt x="190549" y="327830"/>
                  </a:lnTo>
                  <a:lnTo>
                    <a:pt x="196153" y="323771"/>
                  </a:lnTo>
                  <a:lnTo>
                    <a:pt x="201758" y="319726"/>
                  </a:lnTo>
                  <a:lnTo>
                    <a:pt x="207362" y="315696"/>
                  </a:lnTo>
                  <a:lnTo>
                    <a:pt x="212966" y="311680"/>
                  </a:lnTo>
                  <a:lnTo>
                    <a:pt x="218571" y="307680"/>
                  </a:lnTo>
                  <a:lnTo>
                    <a:pt x="224175" y="303696"/>
                  </a:lnTo>
                  <a:lnTo>
                    <a:pt x="229780" y="299728"/>
                  </a:lnTo>
                  <a:lnTo>
                    <a:pt x="235384" y="295776"/>
                  </a:lnTo>
                  <a:lnTo>
                    <a:pt x="240988" y="291841"/>
                  </a:lnTo>
                  <a:lnTo>
                    <a:pt x="246593" y="287922"/>
                  </a:lnTo>
                  <a:lnTo>
                    <a:pt x="252197" y="284022"/>
                  </a:lnTo>
                  <a:lnTo>
                    <a:pt x="257802" y="280138"/>
                  </a:lnTo>
                  <a:lnTo>
                    <a:pt x="263406" y="276272"/>
                  </a:lnTo>
                  <a:lnTo>
                    <a:pt x="269010" y="272425"/>
                  </a:lnTo>
                  <a:lnTo>
                    <a:pt x="274615" y="268595"/>
                  </a:lnTo>
                  <a:lnTo>
                    <a:pt x="280219" y="264784"/>
                  </a:lnTo>
                  <a:lnTo>
                    <a:pt x="285824" y="260991"/>
                  </a:lnTo>
                  <a:lnTo>
                    <a:pt x="291428" y="257218"/>
                  </a:lnTo>
                  <a:lnTo>
                    <a:pt x="297032" y="253463"/>
                  </a:lnTo>
                  <a:lnTo>
                    <a:pt x="302637" y="249727"/>
                  </a:lnTo>
                  <a:lnTo>
                    <a:pt x="308241" y="246011"/>
                  </a:lnTo>
                  <a:lnTo>
                    <a:pt x="313846" y="242314"/>
                  </a:lnTo>
                  <a:lnTo>
                    <a:pt x="319450" y="238637"/>
                  </a:lnTo>
                  <a:lnTo>
                    <a:pt x="325054" y="234979"/>
                  </a:lnTo>
                  <a:lnTo>
                    <a:pt x="330659" y="231342"/>
                  </a:lnTo>
                  <a:lnTo>
                    <a:pt x="336263" y="227725"/>
                  </a:lnTo>
                  <a:lnTo>
                    <a:pt x="341867" y="224128"/>
                  </a:lnTo>
                  <a:lnTo>
                    <a:pt x="347472" y="220551"/>
                  </a:lnTo>
                  <a:lnTo>
                    <a:pt x="353076" y="216995"/>
                  </a:lnTo>
                  <a:lnTo>
                    <a:pt x="358681" y="213460"/>
                  </a:lnTo>
                  <a:lnTo>
                    <a:pt x="364285" y="209946"/>
                  </a:lnTo>
                  <a:lnTo>
                    <a:pt x="369889" y="206453"/>
                  </a:lnTo>
                  <a:lnTo>
                    <a:pt x="375494" y="202981"/>
                  </a:lnTo>
                  <a:lnTo>
                    <a:pt x="381098" y="199530"/>
                  </a:lnTo>
                  <a:lnTo>
                    <a:pt x="386703" y="196102"/>
                  </a:lnTo>
                  <a:lnTo>
                    <a:pt x="392307" y="192695"/>
                  </a:lnTo>
                  <a:lnTo>
                    <a:pt x="397911" y="189310"/>
                  </a:lnTo>
                  <a:lnTo>
                    <a:pt x="403516" y="185947"/>
                  </a:lnTo>
                  <a:lnTo>
                    <a:pt x="409120" y="182606"/>
                  </a:lnTo>
                  <a:lnTo>
                    <a:pt x="414725" y="179288"/>
                  </a:lnTo>
                  <a:lnTo>
                    <a:pt x="420329" y="175993"/>
                  </a:lnTo>
                  <a:lnTo>
                    <a:pt x="425933" y="172721"/>
                  </a:lnTo>
                  <a:lnTo>
                    <a:pt x="431538" y="169471"/>
                  </a:lnTo>
                  <a:lnTo>
                    <a:pt x="437142" y="166245"/>
                  </a:lnTo>
                  <a:lnTo>
                    <a:pt x="442747" y="163043"/>
                  </a:lnTo>
                  <a:lnTo>
                    <a:pt x="448351" y="159864"/>
                  </a:lnTo>
                  <a:lnTo>
                    <a:pt x="453955" y="156709"/>
                  </a:lnTo>
                  <a:lnTo>
                    <a:pt x="459560" y="153578"/>
                  </a:lnTo>
                  <a:lnTo>
                    <a:pt x="465164" y="150471"/>
                  </a:lnTo>
                  <a:lnTo>
                    <a:pt x="470769" y="147389"/>
                  </a:lnTo>
                  <a:lnTo>
                    <a:pt x="476373" y="144331"/>
                  </a:lnTo>
                  <a:lnTo>
                    <a:pt x="481977" y="141299"/>
                  </a:lnTo>
                  <a:lnTo>
                    <a:pt x="487582" y="138291"/>
                  </a:lnTo>
                  <a:lnTo>
                    <a:pt x="493186" y="135309"/>
                  </a:lnTo>
                  <a:lnTo>
                    <a:pt x="498790" y="132353"/>
                  </a:lnTo>
                  <a:lnTo>
                    <a:pt x="504395" y="129422"/>
                  </a:lnTo>
                  <a:lnTo>
                    <a:pt x="509999" y="126517"/>
                  </a:lnTo>
                  <a:lnTo>
                    <a:pt x="515604" y="123639"/>
                  </a:lnTo>
                  <a:lnTo>
                    <a:pt x="521208" y="120786"/>
                  </a:lnTo>
                  <a:lnTo>
                    <a:pt x="526812" y="117961"/>
                  </a:lnTo>
                  <a:lnTo>
                    <a:pt x="532417" y="115163"/>
                  </a:lnTo>
                  <a:lnTo>
                    <a:pt x="538021" y="112391"/>
                  </a:lnTo>
                  <a:lnTo>
                    <a:pt x="543626" y="109647"/>
                  </a:lnTo>
                  <a:lnTo>
                    <a:pt x="549230" y="106931"/>
                  </a:lnTo>
                  <a:lnTo>
                    <a:pt x="554834" y="104242"/>
                  </a:lnTo>
                  <a:lnTo>
                    <a:pt x="560439" y="101582"/>
                  </a:lnTo>
                  <a:lnTo>
                    <a:pt x="566043" y="98950"/>
                  </a:lnTo>
                  <a:lnTo>
                    <a:pt x="571648" y="96346"/>
                  </a:lnTo>
                  <a:lnTo>
                    <a:pt x="577252" y="93771"/>
                  </a:lnTo>
                  <a:lnTo>
                    <a:pt x="582856" y="91225"/>
                  </a:lnTo>
                  <a:lnTo>
                    <a:pt x="588461" y="88709"/>
                  </a:lnTo>
                  <a:lnTo>
                    <a:pt x="594065" y="86222"/>
                  </a:lnTo>
                  <a:lnTo>
                    <a:pt x="599670" y="83764"/>
                  </a:lnTo>
                  <a:lnTo>
                    <a:pt x="605274" y="81337"/>
                  </a:lnTo>
                  <a:lnTo>
                    <a:pt x="610878" y="78940"/>
                  </a:lnTo>
                  <a:lnTo>
                    <a:pt x="616483" y="76573"/>
                  </a:lnTo>
                  <a:lnTo>
                    <a:pt x="622087" y="74237"/>
                  </a:lnTo>
                  <a:lnTo>
                    <a:pt x="627692" y="71931"/>
                  </a:lnTo>
                  <a:lnTo>
                    <a:pt x="633296" y="69657"/>
                  </a:lnTo>
                  <a:lnTo>
                    <a:pt x="638900" y="67415"/>
                  </a:lnTo>
                  <a:lnTo>
                    <a:pt x="644505" y="65204"/>
                  </a:lnTo>
                  <a:lnTo>
                    <a:pt x="650109" y="63025"/>
                  </a:lnTo>
                  <a:lnTo>
                    <a:pt x="655713" y="60878"/>
                  </a:lnTo>
                  <a:lnTo>
                    <a:pt x="661318" y="58763"/>
                  </a:lnTo>
                  <a:lnTo>
                    <a:pt x="666922" y="56681"/>
                  </a:lnTo>
                  <a:lnTo>
                    <a:pt x="672527" y="54632"/>
                  </a:lnTo>
                  <a:lnTo>
                    <a:pt x="678131" y="52616"/>
                  </a:lnTo>
                  <a:lnTo>
                    <a:pt x="683735" y="50634"/>
                  </a:lnTo>
                  <a:lnTo>
                    <a:pt x="689340" y="48685"/>
                  </a:lnTo>
                  <a:lnTo>
                    <a:pt x="694944" y="46770"/>
                  </a:lnTo>
                  <a:lnTo>
                    <a:pt x="700549" y="44889"/>
                  </a:lnTo>
                  <a:lnTo>
                    <a:pt x="706153" y="43042"/>
                  </a:lnTo>
                  <a:lnTo>
                    <a:pt x="711757" y="41231"/>
                  </a:lnTo>
                  <a:lnTo>
                    <a:pt x="717362" y="39454"/>
                  </a:lnTo>
                  <a:lnTo>
                    <a:pt x="722966" y="37712"/>
                  </a:lnTo>
                  <a:lnTo>
                    <a:pt x="728571" y="36005"/>
                  </a:lnTo>
                  <a:lnTo>
                    <a:pt x="734175" y="34335"/>
                  </a:lnTo>
                  <a:lnTo>
                    <a:pt x="739779" y="32700"/>
                  </a:lnTo>
                  <a:lnTo>
                    <a:pt x="745384" y="31101"/>
                  </a:lnTo>
                  <a:lnTo>
                    <a:pt x="750988" y="29539"/>
                  </a:lnTo>
                  <a:lnTo>
                    <a:pt x="756593" y="28013"/>
                  </a:lnTo>
                  <a:lnTo>
                    <a:pt x="762197" y="26525"/>
                  </a:lnTo>
                  <a:lnTo>
                    <a:pt x="767801" y="25074"/>
                  </a:lnTo>
                  <a:lnTo>
                    <a:pt x="773406" y="23660"/>
                  </a:lnTo>
                  <a:lnTo>
                    <a:pt x="779010" y="22284"/>
                  </a:lnTo>
                  <a:lnTo>
                    <a:pt x="784615" y="20947"/>
                  </a:lnTo>
                  <a:lnTo>
                    <a:pt x="790219" y="19647"/>
                  </a:lnTo>
                  <a:lnTo>
                    <a:pt x="795823" y="18387"/>
                  </a:lnTo>
                  <a:lnTo>
                    <a:pt x="801428" y="17165"/>
                  </a:lnTo>
                  <a:lnTo>
                    <a:pt x="807032" y="15982"/>
                  </a:lnTo>
                  <a:lnTo>
                    <a:pt x="812636" y="14839"/>
                  </a:lnTo>
                  <a:lnTo>
                    <a:pt x="818241" y="13736"/>
                  </a:lnTo>
                  <a:lnTo>
                    <a:pt x="823845" y="12673"/>
                  </a:lnTo>
                  <a:lnTo>
                    <a:pt x="829450" y="11650"/>
                  </a:lnTo>
                  <a:lnTo>
                    <a:pt x="835054" y="10668"/>
                  </a:lnTo>
                  <a:lnTo>
                    <a:pt x="840658" y="9727"/>
                  </a:lnTo>
                  <a:lnTo>
                    <a:pt x="846263" y="8827"/>
                  </a:lnTo>
                  <a:lnTo>
                    <a:pt x="851867" y="7969"/>
                  </a:lnTo>
                  <a:lnTo>
                    <a:pt x="857472" y="7153"/>
                  </a:lnTo>
                  <a:lnTo>
                    <a:pt x="863076" y="6379"/>
                  </a:lnTo>
                  <a:lnTo>
                    <a:pt x="868680" y="5647"/>
                  </a:lnTo>
                  <a:lnTo>
                    <a:pt x="874285" y="4959"/>
                  </a:lnTo>
                  <a:lnTo>
                    <a:pt x="879889" y="4314"/>
                  </a:lnTo>
                  <a:lnTo>
                    <a:pt x="885494" y="3712"/>
                  </a:lnTo>
                  <a:lnTo>
                    <a:pt x="891098" y="3154"/>
                  </a:lnTo>
                  <a:lnTo>
                    <a:pt x="896702" y="2640"/>
                  </a:lnTo>
                  <a:lnTo>
                    <a:pt x="902307" y="2171"/>
                  </a:lnTo>
                  <a:lnTo>
                    <a:pt x="907911" y="1746"/>
                  </a:lnTo>
                  <a:lnTo>
                    <a:pt x="913516" y="1367"/>
                  </a:lnTo>
                  <a:lnTo>
                    <a:pt x="919120" y="1033"/>
                  </a:lnTo>
                  <a:lnTo>
                    <a:pt x="924724" y="745"/>
                  </a:lnTo>
                  <a:lnTo>
                    <a:pt x="930329" y="503"/>
                  </a:lnTo>
                  <a:lnTo>
                    <a:pt x="935933" y="308"/>
                  </a:lnTo>
                  <a:lnTo>
                    <a:pt x="941538" y="160"/>
                  </a:lnTo>
                  <a:lnTo>
                    <a:pt x="947142" y="59"/>
                  </a:lnTo>
                  <a:lnTo>
                    <a:pt x="952746" y="5"/>
                  </a:lnTo>
                  <a:lnTo>
                    <a:pt x="958351" y="0"/>
                  </a:lnTo>
                  <a:lnTo>
                    <a:pt x="963955" y="42"/>
                  </a:lnTo>
                  <a:lnTo>
                    <a:pt x="969559" y="134"/>
                  </a:lnTo>
                  <a:lnTo>
                    <a:pt x="975164" y="274"/>
                  </a:lnTo>
                  <a:lnTo>
                    <a:pt x="980768" y="463"/>
                  </a:lnTo>
                  <a:lnTo>
                    <a:pt x="986373" y="703"/>
                  </a:lnTo>
                  <a:lnTo>
                    <a:pt x="991977" y="992"/>
                  </a:lnTo>
                  <a:lnTo>
                    <a:pt x="997581" y="1332"/>
                  </a:lnTo>
                  <a:lnTo>
                    <a:pt x="1003186" y="1722"/>
                  </a:lnTo>
                  <a:lnTo>
                    <a:pt x="1008790" y="2164"/>
                  </a:lnTo>
                  <a:lnTo>
                    <a:pt x="1014395" y="2657"/>
                  </a:lnTo>
                  <a:lnTo>
                    <a:pt x="1019999" y="3202"/>
                  </a:lnTo>
                  <a:lnTo>
                    <a:pt x="1025603" y="3798"/>
                  </a:lnTo>
                  <a:lnTo>
                    <a:pt x="1031208" y="4448"/>
                  </a:lnTo>
                  <a:lnTo>
                    <a:pt x="1036812" y="5150"/>
                  </a:lnTo>
                  <a:lnTo>
                    <a:pt x="1042417" y="5905"/>
                  </a:lnTo>
                  <a:lnTo>
                    <a:pt x="1048021" y="6714"/>
                  </a:lnTo>
                  <a:lnTo>
                    <a:pt x="1053625" y="7576"/>
                  </a:lnTo>
                  <a:lnTo>
                    <a:pt x="1059230" y="8492"/>
                  </a:lnTo>
                  <a:lnTo>
                    <a:pt x="1064834" y="9463"/>
                  </a:lnTo>
                  <a:lnTo>
                    <a:pt x="1070439" y="10489"/>
                  </a:lnTo>
                  <a:lnTo>
                    <a:pt x="1076043" y="11569"/>
                  </a:lnTo>
                  <a:lnTo>
                    <a:pt x="1081647" y="12705"/>
                  </a:lnTo>
                  <a:lnTo>
                    <a:pt x="1087252" y="13897"/>
                  </a:lnTo>
                  <a:lnTo>
                    <a:pt x="1092856" y="15144"/>
                  </a:lnTo>
                  <a:lnTo>
                    <a:pt x="1098461" y="16447"/>
                  </a:lnTo>
                  <a:lnTo>
                    <a:pt x="1104065" y="17807"/>
                  </a:lnTo>
                  <a:lnTo>
                    <a:pt x="1109669" y="19224"/>
                  </a:lnTo>
                  <a:lnTo>
                    <a:pt x="1115274" y="20697"/>
                  </a:lnTo>
                  <a:lnTo>
                    <a:pt x="1120878" y="22228"/>
                  </a:lnTo>
                  <a:lnTo>
                    <a:pt x="1126482" y="23815"/>
                  </a:lnTo>
                  <a:lnTo>
                    <a:pt x="1132087" y="25461"/>
                  </a:lnTo>
                  <a:lnTo>
                    <a:pt x="1137691" y="27164"/>
                  </a:lnTo>
                  <a:lnTo>
                    <a:pt x="1143296" y="28925"/>
                  </a:lnTo>
                  <a:lnTo>
                    <a:pt x="1148900" y="30745"/>
                  </a:lnTo>
                  <a:lnTo>
                    <a:pt x="1154504" y="32623"/>
                  </a:lnTo>
                  <a:lnTo>
                    <a:pt x="1160109" y="34559"/>
                  </a:lnTo>
                  <a:lnTo>
                    <a:pt x="1165713" y="36555"/>
                  </a:lnTo>
                  <a:lnTo>
                    <a:pt x="1171318" y="38609"/>
                  </a:lnTo>
                  <a:lnTo>
                    <a:pt x="1176922" y="40722"/>
                  </a:lnTo>
                  <a:lnTo>
                    <a:pt x="1182526" y="42894"/>
                  </a:lnTo>
                  <a:lnTo>
                    <a:pt x="1188131" y="45126"/>
                  </a:lnTo>
                  <a:lnTo>
                    <a:pt x="1193735" y="47417"/>
                  </a:lnTo>
                  <a:lnTo>
                    <a:pt x="1199340" y="49767"/>
                  </a:lnTo>
                  <a:lnTo>
                    <a:pt x="1204944" y="52177"/>
                  </a:lnTo>
                  <a:lnTo>
                    <a:pt x="1210548" y="54648"/>
                  </a:lnTo>
                  <a:lnTo>
                    <a:pt x="1216153" y="57178"/>
                  </a:lnTo>
                  <a:lnTo>
                    <a:pt x="1221757" y="59768"/>
                  </a:lnTo>
                  <a:lnTo>
                    <a:pt x="1227362" y="62418"/>
                  </a:lnTo>
                  <a:lnTo>
                    <a:pt x="1232966" y="65129"/>
                  </a:lnTo>
                  <a:lnTo>
                    <a:pt x="1238570" y="67900"/>
                  </a:lnTo>
                  <a:lnTo>
                    <a:pt x="1244175" y="70731"/>
                  </a:lnTo>
                  <a:lnTo>
                    <a:pt x="1249779" y="73624"/>
                  </a:lnTo>
                  <a:lnTo>
                    <a:pt x="1255384" y="76578"/>
                  </a:lnTo>
                  <a:lnTo>
                    <a:pt x="1260988" y="79592"/>
                  </a:lnTo>
                  <a:lnTo>
                    <a:pt x="1266592" y="82669"/>
                  </a:lnTo>
                  <a:lnTo>
                    <a:pt x="1272197" y="85807"/>
                  </a:lnTo>
                  <a:lnTo>
                    <a:pt x="1277801" y="89007"/>
                  </a:lnTo>
                  <a:lnTo>
                    <a:pt x="1283406" y="92270"/>
                  </a:lnTo>
                  <a:lnTo>
                    <a:pt x="1289010" y="95596"/>
                  </a:lnTo>
                  <a:lnTo>
                    <a:pt x="1294614" y="98985"/>
                  </a:lnTo>
                  <a:lnTo>
                    <a:pt x="1300219" y="102439"/>
                  </a:lnTo>
                  <a:lnTo>
                    <a:pt x="1305823" y="105957"/>
                  </a:lnTo>
                  <a:lnTo>
                    <a:pt x="1311427" y="109541"/>
                  </a:lnTo>
                  <a:lnTo>
                    <a:pt x="1317032" y="113191"/>
                  </a:lnTo>
                  <a:lnTo>
                    <a:pt x="1322636" y="116909"/>
                  </a:lnTo>
                  <a:lnTo>
                    <a:pt x="1328241" y="120696"/>
                  </a:lnTo>
                  <a:lnTo>
                    <a:pt x="1333845" y="124552"/>
                  </a:lnTo>
                  <a:lnTo>
                    <a:pt x="1339449" y="128480"/>
                  </a:lnTo>
                  <a:lnTo>
                    <a:pt x="1345054" y="132481"/>
                  </a:lnTo>
                  <a:lnTo>
                    <a:pt x="1350658" y="136556"/>
                  </a:lnTo>
                  <a:lnTo>
                    <a:pt x="1356263" y="140709"/>
                  </a:lnTo>
                  <a:lnTo>
                    <a:pt x="1361867" y="144940"/>
                  </a:lnTo>
                  <a:lnTo>
                    <a:pt x="1367471" y="149253"/>
                  </a:lnTo>
                  <a:lnTo>
                    <a:pt x="1373076" y="153651"/>
                  </a:lnTo>
                  <a:lnTo>
                    <a:pt x="1378680" y="158136"/>
                  </a:lnTo>
                  <a:lnTo>
                    <a:pt x="1384285" y="162712"/>
                  </a:lnTo>
                  <a:lnTo>
                    <a:pt x="1389889" y="167383"/>
                  </a:lnTo>
                  <a:lnTo>
                    <a:pt x="1395493" y="172153"/>
                  </a:lnTo>
                  <a:lnTo>
                    <a:pt x="1401098" y="177026"/>
                  </a:lnTo>
                  <a:lnTo>
                    <a:pt x="1406702" y="182007"/>
                  </a:lnTo>
                  <a:lnTo>
                    <a:pt x="1412307" y="187101"/>
                  </a:lnTo>
                  <a:lnTo>
                    <a:pt x="1417911" y="192314"/>
                  </a:lnTo>
                  <a:lnTo>
                    <a:pt x="1423515" y="197651"/>
                  </a:lnTo>
                  <a:lnTo>
                    <a:pt x="1429120" y="203120"/>
                  </a:lnTo>
                  <a:lnTo>
                    <a:pt x="1434724" y="208727"/>
                  </a:lnTo>
                  <a:lnTo>
                    <a:pt x="1440329" y="214479"/>
                  </a:lnTo>
                  <a:lnTo>
                    <a:pt x="1445933" y="220384"/>
                  </a:lnTo>
                  <a:lnTo>
                    <a:pt x="1451537" y="226449"/>
                  </a:lnTo>
                  <a:lnTo>
                    <a:pt x="1457142" y="232682"/>
                  </a:lnTo>
                  <a:lnTo>
                    <a:pt x="1462746" y="239091"/>
                  </a:lnTo>
                  <a:lnTo>
                    <a:pt x="1468350" y="245685"/>
                  </a:lnTo>
                  <a:lnTo>
                    <a:pt x="1473955" y="252472"/>
                  </a:lnTo>
                  <a:lnTo>
                    <a:pt x="1479559" y="259459"/>
                  </a:lnTo>
                  <a:lnTo>
                    <a:pt x="1485164" y="266654"/>
                  </a:lnTo>
                  <a:lnTo>
                    <a:pt x="1490768" y="274063"/>
                  </a:lnTo>
                  <a:lnTo>
                    <a:pt x="1496372" y="281693"/>
                  </a:lnTo>
                  <a:lnTo>
                    <a:pt x="1501977" y="289548"/>
                  </a:lnTo>
                  <a:lnTo>
                    <a:pt x="1507581" y="297631"/>
                  </a:lnTo>
                  <a:lnTo>
                    <a:pt x="1513186" y="305945"/>
                  </a:lnTo>
                  <a:lnTo>
                    <a:pt x="1518790" y="314488"/>
                  </a:lnTo>
                  <a:lnTo>
                    <a:pt x="1524394" y="323259"/>
                  </a:lnTo>
                  <a:lnTo>
                    <a:pt x="1529999" y="332252"/>
                  </a:lnTo>
                  <a:lnTo>
                    <a:pt x="1535603" y="341457"/>
                  </a:lnTo>
                  <a:lnTo>
                    <a:pt x="1541208" y="350865"/>
                  </a:lnTo>
                  <a:lnTo>
                    <a:pt x="1546812" y="360459"/>
                  </a:lnTo>
                  <a:lnTo>
                    <a:pt x="1552416" y="370221"/>
                  </a:lnTo>
                  <a:lnTo>
                    <a:pt x="1558021" y="380128"/>
                  </a:lnTo>
                  <a:lnTo>
                    <a:pt x="1563625" y="390153"/>
                  </a:lnTo>
                  <a:lnTo>
                    <a:pt x="1569230" y="400268"/>
                  </a:lnTo>
                  <a:lnTo>
                    <a:pt x="1574834" y="410439"/>
                  </a:lnTo>
                  <a:lnTo>
                    <a:pt x="1580438" y="420630"/>
                  </a:lnTo>
                  <a:lnTo>
                    <a:pt x="1586043" y="430803"/>
                  </a:lnTo>
                  <a:lnTo>
                    <a:pt x="1591647" y="440918"/>
                  </a:lnTo>
                  <a:lnTo>
                    <a:pt x="1597252" y="450933"/>
                  </a:lnTo>
                  <a:lnTo>
                    <a:pt x="1602856" y="460808"/>
                  </a:lnTo>
                  <a:lnTo>
                    <a:pt x="1608460" y="470503"/>
                  </a:lnTo>
                  <a:lnTo>
                    <a:pt x="1614065" y="479978"/>
                  </a:lnTo>
                  <a:lnTo>
                    <a:pt x="1619669" y="489197"/>
                  </a:lnTo>
                  <a:lnTo>
                    <a:pt x="1625273" y="498126"/>
                  </a:lnTo>
                  <a:lnTo>
                    <a:pt x="1630878" y="506736"/>
                  </a:lnTo>
                  <a:lnTo>
                    <a:pt x="1636482" y="515000"/>
                  </a:lnTo>
                  <a:lnTo>
                    <a:pt x="1642087" y="522898"/>
                  </a:lnTo>
                  <a:lnTo>
                    <a:pt x="1647691" y="530413"/>
                  </a:lnTo>
                  <a:lnTo>
                    <a:pt x="1653295" y="537533"/>
                  </a:lnTo>
                  <a:lnTo>
                    <a:pt x="1658900" y="544252"/>
                  </a:lnTo>
                  <a:lnTo>
                    <a:pt x="1664504" y="550567"/>
                  </a:lnTo>
                  <a:lnTo>
                    <a:pt x="1670109" y="556480"/>
                  </a:lnTo>
                  <a:lnTo>
                    <a:pt x="1675713" y="561996"/>
                  </a:lnTo>
                  <a:lnTo>
                    <a:pt x="1681317" y="567124"/>
                  </a:lnTo>
                  <a:lnTo>
                    <a:pt x="1686922" y="571876"/>
                  </a:lnTo>
                  <a:lnTo>
                    <a:pt x="1692526" y="576265"/>
                  </a:lnTo>
                  <a:lnTo>
                    <a:pt x="1698131" y="580307"/>
                  </a:lnTo>
                  <a:lnTo>
                    <a:pt x="1703735" y="584020"/>
                  </a:lnTo>
                  <a:lnTo>
                    <a:pt x="1709339" y="587422"/>
                  </a:lnTo>
                  <a:lnTo>
                    <a:pt x="1714944" y="590531"/>
                  </a:lnTo>
                  <a:lnTo>
                    <a:pt x="1720548" y="593366"/>
                  </a:lnTo>
                  <a:lnTo>
                    <a:pt x="1726153" y="595946"/>
                  </a:lnTo>
                  <a:lnTo>
                    <a:pt x="1731757" y="598289"/>
                  </a:lnTo>
                  <a:lnTo>
                    <a:pt x="1737361" y="600413"/>
                  </a:lnTo>
                  <a:lnTo>
                    <a:pt x="1742966" y="602336"/>
                  </a:lnTo>
                  <a:lnTo>
                    <a:pt x="1748570" y="604074"/>
                  </a:lnTo>
                  <a:lnTo>
                    <a:pt x="1754175" y="605642"/>
                  </a:lnTo>
                  <a:lnTo>
                    <a:pt x="1759779" y="607056"/>
                  </a:lnTo>
                  <a:lnTo>
                    <a:pt x="1765383" y="608328"/>
                  </a:lnTo>
                  <a:lnTo>
                    <a:pt x="1770988" y="609473"/>
                  </a:lnTo>
                  <a:lnTo>
                    <a:pt x="1776592" y="610502"/>
                  </a:lnTo>
                  <a:lnTo>
                    <a:pt x="1782196" y="611425"/>
                  </a:lnTo>
                  <a:lnTo>
                    <a:pt x="1787801" y="612253"/>
                  </a:lnTo>
                  <a:lnTo>
                    <a:pt x="1793405" y="612995"/>
                  </a:lnTo>
                  <a:lnTo>
                    <a:pt x="1799010" y="613660"/>
                  </a:lnTo>
                  <a:lnTo>
                    <a:pt x="1804614" y="614255"/>
                  </a:lnTo>
                  <a:lnTo>
                    <a:pt x="1810218" y="614788"/>
                  </a:lnTo>
                  <a:lnTo>
                    <a:pt x="1815823" y="615264"/>
                  </a:lnTo>
                  <a:lnTo>
                    <a:pt x="1821427" y="615689"/>
                  </a:lnTo>
                  <a:lnTo>
                    <a:pt x="1827032" y="616069"/>
                  </a:lnTo>
                  <a:lnTo>
                    <a:pt x="1832636" y="616408"/>
                  </a:lnTo>
                  <a:lnTo>
                    <a:pt x="1838240" y="616711"/>
                  </a:lnTo>
                  <a:lnTo>
                    <a:pt x="1843845" y="616982"/>
                  </a:lnTo>
                  <a:lnTo>
                    <a:pt x="1849449" y="617223"/>
                  </a:lnTo>
                  <a:lnTo>
                    <a:pt x="1855054" y="617438"/>
                  </a:lnTo>
                  <a:lnTo>
                    <a:pt x="1860658" y="617630"/>
                  </a:lnTo>
                  <a:lnTo>
                    <a:pt x="1866262" y="617801"/>
                  </a:lnTo>
                  <a:lnTo>
                    <a:pt x="1871867" y="617953"/>
                  </a:lnTo>
                  <a:lnTo>
                    <a:pt x="1877471" y="618089"/>
                  </a:lnTo>
                  <a:lnTo>
                    <a:pt x="1883076" y="618210"/>
                  </a:lnTo>
                  <a:lnTo>
                    <a:pt x="1883076" y="619193"/>
                  </a:lnTo>
                  <a:lnTo>
                    <a:pt x="1877471" y="619193"/>
                  </a:lnTo>
                  <a:lnTo>
                    <a:pt x="1871867" y="619193"/>
                  </a:lnTo>
                  <a:lnTo>
                    <a:pt x="1866262" y="619193"/>
                  </a:lnTo>
                  <a:lnTo>
                    <a:pt x="1860658" y="619193"/>
                  </a:lnTo>
                  <a:lnTo>
                    <a:pt x="1855054" y="619193"/>
                  </a:lnTo>
                  <a:lnTo>
                    <a:pt x="1849449" y="619193"/>
                  </a:lnTo>
                  <a:lnTo>
                    <a:pt x="1843845" y="619193"/>
                  </a:lnTo>
                  <a:lnTo>
                    <a:pt x="1838240" y="619193"/>
                  </a:lnTo>
                  <a:lnTo>
                    <a:pt x="1832636" y="619193"/>
                  </a:lnTo>
                  <a:lnTo>
                    <a:pt x="1827032" y="619193"/>
                  </a:lnTo>
                  <a:lnTo>
                    <a:pt x="1821427" y="619193"/>
                  </a:lnTo>
                  <a:lnTo>
                    <a:pt x="1815823" y="619193"/>
                  </a:lnTo>
                  <a:lnTo>
                    <a:pt x="1810218" y="619193"/>
                  </a:lnTo>
                  <a:lnTo>
                    <a:pt x="1804614" y="619193"/>
                  </a:lnTo>
                  <a:lnTo>
                    <a:pt x="1799010" y="619193"/>
                  </a:lnTo>
                  <a:lnTo>
                    <a:pt x="1793405" y="619193"/>
                  </a:lnTo>
                  <a:lnTo>
                    <a:pt x="1787801" y="619193"/>
                  </a:lnTo>
                  <a:lnTo>
                    <a:pt x="1782196" y="619193"/>
                  </a:lnTo>
                  <a:lnTo>
                    <a:pt x="1776592" y="619193"/>
                  </a:lnTo>
                  <a:lnTo>
                    <a:pt x="1770988" y="619193"/>
                  </a:lnTo>
                  <a:lnTo>
                    <a:pt x="1765383" y="619193"/>
                  </a:lnTo>
                  <a:lnTo>
                    <a:pt x="1759779" y="619193"/>
                  </a:lnTo>
                  <a:lnTo>
                    <a:pt x="1754175" y="619193"/>
                  </a:lnTo>
                  <a:lnTo>
                    <a:pt x="1748570" y="619193"/>
                  </a:lnTo>
                  <a:lnTo>
                    <a:pt x="1742966" y="619193"/>
                  </a:lnTo>
                  <a:lnTo>
                    <a:pt x="1737361" y="619193"/>
                  </a:lnTo>
                  <a:lnTo>
                    <a:pt x="1731757" y="619193"/>
                  </a:lnTo>
                  <a:lnTo>
                    <a:pt x="1726153" y="619193"/>
                  </a:lnTo>
                  <a:lnTo>
                    <a:pt x="1720548" y="619193"/>
                  </a:lnTo>
                  <a:lnTo>
                    <a:pt x="1714944" y="619193"/>
                  </a:lnTo>
                  <a:lnTo>
                    <a:pt x="1709339" y="619193"/>
                  </a:lnTo>
                  <a:lnTo>
                    <a:pt x="1703735" y="619193"/>
                  </a:lnTo>
                  <a:lnTo>
                    <a:pt x="1698131" y="619193"/>
                  </a:lnTo>
                  <a:lnTo>
                    <a:pt x="1692526" y="619193"/>
                  </a:lnTo>
                  <a:lnTo>
                    <a:pt x="1686922" y="619193"/>
                  </a:lnTo>
                  <a:lnTo>
                    <a:pt x="1681317" y="619193"/>
                  </a:lnTo>
                  <a:lnTo>
                    <a:pt x="1675713" y="619193"/>
                  </a:lnTo>
                  <a:lnTo>
                    <a:pt x="1670109" y="619193"/>
                  </a:lnTo>
                  <a:lnTo>
                    <a:pt x="1664504" y="619193"/>
                  </a:lnTo>
                  <a:lnTo>
                    <a:pt x="1658900" y="619193"/>
                  </a:lnTo>
                  <a:lnTo>
                    <a:pt x="1653295" y="619193"/>
                  </a:lnTo>
                  <a:lnTo>
                    <a:pt x="1647691" y="619193"/>
                  </a:lnTo>
                  <a:lnTo>
                    <a:pt x="1642087" y="619193"/>
                  </a:lnTo>
                  <a:lnTo>
                    <a:pt x="1636482" y="619193"/>
                  </a:lnTo>
                  <a:lnTo>
                    <a:pt x="1630878" y="619193"/>
                  </a:lnTo>
                  <a:lnTo>
                    <a:pt x="1625273" y="619193"/>
                  </a:lnTo>
                  <a:lnTo>
                    <a:pt x="1619669" y="619193"/>
                  </a:lnTo>
                  <a:lnTo>
                    <a:pt x="1614065" y="619193"/>
                  </a:lnTo>
                  <a:lnTo>
                    <a:pt x="1608460" y="619193"/>
                  </a:lnTo>
                  <a:lnTo>
                    <a:pt x="1602856" y="619193"/>
                  </a:lnTo>
                  <a:lnTo>
                    <a:pt x="1597252" y="619193"/>
                  </a:lnTo>
                  <a:lnTo>
                    <a:pt x="1591647" y="619193"/>
                  </a:lnTo>
                  <a:lnTo>
                    <a:pt x="1586043" y="619193"/>
                  </a:lnTo>
                  <a:lnTo>
                    <a:pt x="1580438" y="619193"/>
                  </a:lnTo>
                  <a:lnTo>
                    <a:pt x="1574834" y="619193"/>
                  </a:lnTo>
                  <a:lnTo>
                    <a:pt x="1569230" y="619193"/>
                  </a:lnTo>
                  <a:lnTo>
                    <a:pt x="1563625" y="619193"/>
                  </a:lnTo>
                  <a:lnTo>
                    <a:pt x="1558021" y="619193"/>
                  </a:lnTo>
                  <a:lnTo>
                    <a:pt x="1552416" y="619193"/>
                  </a:lnTo>
                  <a:lnTo>
                    <a:pt x="1546812" y="619193"/>
                  </a:lnTo>
                  <a:lnTo>
                    <a:pt x="1541208" y="619193"/>
                  </a:lnTo>
                  <a:lnTo>
                    <a:pt x="1535603" y="619193"/>
                  </a:lnTo>
                  <a:lnTo>
                    <a:pt x="1529999" y="619193"/>
                  </a:lnTo>
                  <a:lnTo>
                    <a:pt x="1524394" y="619193"/>
                  </a:lnTo>
                  <a:lnTo>
                    <a:pt x="1518790" y="619193"/>
                  </a:lnTo>
                  <a:lnTo>
                    <a:pt x="1513186" y="619193"/>
                  </a:lnTo>
                  <a:lnTo>
                    <a:pt x="1507581" y="619193"/>
                  </a:lnTo>
                  <a:lnTo>
                    <a:pt x="1501977" y="619193"/>
                  </a:lnTo>
                  <a:lnTo>
                    <a:pt x="1496372" y="619193"/>
                  </a:lnTo>
                  <a:lnTo>
                    <a:pt x="1490768" y="619193"/>
                  </a:lnTo>
                  <a:lnTo>
                    <a:pt x="1485164" y="619193"/>
                  </a:lnTo>
                  <a:lnTo>
                    <a:pt x="1479559" y="619193"/>
                  </a:lnTo>
                  <a:lnTo>
                    <a:pt x="1473955" y="619193"/>
                  </a:lnTo>
                  <a:lnTo>
                    <a:pt x="1468350" y="619193"/>
                  </a:lnTo>
                  <a:lnTo>
                    <a:pt x="1462746" y="619193"/>
                  </a:lnTo>
                  <a:lnTo>
                    <a:pt x="1457142" y="619193"/>
                  </a:lnTo>
                  <a:lnTo>
                    <a:pt x="1451537" y="619193"/>
                  </a:lnTo>
                  <a:lnTo>
                    <a:pt x="1445933" y="619193"/>
                  </a:lnTo>
                  <a:lnTo>
                    <a:pt x="1440329" y="619193"/>
                  </a:lnTo>
                  <a:lnTo>
                    <a:pt x="1434724" y="619193"/>
                  </a:lnTo>
                  <a:lnTo>
                    <a:pt x="1429120" y="619193"/>
                  </a:lnTo>
                  <a:lnTo>
                    <a:pt x="1423515" y="619193"/>
                  </a:lnTo>
                  <a:lnTo>
                    <a:pt x="1417911" y="619193"/>
                  </a:lnTo>
                  <a:lnTo>
                    <a:pt x="1412307" y="619193"/>
                  </a:lnTo>
                  <a:lnTo>
                    <a:pt x="1406702" y="619193"/>
                  </a:lnTo>
                  <a:lnTo>
                    <a:pt x="1401098" y="619193"/>
                  </a:lnTo>
                  <a:lnTo>
                    <a:pt x="1395493" y="619193"/>
                  </a:lnTo>
                  <a:lnTo>
                    <a:pt x="1389889" y="619193"/>
                  </a:lnTo>
                  <a:lnTo>
                    <a:pt x="1384285" y="619193"/>
                  </a:lnTo>
                  <a:lnTo>
                    <a:pt x="1378680" y="619193"/>
                  </a:lnTo>
                  <a:lnTo>
                    <a:pt x="1373076" y="619193"/>
                  </a:lnTo>
                  <a:lnTo>
                    <a:pt x="1367471" y="619193"/>
                  </a:lnTo>
                  <a:lnTo>
                    <a:pt x="1361867" y="619193"/>
                  </a:lnTo>
                  <a:lnTo>
                    <a:pt x="1356263" y="619193"/>
                  </a:lnTo>
                  <a:lnTo>
                    <a:pt x="1350658" y="619193"/>
                  </a:lnTo>
                  <a:lnTo>
                    <a:pt x="1345054" y="619193"/>
                  </a:lnTo>
                  <a:lnTo>
                    <a:pt x="1339449" y="619193"/>
                  </a:lnTo>
                  <a:lnTo>
                    <a:pt x="1333845" y="619193"/>
                  </a:lnTo>
                  <a:lnTo>
                    <a:pt x="1328241" y="619193"/>
                  </a:lnTo>
                  <a:lnTo>
                    <a:pt x="1322636" y="619193"/>
                  </a:lnTo>
                  <a:lnTo>
                    <a:pt x="1317032" y="619193"/>
                  </a:lnTo>
                  <a:lnTo>
                    <a:pt x="1311427" y="619193"/>
                  </a:lnTo>
                  <a:lnTo>
                    <a:pt x="1305823" y="619193"/>
                  </a:lnTo>
                  <a:lnTo>
                    <a:pt x="1300219" y="619193"/>
                  </a:lnTo>
                  <a:lnTo>
                    <a:pt x="1294614" y="619193"/>
                  </a:lnTo>
                  <a:lnTo>
                    <a:pt x="1289010" y="619193"/>
                  </a:lnTo>
                  <a:lnTo>
                    <a:pt x="1283406" y="619193"/>
                  </a:lnTo>
                  <a:lnTo>
                    <a:pt x="1277801" y="619193"/>
                  </a:lnTo>
                  <a:lnTo>
                    <a:pt x="1272197" y="619193"/>
                  </a:lnTo>
                  <a:lnTo>
                    <a:pt x="1266592" y="619193"/>
                  </a:lnTo>
                  <a:lnTo>
                    <a:pt x="1260988" y="619193"/>
                  </a:lnTo>
                  <a:lnTo>
                    <a:pt x="1255384" y="619193"/>
                  </a:lnTo>
                  <a:lnTo>
                    <a:pt x="1249779" y="619193"/>
                  </a:lnTo>
                  <a:lnTo>
                    <a:pt x="1244175" y="619193"/>
                  </a:lnTo>
                  <a:lnTo>
                    <a:pt x="1238570" y="619193"/>
                  </a:lnTo>
                  <a:lnTo>
                    <a:pt x="1232966" y="619193"/>
                  </a:lnTo>
                  <a:lnTo>
                    <a:pt x="1227362" y="619193"/>
                  </a:lnTo>
                  <a:lnTo>
                    <a:pt x="1221757" y="619193"/>
                  </a:lnTo>
                  <a:lnTo>
                    <a:pt x="1216153" y="619193"/>
                  </a:lnTo>
                  <a:lnTo>
                    <a:pt x="1210548" y="619193"/>
                  </a:lnTo>
                  <a:lnTo>
                    <a:pt x="1204944" y="619193"/>
                  </a:lnTo>
                  <a:lnTo>
                    <a:pt x="1199340" y="619193"/>
                  </a:lnTo>
                  <a:lnTo>
                    <a:pt x="1193735" y="619193"/>
                  </a:lnTo>
                  <a:lnTo>
                    <a:pt x="1188131" y="619193"/>
                  </a:lnTo>
                  <a:lnTo>
                    <a:pt x="1182526" y="619193"/>
                  </a:lnTo>
                  <a:lnTo>
                    <a:pt x="1176922" y="619193"/>
                  </a:lnTo>
                  <a:lnTo>
                    <a:pt x="1171318" y="619193"/>
                  </a:lnTo>
                  <a:lnTo>
                    <a:pt x="1165713" y="619193"/>
                  </a:lnTo>
                  <a:lnTo>
                    <a:pt x="1160109" y="619193"/>
                  </a:lnTo>
                  <a:lnTo>
                    <a:pt x="1154504" y="619193"/>
                  </a:lnTo>
                  <a:lnTo>
                    <a:pt x="1148900" y="619193"/>
                  </a:lnTo>
                  <a:lnTo>
                    <a:pt x="1143296" y="619193"/>
                  </a:lnTo>
                  <a:lnTo>
                    <a:pt x="1137691" y="619193"/>
                  </a:lnTo>
                  <a:lnTo>
                    <a:pt x="1132087" y="619193"/>
                  </a:lnTo>
                  <a:lnTo>
                    <a:pt x="1126482" y="619193"/>
                  </a:lnTo>
                  <a:lnTo>
                    <a:pt x="1120878" y="619193"/>
                  </a:lnTo>
                  <a:lnTo>
                    <a:pt x="1115274" y="619193"/>
                  </a:lnTo>
                  <a:lnTo>
                    <a:pt x="1109669" y="619193"/>
                  </a:lnTo>
                  <a:lnTo>
                    <a:pt x="1104065" y="619193"/>
                  </a:lnTo>
                  <a:lnTo>
                    <a:pt x="1098461" y="619193"/>
                  </a:lnTo>
                  <a:lnTo>
                    <a:pt x="1092856" y="619193"/>
                  </a:lnTo>
                  <a:lnTo>
                    <a:pt x="1087252" y="619193"/>
                  </a:lnTo>
                  <a:lnTo>
                    <a:pt x="1081647" y="619193"/>
                  </a:lnTo>
                  <a:lnTo>
                    <a:pt x="1076043" y="619193"/>
                  </a:lnTo>
                  <a:lnTo>
                    <a:pt x="1070439" y="619193"/>
                  </a:lnTo>
                  <a:lnTo>
                    <a:pt x="1064834" y="619193"/>
                  </a:lnTo>
                  <a:lnTo>
                    <a:pt x="1059230" y="619193"/>
                  </a:lnTo>
                  <a:lnTo>
                    <a:pt x="1053625" y="619193"/>
                  </a:lnTo>
                  <a:lnTo>
                    <a:pt x="1048021" y="619193"/>
                  </a:lnTo>
                  <a:lnTo>
                    <a:pt x="1042417" y="619193"/>
                  </a:lnTo>
                  <a:lnTo>
                    <a:pt x="1036812" y="619193"/>
                  </a:lnTo>
                  <a:lnTo>
                    <a:pt x="1031208" y="619193"/>
                  </a:lnTo>
                  <a:lnTo>
                    <a:pt x="1025603" y="619193"/>
                  </a:lnTo>
                  <a:lnTo>
                    <a:pt x="1019999" y="619193"/>
                  </a:lnTo>
                  <a:lnTo>
                    <a:pt x="1014395" y="619193"/>
                  </a:lnTo>
                  <a:lnTo>
                    <a:pt x="1008790" y="619193"/>
                  </a:lnTo>
                  <a:lnTo>
                    <a:pt x="1003186" y="619193"/>
                  </a:lnTo>
                  <a:lnTo>
                    <a:pt x="997581" y="619193"/>
                  </a:lnTo>
                  <a:lnTo>
                    <a:pt x="991977" y="619193"/>
                  </a:lnTo>
                  <a:lnTo>
                    <a:pt x="986373" y="619193"/>
                  </a:lnTo>
                  <a:lnTo>
                    <a:pt x="980768" y="619193"/>
                  </a:lnTo>
                  <a:lnTo>
                    <a:pt x="975164" y="619193"/>
                  </a:lnTo>
                  <a:lnTo>
                    <a:pt x="969559" y="619193"/>
                  </a:lnTo>
                  <a:lnTo>
                    <a:pt x="963955" y="619193"/>
                  </a:lnTo>
                  <a:lnTo>
                    <a:pt x="958351" y="619193"/>
                  </a:lnTo>
                  <a:lnTo>
                    <a:pt x="952746" y="619193"/>
                  </a:lnTo>
                  <a:lnTo>
                    <a:pt x="947142" y="619193"/>
                  </a:lnTo>
                  <a:lnTo>
                    <a:pt x="941538" y="619193"/>
                  </a:lnTo>
                  <a:lnTo>
                    <a:pt x="935933" y="619193"/>
                  </a:lnTo>
                  <a:lnTo>
                    <a:pt x="930329" y="619193"/>
                  </a:lnTo>
                  <a:lnTo>
                    <a:pt x="924724" y="619193"/>
                  </a:lnTo>
                  <a:lnTo>
                    <a:pt x="919120" y="619193"/>
                  </a:lnTo>
                  <a:lnTo>
                    <a:pt x="913516" y="619193"/>
                  </a:lnTo>
                  <a:lnTo>
                    <a:pt x="907911" y="619193"/>
                  </a:lnTo>
                  <a:lnTo>
                    <a:pt x="902307" y="619193"/>
                  </a:lnTo>
                  <a:lnTo>
                    <a:pt x="896702" y="619193"/>
                  </a:lnTo>
                  <a:lnTo>
                    <a:pt x="891098" y="619193"/>
                  </a:lnTo>
                  <a:lnTo>
                    <a:pt x="885494" y="619193"/>
                  </a:lnTo>
                  <a:lnTo>
                    <a:pt x="879889" y="619193"/>
                  </a:lnTo>
                  <a:lnTo>
                    <a:pt x="874285" y="619193"/>
                  </a:lnTo>
                  <a:lnTo>
                    <a:pt x="868680" y="619193"/>
                  </a:lnTo>
                  <a:lnTo>
                    <a:pt x="863076" y="619193"/>
                  </a:lnTo>
                  <a:lnTo>
                    <a:pt x="857472" y="619193"/>
                  </a:lnTo>
                  <a:lnTo>
                    <a:pt x="851867" y="619193"/>
                  </a:lnTo>
                  <a:lnTo>
                    <a:pt x="846263" y="619193"/>
                  </a:lnTo>
                  <a:lnTo>
                    <a:pt x="840658" y="619193"/>
                  </a:lnTo>
                  <a:lnTo>
                    <a:pt x="835054" y="619193"/>
                  </a:lnTo>
                  <a:lnTo>
                    <a:pt x="829450" y="619193"/>
                  </a:lnTo>
                  <a:lnTo>
                    <a:pt x="823845" y="619193"/>
                  </a:lnTo>
                  <a:lnTo>
                    <a:pt x="818241" y="619193"/>
                  </a:lnTo>
                  <a:lnTo>
                    <a:pt x="812636" y="619193"/>
                  </a:lnTo>
                  <a:lnTo>
                    <a:pt x="807032" y="619193"/>
                  </a:lnTo>
                  <a:lnTo>
                    <a:pt x="801428" y="619193"/>
                  </a:lnTo>
                  <a:lnTo>
                    <a:pt x="795823" y="619193"/>
                  </a:lnTo>
                  <a:lnTo>
                    <a:pt x="790219" y="619193"/>
                  </a:lnTo>
                  <a:lnTo>
                    <a:pt x="784615" y="619193"/>
                  </a:lnTo>
                  <a:lnTo>
                    <a:pt x="779010" y="619193"/>
                  </a:lnTo>
                  <a:lnTo>
                    <a:pt x="773406" y="619193"/>
                  </a:lnTo>
                  <a:lnTo>
                    <a:pt x="767801" y="619193"/>
                  </a:lnTo>
                  <a:lnTo>
                    <a:pt x="762197" y="619193"/>
                  </a:lnTo>
                  <a:lnTo>
                    <a:pt x="756593" y="619193"/>
                  </a:lnTo>
                  <a:lnTo>
                    <a:pt x="750988" y="619193"/>
                  </a:lnTo>
                  <a:lnTo>
                    <a:pt x="745384" y="619193"/>
                  </a:lnTo>
                  <a:lnTo>
                    <a:pt x="739779" y="619193"/>
                  </a:lnTo>
                  <a:lnTo>
                    <a:pt x="734175" y="619193"/>
                  </a:lnTo>
                  <a:lnTo>
                    <a:pt x="728571" y="619193"/>
                  </a:lnTo>
                  <a:lnTo>
                    <a:pt x="722966" y="619193"/>
                  </a:lnTo>
                  <a:lnTo>
                    <a:pt x="717362" y="619193"/>
                  </a:lnTo>
                  <a:lnTo>
                    <a:pt x="711757" y="619193"/>
                  </a:lnTo>
                  <a:lnTo>
                    <a:pt x="706153" y="619193"/>
                  </a:lnTo>
                  <a:lnTo>
                    <a:pt x="700549" y="619193"/>
                  </a:lnTo>
                  <a:lnTo>
                    <a:pt x="694944" y="619193"/>
                  </a:lnTo>
                  <a:lnTo>
                    <a:pt x="689340" y="619193"/>
                  </a:lnTo>
                  <a:lnTo>
                    <a:pt x="683735" y="619193"/>
                  </a:lnTo>
                  <a:lnTo>
                    <a:pt x="678131" y="619193"/>
                  </a:lnTo>
                  <a:lnTo>
                    <a:pt x="672527" y="619193"/>
                  </a:lnTo>
                  <a:lnTo>
                    <a:pt x="666922" y="619193"/>
                  </a:lnTo>
                  <a:lnTo>
                    <a:pt x="661318" y="619193"/>
                  </a:lnTo>
                  <a:lnTo>
                    <a:pt x="655713" y="619193"/>
                  </a:lnTo>
                  <a:lnTo>
                    <a:pt x="650109" y="619193"/>
                  </a:lnTo>
                  <a:lnTo>
                    <a:pt x="644505" y="619193"/>
                  </a:lnTo>
                  <a:lnTo>
                    <a:pt x="638900" y="619193"/>
                  </a:lnTo>
                  <a:lnTo>
                    <a:pt x="633296" y="619193"/>
                  </a:lnTo>
                  <a:lnTo>
                    <a:pt x="627692" y="619193"/>
                  </a:lnTo>
                  <a:lnTo>
                    <a:pt x="622087" y="619193"/>
                  </a:lnTo>
                  <a:lnTo>
                    <a:pt x="616483" y="619193"/>
                  </a:lnTo>
                  <a:lnTo>
                    <a:pt x="610878" y="619193"/>
                  </a:lnTo>
                  <a:lnTo>
                    <a:pt x="605274" y="619193"/>
                  </a:lnTo>
                  <a:lnTo>
                    <a:pt x="599670" y="619193"/>
                  </a:lnTo>
                  <a:lnTo>
                    <a:pt x="594065" y="619193"/>
                  </a:lnTo>
                  <a:lnTo>
                    <a:pt x="588461" y="619193"/>
                  </a:lnTo>
                  <a:lnTo>
                    <a:pt x="582856" y="619193"/>
                  </a:lnTo>
                  <a:lnTo>
                    <a:pt x="577252" y="619193"/>
                  </a:lnTo>
                  <a:lnTo>
                    <a:pt x="571648" y="619193"/>
                  </a:lnTo>
                  <a:lnTo>
                    <a:pt x="566043" y="619193"/>
                  </a:lnTo>
                  <a:lnTo>
                    <a:pt x="560439" y="619193"/>
                  </a:lnTo>
                  <a:lnTo>
                    <a:pt x="554834" y="619193"/>
                  </a:lnTo>
                  <a:lnTo>
                    <a:pt x="549230" y="619193"/>
                  </a:lnTo>
                  <a:lnTo>
                    <a:pt x="543626" y="619193"/>
                  </a:lnTo>
                  <a:lnTo>
                    <a:pt x="538021" y="619193"/>
                  </a:lnTo>
                  <a:lnTo>
                    <a:pt x="532417" y="619193"/>
                  </a:lnTo>
                  <a:lnTo>
                    <a:pt x="526812" y="619193"/>
                  </a:lnTo>
                  <a:lnTo>
                    <a:pt x="521208" y="619193"/>
                  </a:lnTo>
                  <a:lnTo>
                    <a:pt x="515604" y="619193"/>
                  </a:lnTo>
                  <a:lnTo>
                    <a:pt x="509999" y="619193"/>
                  </a:lnTo>
                  <a:lnTo>
                    <a:pt x="504395" y="619193"/>
                  </a:lnTo>
                  <a:lnTo>
                    <a:pt x="498790" y="619193"/>
                  </a:lnTo>
                  <a:lnTo>
                    <a:pt x="493186" y="619193"/>
                  </a:lnTo>
                  <a:lnTo>
                    <a:pt x="487582" y="619193"/>
                  </a:lnTo>
                  <a:lnTo>
                    <a:pt x="481977" y="619193"/>
                  </a:lnTo>
                  <a:lnTo>
                    <a:pt x="476373" y="619193"/>
                  </a:lnTo>
                  <a:lnTo>
                    <a:pt x="470769" y="619193"/>
                  </a:lnTo>
                  <a:lnTo>
                    <a:pt x="465164" y="619193"/>
                  </a:lnTo>
                  <a:lnTo>
                    <a:pt x="459560" y="619193"/>
                  </a:lnTo>
                  <a:lnTo>
                    <a:pt x="453955" y="619193"/>
                  </a:lnTo>
                  <a:lnTo>
                    <a:pt x="448351" y="619193"/>
                  </a:lnTo>
                  <a:lnTo>
                    <a:pt x="442747" y="619193"/>
                  </a:lnTo>
                  <a:lnTo>
                    <a:pt x="437142" y="619193"/>
                  </a:lnTo>
                  <a:lnTo>
                    <a:pt x="431538" y="619193"/>
                  </a:lnTo>
                  <a:lnTo>
                    <a:pt x="425933" y="619193"/>
                  </a:lnTo>
                  <a:lnTo>
                    <a:pt x="420329" y="619193"/>
                  </a:lnTo>
                  <a:lnTo>
                    <a:pt x="414725" y="619193"/>
                  </a:lnTo>
                  <a:lnTo>
                    <a:pt x="409120" y="619193"/>
                  </a:lnTo>
                  <a:lnTo>
                    <a:pt x="403516" y="619193"/>
                  </a:lnTo>
                  <a:lnTo>
                    <a:pt x="397911" y="619193"/>
                  </a:lnTo>
                  <a:lnTo>
                    <a:pt x="392307" y="619193"/>
                  </a:lnTo>
                  <a:lnTo>
                    <a:pt x="386703" y="619193"/>
                  </a:lnTo>
                  <a:lnTo>
                    <a:pt x="381098" y="619193"/>
                  </a:lnTo>
                  <a:lnTo>
                    <a:pt x="375494" y="619193"/>
                  </a:lnTo>
                  <a:lnTo>
                    <a:pt x="369889" y="619193"/>
                  </a:lnTo>
                  <a:lnTo>
                    <a:pt x="364285" y="619193"/>
                  </a:lnTo>
                  <a:lnTo>
                    <a:pt x="358681" y="619193"/>
                  </a:lnTo>
                  <a:lnTo>
                    <a:pt x="353076" y="619193"/>
                  </a:lnTo>
                  <a:lnTo>
                    <a:pt x="347472" y="619193"/>
                  </a:lnTo>
                  <a:lnTo>
                    <a:pt x="341867" y="619193"/>
                  </a:lnTo>
                  <a:lnTo>
                    <a:pt x="336263" y="619193"/>
                  </a:lnTo>
                  <a:lnTo>
                    <a:pt x="330659" y="619193"/>
                  </a:lnTo>
                  <a:lnTo>
                    <a:pt x="325054" y="619193"/>
                  </a:lnTo>
                  <a:lnTo>
                    <a:pt x="319450" y="619193"/>
                  </a:lnTo>
                  <a:lnTo>
                    <a:pt x="313846" y="619193"/>
                  </a:lnTo>
                  <a:lnTo>
                    <a:pt x="308241" y="619193"/>
                  </a:lnTo>
                  <a:lnTo>
                    <a:pt x="302637" y="619193"/>
                  </a:lnTo>
                  <a:lnTo>
                    <a:pt x="297032" y="619193"/>
                  </a:lnTo>
                  <a:lnTo>
                    <a:pt x="291428" y="619193"/>
                  </a:lnTo>
                  <a:lnTo>
                    <a:pt x="285824" y="619193"/>
                  </a:lnTo>
                  <a:lnTo>
                    <a:pt x="280219" y="619193"/>
                  </a:lnTo>
                  <a:lnTo>
                    <a:pt x="274615" y="619193"/>
                  </a:lnTo>
                  <a:lnTo>
                    <a:pt x="269010" y="619193"/>
                  </a:lnTo>
                  <a:lnTo>
                    <a:pt x="263406" y="619193"/>
                  </a:lnTo>
                  <a:lnTo>
                    <a:pt x="257802" y="619193"/>
                  </a:lnTo>
                  <a:lnTo>
                    <a:pt x="252197" y="619193"/>
                  </a:lnTo>
                  <a:lnTo>
                    <a:pt x="246593" y="619193"/>
                  </a:lnTo>
                  <a:lnTo>
                    <a:pt x="240988" y="619193"/>
                  </a:lnTo>
                  <a:lnTo>
                    <a:pt x="235384" y="619193"/>
                  </a:lnTo>
                  <a:lnTo>
                    <a:pt x="229780" y="619193"/>
                  </a:lnTo>
                  <a:lnTo>
                    <a:pt x="224175" y="619193"/>
                  </a:lnTo>
                  <a:lnTo>
                    <a:pt x="218571" y="619193"/>
                  </a:lnTo>
                  <a:lnTo>
                    <a:pt x="212966" y="619193"/>
                  </a:lnTo>
                  <a:lnTo>
                    <a:pt x="207362" y="619193"/>
                  </a:lnTo>
                  <a:lnTo>
                    <a:pt x="201758" y="619193"/>
                  </a:lnTo>
                  <a:lnTo>
                    <a:pt x="196153" y="619193"/>
                  </a:lnTo>
                  <a:lnTo>
                    <a:pt x="190549" y="619193"/>
                  </a:lnTo>
                  <a:lnTo>
                    <a:pt x="184944" y="619193"/>
                  </a:lnTo>
                  <a:lnTo>
                    <a:pt x="179340" y="619193"/>
                  </a:lnTo>
                  <a:lnTo>
                    <a:pt x="173736" y="619193"/>
                  </a:lnTo>
                  <a:lnTo>
                    <a:pt x="168131" y="619193"/>
                  </a:lnTo>
                  <a:lnTo>
                    <a:pt x="162527" y="619193"/>
                  </a:lnTo>
                  <a:lnTo>
                    <a:pt x="156923" y="619193"/>
                  </a:lnTo>
                  <a:lnTo>
                    <a:pt x="151318" y="619193"/>
                  </a:lnTo>
                  <a:lnTo>
                    <a:pt x="145714" y="619193"/>
                  </a:lnTo>
                  <a:lnTo>
                    <a:pt x="140109" y="619193"/>
                  </a:lnTo>
                  <a:lnTo>
                    <a:pt x="134505" y="619193"/>
                  </a:lnTo>
                  <a:lnTo>
                    <a:pt x="128901" y="619193"/>
                  </a:lnTo>
                  <a:lnTo>
                    <a:pt x="123296" y="619193"/>
                  </a:lnTo>
                  <a:lnTo>
                    <a:pt x="117692" y="619193"/>
                  </a:lnTo>
                  <a:lnTo>
                    <a:pt x="112087" y="619193"/>
                  </a:lnTo>
                  <a:lnTo>
                    <a:pt x="106483" y="619193"/>
                  </a:lnTo>
                  <a:lnTo>
                    <a:pt x="100879" y="619193"/>
                  </a:lnTo>
                  <a:lnTo>
                    <a:pt x="95274" y="619193"/>
                  </a:lnTo>
                  <a:lnTo>
                    <a:pt x="89670" y="619193"/>
                  </a:lnTo>
                  <a:lnTo>
                    <a:pt x="84065" y="619193"/>
                  </a:lnTo>
                  <a:lnTo>
                    <a:pt x="78461" y="619193"/>
                  </a:lnTo>
                  <a:lnTo>
                    <a:pt x="72857" y="619193"/>
                  </a:lnTo>
                  <a:lnTo>
                    <a:pt x="67252" y="619193"/>
                  </a:lnTo>
                  <a:lnTo>
                    <a:pt x="61648" y="619193"/>
                  </a:lnTo>
                  <a:lnTo>
                    <a:pt x="56043" y="619193"/>
                  </a:lnTo>
                  <a:lnTo>
                    <a:pt x="50439" y="619193"/>
                  </a:lnTo>
                  <a:lnTo>
                    <a:pt x="44835" y="619193"/>
                  </a:lnTo>
                  <a:lnTo>
                    <a:pt x="39230" y="619193"/>
                  </a:lnTo>
                  <a:lnTo>
                    <a:pt x="33626" y="619193"/>
                  </a:lnTo>
                  <a:lnTo>
                    <a:pt x="28021" y="619193"/>
                  </a:lnTo>
                  <a:lnTo>
                    <a:pt x="22417" y="619193"/>
                  </a:lnTo>
                  <a:lnTo>
                    <a:pt x="16813" y="619193"/>
                  </a:lnTo>
                  <a:lnTo>
                    <a:pt x="11208" y="619193"/>
                  </a:lnTo>
                  <a:lnTo>
                    <a:pt x="5604" y="619193"/>
                  </a:lnTo>
                  <a:lnTo>
                    <a:pt x="0" y="619193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644151" y="2008368"/>
              <a:ext cx="1883076" cy="618210"/>
            </a:xfrm>
            <a:custGeom>
              <a:avLst/>
              <a:pathLst>
                <a:path w="1883076" h="618210">
                  <a:moveTo>
                    <a:pt x="0" y="468142"/>
                  </a:moveTo>
                  <a:lnTo>
                    <a:pt x="5604" y="464196"/>
                  </a:lnTo>
                  <a:lnTo>
                    <a:pt x="11208" y="460221"/>
                  </a:lnTo>
                  <a:lnTo>
                    <a:pt x="16813" y="456218"/>
                  </a:lnTo>
                  <a:lnTo>
                    <a:pt x="22417" y="452190"/>
                  </a:lnTo>
                  <a:lnTo>
                    <a:pt x="28021" y="448139"/>
                  </a:lnTo>
                  <a:lnTo>
                    <a:pt x="33626" y="444066"/>
                  </a:lnTo>
                  <a:lnTo>
                    <a:pt x="39230" y="439973"/>
                  </a:lnTo>
                  <a:lnTo>
                    <a:pt x="44835" y="435863"/>
                  </a:lnTo>
                  <a:lnTo>
                    <a:pt x="50439" y="431738"/>
                  </a:lnTo>
                  <a:lnTo>
                    <a:pt x="56043" y="427598"/>
                  </a:lnTo>
                  <a:lnTo>
                    <a:pt x="61648" y="423446"/>
                  </a:lnTo>
                  <a:lnTo>
                    <a:pt x="67252" y="419284"/>
                  </a:lnTo>
                  <a:lnTo>
                    <a:pt x="72857" y="415113"/>
                  </a:lnTo>
                  <a:lnTo>
                    <a:pt x="78461" y="410935"/>
                  </a:lnTo>
                  <a:lnTo>
                    <a:pt x="84065" y="406752"/>
                  </a:lnTo>
                  <a:lnTo>
                    <a:pt x="89670" y="402564"/>
                  </a:lnTo>
                  <a:lnTo>
                    <a:pt x="95274" y="398374"/>
                  </a:lnTo>
                  <a:lnTo>
                    <a:pt x="100879" y="394182"/>
                  </a:lnTo>
                  <a:lnTo>
                    <a:pt x="106483" y="389990"/>
                  </a:lnTo>
                  <a:lnTo>
                    <a:pt x="112087" y="385800"/>
                  </a:lnTo>
                  <a:lnTo>
                    <a:pt x="117692" y="381612"/>
                  </a:lnTo>
                  <a:lnTo>
                    <a:pt x="123296" y="377427"/>
                  </a:lnTo>
                  <a:lnTo>
                    <a:pt x="128901" y="373248"/>
                  </a:lnTo>
                  <a:lnTo>
                    <a:pt x="134505" y="369073"/>
                  </a:lnTo>
                  <a:lnTo>
                    <a:pt x="140109" y="364906"/>
                  </a:lnTo>
                  <a:lnTo>
                    <a:pt x="145714" y="360746"/>
                  </a:lnTo>
                  <a:lnTo>
                    <a:pt x="151318" y="356594"/>
                  </a:lnTo>
                  <a:lnTo>
                    <a:pt x="156923" y="352452"/>
                  </a:lnTo>
                  <a:lnTo>
                    <a:pt x="162527" y="348320"/>
                  </a:lnTo>
                  <a:lnTo>
                    <a:pt x="168131" y="344198"/>
                  </a:lnTo>
                  <a:lnTo>
                    <a:pt x="173736" y="340087"/>
                  </a:lnTo>
                  <a:lnTo>
                    <a:pt x="179340" y="335989"/>
                  </a:lnTo>
                  <a:lnTo>
                    <a:pt x="184944" y="331903"/>
                  </a:lnTo>
                  <a:lnTo>
                    <a:pt x="190549" y="327830"/>
                  </a:lnTo>
                  <a:lnTo>
                    <a:pt x="196153" y="323771"/>
                  </a:lnTo>
                  <a:lnTo>
                    <a:pt x="201758" y="319726"/>
                  </a:lnTo>
                  <a:lnTo>
                    <a:pt x="207362" y="315696"/>
                  </a:lnTo>
                  <a:lnTo>
                    <a:pt x="212966" y="311680"/>
                  </a:lnTo>
                  <a:lnTo>
                    <a:pt x="218571" y="307680"/>
                  </a:lnTo>
                  <a:lnTo>
                    <a:pt x="224175" y="303696"/>
                  </a:lnTo>
                  <a:lnTo>
                    <a:pt x="229780" y="299728"/>
                  </a:lnTo>
                  <a:lnTo>
                    <a:pt x="235384" y="295776"/>
                  </a:lnTo>
                  <a:lnTo>
                    <a:pt x="240988" y="291841"/>
                  </a:lnTo>
                  <a:lnTo>
                    <a:pt x="246593" y="287922"/>
                  </a:lnTo>
                  <a:lnTo>
                    <a:pt x="252197" y="284022"/>
                  </a:lnTo>
                  <a:lnTo>
                    <a:pt x="257802" y="280138"/>
                  </a:lnTo>
                  <a:lnTo>
                    <a:pt x="263406" y="276272"/>
                  </a:lnTo>
                  <a:lnTo>
                    <a:pt x="269010" y="272425"/>
                  </a:lnTo>
                  <a:lnTo>
                    <a:pt x="274615" y="268595"/>
                  </a:lnTo>
                  <a:lnTo>
                    <a:pt x="280219" y="264784"/>
                  </a:lnTo>
                  <a:lnTo>
                    <a:pt x="285824" y="260991"/>
                  </a:lnTo>
                  <a:lnTo>
                    <a:pt x="291428" y="257218"/>
                  </a:lnTo>
                  <a:lnTo>
                    <a:pt x="297032" y="253463"/>
                  </a:lnTo>
                  <a:lnTo>
                    <a:pt x="302637" y="249727"/>
                  </a:lnTo>
                  <a:lnTo>
                    <a:pt x="308241" y="246011"/>
                  </a:lnTo>
                  <a:lnTo>
                    <a:pt x="313846" y="242314"/>
                  </a:lnTo>
                  <a:lnTo>
                    <a:pt x="319450" y="238637"/>
                  </a:lnTo>
                  <a:lnTo>
                    <a:pt x="325054" y="234979"/>
                  </a:lnTo>
                  <a:lnTo>
                    <a:pt x="330659" y="231342"/>
                  </a:lnTo>
                  <a:lnTo>
                    <a:pt x="336263" y="227725"/>
                  </a:lnTo>
                  <a:lnTo>
                    <a:pt x="341867" y="224128"/>
                  </a:lnTo>
                  <a:lnTo>
                    <a:pt x="347472" y="220551"/>
                  </a:lnTo>
                  <a:lnTo>
                    <a:pt x="353076" y="216995"/>
                  </a:lnTo>
                  <a:lnTo>
                    <a:pt x="358681" y="213460"/>
                  </a:lnTo>
                  <a:lnTo>
                    <a:pt x="364285" y="209946"/>
                  </a:lnTo>
                  <a:lnTo>
                    <a:pt x="369889" y="206453"/>
                  </a:lnTo>
                  <a:lnTo>
                    <a:pt x="375494" y="202981"/>
                  </a:lnTo>
                  <a:lnTo>
                    <a:pt x="381098" y="199530"/>
                  </a:lnTo>
                  <a:lnTo>
                    <a:pt x="386703" y="196102"/>
                  </a:lnTo>
                  <a:lnTo>
                    <a:pt x="392307" y="192695"/>
                  </a:lnTo>
                  <a:lnTo>
                    <a:pt x="397911" y="189310"/>
                  </a:lnTo>
                  <a:lnTo>
                    <a:pt x="403516" y="185947"/>
                  </a:lnTo>
                  <a:lnTo>
                    <a:pt x="409120" y="182606"/>
                  </a:lnTo>
                  <a:lnTo>
                    <a:pt x="414725" y="179288"/>
                  </a:lnTo>
                  <a:lnTo>
                    <a:pt x="420329" y="175993"/>
                  </a:lnTo>
                  <a:lnTo>
                    <a:pt x="425933" y="172721"/>
                  </a:lnTo>
                  <a:lnTo>
                    <a:pt x="431538" y="169471"/>
                  </a:lnTo>
                  <a:lnTo>
                    <a:pt x="437142" y="166245"/>
                  </a:lnTo>
                  <a:lnTo>
                    <a:pt x="442747" y="163043"/>
                  </a:lnTo>
                  <a:lnTo>
                    <a:pt x="448351" y="159864"/>
                  </a:lnTo>
                  <a:lnTo>
                    <a:pt x="453955" y="156709"/>
                  </a:lnTo>
                  <a:lnTo>
                    <a:pt x="459560" y="153578"/>
                  </a:lnTo>
                  <a:lnTo>
                    <a:pt x="465164" y="150471"/>
                  </a:lnTo>
                  <a:lnTo>
                    <a:pt x="470769" y="147389"/>
                  </a:lnTo>
                  <a:lnTo>
                    <a:pt x="476373" y="144331"/>
                  </a:lnTo>
                  <a:lnTo>
                    <a:pt x="481977" y="141299"/>
                  </a:lnTo>
                  <a:lnTo>
                    <a:pt x="487582" y="138291"/>
                  </a:lnTo>
                  <a:lnTo>
                    <a:pt x="493186" y="135309"/>
                  </a:lnTo>
                  <a:lnTo>
                    <a:pt x="498790" y="132353"/>
                  </a:lnTo>
                  <a:lnTo>
                    <a:pt x="504395" y="129422"/>
                  </a:lnTo>
                  <a:lnTo>
                    <a:pt x="509999" y="126517"/>
                  </a:lnTo>
                  <a:lnTo>
                    <a:pt x="515604" y="123639"/>
                  </a:lnTo>
                  <a:lnTo>
                    <a:pt x="521208" y="120786"/>
                  </a:lnTo>
                  <a:lnTo>
                    <a:pt x="526812" y="117961"/>
                  </a:lnTo>
                  <a:lnTo>
                    <a:pt x="532417" y="115163"/>
                  </a:lnTo>
                  <a:lnTo>
                    <a:pt x="538021" y="112391"/>
                  </a:lnTo>
                  <a:lnTo>
                    <a:pt x="543626" y="109647"/>
                  </a:lnTo>
                  <a:lnTo>
                    <a:pt x="549230" y="106931"/>
                  </a:lnTo>
                  <a:lnTo>
                    <a:pt x="554834" y="104242"/>
                  </a:lnTo>
                  <a:lnTo>
                    <a:pt x="560439" y="101582"/>
                  </a:lnTo>
                  <a:lnTo>
                    <a:pt x="566043" y="98950"/>
                  </a:lnTo>
                  <a:lnTo>
                    <a:pt x="571648" y="96346"/>
                  </a:lnTo>
                  <a:lnTo>
                    <a:pt x="577252" y="93771"/>
                  </a:lnTo>
                  <a:lnTo>
                    <a:pt x="582856" y="91225"/>
                  </a:lnTo>
                  <a:lnTo>
                    <a:pt x="588461" y="88709"/>
                  </a:lnTo>
                  <a:lnTo>
                    <a:pt x="594065" y="86222"/>
                  </a:lnTo>
                  <a:lnTo>
                    <a:pt x="599670" y="83764"/>
                  </a:lnTo>
                  <a:lnTo>
                    <a:pt x="605274" y="81337"/>
                  </a:lnTo>
                  <a:lnTo>
                    <a:pt x="610878" y="78940"/>
                  </a:lnTo>
                  <a:lnTo>
                    <a:pt x="616483" y="76573"/>
                  </a:lnTo>
                  <a:lnTo>
                    <a:pt x="622087" y="74237"/>
                  </a:lnTo>
                  <a:lnTo>
                    <a:pt x="627692" y="71931"/>
                  </a:lnTo>
                  <a:lnTo>
                    <a:pt x="633296" y="69657"/>
                  </a:lnTo>
                  <a:lnTo>
                    <a:pt x="638900" y="67415"/>
                  </a:lnTo>
                  <a:lnTo>
                    <a:pt x="644505" y="65204"/>
                  </a:lnTo>
                  <a:lnTo>
                    <a:pt x="650109" y="63025"/>
                  </a:lnTo>
                  <a:lnTo>
                    <a:pt x="655713" y="60878"/>
                  </a:lnTo>
                  <a:lnTo>
                    <a:pt x="661318" y="58763"/>
                  </a:lnTo>
                  <a:lnTo>
                    <a:pt x="666922" y="56681"/>
                  </a:lnTo>
                  <a:lnTo>
                    <a:pt x="672527" y="54632"/>
                  </a:lnTo>
                  <a:lnTo>
                    <a:pt x="678131" y="52616"/>
                  </a:lnTo>
                  <a:lnTo>
                    <a:pt x="683735" y="50634"/>
                  </a:lnTo>
                  <a:lnTo>
                    <a:pt x="689340" y="48685"/>
                  </a:lnTo>
                  <a:lnTo>
                    <a:pt x="694944" y="46770"/>
                  </a:lnTo>
                  <a:lnTo>
                    <a:pt x="700549" y="44889"/>
                  </a:lnTo>
                  <a:lnTo>
                    <a:pt x="706153" y="43042"/>
                  </a:lnTo>
                  <a:lnTo>
                    <a:pt x="711757" y="41231"/>
                  </a:lnTo>
                  <a:lnTo>
                    <a:pt x="717362" y="39454"/>
                  </a:lnTo>
                  <a:lnTo>
                    <a:pt x="722966" y="37712"/>
                  </a:lnTo>
                  <a:lnTo>
                    <a:pt x="728571" y="36005"/>
                  </a:lnTo>
                  <a:lnTo>
                    <a:pt x="734175" y="34335"/>
                  </a:lnTo>
                  <a:lnTo>
                    <a:pt x="739779" y="32700"/>
                  </a:lnTo>
                  <a:lnTo>
                    <a:pt x="745384" y="31101"/>
                  </a:lnTo>
                  <a:lnTo>
                    <a:pt x="750988" y="29539"/>
                  </a:lnTo>
                  <a:lnTo>
                    <a:pt x="756593" y="28013"/>
                  </a:lnTo>
                  <a:lnTo>
                    <a:pt x="762197" y="26525"/>
                  </a:lnTo>
                  <a:lnTo>
                    <a:pt x="767801" y="25074"/>
                  </a:lnTo>
                  <a:lnTo>
                    <a:pt x="773406" y="23660"/>
                  </a:lnTo>
                  <a:lnTo>
                    <a:pt x="779010" y="22284"/>
                  </a:lnTo>
                  <a:lnTo>
                    <a:pt x="784615" y="20947"/>
                  </a:lnTo>
                  <a:lnTo>
                    <a:pt x="790219" y="19647"/>
                  </a:lnTo>
                  <a:lnTo>
                    <a:pt x="795823" y="18387"/>
                  </a:lnTo>
                  <a:lnTo>
                    <a:pt x="801428" y="17165"/>
                  </a:lnTo>
                  <a:lnTo>
                    <a:pt x="807032" y="15982"/>
                  </a:lnTo>
                  <a:lnTo>
                    <a:pt x="812636" y="14839"/>
                  </a:lnTo>
                  <a:lnTo>
                    <a:pt x="818241" y="13736"/>
                  </a:lnTo>
                  <a:lnTo>
                    <a:pt x="823845" y="12673"/>
                  </a:lnTo>
                  <a:lnTo>
                    <a:pt x="829450" y="11650"/>
                  </a:lnTo>
                  <a:lnTo>
                    <a:pt x="835054" y="10668"/>
                  </a:lnTo>
                  <a:lnTo>
                    <a:pt x="840658" y="9727"/>
                  </a:lnTo>
                  <a:lnTo>
                    <a:pt x="846263" y="8827"/>
                  </a:lnTo>
                  <a:lnTo>
                    <a:pt x="851867" y="7969"/>
                  </a:lnTo>
                  <a:lnTo>
                    <a:pt x="857472" y="7153"/>
                  </a:lnTo>
                  <a:lnTo>
                    <a:pt x="863076" y="6379"/>
                  </a:lnTo>
                  <a:lnTo>
                    <a:pt x="868680" y="5647"/>
                  </a:lnTo>
                  <a:lnTo>
                    <a:pt x="874285" y="4959"/>
                  </a:lnTo>
                  <a:lnTo>
                    <a:pt x="879889" y="4314"/>
                  </a:lnTo>
                  <a:lnTo>
                    <a:pt x="885494" y="3712"/>
                  </a:lnTo>
                  <a:lnTo>
                    <a:pt x="891098" y="3154"/>
                  </a:lnTo>
                  <a:lnTo>
                    <a:pt x="896702" y="2640"/>
                  </a:lnTo>
                  <a:lnTo>
                    <a:pt x="902307" y="2171"/>
                  </a:lnTo>
                  <a:lnTo>
                    <a:pt x="907911" y="1746"/>
                  </a:lnTo>
                  <a:lnTo>
                    <a:pt x="913516" y="1367"/>
                  </a:lnTo>
                  <a:lnTo>
                    <a:pt x="919120" y="1033"/>
                  </a:lnTo>
                  <a:lnTo>
                    <a:pt x="924724" y="745"/>
                  </a:lnTo>
                  <a:lnTo>
                    <a:pt x="930329" y="503"/>
                  </a:lnTo>
                  <a:lnTo>
                    <a:pt x="935933" y="308"/>
                  </a:lnTo>
                  <a:lnTo>
                    <a:pt x="941538" y="160"/>
                  </a:lnTo>
                  <a:lnTo>
                    <a:pt x="947142" y="59"/>
                  </a:lnTo>
                  <a:lnTo>
                    <a:pt x="952746" y="5"/>
                  </a:lnTo>
                  <a:lnTo>
                    <a:pt x="958351" y="0"/>
                  </a:lnTo>
                  <a:lnTo>
                    <a:pt x="963955" y="42"/>
                  </a:lnTo>
                  <a:lnTo>
                    <a:pt x="969559" y="134"/>
                  </a:lnTo>
                  <a:lnTo>
                    <a:pt x="975164" y="274"/>
                  </a:lnTo>
                  <a:lnTo>
                    <a:pt x="980768" y="463"/>
                  </a:lnTo>
                  <a:lnTo>
                    <a:pt x="986373" y="703"/>
                  </a:lnTo>
                  <a:lnTo>
                    <a:pt x="991977" y="992"/>
                  </a:lnTo>
                  <a:lnTo>
                    <a:pt x="997581" y="1332"/>
                  </a:lnTo>
                  <a:lnTo>
                    <a:pt x="1003186" y="1722"/>
                  </a:lnTo>
                  <a:lnTo>
                    <a:pt x="1008790" y="2164"/>
                  </a:lnTo>
                  <a:lnTo>
                    <a:pt x="1014395" y="2657"/>
                  </a:lnTo>
                  <a:lnTo>
                    <a:pt x="1019999" y="3202"/>
                  </a:lnTo>
                  <a:lnTo>
                    <a:pt x="1025603" y="3798"/>
                  </a:lnTo>
                  <a:lnTo>
                    <a:pt x="1031208" y="4448"/>
                  </a:lnTo>
                  <a:lnTo>
                    <a:pt x="1036812" y="5150"/>
                  </a:lnTo>
                  <a:lnTo>
                    <a:pt x="1042417" y="5905"/>
                  </a:lnTo>
                  <a:lnTo>
                    <a:pt x="1048021" y="6714"/>
                  </a:lnTo>
                  <a:lnTo>
                    <a:pt x="1053625" y="7576"/>
                  </a:lnTo>
                  <a:lnTo>
                    <a:pt x="1059230" y="8492"/>
                  </a:lnTo>
                  <a:lnTo>
                    <a:pt x="1064834" y="9463"/>
                  </a:lnTo>
                  <a:lnTo>
                    <a:pt x="1070439" y="10489"/>
                  </a:lnTo>
                  <a:lnTo>
                    <a:pt x="1076043" y="11569"/>
                  </a:lnTo>
                  <a:lnTo>
                    <a:pt x="1081647" y="12705"/>
                  </a:lnTo>
                  <a:lnTo>
                    <a:pt x="1087252" y="13897"/>
                  </a:lnTo>
                  <a:lnTo>
                    <a:pt x="1092856" y="15144"/>
                  </a:lnTo>
                  <a:lnTo>
                    <a:pt x="1098461" y="16447"/>
                  </a:lnTo>
                  <a:lnTo>
                    <a:pt x="1104065" y="17807"/>
                  </a:lnTo>
                  <a:lnTo>
                    <a:pt x="1109669" y="19224"/>
                  </a:lnTo>
                  <a:lnTo>
                    <a:pt x="1115274" y="20697"/>
                  </a:lnTo>
                  <a:lnTo>
                    <a:pt x="1120878" y="22228"/>
                  </a:lnTo>
                  <a:lnTo>
                    <a:pt x="1126482" y="23815"/>
                  </a:lnTo>
                  <a:lnTo>
                    <a:pt x="1132087" y="25461"/>
                  </a:lnTo>
                  <a:lnTo>
                    <a:pt x="1137691" y="27164"/>
                  </a:lnTo>
                  <a:lnTo>
                    <a:pt x="1143296" y="28925"/>
                  </a:lnTo>
                  <a:lnTo>
                    <a:pt x="1148900" y="30745"/>
                  </a:lnTo>
                  <a:lnTo>
                    <a:pt x="1154504" y="32623"/>
                  </a:lnTo>
                  <a:lnTo>
                    <a:pt x="1160109" y="34559"/>
                  </a:lnTo>
                  <a:lnTo>
                    <a:pt x="1165713" y="36555"/>
                  </a:lnTo>
                  <a:lnTo>
                    <a:pt x="1171318" y="38609"/>
                  </a:lnTo>
                  <a:lnTo>
                    <a:pt x="1176922" y="40722"/>
                  </a:lnTo>
                  <a:lnTo>
                    <a:pt x="1182526" y="42894"/>
                  </a:lnTo>
                  <a:lnTo>
                    <a:pt x="1188131" y="45126"/>
                  </a:lnTo>
                  <a:lnTo>
                    <a:pt x="1193735" y="47417"/>
                  </a:lnTo>
                  <a:lnTo>
                    <a:pt x="1199340" y="49767"/>
                  </a:lnTo>
                  <a:lnTo>
                    <a:pt x="1204944" y="52177"/>
                  </a:lnTo>
                  <a:lnTo>
                    <a:pt x="1210548" y="54648"/>
                  </a:lnTo>
                  <a:lnTo>
                    <a:pt x="1216153" y="57178"/>
                  </a:lnTo>
                  <a:lnTo>
                    <a:pt x="1221757" y="59768"/>
                  </a:lnTo>
                  <a:lnTo>
                    <a:pt x="1227362" y="62418"/>
                  </a:lnTo>
                  <a:lnTo>
                    <a:pt x="1232966" y="65129"/>
                  </a:lnTo>
                  <a:lnTo>
                    <a:pt x="1238570" y="67900"/>
                  </a:lnTo>
                  <a:lnTo>
                    <a:pt x="1244175" y="70731"/>
                  </a:lnTo>
                  <a:lnTo>
                    <a:pt x="1249779" y="73624"/>
                  </a:lnTo>
                  <a:lnTo>
                    <a:pt x="1255384" y="76578"/>
                  </a:lnTo>
                  <a:lnTo>
                    <a:pt x="1260988" y="79592"/>
                  </a:lnTo>
                  <a:lnTo>
                    <a:pt x="1266592" y="82669"/>
                  </a:lnTo>
                  <a:lnTo>
                    <a:pt x="1272197" y="85807"/>
                  </a:lnTo>
                  <a:lnTo>
                    <a:pt x="1277801" y="89007"/>
                  </a:lnTo>
                  <a:lnTo>
                    <a:pt x="1283406" y="92270"/>
                  </a:lnTo>
                  <a:lnTo>
                    <a:pt x="1289010" y="95596"/>
                  </a:lnTo>
                  <a:lnTo>
                    <a:pt x="1294614" y="98985"/>
                  </a:lnTo>
                  <a:lnTo>
                    <a:pt x="1300219" y="102439"/>
                  </a:lnTo>
                  <a:lnTo>
                    <a:pt x="1305823" y="105957"/>
                  </a:lnTo>
                  <a:lnTo>
                    <a:pt x="1311427" y="109541"/>
                  </a:lnTo>
                  <a:lnTo>
                    <a:pt x="1317032" y="113191"/>
                  </a:lnTo>
                  <a:lnTo>
                    <a:pt x="1322636" y="116909"/>
                  </a:lnTo>
                  <a:lnTo>
                    <a:pt x="1328241" y="120696"/>
                  </a:lnTo>
                  <a:lnTo>
                    <a:pt x="1333845" y="124552"/>
                  </a:lnTo>
                  <a:lnTo>
                    <a:pt x="1339449" y="128480"/>
                  </a:lnTo>
                  <a:lnTo>
                    <a:pt x="1345054" y="132481"/>
                  </a:lnTo>
                  <a:lnTo>
                    <a:pt x="1350658" y="136556"/>
                  </a:lnTo>
                  <a:lnTo>
                    <a:pt x="1356263" y="140709"/>
                  </a:lnTo>
                  <a:lnTo>
                    <a:pt x="1361867" y="144940"/>
                  </a:lnTo>
                  <a:lnTo>
                    <a:pt x="1367471" y="149253"/>
                  </a:lnTo>
                  <a:lnTo>
                    <a:pt x="1373076" y="153651"/>
                  </a:lnTo>
                  <a:lnTo>
                    <a:pt x="1378680" y="158136"/>
                  </a:lnTo>
                  <a:lnTo>
                    <a:pt x="1384285" y="162712"/>
                  </a:lnTo>
                  <a:lnTo>
                    <a:pt x="1389889" y="167383"/>
                  </a:lnTo>
                  <a:lnTo>
                    <a:pt x="1395493" y="172153"/>
                  </a:lnTo>
                  <a:lnTo>
                    <a:pt x="1401098" y="177026"/>
                  </a:lnTo>
                  <a:lnTo>
                    <a:pt x="1406702" y="182007"/>
                  </a:lnTo>
                  <a:lnTo>
                    <a:pt x="1412307" y="187101"/>
                  </a:lnTo>
                  <a:lnTo>
                    <a:pt x="1417911" y="192314"/>
                  </a:lnTo>
                  <a:lnTo>
                    <a:pt x="1423515" y="197651"/>
                  </a:lnTo>
                  <a:lnTo>
                    <a:pt x="1429120" y="203120"/>
                  </a:lnTo>
                  <a:lnTo>
                    <a:pt x="1434724" y="208727"/>
                  </a:lnTo>
                  <a:lnTo>
                    <a:pt x="1440329" y="214479"/>
                  </a:lnTo>
                  <a:lnTo>
                    <a:pt x="1445933" y="220384"/>
                  </a:lnTo>
                  <a:lnTo>
                    <a:pt x="1451537" y="226449"/>
                  </a:lnTo>
                  <a:lnTo>
                    <a:pt x="1457142" y="232682"/>
                  </a:lnTo>
                  <a:lnTo>
                    <a:pt x="1462746" y="239091"/>
                  </a:lnTo>
                  <a:lnTo>
                    <a:pt x="1468350" y="245685"/>
                  </a:lnTo>
                  <a:lnTo>
                    <a:pt x="1473955" y="252472"/>
                  </a:lnTo>
                  <a:lnTo>
                    <a:pt x="1479559" y="259459"/>
                  </a:lnTo>
                  <a:lnTo>
                    <a:pt x="1485164" y="266654"/>
                  </a:lnTo>
                  <a:lnTo>
                    <a:pt x="1490768" y="274063"/>
                  </a:lnTo>
                  <a:lnTo>
                    <a:pt x="1496372" y="281693"/>
                  </a:lnTo>
                  <a:lnTo>
                    <a:pt x="1501977" y="289548"/>
                  </a:lnTo>
                  <a:lnTo>
                    <a:pt x="1507581" y="297631"/>
                  </a:lnTo>
                  <a:lnTo>
                    <a:pt x="1513186" y="305945"/>
                  </a:lnTo>
                  <a:lnTo>
                    <a:pt x="1518790" y="314488"/>
                  </a:lnTo>
                  <a:lnTo>
                    <a:pt x="1524394" y="323259"/>
                  </a:lnTo>
                  <a:lnTo>
                    <a:pt x="1529999" y="332252"/>
                  </a:lnTo>
                  <a:lnTo>
                    <a:pt x="1535603" y="341457"/>
                  </a:lnTo>
                  <a:lnTo>
                    <a:pt x="1541208" y="350865"/>
                  </a:lnTo>
                  <a:lnTo>
                    <a:pt x="1546812" y="360459"/>
                  </a:lnTo>
                  <a:lnTo>
                    <a:pt x="1552416" y="370221"/>
                  </a:lnTo>
                  <a:lnTo>
                    <a:pt x="1558021" y="380128"/>
                  </a:lnTo>
                  <a:lnTo>
                    <a:pt x="1563625" y="390153"/>
                  </a:lnTo>
                  <a:lnTo>
                    <a:pt x="1569230" y="400268"/>
                  </a:lnTo>
                  <a:lnTo>
                    <a:pt x="1574834" y="410439"/>
                  </a:lnTo>
                  <a:lnTo>
                    <a:pt x="1580438" y="420630"/>
                  </a:lnTo>
                  <a:lnTo>
                    <a:pt x="1586043" y="430803"/>
                  </a:lnTo>
                  <a:lnTo>
                    <a:pt x="1591647" y="440918"/>
                  </a:lnTo>
                  <a:lnTo>
                    <a:pt x="1597252" y="450933"/>
                  </a:lnTo>
                  <a:lnTo>
                    <a:pt x="1602856" y="460808"/>
                  </a:lnTo>
                  <a:lnTo>
                    <a:pt x="1608460" y="470503"/>
                  </a:lnTo>
                  <a:lnTo>
                    <a:pt x="1614065" y="479978"/>
                  </a:lnTo>
                  <a:lnTo>
                    <a:pt x="1619669" y="489197"/>
                  </a:lnTo>
                  <a:lnTo>
                    <a:pt x="1625273" y="498126"/>
                  </a:lnTo>
                  <a:lnTo>
                    <a:pt x="1630878" y="506736"/>
                  </a:lnTo>
                  <a:lnTo>
                    <a:pt x="1636482" y="515000"/>
                  </a:lnTo>
                  <a:lnTo>
                    <a:pt x="1642087" y="522898"/>
                  </a:lnTo>
                  <a:lnTo>
                    <a:pt x="1647691" y="530413"/>
                  </a:lnTo>
                  <a:lnTo>
                    <a:pt x="1653295" y="537533"/>
                  </a:lnTo>
                  <a:lnTo>
                    <a:pt x="1658900" y="544252"/>
                  </a:lnTo>
                  <a:lnTo>
                    <a:pt x="1664504" y="550567"/>
                  </a:lnTo>
                  <a:lnTo>
                    <a:pt x="1670109" y="556480"/>
                  </a:lnTo>
                  <a:lnTo>
                    <a:pt x="1675713" y="561996"/>
                  </a:lnTo>
                  <a:lnTo>
                    <a:pt x="1681317" y="567124"/>
                  </a:lnTo>
                  <a:lnTo>
                    <a:pt x="1686922" y="571876"/>
                  </a:lnTo>
                  <a:lnTo>
                    <a:pt x="1692526" y="576265"/>
                  </a:lnTo>
                  <a:lnTo>
                    <a:pt x="1698131" y="580307"/>
                  </a:lnTo>
                  <a:lnTo>
                    <a:pt x="1703735" y="584020"/>
                  </a:lnTo>
                  <a:lnTo>
                    <a:pt x="1709339" y="587422"/>
                  </a:lnTo>
                  <a:lnTo>
                    <a:pt x="1714944" y="590531"/>
                  </a:lnTo>
                  <a:lnTo>
                    <a:pt x="1720548" y="593366"/>
                  </a:lnTo>
                  <a:lnTo>
                    <a:pt x="1726153" y="595946"/>
                  </a:lnTo>
                  <a:lnTo>
                    <a:pt x="1731757" y="598289"/>
                  </a:lnTo>
                  <a:lnTo>
                    <a:pt x="1737361" y="600413"/>
                  </a:lnTo>
                  <a:lnTo>
                    <a:pt x="1742966" y="602336"/>
                  </a:lnTo>
                  <a:lnTo>
                    <a:pt x="1748570" y="604074"/>
                  </a:lnTo>
                  <a:lnTo>
                    <a:pt x="1754175" y="605642"/>
                  </a:lnTo>
                  <a:lnTo>
                    <a:pt x="1759779" y="607056"/>
                  </a:lnTo>
                  <a:lnTo>
                    <a:pt x="1765383" y="608328"/>
                  </a:lnTo>
                  <a:lnTo>
                    <a:pt x="1770988" y="609473"/>
                  </a:lnTo>
                  <a:lnTo>
                    <a:pt x="1776592" y="610502"/>
                  </a:lnTo>
                  <a:lnTo>
                    <a:pt x="1782196" y="611425"/>
                  </a:lnTo>
                  <a:lnTo>
                    <a:pt x="1787801" y="612253"/>
                  </a:lnTo>
                  <a:lnTo>
                    <a:pt x="1793405" y="612995"/>
                  </a:lnTo>
                  <a:lnTo>
                    <a:pt x="1799010" y="613660"/>
                  </a:lnTo>
                  <a:lnTo>
                    <a:pt x="1804614" y="614255"/>
                  </a:lnTo>
                  <a:lnTo>
                    <a:pt x="1810218" y="614788"/>
                  </a:lnTo>
                  <a:lnTo>
                    <a:pt x="1815823" y="615264"/>
                  </a:lnTo>
                  <a:lnTo>
                    <a:pt x="1821427" y="615689"/>
                  </a:lnTo>
                  <a:lnTo>
                    <a:pt x="1827032" y="616069"/>
                  </a:lnTo>
                  <a:lnTo>
                    <a:pt x="1832636" y="616408"/>
                  </a:lnTo>
                  <a:lnTo>
                    <a:pt x="1838240" y="616711"/>
                  </a:lnTo>
                  <a:lnTo>
                    <a:pt x="1843845" y="616982"/>
                  </a:lnTo>
                  <a:lnTo>
                    <a:pt x="1849449" y="617223"/>
                  </a:lnTo>
                  <a:lnTo>
                    <a:pt x="1855054" y="617438"/>
                  </a:lnTo>
                  <a:lnTo>
                    <a:pt x="1860658" y="617630"/>
                  </a:lnTo>
                  <a:lnTo>
                    <a:pt x="1866262" y="617801"/>
                  </a:lnTo>
                  <a:lnTo>
                    <a:pt x="1871867" y="617953"/>
                  </a:lnTo>
                  <a:lnTo>
                    <a:pt x="1877471" y="618089"/>
                  </a:lnTo>
                  <a:lnTo>
                    <a:pt x="1883076" y="618210"/>
                  </a:lnTo>
                  <a:lnTo>
                    <a:pt x="1883076" y="6182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280634" y="1848652"/>
              <a:ext cx="246593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644151" y="37986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644151" y="36039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644151" y="340918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644151" y="32144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644151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644151" y="3019734"/>
              <a:ext cx="1883076" cy="188034"/>
            </a:xfrm>
            <a:custGeom>
              <a:avLst/>
              <a:pathLst>
                <a:path w="1883076" h="188034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0"/>
                  </a:lnTo>
                  <a:lnTo>
                    <a:pt x="1591647" y="0"/>
                  </a:lnTo>
                  <a:lnTo>
                    <a:pt x="1586043" y="0"/>
                  </a:lnTo>
                  <a:lnTo>
                    <a:pt x="1580438" y="0"/>
                  </a:lnTo>
                  <a:lnTo>
                    <a:pt x="1574834" y="0"/>
                  </a:lnTo>
                  <a:lnTo>
                    <a:pt x="1569230" y="0"/>
                  </a:lnTo>
                  <a:lnTo>
                    <a:pt x="1563625" y="0"/>
                  </a:lnTo>
                  <a:lnTo>
                    <a:pt x="1558021" y="0"/>
                  </a:lnTo>
                  <a:lnTo>
                    <a:pt x="1552416" y="0"/>
                  </a:lnTo>
                  <a:lnTo>
                    <a:pt x="1546812" y="0"/>
                  </a:lnTo>
                  <a:lnTo>
                    <a:pt x="1541208" y="0"/>
                  </a:lnTo>
                  <a:lnTo>
                    <a:pt x="1535603" y="0"/>
                  </a:lnTo>
                  <a:lnTo>
                    <a:pt x="1529999" y="0"/>
                  </a:lnTo>
                  <a:lnTo>
                    <a:pt x="1524394" y="0"/>
                  </a:lnTo>
                  <a:lnTo>
                    <a:pt x="1518790" y="0"/>
                  </a:lnTo>
                  <a:lnTo>
                    <a:pt x="1513186" y="0"/>
                  </a:lnTo>
                  <a:lnTo>
                    <a:pt x="1507581" y="0"/>
                  </a:lnTo>
                  <a:lnTo>
                    <a:pt x="1501977" y="0"/>
                  </a:lnTo>
                  <a:lnTo>
                    <a:pt x="1496372" y="0"/>
                  </a:lnTo>
                  <a:lnTo>
                    <a:pt x="1490768" y="0"/>
                  </a:lnTo>
                  <a:lnTo>
                    <a:pt x="1485164" y="0"/>
                  </a:lnTo>
                  <a:lnTo>
                    <a:pt x="1479559" y="0"/>
                  </a:lnTo>
                  <a:lnTo>
                    <a:pt x="1473955" y="0"/>
                  </a:lnTo>
                  <a:lnTo>
                    <a:pt x="1468350" y="0"/>
                  </a:lnTo>
                  <a:lnTo>
                    <a:pt x="1462746" y="0"/>
                  </a:lnTo>
                  <a:lnTo>
                    <a:pt x="1457142" y="0"/>
                  </a:lnTo>
                  <a:lnTo>
                    <a:pt x="1451537" y="0"/>
                  </a:lnTo>
                  <a:lnTo>
                    <a:pt x="1445933" y="0"/>
                  </a:lnTo>
                  <a:lnTo>
                    <a:pt x="1440329" y="0"/>
                  </a:lnTo>
                  <a:lnTo>
                    <a:pt x="1434724" y="0"/>
                  </a:lnTo>
                  <a:lnTo>
                    <a:pt x="1429120" y="0"/>
                  </a:lnTo>
                  <a:lnTo>
                    <a:pt x="1423515" y="0"/>
                  </a:lnTo>
                  <a:lnTo>
                    <a:pt x="1417911" y="0"/>
                  </a:lnTo>
                  <a:lnTo>
                    <a:pt x="1412307" y="1"/>
                  </a:lnTo>
                  <a:lnTo>
                    <a:pt x="1406702" y="1"/>
                  </a:lnTo>
                  <a:lnTo>
                    <a:pt x="1401098" y="1"/>
                  </a:lnTo>
                  <a:lnTo>
                    <a:pt x="1395493" y="1"/>
                  </a:lnTo>
                  <a:lnTo>
                    <a:pt x="1389889" y="1"/>
                  </a:lnTo>
                  <a:lnTo>
                    <a:pt x="1384285" y="1"/>
                  </a:lnTo>
                  <a:lnTo>
                    <a:pt x="1378680" y="1"/>
                  </a:lnTo>
                  <a:lnTo>
                    <a:pt x="1373076" y="1"/>
                  </a:lnTo>
                  <a:lnTo>
                    <a:pt x="1367471" y="1"/>
                  </a:lnTo>
                  <a:lnTo>
                    <a:pt x="1361867" y="1"/>
                  </a:lnTo>
                  <a:lnTo>
                    <a:pt x="1356263" y="1"/>
                  </a:lnTo>
                  <a:lnTo>
                    <a:pt x="1350658" y="2"/>
                  </a:lnTo>
                  <a:lnTo>
                    <a:pt x="1345054" y="2"/>
                  </a:lnTo>
                  <a:lnTo>
                    <a:pt x="1339449" y="2"/>
                  </a:lnTo>
                  <a:lnTo>
                    <a:pt x="1333845" y="2"/>
                  </a:lnTo>
                  <a:lnTo>
                    <a:pt x="1328241" y="2"/>
                  </a:lnTo>
                  <a:lnTo>
                    <a:pt x="1322636" y="2"/>
                  </a:lnTo>
                  <a:lnTo>
                    <a:pt x="1317032" y="2"/>
                  </a:lnTo>
                  <a:lnTo>
                    <a:pt x="1311427" y="3"/>
                  </a:lnTo>
                  <a:lnTo>
                    <a:pt x="1305823" y="3"/>
                  </a:lnTo>
                  <a:lnTo>
                    <a:pt x="1300219" y="3"/>
                  </a:lnTo>
                  <a:lnTo>
                    <a:pt x="1294614" y="3"/>
                  </a:lnTo>
                  <a:lnTo>
                    <a:pt x="1289010" y="4"/>
                  </a:lnTo>
                  <a:lnTo>
                    <a:pt x="1283406" y="4"/>
                  </a:lnTo>
                  <a:lnTo>
                    <a:pt x="1277801" y="4"/>
                  </a:lnTo>
                  <a:lnTo>
                    <a:pt x="1272197" y="4"/>
                  </a:lnTo>
                  <a:lnTo>
                    <a:pt x="1266592" y="5"/>
                  </a:lnTo>
                  <a:lnTo>
                    <a:pt x="1260988" y="5"/>
                  </a:lnTo>
                  <a:lnTo>
                    <a:pt x="1255384" y="5"/>
                  </a:lnTo>
                  <a:lnTo>
                    <a:pt x="1249779" y="6"/>
                  </a:lnTo>
                  <a:lnTo>
                    <a:pt x="1244175" y="6"/>
                  </a:lnTo>
                  <a:lnTo>
                    <a:pt x="1238570" y="6"/>
                  </a:lnTo>
                  <a:lnTo>
                    <a:pt x="1232966" y="7"/>
                  </a:lnTo>
                  <a:lnTo>
                    <a:pt x="1227362" y="7"/>
                  </a:lnTo>
                  <a:lnTo>
                    <a:pt x="1221757" y="8"/>
                  </a:lnTo>
                  <a:lnTo>
                    <a:pt x="1216153" y="8"/>
                  </a:lnTo>
                  <a:lnTo>
                    <a:pt x="1210548" y="9"/>
                  </a:lnTo>
                  <a:lnTo>
                    <a:pt x="1204944" y="9"/>
                  </a:lnTo>
                  <a:lnTo>
                    <a:pt x="1199340" y="10"/>
                  </a:lnTo>
                  <a:lnTo>
                    <a:pt x="1193735" y="11"/>
                  </a:lnTo>
                  <a:lnTo>
                    <a:pt x="1188131" y="11"/>
                  </a:lnTo>
                  <a:lnTo>
                    <a:pt x="1182526" y="12"/>
                  </a:lnTo>
                  <a:lnTo>
                    <a:pt x="1176922" y="13"/>
                  </a:lnTo>
                  <a:lnTo>
                    <a:pt x="1171318" y="13"/>
                  </a:lnTo>
                  <a:lnTo>
                    <a:pt x="1165713" y="14"/>
                  </a:lnTo>
                  <a:lnTo>
                    <a:pt x="1160109" y="15"/>
                  </a:lnTo>
                  <a:lnTo>
                    <a:pt x="1154504" y="16"/>
                  </a:lnTo>
                  <a:lnTo>
                    <a:pt x="1148900" y="17"/>
                  </a:lnTo>
                  <a:lnTo>
                    <a:pt x="1143296" y="18"/>
                  </a:lnTo>
                  <a:lnTo>
                    <a:pt x="1137691" y="19"/>
                  </a:lnTo>
                  <a:lnTo>
                    <a:pt x="1132087" y="20"/>
                  </a:lnTo>
                  <a:lnTo>
                    <a:pt x="1126482" y="22"/>
                  </a:lnTo>
                  <a:lnTo>
                    <a:pt x="1120878" y="23"/>
                  </a:lnTo>
                  <a:lnTo>
                    <a:pt x="1115274" y="24"/>
                  </a:lnTo>
                  <a:lnTo>
                    <a:pt x="1109669" y="26"/>
                  </a:lnTo>
                  <a:lnTo>
                    <a:pt x="1104065" y="27"/>
                  </a:lnTo>
                  <a:lnTo>
                    <a:pt x="1098461" y="29"/>
                  </a:lnTo>
                  <a:lnTo>
                    <a:pt x="1092856" y="30"/>
                  </a:lnTo>
                  <a:lnTo>
                    <a:pt x="1087252" y="32"/>
                  </a:lnTo>
                  <a:lnTo>
                    <a:pt x="1081647" y="34"/>
                  </a:lnTo>
                  <a:lnTo>
                    <a:pt x="1076043" y="36"/>
                  </a:lnTo>
                  <a:lnTo>
                    <a:pt x="1070439" y="38"/>
                  </a:lnTo>
                  <a:lnTo>
                    <a:pt x="1064834" y="40"/>
                  </a:lnTo>
                  <a:lnTo>
                    <a:pt x="1059230" y="43"/>
                  </a:lnTo>
                  <a:lnTo>
                    <a:pt x="1053625" y="45"/>
                  </a:lnTo>
                  <a:lnTo>
                    <a:pt x="1048021" y="48"/>
                  </a:lnTo>
                  <a:lnTo>
                    <a:pt x="1042417" y="50"/>
                  </a:lnTo>
                  <a:lnTo>
                    <a:pt x="1036812" y="53"/>
                  </a:lnTo>
                  <a:lnTo>
                    <a:pt x="1031208" y="56"/>
                  </a:lnTo>
                  <a:lnTo>
                    <a:pt x="1025603" y="59"/>
                  </a:lnTo>
                  <a:lnTo>
                    <a:pt x="1019999" y="62"/>
                  </a:lnTo>
                  <a:lnTo>
                    <a:pt x="1014395" y="66"/>
                  </a:lnTo>
                  <a:lnTo>
                    <a:pt x="1008790" y="70"/>
                  </a:lnTo>
                  <a:lnTo>
                    <a:pt x="1003186" y="73"/>
                  </a:lnTo>
                  <a:lnTo>
                    <a:pt x="997581" y="78"/>
                  </a:lnTo>
                  <a:lnTo>
                    <a:pt x="991977" y="82"/>
                  </a:lnTo>
                  <a:lnTo>
                    <a:pt x="986373" y="86"/>
                  </a:lnTo>
                  <a:lnTo>
                    <a:pt x="980768" y="91"/>
                  </a:lnTo>
                  <a:lnTo>
                    <a:pt x="975164" y="96"/>
                  </a:lnTo>
                  <a:lnTo>
                    <a:pt x="969559" y="101"/>
                  </a:lnTo>
                  <a:lnTo>
                    <a:pt x="963955" y="107"/>
                  </a:lnTo>
                  <a:lnTo>
                    <a:pt x="958351" y="113"/>
                  </a:lnTo>
                  <a:lnTo>
                    <a:pt x="952746" y="119"/>
                  </a:lnTo>
                  <a:lnTo>
                    <a:pt x="947142" y="125"/>
                  </a:lnTo>
                  <a:lnTo>
                    <a:pt x="941538" y="132"/>
                  </a:lnTo>
                  <a:lnTo>
                    <a:pt x="935933" y="139"/>
                  </a:lnTo>
                  <a:lnTo>
                    <a:pt x="930329" y="146"/>
                  </a:lnTo>
                  <a:lnTo>
                    <a:pt x="924724" y="154"/>
                  </a:lnTo>
                  <a:lnTo>
                    <a:pt x="919120" y="162"/>
                  </a:lnTo>
                  <a:lnTo>
                    <a:pt x="913516" y="171"/>
                  </a:lnTo>
                  <a:lnTo>
                    <a:pt x="907911" y="180"/>
                  </a:lnTo>
                  <a:lnTo>
                    <a:pt x="902307" y="190"/>
                  </a:lnTo>
                  <a:lnTo>
                    <a:pt x="896702" y="200"/>
                  </a:lnTo>
                  <a:lnTo>
                    <a:pt x="891098" y="210"/>
                  </a:lnTo>
                  <a:lnTo>
                    <a:pt x="885494" y="221"/>
                  </a:lnTo>
                  <a:lnTo>
                    <a:pt x="879889" y="233"/>
                  </a:lnTo>
                  <a:lnTo>
                    <a:pt x="874285" y="245"/>
                  </a:lnTo>
                  <a:lnTo>
                    <a:pt x="868680" y="258"/>
                  </a:lnTo>
                  <a:lnTo>
                    <a:pt x="863076" y="272"/>
                  </a:lnTo>
                  <a:lnTo>
                    <a:pt x="857472" y="286"/>
                  </a:lnTo>
                  <a:lnTo>
                    <a:pt x="851867" y="301"/>
                  </a:lnTo>
                  <a:lnTo>
                    <a:pt x="846263" y="316"/>
                  </a:lnTo>
                  <a:lnTo>
                    <a:pt x="840658" y="333"/>
                  </a:lnTo>
                  <a:lnTo>
                    <a:pt x="835054" y="350"/>
                  </a:lnTo>
                  <a:lnTo>
                    <a:pt x="829450" y="368"/>
                  </a:lnTo>
                  <a:lnTo>
                    <a:pt x="823845" y="387"/>
                  </a:lnTo>
                  <a:lnTo>
                    <a:pt x="818241" y="407"/>
                  </a:lnTo>
                  <a:lnTo>
                    <a:pt x="812636" y="428"/>
                  </a:lnTo>
                  <a:lnTo>
                    <a:pt x="807032" y="450"/>
                  </a:lnTo>
                  <a:lnTo>
                    <a:pt x="801428" y="473"/>
                  </a:lnTo>
                  <a:lnTo>
                    <a:pt x="795823" y="497"/>
                  </a:lnTo>
                  <a:lnTo>
                    <a:pt x="790219" y="522"/>
                  </a:lnTo>
                  <a:lnTo>
                    <a:pt x="784615" y="549"/>
                  </a:lnTo>
                  <a:lnTo>
                    <a:pt x="779010" y="577"/>
                  </a:lnTo>
                  <a:lnTo>
                    <a:pt x="773406" y="606"/>
                  </a:lnTo>
                  <a:lnTo>
                    <a:pt x="767801" y="637"/>
                  </a:lnTo>
                  <a:lnTo>
                    <a:pt x="762197" y="669"/>
                  </a:lnTo>
                  <a:lnTo>
                    <a:pt x="756593" y="702"/>
                  </a:lnTo>
                  <a:lnTo>
                    <a:pt x="750988" y="738"/>
                  </a:lnTo>
                  <a:lnTo>
                    <a:pt x="745384" y="775"/>
                  </a:lnTo>
                  <a:lnTo>
                    <a:pt x="739779" y="814"/>
                  </a:lnTo>
                  <a:lnTo>
                    <a:pt x="734175" y="854"/>
                  </a:lnTo>
                  <a:lnTo>
                    <a:pt x="728571" y="897"/>
                  </a:lnTo>
                  <a:lnTo>
                    <a:pt x="722966" y="942"/>
                  </a:lnTo>
                  <a:lnTo>
                    <a:pt x="717362" y="989"/>
                  </a:lnTo>
                  <a:lnTo>
                    <a:pt x="711757" y="1038"/>
                  </a:lnTo>
                  <a:lnTo>
                    <a:pt x="706153" y="1089"/>
                  </a:lnTo>
                  <a:lnTo>
                    <a:pt x="700549" y="1143"/>
                  </a:lnTo>
                  <a:lnTo>
                    <a:pt x="694944" y="1200"/>
                  </a:lnTo>
                  <a:lnTo>
                    <a:pt x="689340" y="1259"/>
                  </a:lnTo>
                  <a:lnTo>
                    <a:pt x="683735" y="1321"/>
                  </a:lnTo>
                  <a:lnTo>
                    <a:pt x="678131" y="1386"/>
                  </a:lnTo>
                  <a:lnTo>
                    <a:pt x="672527" y="1454"/>
                  </a:lnTo>
                  <a:lnTo>
                    <a:pt x="666922" y="1525"/>
                  </a:lnTo>
                  <a:lnTo>
                    <a:pt x="661318" y="1599"/>
                  </a:lnTo>
                  <a:lnTo>
                    <a:pt x="655713" y="1678"/>
                  </a:lnTo>
                  <a:lnTo>
                    <a:pt x="650109" y="1759"/>
                  </a:lnTo>
                  <a:lnTo>
                    <a:pt x="644505" y="1845"/>
                  </a:lnTo>
                  <a:lnTo>
                    <a:pt x="638900" y="1934"/>
                  </a:lnTo>
                  <a:lnTo>
                    <a:pt x="633296" y="2028"/>
                  </a:lnTo>
                  <a:lnTo>
                    <a:pt x="627692" y="2126"/>
                  </a:lnTo>
                  <a:lnTo>
                    <a:pt x="622087" y="2229"/>
                  </a:lnTo>
                  <a:lnTo>
                    <a:pt x="616483" y="2336"/>
                  </a:lnTo>
                  <a:lnTo>
                    <a:pt x="610878" y="2449"/>
                  </a:lnTo>
                  <a:lnTo>
                    <a:pt x="605274" y="2567"/>
                  </a:lnTo>
                  <a:lnTo>
                    <a:pt x="599670" y="2690"/>
                  </a:lnTo>
                  <a:lnTo>
                    <a:pt x="594065" y="2818"/>
                  </a:lnTo>
                  <a:lnTo>
                    <a:pt x="588461" y="2953"/>
                  </a:lnTo>
                  <a:lnTo>
                    <a:pt x="582856" y="3094"/>
                  </a:lnTo>
                  <a:lnTo>
                    <a:pt x="577252" y="3241"/>
                  </a:lnTo>
                  <a:lnTo>
                    <a:pt x="571648" y="3395"/>
                  </a:lnTo>
                  <a:lnTo>
                    <a:pt x="566043" y="3556"/>
                  </a:lnTo>
                  <a:lnTo>
                    <a:pt x="560439" y="3724"/>
                  </a:lnTo>
                  <a:lnTo>
                    <a:pt x="554834" y="3900"/>
                  </a:lnTo>
                  <a:lnTo>
                    <a:pt x="549230" y="4084"/>
                  </a:lnTo>
                  <a:lnTo>
                    <a:pt x="543626" y="4276"/>
                  </a:lnTo>
                  <a:lnTo>
                    <a:pt x="538021" y="4477"/>
                  </a:lnTo>
                  <a:lnTo>
                    <a:pt x="532417" y="4687"/>
                  </a:lnTo>
                  <a:lnTo>
                    <a:pt x="526812" y="4906"/>
                  </a:lnTo>
                  <a:lnTo>
                    <a:pt x="521208" y="5136"/>
                  </a:lnTo>
                  <a:lnTo>
                    <a:pt x="515604" y="5375"/>
                  </a:lnTo>
                  <a:lnTo>
                    <a:pt x="509999" y="5625"/>
                  </a:lnTo>
                  <a:lnTo>
                    <a:pt x="504395" y="5886"/>
                  </a:lnTo>
                  <a:lnTo>
                    <a:pt x="498790" y="6159"/>
                  </a:lnTo>
                  <a:lnTo>
                    <a:pt x="493186" y="6443"/>
                  </a:lnTo>
                  <a:lnTo>
                    <a:pt x="487582" y="6741"/>
                  </a:lnTo>
                  <a:lnTo>
                    <a:pt x="481977" y="7051"/>
                  </a:lnTo>
                  <a:lnTo>
                    <a:pt x="476373" y="7375"/>
                  </a:lnTo>
                  <a:lnTo>
                    <a:pt x="470769" y="7713"/>
                  </a:lnTo>
                  <a:lnTo>
                    <a:pt x="465164" y="8066"/>
                  </a:lnTo>
                  <a:lnTo>
                    <a:pt x="459560" y="8434"/>
                  </a:lnTo>
                  <a:lnTo>
                    <a:pt x="453955" y="8818"/>
                  </a:lnTo>
                  <a:lnTo>
                    <a:pt x="448351" y="9218"/>
                  </a:lnTo>
                  <a:lnTo>
                    <a:pt x="442747" y="9636"/>
                  </a:lnTo>
                  <a:lnTo>
                    <a:pt x="437142" y="10072"/>
                  </a:lnTo>
                  <a:lnTo>
                    <a:pt x="431538" y="10526"/>
                  </a:lnTo>
                  <a:lnTo>
                    <a:pt x="425933" y="11000"/>
                  </a:lnTo>
                  <a:lnTo>
                    <a:pt x="420329" y="11494"/>
                  </a:lnTo>
                  <a:lnTo>
                    <a:pt x="414725" y="12009"/>
                  </a:lnTo>
                  <a:lnTo>
                    <a:pt x="409120" y="12545"/>
                  </a:lnTo>
                  <a:lnTo>
                    <a:pt x="403516" y="13105"/>
                  </a:lnTo>
                  <a:lnTo>
                    <a:pt x="397911" y="13687"/>
                  </a:lnTo>
                  <a:lnTo>
                    <a:pt x="392307" y="14294"/>
                  </a:lnTo>
                  <a:lnTo>
                    <a:pt x="386703" y="14926"/>
                  </a:lnTo>
                  <a:lnTo>
                    <a:pt x="381098" y="15584"/>
                  </a:lnTo>
                  <a:lnTo>
                    <a:pt x="375494" y="16269"/>
                  </a:lnTo>
                  <a:lnTo>
                    <a:pt x="369889" y="16982"/>
                  </a:lnTo>
                  <a:lnTo>
                    <a:pt x="364285" y="17725"/>
                  </a:lnTo>
                  <a:lnTo>
                    <a:pt x="358681" y="18498"/>
                  </a:lnTo>
                  <a:lnTo>
                    <a:pt x="353076" y="19302"/>
                  </a:lnTo>
                  <a:lnTo>
                    <a:pt x="347472" y="20138"/>
                  </a:lnTo>
                  <a:lnTo>
                    <a:pt x="341867" y="21008"/>
                  </a:lnTo>
                  <a:lnTo>
                    <a:pt x="336263" y="21912"/>
                  </a:lnTo>
                  <a:lnTo>
                    <a:pt x="330659" y="22853"/>
                  </a:lnTo>
                  <a:lnTo>
                    <a:pt x="325054" y="23831"/>
                  </a:lnTo>
                  <a:lnTo>
                    <a:pt x="319450" y="24847"/>
                  </a:lnTo>
                  <a:lnTo>
                    <a:pt x="313846" y="25902"/>
                  </a:lnTo>
                  <a:lnTo>
                    <a:pt x="308241" y="26999"/>
                  </a:lnTo>
                  <a:lnTo>
                    <a:pt x="302637" y="28138"/>
                  </a:lnTo>
                  <a:lnTo>
                    <a:pt x="297032" y="29320"/>
                  </a:lnTo>
                  <a:lnTo>
                    <a:pt x="291428" y="30548"/>
                  </a:lnTo>
                  <a:lnTo>
                    <a:pt x="285824" y="31822"/>
                  </a:lnTo>
                  <a:lnTo>
                    <a:pt x="280219" y="33144"/>
                  </a:lnTo>
                  <a:lnTo>
                    <a:pt x="274615" y="34515"/>
                  </a:lnTo>
                  <a:lnTo>
                    <a:pt x="269010" y="35937"/>
                  </a:lnTo>
                  <a:lnTo>
                    <a:pt x="263406" y="37412"/>
                  </a:lnTo>
                  <a:lnTo>
                    <a:pt x="257802" y="38940"/>
                  </a:lnTo>
                  <a:lnTo>
                    <a:pt x="252197" y="40523"/>
                  </a:lnTo>
                  <a:lnTo>
                    <a:pt x="246593" y="42164"/>
                  </a:lnTo>
                  <a:lnTo>
                    <a:pt x="240988" y="43862"/>
                  </a:lnTo>
                  <a:lnTo>
                    <a:pt x="235384" y="45621"/>
                  </a:lnTo>
                  <a:lnTo>
                    <a:pt x="229780" y="47441"/>
                  </a:lnTo>
                  <a:lnTo>
                    <a:pt x="224175" y="49324"/>
                  </a:lnTo>
                  <a:lnTo>
                    <a:pt x="218571" y="51271"/>
                  </a:lnTo>
                  <a:lnTo>
                    <a:pt x="212966" y="53285"/>
                  </a:lnTo>
                  <a:lnTo>
                    <a:pt x="207362" y="55366"/>
                  </a:lnTo>
                  <a:lnTo>
                    <a:pt x="201758" y="57516"/>
                  </a:lnTo>
                  <a:lnTo>
                    <a:pt x="196153" y="59736"/>
                  </a:lnTo>
                  <a:lnTo>
                    <a:pt x="190549" y="62029"/>
                  </a:lnTo>
                  <a:lnTo>
                    <a:pt x="184944" y="64395"/>
                  </a:lnTo>
                  <a:lnTo>
                    <a:pt x="179340" y="66835"/>
                  </a:lnTo>
                  <a:lnTo>
                    <a:pt x="173736" y="69352"/>
                  </a:lnTo>
                  <a:lnTo>
                    <a:pt x="168131" y="71945"/>
                  </a:lnTo>
                  <a:lnTo>
                    <a:pt x="162527" y="74618"/>
                  </a:lnTo>
                  <a:lnTo>
                    <a:pt x="156923" y="77369"/>
                  </a:lnTo>
                  <a:lnTo>
                    <a:pt x="151318" y="80202"/>
                  </a:lnTo>
                  <a:lnTo>
                    <a:pt x="145714" y="83117"/>
                  </a:lnTo>
                  <a:lnTo>
                    <a:pt x="140109" y="86114"/>
                  </a:lnTo>
                  <a:lnTo>
                    <a:pt x="134505" y="89194"/>
                  </a:lnTo>
                  <a:lnTo>
                    <a:pt x="128901" y="92359"/>
                  </a:lnTo>
                  <a:lnTo>
                    <a:pt x="123296" y="95609"/>
                  </a:lnTo>
                  <a:lnTo>
                    <a:pt x="117692" y="98944"/>
                  </a:lnTo>
                  <a:lnTo>
                    <a:pt x="112087" y="102365"/>
                  </a:lnTo>
                  <a:lnTo>
                    <a:pt x="106483" y="105872"/>
                  </a:lnTo>
                  <a:lnTo>
                    <a:pt x="100879" y="109465"/>
                  </a:lnTo>
                  <a:lnTo>
                    <a:pt x="95274" y="113144"/>
                  </a:lnTo>
                  <a:lnTo>
                    <a:pt x="89670" y="116909"/>
                  </a:lnTo>
                  <a:lnTo>
                    <a:pt x="84065" y="120760"/>
                  </a:lnTo>
                  <a:lnTo>
                    <a:pt x="78461" y="124696"/>
                  </a:lnTo>
                  <a:lnTo>
                    <a:pt x="72857" y="128717"/>
                  </a:lnTo>
                  <a:lnTo>
                    <a:pt x="67252" y="132821"/>
                  </a:lnTo>
                  <a:lnTo>
                    <a:pt x="61648" y="137008"/>
                  </a:lnTo>
                  <a:lnTo>
                    <a:pt x="56043" y="141276"/>
                  </a:lnTo>
                  <a:lnTo>
                    <a:pt x="50439" y="145624"/>
                  </a:lnTo>
                  <a:lnTo>
                    <a:pt x="44835" y="150051"/>
                  </a:lnTo>
                  <a:lnTo>
                    <a:pt x="39230" y="154555"/>
                  </a:lnTo>
                  <a:lnTo>
                    <a:pt x="33626" y="159133"/>
                  </a:lnTo>
                  <a:lnTo>
                    <a:pt x="28021" y="163784"/>
                  </a:lnTo>
                  <a:lnTo>
                    <a:pt x="22417" y="168504"/>
                  </a:lnTo>
                  <a:lnTo>
                    <a:pt x="16813" y="173293"/>
                  </a:lnTo>
                  <a:lnTo>
                    <a:pt x="11208" y="178146"/>
                  </a:lnTo>
                  <a:lnTo>
                    <a:pt x="5604" y="183060"/>
                  </a:lnTo>
                  <a:lnTo>
                    <a:pt x="0" y="188034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644151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644151" y="3019734"/>
              <a:ext cx="1883076" cy="200768"/>
            </a:xfrm>
            <a:custGeom>
              <a:avLst/>
              <a:pathLst>
                <a:path w="1883076" h="200768">
                  <a:moveTo>
                    <a:pt x="0" y="188034"/>
                  </a:moveTo>
                  <a:lnTo>
                    <a:pt x="5604" y="183060"/>
                  </a:lnTo>
                  <a:lnTo>
                    <a:pt x="11208" y="178146"/>
                  </a:lnTo>
                  <a:lnTo>
                    <a:pt x="16813" y="173293"/>
                  </a:lnTo>
                  <a:lnTo>
                    <a:pt x="22417" y="168504"/>
                  </a:lnTo>
                  <a:lnTo>
                    <a:pt x="28021" y="163784"/>
                  </a:lnTo>
                  <a:lnTo>
                    <a:pt x="33626" y="159133"/>
                  </a:lnTo>
                  <a:lnTo>
                    <a:pt x="39230" y="154555"/>
                  </a:lnTo>
                  <a:lnTo>
                    <a:pt x="44835" y="150051"/>
                  </a:lnTo>
                  <a:lnTo>
                    <a:pt x="50439" y="145624"/>
                  </a:lnTo>
                  <a:lnTo>
                    <a:pt x="56043" y="141276"/>
                  </a:lnTo>
                  <a:lnTo>
                    <a:pt x="61648" y="137008"/>
                  </a:lnTo>
                  <a:lnTo>
                    <a:pt x="67252" y="132821"/>
                  </a:lnTo>
                  <a:lnTo>
                    <a:pt x="72857" y="128717"/>
                  </a:lnTo>
                  <a:lnTo>
                    <a:pt x="78461" y="124696"/>
                  </a:lnTo>
                  <a:lnTo>
                    <a:pt x="84065" y="120760"/>
                  </a:lnTo>
                  <a:lnTo>
                    <a:pt x="89670" y="116909"/>
                  </a:lnTo>
                  <a:lnTo>
                    <a:pt x="95274" y="113144"/>
                  </a:lnTo>
                  <a:lnTo>
                    <a:pt x="100879" y="109465"/>
                  </a:lnTo>
                  <a:lnTo>
                    <a:pt x="106483" y="105872"/>
                  </a:lnTo>
                  <a:lnTo>
                    <a:pt x="112087" y="102365"/>
                  </a:lnTo>
                  <a:lnTo>
                    <a:pt x="117692" y="98944"/>
                  </a:lnTo>
                  <a:lnTo>
                    <a:pt x="123296" y="95609"/>
                  </a:lnTo>
                  <a:lnTo>
                    <a:pt x="128901" y="92359"/>
                  </a:lnTo>
                  <a:lnTo>
                    <a:pt x="134505" y="89194"/>
                  </a:lnTo>
                  <a:lnTo>
                    <a:pt x="140109" y="86114"/>
                  </a:lnTo>
                  <a:lnTo>
                    <a:pt x="145714" y="83117"/>
                  </a:lnTo>
                  <a:lnTo>
                    <a:pt x="151318" y="80202"/>
                  </a:lnTo>
                  <a:lnTo>
                    <a:pt x="156923" y="77369"/>
                  </a:lnTo>
                  <a:lnTo>
                    <a:pt x="162527" y="74618"/>
                  </a:lnTo>
                  <a:lnTo>
                    <a:pt x="168131" y="71945"/>
                  </a:lnTo>
                  <a:lnTo>
                    <a:pt x="173736" y="69352"/>
                  </a:lnTo>
                  <a:lnTo>
                    <a:pt x="179340" y="66835"/>
                  </a:lnTo>
                  <a:lnTo>
                    <a:pt x="184944" y="64395"/>
                  </a:lnTo>
                  <a:lnTo>
                    <a:pt x="190549" y="62029"/>
                  </a:lnTo>
                  <a:lnTo>
                    <a:pt x="196153" y="59736"/>
                  </a:lnTo>
                  <a:lnTo>
                    <a:pt x="201758" y="57516"/>
                  </a:lnTo>
                  <a:lnTo>
                    <a:pt x="207362" y="55366"/>
                  </a:lnTo>
                  <a:lnTo>
                    <a:pt x="212966" y="53285"/>
                  </a:lnTo>
                  <a:lnTo>
                    <a:pt x="218571" y="51271"/>
                  </a:lnTo>
                  <a:lnTo>
                    <a:pt x="224175" y="49324"/>
                  </a:lnTo>
                  <a:lnTo>
                    <a:pt x="229780" y="47441"/>
                  </a:lnTo>
                  <a:lnTo>
                    <a:pt x="235384" y="45621"/>
                  </a:lnTo>
                  <a:lnTo>
                    <a:pt x="240988" y="43862"/>
                  </a:lnTo>
                  <a:lnTo>
                    <a:pt x="246593" y="42164"/>
                  </a:lnTo>
                  <a:lnTo>
                    <a:pt x="252197" y="40523"/>
                  </a:lnTo>
                  <a:lnTo>
                    <a:pt x="257802" y="38940"/>
                  </a:lnTo>
                  <a:lnTo>
                    <a:pt x="263406" y="37412"/>
                  </a:lnTo>
                  <a:lnTo>
                    <a:pt x="269010" y="35937"/>
                  </a:lnTo>
                  <a:lnTo>
                    <a:pt x="274615" y="34515"/>
                  </a:lnTo>
                  <a:lnTo>
                    <a:pt x="280219" y="33144"/>
                  </a:lnTo>
                  <a:lnTo>
                    <a:pt x="285824" y="31822"/>
                  </a:lnTo>
                  <a:lnTo>
                    <a:pt x="291428" y="30548"/>
                  </a:lnTo>
                  <a:lnTo>
                    <a:pt x="297032" y="29320"/>
                  </a:lnTo>
                  <a:lnTo>
                    <a:pt x="302637" y="28138"/>
                  </a:lnTo>
                  <a:lnTo>
                    <a:pt x="308241" y="26999"/>
                  </a:lnTo>
                  <a:lnTo>
                    <a:pt x="313846" y="25902"/>
                  </a:lnTo>
                  <a:lnTo>
                    <a:pt x="319450" y="24847"/>
                  </a:lnTo>
                  <a:lnTo>
                    <a:pt x="325054" y="23831"/>
                  </a:lnTo>
                  <a:lnTo>
                    <a:pt x="330659" y="22853"/>
                  </a:lnTo>
                  <a:lnTo>
                    <a:pt x="336263" y="21912"/>
                  </a:lnTo>
                  <a:lnTo>
                    <a:pt x="341867" y="21008"/>
                  </a:lnTo>
                  <a:lnTo>
                    <a:pt x="347472" y="20138"/>
                  </a:lnTo>
                  <a:lnTo>
                    <a:pt x="353076" y="19302"/>
                  </a:lnTo>
                  <a:lnTo>
                    <a:pt x="358681" y="18498"/>
                  </a:lnTo>
                  <a:lnTo>
                    <a:pt x="364285" y="17725"/>
                  </a:lnTo>
                  <a:lnTo>
                    <a:pt x="369889" y="16982"/>
                  </a:lnTo>
                  <a:lnTo>
                    <a:pt x="375494" y="16269"/>
                  </a:lnTo>
                  <a:lnTo>
                    <a:pt x="381098" y="15584"/>
                  </a:lnTo>
                  <a:lnTo>
                    <a:pt x="386703" y="14926"/>
                  </a:lnTo>
                  <a:lnTo>
                    <a:pt x="392307" y="14294"/>
                  </a:lnTo>
                  <a:lnTo>
                    <a:pt x="397911" y="13687"/>
                  </a:lnTo>
                  <a:lnTo>
                    <a:pt x="403516" y="13105"/>
                  </a:lnTo>
                  <a:lnTo>
                    <a:pt x="409120" y="12545"/>
                  </a:lnTo>
                  <a:lnTo>
                    <a:pt x="414725" y="12009"/>
                  </a:lnTo>
                  <a:lnTo>
                    <a:pt x="420329" y="11494"/>
                  </a:lnTo>
                  <a:lnTo>
                    <a:pt x="425933" y="11000"/>
                  </a:lnTo>
                  <a:lnTo>
                    <a:pt x="431538" y="10526"/>
                  </a:lnTo>
                  <a:lnTo>
                    <a:pt x="437142" y="10072"/>
                  </a:lnTo>
                  <a:lnTo>
                    <a:pt x="442747" y="9636"/>
                  </a:lnTo>
                  <a:lnTo>
                    <a:pt x="448351" y="9218"/>
                  </a:lnTo>
                  <a:lnTo>
                    <a:pt x="453955" y="8818"/>
                  </a:lnTo>
                  <a:lnTo>
                    <a:pt x="459560" y="8434"/>
                  </a:lnTo>
                  <a:lnTo>
                    <a:pt x="465164" y="8066"/>
                  </a:lnTo>
                  <a:lnTo>
                    <a:pt x="470769" y="7713"/>
                  </a:lnTo>
                  <a:lnTo>
                    <a:pt x="476373" y="7375"/>
                  </a:lnTo>
                  <a:lnTo>
                    <a:pt x="481977" y="7051"/>
                  </a:lnTo>
                  <a:lnTo>
                    <a:pt x="487582" y="6741"/>
                  </a:lnTo>
                  <a:lnTo>
                    <a:pt x="493186" y="6443"/>
                  </a:lnTo>
                  <a:lnTo>
                    <a:pt x="498790" y="6159"/>
                  </a:lnTo>
                  <a:lnTo>
                    <a:pt x="504395" y="5886"/>
                  </a:lnTo>
                  <a:lnTo>
                    <a:pt x="509999" y="5625"/>
                  </a:lnTo>
                  <a:lnTo>
                    <a:pt x="515604" y="5375"/>
                  </a:lnTo>
                  <a:lnTo>
                    <a:pt x="521208" y="5136"/>
                  </a:lnTo>
                  <a:lnTo>
                    <a:pt x="526812" y="4906"/>
                  </a:lnTo>
                  <a:lnTo>
                    <a:pt x="532417" y="4687"/>
                  </a:lnTo>
                  <a:lnTo>
                    <a:pt x="538021" y="4477"/>
                  </a:lnTo>
                  <a:lnTo>
                    <a:pt x="543626" y="4276"/>
                  </a:lnTo>
                  <a:lnTo>
                    <a:pt x="549230" y="4084"/>
                  </a:lnTo>
                  <a:lnTo>
                    <a:pt x="554834" y="3900"/>
                  </a:lnTo>
                  <a:lnTo>
                    <a:pt x="560439" y="3724"/>
                  </a:lnTo>
                  <a:lnTo>
                    <a:pt x="566043" y="3556"/>
                  </a:lnTo>
                  <a:lnTo>
                    <a:pt x="571648" y="3395"/>
                  </a:lnTo>
                  <a:lnTo>
                    <a:pt x="577252" y="3241"/>
                  </a:lnTo>
                  <a:lnTo>
                    <a:pt x="582856" y="3094"/>
                  </a:lnTo>
                  <a:lnTo>
                    <a:pt x="588461" y="2953"/>
                  </a:lnTo>
                  <a:lnTo>
                    <a:pt x="594065" y="2818"/>
                  </a:lnTo>
                  <a:lnTo>
                    <a:pt x="599670" y="2690"/>
                  </a:lnTo>
                  <a:lnTo>
                    <a:pt x="605274" y="2567"/>
                  </a:lnTo>
                  <a:lnTo>
                    <a:pt x="610878" y="2449"/>
                  </a:lnTo>
                  <a:lnTo>
                    <a:pt x="616483" y="2336"/>
                  </a:lnTo>
                  <a:lnTo>
                    <a:pt x="622087" y="2229"/>
                  </a:lnTo>
                  <a:lnTo>
                    <a:pt x="627692" y="2126"/>
                  </a:lnTo>
                  <a:lnTo>
                    <a:pt x="633296" y="2028"/>
                  </a:lnTo>
                  <a:lnTo>
                    <a:pt x="638900" y="1934"/>
                  </a:lnTo>
                  <a:lnTo>
                    <a:pt x="644505" y="1845"/>
                  </a:lnTo>
                  <a:lnTo>
                    <a:pt x="650109" y="1759"/>
                  </a:lnTo>
                  <a:lnTo>
                    <a:pt x="655713" y="1678"/>
                  </a:lnTo>
                  <a:lnTo>
                    <a:pt x="661318" y="1599"/>
                  </a:lnTo>
                  <a:lnTo>
                    <a:pt x="666922" y="1525"/>
                  </a:lnTo>
                  <a:lnTo>
                    <a:pt x="672527" y="1454"/>
                  </a:lnTo>
                  <a:lnTo>
                    <a:pt x="678131" y="1386"/>
                  </a:lnTo>
                  <a:lnTo>
                    <a:pt x="683735" y="1321"/>
                  </a:lnTo>
                  <a:lnTo>
                    <a:pt x="689340" y="1259"/>
                  </a:lnTo>
                  <a:lnTo>
                    <a:pt x="694944" y="1200"/>
                  </a:lnTo>
                  <a:lnTo>
                    <a:pt x="700549" y="1143"/>
                  </a:lnTo>
                  <a:lnTo>
                    <a:pt x="706153" y="1089"/>
                  </a:lnTo>
                  <a:lnTo>
                    <a:pt x="711757" y="1038"/>
                  </a:lnTo>
                  <a:lnTo>
                    <a:pt x="717362" y="989"/>
                  </a:lnTo>
                  <a:lnTo>
                    <a:pt x="722966" y="942"/>
                  </a:lnTo>
                  <a:lnTo>
                    <a:pt x="728571" y="897"/>
                  </a:lnTo>
                  <a:lnTo>
                    <a:pt x="734175" y="854"/>
                  </a:lnTo>
                  <a:lnTo>
                    <a:pt x="739779" y="814"/>
                  </a:lnTo>
                  <a:lnTo>
                    <a:pt x="745384" y="775"/>
                  </a:lnTo>
                  <a:lnTo>
                    <a:pt x="750988" y="738"/>
                  </a:lnTo>
                  <a:lnTo>
                    <a:pt x="756593" y="702"/>
                  </a:lnTo>
                  <a:lnTo>
                    <a:pt x="762197" y="669"/>
                  </a:lnTo>
                  <a:lnTo>
                    <a:pt x="767801" y="637"/>
                  </a:lnTo>
                  <a:lnTo>
                    <a:pt x="773406" y="606"/>
                  </a:lnTo>
                  <a:lnTo>
                    <a:pt x="779010" y="577"/>
                  </a:lnTo>
                  <a:lnTo>
                    <a:pt x="784615" y="549"/>
                  </a:lnTo>
                  <a:lnTo>
                    <a:pt x="790219" y="522"/>
                  </a:lnTo>
                  <a:lnTo>
                    <a:pt x="795823" y="497"/>
                  </a:lnTo>
                  <a:lnTo>
                    <a:pt x="801428" y="473"/>
                  </a:lnTo>
                  <a:lnTo>
                    <a:pt x="807032" y="450"/>
                  </a:lnTo>
                  <a:lnTo>
                    <a:pt x="812636" y="428"/>
                  </a:lnTo>
                  <a:lnTo>
                    <a:pt x="818241" y="407"/>
                  </a:lnTo>
                  <a:lnTo>
                    <a:pt x="823845" y="387"/>
                  </a:lnTo>
                  <a:lnTo>
                    <a:pt x="829450" y="368"/>
                  </a:lnTo>
                  <a:lnTo>
                    <a:pt x="835054" y="350"/>
                  </a:lnTo>
                  <a:lnTo>
                    <a:pt x="840658" y="333"/>
                  </a:lnTo>
                  <a:lnTo>
                    <a:pt x="846263" y="316"/>
                  </a:lnTo>
                  <a:lnTo>
                    <a:pt x="851867" y="301"/>
                  </a:lnTo>
                  <a:lnTo>
                    <a:pt x="857472" y="286"/>
                  </a:lnTo>
                  <a:lnTo>
                    <a:pt x="863076" y="272"/>
                  </a:lnTo>
                  <a:lnTo>
                    <a:pt x="868680" y="258"/>
                  </a:lnTo>
                  <a:lnTo>
                    <a:pt x="874285" y="245"/>
                  </a:lnTo>
                  <a:lnTo>
                    <a:pt x="879889" y="233"/>
                  </a:lnTo>
                  <a:lnTo>
                    <a:pt x="885494" y="221"/>
                  </a:lnTo>
                  <a:lnTo>
                    <a:pt x="891098" y="210"/>
                  </a:lnTo>
                  <a:lnTo>
                    <a:pt x="896702" y="200"/>
                  </a:lnTo>
                  <a:lnTo>
                    <a:pt x="902307" y="190"/>
                  </a:lnTo>
                  <a:lnTo>
                    <a:pt x="907911" y="180"/>
                  </a:lnTo>
                  <a:lnTo>
                    <a:pt x="913516" y="171"/>
                  </a:lnTo>
                  <a:lnTo>
                    <a:pt x="919120" y="162"/>
                  </a:lnTo>
                  <a:lnTo>
                    <a:pt x="924724" y="154"/>
                  </a:lnTo>
                  <a:lnTo>
                    <a:pt x="930329" y="146"/>
                  </a:lnTo>
                  <a:lnTo>
                    <a:pt x="935933" y="139"/>
                  </a:lnTo>
                  <a:lnTo>
                    <a:pt x="941538" y="132"/>
                  </a:lnTo>
                  <a:lnTo>
                    <a:pt x="947142" y="125"/>
                  </a:lnTo>
                  <a:lnTo>
                    <a:pt x="952746" y="119"/>
                  </a:lnTo>
                  <a:lnTo>
                    <a:pt x="958351" y="113"/>
                  </a:lnTo>
                  <a:lnTo>
                    <a:pt x="963955" y="107"/>
                  </a:lnTo>
                  <a:lnTo>
                    <a:pt x="969559" y="101"/>
                  </a:lnTo>
                  <a:lnTo>
                    <a:pt x="975164" y="96"/>
                  </a:lnTo>
                  <a:lnTo>
                    <a:pt x="980768" y="91"/>
                  </a:lnTo>
                  <a:lnTo>
                    <a:pt x="986373" y="86"/>
                  </a:lnTo>
                  <a:lnTo>
                    <a:pt x="991977" y="82"/>
                  </a:lnTo>
                  <a:lnTo>
                    <a:pt x="997581" y="78"/>
                  </a:lnTo>
                  <a:lnTo>
                    <a:pt x="1003186" y="73"/>
                  </a:lnTo>
                  <a:lnTo>
                    <a:pt x="1008790" y="70"/>
                  </a:lnTo>
                  <a:lnTo>
                    <a:pt x="1014395" y="66"/>
                  </a:lnTo>
                  <a:lnTo>
                    <a:pt x="1019999" y="62"/>
                  </a:lnTo>
                  <a:lnTo>
                    <a:pt x="1025603" y="59"/>
                  </a:lnTo>
                  <a:lnTo>
                    <a:pt x="1031208" y="56"/>
                  </a:lnTo>
                  <a:lnTo>
                    <a:pt x="1036812" y="53"/>
                  </a:lnTo>
                  <a:lnTo>
                    <a:pt x="1042417" y="50"/>
                  </a:lnTo>
                  <a:lnTo>
                    <a:pt x="1048021" y="48"/>
                  </a:lnTo>
                  <a:lnTo>
                    <a:pt x="1053625" y="45"/>
                  </a:lnTo>
                  <a:lnTo>
                    <a:pt x="1059230" y="43"/>
                  </a:lnTo>
                  <a:lnTo>
                    <a:pt x="1064834" y="40"/>
                  </a:lnTo>
                  <a:lnTo>
                    <a:pt x="1070439" y="38"/>
                  </a:lnTo>
                  <a:lnTo>
                    <a:pt x="1076043" y="36"/>
                  </a:lnTo>
                  <a:lnTo>
                    <a:pt x="1081647" y="34"/>
                  </a:lnTo>
                  <a:lnTo>
                    <a:pt x="1087252" y="32"/>
                  </a:lnTo>
                  <a:lnTo>
                    <a:pt x="1092856" y="30"/>
                  </a:lnTo>
                  <a:lnTo>
                    <a:pt x="1098461" y="29"/>
                  </a:lnTo>
                  <a:lnTo>
                    <a:pt x="1104065" y="27"/>
                  </a:lnTo>
                  <a:lnTo>
                    <a:pt x="1109669" y="26"/>
                  </a:lnTo>
                  <a:lnTo>
                    <a:pt x="1115274" y="24"/>
                  </a:lnTo>
                  <a:lnTo>
                    <a:pt x="1120878" y="23"/>
                  </a:lnTo>
                  <a:lnTo>
                    <a:pt x="1126482" y="22"/>
                  </a:lnTo>
                  <a:lnTo>
                    <a:pt x="1132087" y="20"/>
                  </a:lnTo>
                  <a:lnTo>
                    <a:pt x="1137691" y="19"/>
                  </a:lnTo>
                  <a:lnTo>
                    <a:pt x="1143296" y="18"/>
                  </a:lnTo>
                  <a:lnTo>
                    <a:pt x="1148900" y="17"/>
                  </a:lnTo>
                  <a:lnTo>
                    <a:pt x="1154504" y="16"/>
                  </a:lnTo>
                  <a:lnTo>
                    <a:pt x="1160109" y="15"/>
                  </a:lnTo>
                  <a:lnTo>
                    <a:pt x="1165713" y="14"/>
                  </a:lnTo>
                  <a:lnTo>
                    <a:pt x="1171318" y="13"/>
                  </a:lnTo>
                  <a:lnTo>
                    <a:pt x="1176922" y="13"/>
                  </a:lnTo>
                  <a:lnTo>
                    <a:pt x="1182526" y="12"/>
                  </a:lnTo>
                  <a:lnTo>
                    <a:pt x="1188131" y="11"/>
                  </a:lnTo>
                  <a:lnTo>
                    <a:pt x="1193735" y="11"/>
                  </a:lnTo>
                  <a:lnTo>
                    <a:pt x="1199340" y="10"/>
                  </a:lnTo>
                  <a:lnTo>
                    <a:pt x="1204944" y="9"/>
                  </a:lnTo>
                  <a:lnTo>
                    <a:pt x="1210548" y="9"/>
                  </a:lnTo>
                  <a:lnTo>
                    <a:pt x="1216153" y="8"/>
                  </a:lnTo>
                  <a:lnTo>
                    <a:pt x="1221757" y="8"/>
                  </a:lnTo>
                  <a:lnTo>
                    <a:pt x="1227362" y="7"/>
                  </a:lnTo>
                  <a:lnTo>
                    <a:pt x="1232966" y="7"/>
                  </a:lnTo>
                  <a:lnTo>
                    <a:pt x="1238570" y="6"/>
                  </a:lnTo>
                  <a:lnTo>
                    <a:pt x="1244175" y="6"/>
                  </a:lnTo>
                  <a:lnTo>
                    <a:pt x="1249779" y="6"/>
                  </a:lnTo>
                  <a:lnTo>
                    <a:pt x="1255384" y="5"/>
                  </a:lnTo>
                  <a:lnTo>
                    <a:pt x="1260988" y="5"/>
                  </a:lnTo>
                  <a:lnTo>
                    <a:pt x="1266592" y="5"/>
                  </a:lnTo>
                  <a:lnTo>
                    <a:pt x="1272197" y="4"/>
                  </a:lnTo>
                  <a:lnTo>
                    <a:pt x="1277801" y="4"/>
                  </a:lnTo>
                  <a:lnTo>
                    <a:pt x="1283406" y="4"/>
                  </a:lnTo>
                  <a:lnTo>
                    <a:pt x="1289010" y="4"/>
                  </a:lnTo>
                  <a:lnTo>
                    <a:pt x="1294614" y="3"/>
                  </a:lnTo>
                  <a:lnTo>
                    <a:pt x="1300219" y="3"/>
                  </a:lnTo>
                  <a:lnTo>
                    <a:pt x="1305823" y="3"/>
                  </a:lnTo>
                  <a:lnTo>
                    <a:pt x="1311427" y="3"/>
                  </a:lnTo>
                  <a:lnTo>
                    <a:pt x="1317032" y="2"/>
                  </a:lnTo>
                  <a:lnTo>
                    <a:pt x="1322636" y="2"/>
                  </a:lnTo>
                  <a:lnTo>
                    <a:pt x="1328241" y="2"/>
                  </a:lnTo>
                  <a:lnTo>
                    <a:pt x="1333845" y="2"/>
                  </a:lnTo>
                  <a:lnTo>
                    <a:pt x="1339449" y="2"/>
                  </a:lnTo>
                  <a:lnTo>
                    <a:pt x="1345054" y="2"/>
                  </a:lnTo>
                  <a:lnTo>
                    <a:pt x="1350658" y="2"/>
                  </a:lnTo>
                  <a:lnTo>
                    <a:pt x="1356263" y="1"/>
                  </a:lnTo>
                  <a:lnTo>
                    <a:pt x="1361867" y="1"/>
                  </a:lnTo>
                  <a:lnTo>
                    <a:pt x="1367471" y="1"/>
                  </a:lnTo>
                  <a:lnTo>
                    <a:pt x="1373076" y="1"/>
                  </a:lnTo>
                  <a:lnTo>
                    <a:pt x="1378680" y="1"/>
                  </a:lnTo>
                  <a:lnTo>
                    <a:pt x="1384285" y="1"/>
                  </a:lnTo>
                  <a:lnTo>
                    <a:pt x="1389889" y="1"/>
                  </a:lnTo>
                  <a:lnTo>
                    <a:pt x="1395493" y="1"/>
                  </a:lnTo>
                  <a:lnTo>
                    <a:pt x="1401098" y="1"/>
                  </a:lnTo>
                  <a:lnTo>
                    <a:pt x="1406702" y="1"/>
                  </a:lnTo>
                  <a:lnTo>
                    <a:pt x="1412307" y="1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1"/>
                  </a:lnTo>
                  <a:lnTo>
                    <a:pt x="1636482" y="1"/>
                  </a:lnTo>
                  <a:lnTo>
                    <a:pt x="1630878" y="1"/>
                  </a:lnTo>
                  <a:lnTo>
                    <a:pt x="1625273" y="1"/>
                  </a:lnTo>
                  <a:lnTo>
                    <a:pt x="1619669" y="1"/>
                  </a:lnTo>
                  <a:lnTo>
                    <a:pt x="1614065" y="1"/>
                  </a:lnTo>
                  <a:lnTo>
                    <a:pt x="1608460" y="1"/>
                  </a:lnTo>
                  <a:lnTo>
                    <a:pt x="1602856" y="1"/>
                  </a:lnTo>
                  <a:lnTo>
                    <a:pt x="1597252" y="1"/>
                  </a:lnTo>
                  <a:lnTo>
                    <a:pt x="1591647" y="1"/>
                  </a:lnTo>
                  <a:lnTo>
                    <a:pt x="1586043" y="2"/>
                  </a:lnTo>
                  <a:lnTo>
                    <a:pt x="1580438" y="2"/>
                  </a:lnTo>
                  <a:lnTo>
                    <a:pt x="1574834" y="2"/>
                  </a:lnTo>
                  <a:lnTo>
                    <a:pt x="1569230" y="2"/>
                  </a:lnTo>
                  <a:lnTo>
                    <a:pt x="1563625" y="2"/>
                  </a:lnTo>
                  <a:lnTo>
                    <a:pt x="1558021" y="2"/>
                  </a:lnTo>
                  <a:lnTo>
                    <a:pt x="1552416" y="2"/>
                  </a:lnTo>
                  <a:lnTo>
                    <a:pt x="1546812" y="3"/>
                  </a:lnTo>
                  <a:lnTo>
                    <a:pt x="1541208" y="3"/>
                  </a:lnTo>
                  <a:lnTo>
                    <a:pt x="1535603" y="3"/>
                  </a:lnTo>
                  <a:lnTo>
                    <a:pt x="1529999" y="3"/>
                  </a:lnTo>
                  <a:lnTo>
                    <a:pt x="1524394" y="3"/>
                  </a:lnTo>
                  <a:lnTo>
                    <a:pt x="1518790" y="4"/>
                  </a:lnTo>
                  <a:lnTo>
                    <a:pt x="1513186" y="4"/>
                  </a:lnTo>
                  <a:lnTo>
                    <a:pt x="1507581" y="4"/>
                  </a:lnTo>
                  <a:lnTo>
                    <a:pt x="1501977" y="4"/>
                  </a:lnTo>
                  <a:lnTo>
                    <a:pt x="1496372" y="5"/>
                  </a:lnTo>
                  <a:lnTo>
                    <a:pt x="1490768" y="5"/>
                  </a:lnTo>
                  <a:lnTo>
                    <a:pt x="1485164" y="5"/>
                  </a:lnTo>
                  <a:lnTo>
                    <a:pt x="1479559" y="5"/>
                  </a:lnTo>
                  <a:lnTo>
                    <a:pt x="1473955" y="6"/>
                  </a:lnTo>
                  <a:lnTo>
                    <a:pt x="1468350" y="6"/>
                  </a:lnTo>
                  <a:lnTo>
                    <a:pt x="1462746" y="6"/>
                  </a:lnTo>
                  <a:lnTo>
                    <a:pt x="1457142" y="7"/>
                  </a:lnTo>
                  <a:lnTo>
                    <a:pt x="1451537" y="7"/>
                  </a:lnTo>
                  <a:lnTo>
                    <a:pt x="1445933" y="7"/>
                  </a:lnTo>
                  <a:lnTo>
                    <a:pt x="1440329" y="8"/>
                  </a:lnTo>
                  <a:lnTo>
                    <a:pt x="1434724" y="8"/>
                  </a:lnTo>
                  <a:lnTo>
                    <a:pt x="1429120" y="9"/>
                  </a:lnTo>
                  <a:lnTo>
                    <a:pt x="1423515" y="9"/>
                  </a:lnTo>
                  <a:lnTo>
                    <a:pt x="1417911" y="10"/>
                  </a:lnTo>
                  <a:lnTo>
                    <a:pt x="1412307" y="10"/>
                  </a:lnTo>
                  <a:lnTo>
                    <a:pt x="1406702" y="11"/>
                  </a:lnTo>
                  <a:lnTo>
                    <a:pt x="1401098" y="11"/>
                  </a:lnTo>
                  <a:lnTo>
                    <a:pt x="1395493" y="12"/>
                  </a:lnTo>
                  <a:lnTo>
                    <a:pt x="1389889" y="12"/>
                  </a:lnTo>
                  <a:lnTo>
                    <a:pt x="1384285" y="13"/>
                  </a:lnTo>
                  <a:lnTo>
                    <a:pt x="1378680" y="14"/>
                  </a:lnTo>
                  <a:lnTo>
                    <a:pt x="1373076" y="14"/>
                  </a:lnTo>
                  <a:lnTo>
                    <a:pt x="1367471" y="15"/>
                  </a:lnTo>
                  <a:lnTo>
                    <a:pt x="1361867" y="16"/>
                  </a:lnTo>
                  <a:lnTo>
                    <a:pt x="1356263" y="16"/>
                  </a:lnTo>
                  <a:lnTo>
                    <a:pt x="1350658" y="17"/>
                  </a:lnTo>
                  <a:lnTo>
                    <a:pt x="1345054" y="18"/>
                  </a:lnTo>
                  <a:lnTo>
                    <a:pt x="1339449" y="19"/>
                  </a:lnTo>
                  <a:lnTo>
                    <a:pt x="1333845" y="20"/>
                  </a:lnTo>
                  <a:lnTo>
                    <a:pt x="1328241" y="21"/>
                  </a:lnTo>
                  <a:lnTo>
                    <a:pt x="1322636" y="22"/>
                  </a:lnTo>
                  <a:lnTo>
                    <a:pt x="1317032" y="23"/>
                  </a:lnTo>
                  <a:lnTo>
                    <a:pt x="1311427" y="24"/>
                  </a:lnTo>
                  <a:lnTo>
                    <a:pt x="1305823" y="25"/>
                  </a:lnTo>
                  <a:lnTo>
                    <a:pt x="1300219" y="26"/>
                  </a:lnTo>
                  <a:lnTo>
                    <a:pt x="1294614" y="27"/>
                  </a:lnTo>
                  <a:lnTo>
                    <a:pt x="1289010" y="28"/>
                  </a:lnTo>
                  <a:lnTo>
                    <a:pt x="1283406" y="30"/>
                  </a:lnTo>
                  <a:lnTo>
                    <a:pt x="1277801" y="31"/>
                  </a:lnTo>
                  <a:lnTo>
                    <a:pt x="1272197" y="33"/>
                  </a:lnTo>
                  <a:lnTo>
                    <a:pt x="1266592" y="34"/>
                  </a:lnTo>
                  <a:lnTo>
                    <a:pt x="1260988" y="36"/>
                  </a:lnTo>
                  <a:lnTo>
                    <a:pt x="1255384" y="37"/>
                  </a:lnTo>
                  <a:lnTo>
                    <a:pt x="1249779" y="39"/>
                  </a:lnTo>
                  <a:lnTo>
                    <a:pt x="1244175" y="41"/>
                  </a:lnTo>
                  <a:lnTo>
                    <a:pt x="1238570" y="42"/>
                  </a:lnTo>
                  <a:lnTo>
                    <a:pt x="1232966" y="44"/>
                  </a:lnTo>
                  <a:lnTo>
                    <a:pt x="1227362" y="46"/>
                  </a:lnTo>
                  <a:lnTo>
                    <a:pt x="1221757" y="48"/>
                  </a:lnTo>
                  <a:lnTo>
                    <a:pt x="1216153" y="50"/>
                  </a:lnTo>
                  <a:lnTo>
                    <a:pt x="1210548" y="53"/>
                  </a:lnTo>
                  <a:lnTo>
                    <a:pt x="1204944" y="55"/>
                  </a:lnTo>
                  <a:lnTo>
                    <a:pt x="1199340" y="57"/>
                  </a:lnTo>
                  <a:lnTo>
                    <a:pt x="1193735" y="60"/>
                  </a:lnTo>
                  <a:lnTo>
                    <a:pt x="1188131" y="62"/>
                  </a:lnTo>
                  <a:lnTo>
                    <a:pt x="1182526" y="65"/>
                  </a:lnTo>
                  <a:lnTo>
                    <a:pt x="1176922" y="68"/>
                  </a:lnTo>
                  <a:lnTo>
                    <a:pt x="1171318" y="71"/>
                  </a:lnTo>
                  <a:lnTo>
                    <a:pt x="1165713" y="74"/>
                  </a:lnTo>
                  <a:lnTo>
                    <a:pt x="1160109" y="77"/>
                  </a:lnTo>
                  <a:lnTo>
                    <a:pt x="1154504" y="80"/>
                  </a:lnTo>
                  <a:lnTo>
                    <a:pt x="1148900" y="84"/>
                  </a:lnTo>
                  <a:lnTo>
                    <a:pt x="1143296" y="87"/>
                  </a:lnTo>
                  <a:lnTo>
                    <a:pt x="1137691" y="91"/>
                  </a:lnTo>
                  <a:lnTo>
                    <a:pt x="1132087" y="95"/>
                  </a:lnTo>
                  <a:lnTo>
                    <a:pt x="1126482" y="99"/>
                  </a:lnTo>
                  <a:lnTo>
                    <a:pt x="1120878" y="103"/>
                  </a:lnTo>
                  <a:lnTo>
                    <a:pt x="1115274" y="107"/>
                  </a:lnTo>
                  <a:lnTo>
                    <a:pt x="1109669" y="112"/>
                  </a:lnTo>
                  <a:lnTo>
                    <a:pt x="1104065" y="117"/>
                  </a:lnTo>
                  <a:lnTo>
                    <a:pt x="1098461" y="122"/>
                  </a:lnTo>
                  <a:lnTo>
                    <a:pt x="1092856" y="127"/>
                  </a:lnTo>
                  <a:lnTo>
                    <a:pt x="1087252" y="132"/>
                  </a:lnTo>
                  <a:lnTo>
                    <a:pt x="1081647" y="137"/>
                  </a:lnTo>
                  <a:lnTo>
                    <a:pt x="1076043" y="143"/>
                  </a:lnTo>
                  <a:lnTo>
                    <a:pt x="1070439" y="149"/>
                  </a:lnTo>
                  <a:lnTo>
                    <a:pt x="1064834" y="155"/>
                  </a:lnTo>
                  <a:lnTo>
                    <a:pt x="1059230" y="162"/>
                  </a:lnTo>
                  <a:lnTo>
                    <a:pt x="1053625" y="168"/>
                  </a:lnTo>
                  <a:lnTo>
                    <a:pt x="1048021" y="175"/>
                  </a:lnTo>
                  <a:lnTo>
                    <a:pt x="1042417" y="182"/>
                  </a:lnTo>
                  <a:lnTo>
                    <a:pt x="1036812" y="190"/>
                  </a:lnTo>
                  <a:lnTo>
                    <a:pt x="1031208" y="198"/>
                  </a:lnTo>
                  <a:lnTo>
                    <a:pt x="1025603" y="206"/>
                  </a:lnTo>
                  <a:lnTo>
                    <a:pt x="1019999" y="214"/>
                  </a:lnTo>
                  <a:lnTo>
                    <a:pt x="1014395" y="223"/>
                  </a:lnTo>
                  <a:lnTo>
                    <a:pt x="1008790" y="232"/>
                  </a:lnTo>
                  <a:lnTo>
                    <a:pt x="1003186" y="242"/>
                  </a:lnTo>
                  <a:lnTo>
                    <a:pt x="997581" y="252"/>
                  </a:lnTo>
                  <a:lnTo>
                    <a:pt x="991977" y="262"/>
                  </a:lnTo>
                  <a:lnTo>
                    <a:pt x="986373" y="272"/>
                  </a:lnTo>
                  <a:lnTo>
                    <a:pt x="980768" y="283"/>
                  </a:lnTo>
                  <a:lnTo>
                    <a:pt x="975164" y="295"/>
                  </a:lnTo>
                  <a:lnTo>
                    <a:pt x="969559" y="307"/>
                  </a:lnTo>
                  <a:lnTo>
                    <a:pt x="963955" y="319"/>
                  </a:lnTo>
                  <a:lnTo>
                    <a:pt x="958351" y="332"/>
                  </a:lnTo>
                  <a:lnTo>
                    <a:pt x="952746" y="346"/>
                  </a:lnTo>
                  <a:lnTo>
                    <a:pt x="947142" y="360"/>
                  </a:lnTo>
                  <a:lnTo>
                    <a:pt x="941538" y="374"/>
                  </a:lnTo>
                  <a:lnTo>
                    <a:pt x="935933" y="389"/>
                  </a:lnTo>
                  <a:lnTo>
                    <a:pt x="930329" y="405"/>
                  </a:lnTo>
                  <a:lnTo>
                    <a:pt x="924724" y="421"/>
                  </a:lnTo>
                  <a:lnTo>
                    <a:pt x="919120" y="438"/>
                  </a:lnTo>
                  <a:lnTo>
                    <a:pt x="913516" y="456"/>
                  </a:lnTo>
                  <a:lnTo>
                    <a:pt x="907911" y="475"/>
                  </a:lnTo>
                  <a:lnTo>
                    <a:pt x="902307" y="494"/>
                  </a:lnTo>
                  <a:lnTo>
                    <a:pt x="896702" y="514"/>
                  </a:lnTo>
                  <a:lnTo>
                    <a:pt x="891098" y="534"/>
                  </a:lnTo>
                  <a:lnTo>
                    <a:pt x="885494" y="556"/>
                  </a:lnTo>
                  <a:lnTo>
                    <a:pt x="879889" y="578"/>
                  </a:lnTo>
                  <a:lnTo>
                    <a:pt x="874285" y="601"/>
                  </a:lnTo>
                  <a:lnTo>
                    <a:pt x="868680" y="625"/>
                  </a:lnTo>
                  <a:lnTo>
                    <a:pt x="863076" y="651"/>
                  </a:lnTo>
                  <a:lnTo>
                    <a:pt x="857472" y="677"/>
                  </a:lnTo>
                  <a:lnTo>
                    <a:pt x="851867" y="704"/>
                  </a:lnTo>
                  <a:lnTo>
                    <a:pt x="846263" y="732"/>
                  </a:lnTo>
                  <a:lnTo>
                    <a:pt x="840658" y="762"/>
                  </a:lnTo>
                  <a:lnTo>
                    <a:pt x="835054" y="792"/>
                  </a:lnTo>
                  <a:lnTo>
                    <a:pt x="829450" y="824"/>
                  </a:lnTo>
                  <a:lnTo>
                    <a:pt x="823845" y="857"/>
                  </a:lnTo>
                  <a:lnTo>
                    <a:pt x="818241" y="892"/>
                  </a:lnTo>
                  <a:lnTo>
                    <a:pt x="812636" y="928"/>
                  </a:lnTo>
                  <a:lnTo>
                    <a:pt x="807032" y="965"/>
                  </a:lnTo>
                  <a:lnTo>
                    <a:pt x="801428" y="1004"/>
                  </a:lnTo>
                  <a:lnTo>
                    <a:pt x="795823" y="1044"/>
                  </a:lnTo>
                  <a:lnTo>
                    <a:pt x="790219" y="1086"/>
                  </a:lnTo>
                  <a:lnTo>
                    <a:pt x="784615" y="1130"/>
                  </a:lnTo>
                  <a:lnTo>
                    <a:pt x="779010" y="1175"/>
                  </a:lnTo>
                  <a:lnTo>
                    <a:pt x="773406" y="1223"/>
                  </a:lnTo>
                  <a:lnTo>
                    <a:pt x="767801" y="1272"/>
                  </a:lnTo>
                  <a:lnTo>
                    <a:pt x="762197" y="1323"/>
                  </a:lnTo>
                  <a:lnTo>
                    <a:pt x="756593" y="1376"/>
                  </a:lnTo>
                  <a:lnTo>
                    <a:pt x="750988" y="1432"/>
                  </a:lnTo>
                  <a:lnTo>
                    <a:pt x="745384" y="1490"/>
                  </a:lnTo>
                  <a:lnTo>
                    <a:pt x="739779" y="1550"/>
                  </a:lnTo>
                  <a:lnTo>
                    <a:pt x="734175" y="1612"/>
                  </a:lnTo>
                  <a:lnTo>
                    <a:pt x="728571" y="1677"/>
                  </a:lnTo>
                  <a:lnTo>
                    <a:pt x="722966" y="1745"/>
                  </a:lnTo>
                  <a:lnTo>
                    <a:pt x="717362" y="1815"/>
                  </a:lnTo>
                  <a:lnTo>
                    <a:pt x="711757" y="1889"/>
                  </a:lnTo>
                  <a:lnTo>
                    <a:pt x="706153" y="1965"/>
                  </a:lnTo>
                  <a:lnTo>
                    <a:pt x="700549" y="2044"/>
                  </a:lnTo>
                  <a:lnTo>
                    <a:pt x="694944" y="2127"/>
                  </a:lnTo>
                  <a:lnTo>
                    <a:pt x="689340" y="2213"/>
                  </a:lnTo>
                  <a:lnTo>
                    <a:pt x="683735" y="2302"/>
                  </a:lnTo>
                  <a:lnTo>
                    <a:pt x="678131" y="2396"/>
                  </a:lnTo>
                  <a:lnTo>
                    <a:pt x="672527" y="2492"/>
                  </a:lnTo>
                  <a:lnTo>
                    <a:pt x="666922" y="2593"/>
                  </a:lnTo>
                  <a:lnTo>
                    <a:pt x="661318" y="2698"/>
                  </a:lnTo>
                  <a:lnTo>
                    <a:pt x="655713" y="2808"/>
                  </a:lnTo>
                  <a:lnTo>
                    <a:pt x="650109" y="2921"/>
                  </a:lnTo>
                  <a:lnTo>
                    <a:pt x="644505" y="3040"/>
                  </a:lnTo>
                  <a:lnTo>
                    <a:pt x="638900" y="3163"/>
                  </a:lnTo>
                  <a:lnTo>
                    <a:pt x="633296" y="3291"/>
                  </a:lnTo>
                  <a:lnTo>
                    <a:pt x="627692" y="3425"/>
                  </a:lnTo>
                  <a:lnTo>
                    <a:pt x="622087" y="3564"/>
                  </a:lnTo>
                  <a:lnTo>
                    <a:pt x="616483" y="3708"/>
                  </a:lnTo>
                  <a:lnTo>
                    <a:pt x="610878" y="3859"/>
                  </a:lnTo>
                  <a:lnTo>
                    <a:pt x="605274" y="4015"/>
                  </a:lnTo>
                  <a:lnTo>
                    <a:pt x="599670" y="4178"/>
                  </a:lnTo>
                  <a:lnTo>
                    <a:pt x="594065" y="4348"/>
                  </a:lnTo>
                  <a:lnTo>
                    <a:pt x="588461" y="4524"/>
                  </a:lnTo>
                  <a:lnTo>
                    <a:pt x="582856" y="4708"/>
                  </a:lnTo>
                  <a:lnTo>
                    <a:pt x="577252" y="4899"/>
                  </a:lnTo>
                  <a:lnTo>
                    <a:pt x="571648" y="5098"/>
                  </a:lnTo>
                  <a:lnTo>
                    <a:pt x="566043" y="5305"/>
                  </a:lnTo>
                  <a:lnTo>
                    <a:pt x="560439" y="5521"/>
                  </a:lnTo>
                  <a:lnTo>
                    <a:pt x="554834" y="5745"/>
                  </a:lnTo>
                  <a:lnTo>
                    <a:pt x="549230" y="5978"/>
                  </a:lnTo>
                  <a:lnTo>
                    <a:pt x="543626" y="6221"/>
                  </a:lnTo>
                  <a:lnTo>
                    <a:pt x="538021" y="6474"/>
                  </a:lnTo>
                  <a:lnTo>
                    <a:pt x="532417" y="6737"/>
                  </a:lnTo>
                  <a:lnTo>
                    <a:pt x="526812" y="7010"/>
                  </a:lnTo>
                  <a:lnTo>
                    <a:pt x="521208" y="7295"/>
                  </a:lnTo>
                  <a:lnTo>
                    <a:pt x="515604" y="7591"/>
                  </a:lnTo>
                  <a:lnTo>
                    <a:pt x="509999" y="7899"/>
                  </a:lnTo>
                  <a:lnTo>
                    <a:pt x="504395" y="8219"/>
                  </a:lnTo>
                  <a:lnTo>
                    <a:pt x="498790" y="8552"/>
                  </a:lnTo>
                  <a:lnTo>
                    <a:pt x="493186" y="8899"/>
                  </a:lnTo>
                  <a:lnTo>
                    <a:pt x="487582" y="9260"/>
                  </a:lnTo>
                  <a:lnTo>
                    <a:pt x="481977" y="9635"/>
                  </a:lnTo>
                  <a:lnTo>
                    <a:pt x="476373" y="10025"/>
                  </a:lnTo>
                  <a:lnTo>
                    <a:pt x="470769" y="10430"/>
                  </a:lnTo>
                  <a:lnTo>
                    <a:pt x="465164" y="10852"/>
                  </a:lnTo>
                  <a:lnTo>
                    <a:pt x="459560" y="11291"/>
                  </a:lnTo>
                  <a:lnTo>
                    <a:pt x="453955" y="11747"/>
                  </a:lnTo>
                  <a:lnTo>
                    <a:pt x="448351" y="12221"/>
                  </a:lnTo>
                  <a:lnTo>
                    <a:pt x="442747" y="12714"/>
                  </a:lnTo>
                  <a:lnTo>
                    <a:pt x="437142" y="13226"/>
                  </a:lnTo>
                  <a:lnTo>
                    <a:pt x="431538" y="13759"/>
                  </a:lnTo>
                  <a:lnTo>
                    <a:pt x="425933" y="14313"/>
                  </a:lnTo>
                  <a:lnTo>
                    <a:pt x="420329" y="14888"/>
                  </a:lnTo>
                  <a:lnTo>
                    <a:pt x="414725" y="15486"/>
                  </a:lnTo>
                  <a:lnTo>
                    <a:pt x="409120" y="16107"/>
                  </a:lnTo>
                  <a:lnTo>
                    <a:pt x="403516" y="16753"/>
                  </a:lnTo>
                  <a:lnTo>
                    <a:pt x="397911" y="17423"/>
                  </a:lnTo>
                  <a:lnTo>
                    <a:pt x="392307" y="18120"/>
                  </a:lnTo>
                  <a:lnTo>
                    <a:pt x="386703" y="18843"/>
                  </a:lnTo>
                  <a:lnTo>
                    <a:pt x="381098" y="19594"/>
                  </a:lnTo>
                  <a:lnTo>
                    <a:pt x="375494" y="20375"/>
                  </a:lnTo>
                  <a:lnTo>
                    <a:pt x="369889" y="21185"/>
                  </a:lnTo>
                  <a:lnTo>
                    <a:pt x="364285" y="22026"/>
                  </a:lnTo>
                  <a:lnTo>
                    <a:pt x="358681" y="22899"/>
                  </a:lnTo>
                  <a:lnTo>
                    <a:pt x="353076" y="23805"/>
                  </a:lnTo>
                  <a:lnTo>
                    <a:pt x="347472" y="24745"/>
                  </a:lnTo>
                  <a:lnTo>
                    <a:pt x="341867" y="25720"/>
                  </a:lnTo>
                  <a:lnTo>
                    <a:pt x="336263" y="26732"/>
                  </a:lnTo>
                  <a:lnTo>
                    <a:pt x="330659" y="27782"/>
                  </a:lnTo>
                  <a:lnTo>
                    <a:pt x="325054" y="28870"/>
                  </a:lnTo>
                  <a:lnTo>
                    <a:pt x="319450" y="29999"/>
                  </a:lnTo>
                  <a:lnTo>
                    <a:pt x="313846" y="31169"/>
                  </a:lnTo>
                  <a:lnTo>
                    <a:pt x="308241" y="32382"/>
                  </a:lnTo>
                  <a:lnTo>
                    <a:pt x="302637" y="33639"/>
                  </a:lnTo>
                  <a:lnTo>
                    <a:pt x="297032" y="34941"/>
                  </a:lnTo>
                  <a:lnTo>
                    <a:pt x="291428" y="36290"/>
                  </a:lnTo>
                  <a:lnTo>
                    <a:pt x="285824" y="37688"/>
                  </a:lnTo>
                  <a:lnTo>
                    <a:pt x="280219" y="39135"/>
                  </a:lnTo>
                  <a:lnTo>
                    <a:pt x="274615" y="40632"/>
                  </a:lnTo>
                  <a:lnTo>
                    <a:pt x="269010" y="42183"/>
                  </a:lnTo>
                  <a:lnTo>
                    <a:pt x="263406" y="43787"/>
                  </a:lnTo>
                  <a:lnTo>
                    <a:pt x="257802" y="45447"/>
                  </a:lnTo>
                  <a:lnTo>
                    <a:pt x="252197" y="47163"/>
                  </a:lnTo>
                  <a:lnTo>
                    <a:pt x="246593" y="48938"/>
                  </a:lnTo>
                  <a:lnTo>
                    <a:pt x="240988" y="50772"/>
                  </a:lnTo>
                  <a:lnTo>
                    <a:pt x="235384" y="52668"/>
                  </a:lnTo>
                  <a:lnTo>
                    <a:pt x="229780" y="54627"/>
                  </a:lnTo>
                  <a:lnTo>
                    <a:pt x="224175" y="56650"/>
                  </a:lnTo>
                  <a:lnTo>
                    <a:pt x="218571" y="58738"/>
                  </a:lnTo>
                  <a:lnTo>
                    <a:pt x="212966" y="60894"/>
                  </a:lnTo>
                  <a:lnTo>
                    <a:pt x="207362" y="63119"/>
                  </a:lnTo>
                  <a:lnTo>
                    <a:pt x="201758" y="65413"/>
                  </a:lnTo>
                  <a:lnTo>
                    <a:pt x="196153" y="67779"/>
                  </a:lnTo>
                  <a:lnTo>
                    <a:pt x="190549" y="70218"/>
                  </a:lnTo>
                  <a:lnTo>
                    <a:pt x="184944" y="72731"/>
                  </a:lnTo>
                  <a:lnTo>
                    <a:pt x="179340" y="75319"/>
                  </a:lnTo>
                  <a:lnTo>
                    <a:pt x="173736" y="77984"/>
                  </a:lnTo>
                  <a:lnTo>
                    <a:pt x="168131" y="80726"/>
                  </a:lnTo>
                  <a:lnTo>
                    <a:pt x="162527" y="83548"/>
                  </a:lnTo>
                  <a:lnTo>
                    <a:pt x="156923" y="86449"/>
                  </a:lnTo>
                  <a:lnTo>
                    <a:pt x="151318" y="89431"/>
                  </a:lnTo>
                  <a:lnTo>
                    <a:pt x="145714" y="92495"/>
                  </a:lnTo>
                  <a:lnTo>
                    <a:pt x="140109" y="95641"/>
                  </a:lnTo>
                  <a:lnTo>
                    <a:pt x="134505" y="98871"/>
                  </a:lnTo>
                  <a:lnTo>
                    <a:pt x="128901" y="102184"/>
                  </a:lnTo>
                  <a:lnTo>
                    <a:pt x="123296" y="105582"/>
                  </a:lnTo>
                  <a:lnTo>
                    <a:pt x="117692" y="109064"/>
                  </a:lnTo>
                  <a:lnTo>
                    <a:pt x="112087" y="112631"/>
                  </a:lnTo>
                  <a:lnTo>
                    <a:pt x="106483" y="116284"/>
                  </a:lnTo>
                  <a:lnTo>
                    <a:pt x="100879" y="120021"/>
                  </a:lnTo>
                  <a:lnTo>
                    <a:pt x="95274" y="123843"/>
                  </a:lnTo>
                  <a:lnTo>
                    <a:pt x="89670" y="127749"/>
                  </a:lnTo>
                  <a:lnTo>
                    <a:pt x="84065" y="131739"/>
                  </a:lnTo>
                  <a:lnTo>
                    <a:pt x="78461" y="135813"/>
                  </a:lnTo>
                  <a:lnTo>
                    <a:pt x="72857" y="139969"/>
                  </a:lnTo>
                  <a:lnTo>
                    <a:pt x="67252" y="144206"/>
                  </a:lnTo>
                  <a:lnTo>
                    <a:pt x="61648" y="148523"/>
                  </a:lnTo>
                  <a:lnTo>
                    <a:pt x="56043" y="152919"/>
                  </a:lnTo>
                  <a:lnTo>
                    <a:pt x="50439" y="157393"/>
                  </a:lnTo>
                  <a:lnTo>
                    <a:pt x="44835" y="161942"/>
                  </a:lnTo>
                  <a:lnTo>
                    <a:pt x="39230" y="166564"/>
                  </a:lnTo>
                  <a:lnTo>
                    <a:pt x="33626" y="171258"/>
                  </a:lnTo>
                  <a:lnTo>
                    <a:pt x="28021" y="176020"/>
                  </a:lnTo>
                  <a:lnTo>
                    <a:pt x="22417" y="180849"/>
                  </a:lnTo>
                  <a:lnTo>
                    <a:pt x="16813" y="185741"/>
                  </a:lnTo>
                  <a:lnTo>
                    <a:pt x="11208" y="190694"/>
                  </a:lnTo>
                  <a:lnTo>
                    <a:pt x="5604" y="195704"/>
                  </a:lnTo>
                  <a:lnTo>
                    <a:pt x="0" y="200768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644151" y="3019734"/>
              <a:ext cx="1883076" cy="188034"/>
            </a:xfrm>
            <a:custGeom>
              <a:avLst/>
              <a:pathLst>
                <a:path w="1883076" h="188034">
                  <a:moveTo>
                    <a:pt x="0" y="188034"/>
                  </a:moveTo>
                  <a:lnTo>
                    <a:pt x="5604" y="183060"/>
                  </a:lnTo>
                  <a:lnTo>
                    <a:pt x="11208" y="178146"/>
                  </a:lnTo>
                  <a:lnTo>
                    <a:pt x="16813" y="173293"/>
                  </a:lnTo>
                  <a:lnTo>
                    <a:pt x="22417" y="168504"/>
                  </a:lnTo>
                  <a:lnTo>
                    <a:pt x="28021" y="163784"/>
                  </a:lnTo>
                  <a:lnTo>
                    <a:pt x="33626" y="159133"/>
                  </a:lnTo>
                  <a:lnTo>
                    <a:pt x="39230" y="154555"/>
                  </a:lnTo>
                  <a:lnTo>
                    <a:pt x="44835" y="150051"/>
                  </a:lnTo>
                  <a:lnTo>
                    <a:pt x="50439" y="145624"/>
                  </a:lnTo>
                  <a:lnTo>
                    <a:pt x="56043" y="141276"/>
                  </a:lnTo>
                  <a:lnTo>
                    <a:pt x="61648" y="137008"/>
                  </a:lnTo>
                  <a:lnTo>
                    <a:pt x="67252" y="132821"/>
                  </a:lnTo>
                  <a:lnTo>
                    <a:pt x="72857" y="128717"/>
                  </a:lnTo>
                  <a:lnTo>
                    <a:pt x="78461" y="124696"/>
                  </a:lnTo>
                  <a:lnTo>
                    <a:pt x="84065" y="120760"/>
                  </a:lnTo>
                  <a:lnTo>
                    <a:pt x="89670" y="116909"/>
                  </a:lnTo>
                  <a:lnTo>
                    <a:pt x="95274" y="113144"/>
                  </a:lnTo>
                  <a:lnTo>
                    <a:pt x="100879" y="109465"/>
                  </a:lnTo>
                  <a:lnTo>
                    <a:pt x="106483" y="105872"/>
                  </a:lnTo>
                  <a:lnTo>
                    <a:pt x="112087" y="102365"/>
                  </a:lnTo>
                  <a:lnTo>
                    <a:pt x="117692" y="98944"/>
                  </a:lnTo>
                  <a:lnTo>
                    <a:pt x="123296" y="95609"/>
                  </a:lnTo>
                  <a:lnTo>
                    <a:pt x="128901" y="92359"/>
                  </a:lnTo>
                  <a:lnTo>
                    <a:pt x="134505" y="89194"/>
                  </a:lnTo>
                  <a:lnTo>
                    <a:pt x="140109" y="86114"/>
                  </a:lnTo>
                  <a:lnTo>
                    <a:pt x="145714" y="83117"/>
                  </a:lnTo>
                  <a:lnTo>
                    <a:pt x="151318" y="80202"/>
                  </a:lnTo>
                  <a:lnTo>
                    <a:pt x="156923" y="77369"/>
                  </a:lnTo>
                  <a:lnTo>
                    <a:pt x="162527" y="74618"/>
                  </a:lnTo>
                  <a:lnTo>
                    <a:pt x="168131" y="71945"/>
                  </a:lnTo>
                  <a:lnTo>
                    <a:pt x="173736" y="69352"/>
                  </a:lnTo>
                  <a:lnTo>
                    <a:pt x="179340" y="66835"/>
                  </a:lnTo>
                  <a:lnTo>
                    <a:pt x="184944" y="64395"/>
                  </a:lnTo>
                  <a:lnTo>
                    <a:pt x="190549" y="62029"/>
                  </a:lnTo>
                  <a:lnTo>
                    <a:pt x="196153" y="59736"/>
                  </a:lnTo>
                  <a:lnTo>
                    <a:pt x="201758" y="57516"/>
                  </a:lnTo>
                  <a:lnTo>
                    <a:pt x="207362" y="55366"/>
                  </a:lnTo>
                  <a:lnTo>
                    <a:pt x="212966" y="53285"/>
                  </a:lnTo>
                  <a:lnTo>
                    <a:pt x="218571" y="51271"/>
                  </a:lnTo>
                  <a:lnTo>
                    <a:pt x="224175" y="49324"/>
                  </a:lnTo>
                  <a:lnTo>
                    <a:pt x="229780" y="47441"/>
                  </a:lnTo>
                  <a:lnTo>
                    <a:pt x="235384" y="45621"/>
                  </a:lnTo>
                  <a:lnTo>
                    <a:pt x="240988" y="43862"/>
                  </a:lnTo>
                  <a:lnTo>
                    <a:pt x="246593" y="42164"/>
                  </a:lnTo>
                  <a:lnTo>
                    <a:pt x="252197" y="40523"/>
                  </a:lnTo>
                  <a:lnTo>
                    <a:pt x="257802" y="38940"/>
                  </a:lnTo>
                  <a:lnTo>
                    <a:pt x="263406" y="37412"/>
                  </a:lnTo>
                  <a:lnTo>
                    <a:pt x="269010" y="35937"/>
                  </a:lnTo>
                  <a:lnTo>
                    <a:pt x="274615" y="34515"/>
                  </a:lnTo>
                  <a:lnTo>
                    <a:pt x="280219" y="33144"/>
                  </a:lnTo>
                  <a:lnTo>
                    <a:pt x="285824" y="31822"/>
                  </a:lnTo>
                  <a:lnTo>
                    <a:pt x="291428" y="30548"/>
                  </a:lnTo>
                  <a:lnTo>
                    <a:pt x="297032" y="29320"/>
                  </a:lnTo>
                  <a:lnTo>
                    <a:pt x="302637" y="28138"/>
                  </a:lnTo>
                  <a:lnTo>
                    <a:pt x="308241" y="26999"/>
                  </a:lnTo>
                  <a:lnTo>
                    <a:pt x="313846" y="25902"/>
                  </a:lnTo>
                  <a:lnTo>
                    <a:pt x="319450" y="24847"/>
                  </a:lnTo>
                  <a:lnTo>
                    <a:pt x="325054" y="23831"/>
                  </a:lnTo>
                  <a:lnTo>
                    <a:pt x="330659" y="22853"/>
                  </a:lnTo>
                  <a:lnTo>
                    <a:pt x="336263" y="21912"/>
                  </a:lnTo>
                  <a:lnTo>
                    <a:pt x="341867" y="21008"/>
                  </a:lnTo>
                  <a:lnTo>
                    <a:pt x="347472" y="20138"/>
                  </a:lnTo>
                  <a:lnTo>
                    <a:pt x="353076" y="19302"/>
                  </a:lnTo>
                  <a:lnTo>
                    <a:pt x="358681" y="18498"/>
                  </a:lnTo>
                  <a:lnTo>
                    <a:pt x="364285" y="17725"/>
                  </a:lnTo>
                  <a:lnTo>
                    <a:pt x="369889" y="16982"/>
                  </a:lnTo>
                  <a:lnTo>
                    <a:pt x="375494" y="16269"/>
                  </a:lnTo>
                  <a:lnTo>
                    <a:pt x="381098" y="15584"/>
                  </a:lnTo>
                  <a:lnTo>
                    <a:pt x="386703" y="14926"/>
                  </a:lnTo>
                  <a:lnTo>
                    <a:pt x="392307" y="14294"/>
                  </a:lnTo>
                  <a:lnTo>
                    <a:pt x="397911" y="13687"/>
                  </a:lnTo>
                  <a:lnTo>
                    <a:pt x="403516" y="13105"/>
                  </a:lnTo>
                  <a:lnTo>
                    <a:pt x="409120" y="12545"/>
                  </a:lnTo>
                  <a:lnTo>
                    <a:pt x="414725" y="12009"/>
                  </a:lnTo>
                  <a:lnTo>
                    <a:pt x="420329" y="11494"/>
                  </a:lnTo>
                  <a:lnTo>
                    <a:pt x="425933" y="11000"/>
                  </a:lnTo>
                  <a:lnTo>
                    <a:pt x="431538" y="10526"/>
                  </a:lnTo>
                  <a:lnTo>
                    <a:pt x="437142" y="10072"/>
                  </a:lnTo>
                  <a:lnTo>
                    <a:pt x="442747" y="9636"/>
                  </a:lnTo>
                  <a:lnTo>
                    <a:pt x="448351" y="9218"/>
                  </a:lnTo>
                  <a:lnTo>
                    <a:pt x="453955" y="8818"/>
                  </a:lnTo>
                  <a:lnTo>
                    <a:pt x="459560" y="8434"/>
                  </a:lnTo>
                  <a:lnTo>
                    <a:pt x="465164" y="8066"/>
                  </a:lnTo>
                  <a:lnTo>
                    <a:pt x="470769" y="7713"/>
                  </a:lnTo>
                  <a:lnTo>
                    <a:pt x="476373" y="7375"/>
                  </a:lnTo>
                  <a:lnTo>
                    <a:pt x="481977" y="7051"/>
                  </a:lnTo>
                  <a:lnTo>
                    <a:pt x="487582" y="6741"/>
                  </a:lnTo>
                  <a:lnTo>
                    <a:pt x="493186" y="6443"/>
                  </a:lnTo>
                  <a:lnTo>
                    <a:pt x="498790" y="6159"/>
                  </a:lnTo>
                  <a:lnTo>
                    <a:pt x="504395" y="5886"/>
                  </a:lnTo>
                  <a:lnTo>
                    <a:pt x="509999" y="5625"/>
                  </a:lnTo>
                  <a:lnTo>
                    <a:pt x="515604" y="5375"/>
                  </a:lnTo>
                  <a:lnTo>
                    <a:pt x="521208" y="5136"/>
                  </a:lnTo>
                  <a:lnTo>
                    <a:pt x="526812" y="4906"/>
                  </a:lnTo>
                  <a:lnTo>
                    <a:pt x="532417" y="4687"/>
                  </a:lnTo>
                  <a:lnTo>
                    <a:pt x="538021" y="4477"/>
                  </a:lnTo>
                  <a:lnTo>
                    <a:pt x="543626" y="4276"/>
                  </a:lnTo>
                  <a:lnTo>
                    <a:pt x="549230" y="4084"/>
                  </a:lnTo>
                  <a:lnTo>
                    <a:pt x="554834" y="3900"/>
                  </a:lnTo>
                  <a:lnTo>
                    <a:pt x="560439" y="3724"/>
                  </a:lnTo>
                  <a:lnTo>
                    <a:pt x="566043" y="3556"/>
                  </a:lnTo>
                  <a:lnTo>
                    <a:pt x="571648" y="3395"/>
                  </a:lnTo>
                  <a:lnTo>
                    <a:pt x="577252" y="3241"/>
                  </a:lnTo>
                  <a:lnTo>
                    <a:pt x="582856" y="3094"/>
                  </a:lnTo>
                  <a:lnTo>
                    <a:pt x="588461" y="2953"/>
                  </a:lnTo>
                  <a:lnTo>
                    <a:pt x="594065" y="2818"/>
                  </a:lnTo>
                  <a:lnTo>
                    <a:pt x="599670" y="2690"/>
                  </a:lnTo>
                  <a:lnTo>
                    <a:pt x="605274" y="2567"/>
                  </a:lnTo>
                  <a:lnTo>
                    <a:pt x="610878" y="2449"/>
                  </a:lnTo>
                  <a:lnTo>
                    <a:pt x="616483" y="2336"/>
                  </a:lnTo>
                  <a:lnTo>
                    <a:pt x="622087" y="2229"/>
                  </a:lnTo>
                  <a:lnTo>
                    <a:pt x="627692" y="2126"/>
                  </a:lnTo>
                  <a:lnTo>
                    <a:pt x="633296" y="2028"/>
                  </a:lnTo>
                  <a:lnTo>
                    <a:pt x="638900" y="1934"/>
                  </a:lnTo>
                  <a:lnTo>
                    <a:pt x="644505" y="1845"/>
                  </a:lnTo>
                  <a:lnTo>
                    <a:pt x="650109" y="1759"/>
                  </a:lnTo>
                  <a:lnTo>
                    <a:pt x="655713" y="1678"/>
                  </a:lnTo>
                  <a:lnTo>
                    <a:pt x="661318" y="1599"/>
                  </a:lnTo>
                  <a:lnTo>
                    <a:pt x="666922" y="1525"/>
                  </a:lnTo>
                  <a:lnTo>
                    <a:pt x="672527" y="1454"/>
                  </a:lnTo>
                  <a:lnTo>
                    <a:pt x="678131" y="1386"/>
                  </a:lnTo>
                  <a:lnTo>
                    <a:pt x="683735" y="1321"/>
                  </a:lnTo>
                  <a:lnTo>
                    <a:pt x="689340" y="1259"/>
                  </a:lnTo>
                  <a:lnTo>
                    <a:pt x="694944" y="1200"/>
                  </a:lnTo>
                  <a:lnTo>
                    <a:pt x="700549" y="1143"/>
                  </a:lnTo>
                  <a:lnTo>
                    <a:pt x="706153" y="1089"/>
                  </a:lnTo>
                  <a:lnTo>
                    <a:pt x="711757" y="1038"/>
                  </a:lnTo>
                  <a:lnTo>
                    <a:pt x="717362" y="989"/>
                  </a:lnTo>
                  <a:lnTo>
                    <a:pt x="722966" y="942"/>
                  </a:lnTo>
                  <a:lnTo>
                    <a:pt x="728571" y="897"/>
                  </a:lnTo>
                  <a:lnTo>
                    <a:pt x="734175" y="854"/>
                  </a:lnTo>
                  <a:lnTo>
                    <a:pt x="739779" y="814"/>
                  </a:lnTo>
                  <a:lnTo>
                    <a:pt x="745384" y="775"/>
                  </a:lnTo>
                  <a:lnTo>
                    <a:pt x="750988" y="738"/>
                  </a:lnTo>
                  <a:lnTo>
                    <a:pt x="756593" y="702"/>
                  </a:lnTo>
                  <a:lnTo>
                    <a:pt x="762197" y="669"/>
                  </a:lnTo>
                  <a:lnTo>
                    <a:pt x="767801" y="637"/>
                  </a:lnTo>
                  <a:lnTo>
                    <a:pt x="773406" y="606"/>
                  </a:lnTo>
                  <a:lnTo>
                    <a:pt x="779010" y="577"/>
                  </a:lnTo>
                  <a:lnTo>
                    <a:pt x="784615" y="549"/>
                  </a:lnTo>
                  <a:lnTo>
                    <a:pt x="790219" y="522"/>
                  </a:lnTo>
                  <a:lnTo>
                    <a:pt x="795823" y="497"/>
                  </a:lnTo>
                  <a:lnTo>
                    <a:pt x="801428" y="473"/>
                  </a:lnTo>
                  <a:lnTo>
                    <a:pt x="807032" y="450"/>
                  </a:lnTo>
                  <a:lnTo>
                    <a:pt x="812636" y="428"/>
                  </a:lnTo>
                  <a:lnTo>
                    <a:pt x="818241" y="407"/>
                  </a:lnTo>
                  <a:lnTo>
                    <a:pt x="823845" y="387"/>
                  </a:lnTo>
                  <a:lnTo>
                    <a:pt x="829450" y="368"/>
                  </a:lnTo>
                  <a:lnTo>
                    <a:pt x="835054" y="350"/>
                  </a:lnTo>
                  <a:lnTo>
                    <a:pt x="840658" y="333"/>
                  </a:lnTo>
                  <a:lnTo>
                    <a:pt x="846263" y="316"/>
                  </a:lnTo>
                  <a:lnTo>
                    <a:pt x="851867" y="301"/>
                  </a:lnTo>
                  <a:lnTo>
                    <a:pt x="857472" y="286"/>
                  </a:lnTo>
                  <a:lnTo>
                    <a:pt x="863076" y="272"/>
                  </a:lnTo>
                  <a:lnTo>
                    <a:pt x="868680" y="258"/>
                  </a:lnTo>
                  <a:lnTo>
                    <a:pt x="874285" y="245"/>
                  </a:lnTo>
                  <a:lnTo>
                    <a:pt x="879889" y="233"/>
                  </a:lnTo>
                  <a:lnTo>
                    <a:pt x="885494" y="221"/>
                  </a:lnTo>
                  <a:lnTo>
                    <a:pt x="891098" y="210"/>
                  </a:lnTo>
                  <a:lnTo>
                    <a:pt x="896702" y="200"/>
                  </a:lnTo>
                  <a:lnTo>
                    <a:pt x="902307" y="190"/>
                  </a:lnTo>
                  <a:lnTo>
                    <a:pt x="907911" y="180"/>
                  </a:lnTo>
                  <a:lnTo>
                    <a:pt x="913516" y="171"/>
                  </a:lnTo>
                  <a:lnTo>
                    <a:pt x="919120" y="162"/>
                  </a:lnTo>
                  <a:lnTo>
                    <a:pt x="924724" y="154"/>
                  </a:lnTo>
                  <a:lnTo>
                    <a:pt x="930329" y="146"/>
                  </a:lnTo>
                  <a:lnTo>
                    <a:pt x="935933" y="139"/>
                  </a:lnTo>
                  <a:lnTo>
                    <a:pt x="941538" y="132"/>
                  </a:lnTo>
                  <a:lnTo>
                    <a:pt x="947142" y="125"/>
                  </a:lnTo>
                  <a:lnTo>
                    <a:pt x="952746" y="119"/>
                  </a:lnTo>
                  <a:lnTo>
                    <a:pt x="958351" y="113"/>
                  </a:lnTo>
                  <a:lnTo>
                    <a:pt x="963955" y="107"/>
                  </a:lnTo>
                  <a:lnTo>
                    <a:pt x="969559" y="101"/>
                  </a:lnTo>
                  <a:lnTo>
                    <a:pt x="975164" y="96"/>
                  </a:lnTo>
                  <a:lnTo>
                    <a:pt x="980768" y="91"/>
                  </a:lnTo>
                  <a:lnTo>
                    <a:pt x="986373" y="86"/>
                  </a:lnTo>
                  <a:lnTo>
                    <a:pt x="991977" y="82"/>
                  </a:lnTo>
                  <a:lnTo>
                    <a:pt x="997581" y="78"/>
                  </a:lnTo>
                  <a:lnTo>
                    <a:pt x="1003186" y="73"/>
                  </a:lnTo>
                  <a:lnTo>
                    <a:pt x="1008790" y="70"/>
                  </a:lnTo>
                  <a:lnTo>
                    <a:pt x="1014395" y="66"/>
                  </a:lnTo>
                  <a:lnTo>
                    <a:pt x="1019999" y="62"/>
                  </a:lnTo>
                  <a:lnTo>
                    <a:pt x="1025603" y="59"/>
                  </a:lnTo>
                  <a:lnTo>
                    <a:pt x="1031208" y="56"/>
                  </a:lnTo>
                  <a:lnTo>
                    <a:pt x="1036812" y="53"/>
                  </a:lnTo>
                  <a:lnTo>
                    <a:pt x="1042417" y="50"/>
                  </a:lnTo>
                  <a:lnTo>
                    <a:pt x="1048021" y="48"/>
                  </a:lnTo>
                  <a:lnTo>
                    <a:pt x="1053625" y="45"/>
                  </a:lnTo>
                  <a:lnTo>
                    <a:pt x="1059230" y="43"/>
                  </a:lnTo>
                  <a:lnTo>
                    <a:pt x="1064834" y="40"/>
                  </a:lnTo>
                  <a:lnTo>
                    <a:pt x="1070439" y="38"/>
                  </a:lnTo>
                  <a:lnTo>
                    <a:pt x="1076043" y="36"/>
                  </a:lnTo>
                  <a:lnTo>
                    <a:pt x="1081647" y="34"/>
                  </a:lnTo>
                  <a:lnTo>
                    <a:pt x="1087252" y="32"/>
                  </a:lnTo>
                  <a:lnTo>
                    <a:pt x="1092856" y="30"/>
                  </a:lnTo>
                  <a:lnTo>
                    <a:pt x="1098461" y="29"/>
                  </a:lnTo>
                  <a:lnTo>
                    <a:pt x="1104065" y="27"/>
                  </a:lnTo>
                  <a:lnTo>
                    <a:pt x="1109669" y="26"/>
                  </a:lnTo>
                  <a:lnTo>
                    <a:pt x="1115274" y="24"/>
                  </a:lnTo>
                  <a:lnTo>
                    <a:pt x="1120878" y="23"/>
                  </a:lnTo>
                  <a:lnTo>
                    <a:pt x="1126482" y="22"/>
                  </a:lnTo>
                  <a:lnTo>
                    <a:pt x="1132087" y="20"/>
                  </a:lnTo>
                  <a:lnTo>
                    <a:pt x="1137691" y="19"/>
                  </a:lnTo>
                  <a:lnTo>
                    <a:pt x="1143296" y="18"/>
                  </a:lnTo>
                  <a:lnTo>
                    <a:pt x="1148900" y="17"/>
                  </a:lnTo>
                  <a:lnTo>
                    <a:pt x="1154504" y="16"/>
                  </a:lnTo>
                  <a:lnTo>
                    <a:pt x="1160109" y="15"/>
                  </a:lnTo>
                  <a:lnTo>
                    <a:pt x="1165713" y="14"/>
                  </a:lnTo>
                  <a:lnTo>
                    <a:pt x="1171318" y="13"/>
                  </a:lnTo>
                  <a:lnTo>
                    <a:pt x="1176922" y="13"/>
                  </a:lnTo>
                  <a:lnTo>
                    <a:pt x="1182526" y="12"/>
                  </a:lnTo>
                  <a:lnTo>
                    <a:pt x="1188131" y="11"/>
                  </a:lnTo>
                  <a:lnTo>
                    <a:pt x="1193735" y="11"/>
                  </a:lnTo>
                  <a:lnTo>
                    <a:pt x="1199340" y="10"/>
                  </a:lnTo>
                  <a:lnTo>
                    <a:pt x="1204944" y="9"/>
                  </a:lnTo>
                  <a:lnTo>
                    <a:pt x="1210548" y="9"/>
                  </a:lnTo>
                  <a:lnTo>
                    <a:pt x="1216153" y="8"/>
                  </a:lnTo>
                  <a:lnTo>
                    <a:pt x="1221757" y="8"/>
                  </a:lnTo>
                  <a:lnTo>
                    <a:pt x="1227362" y="7"/>
                  </a:lnTo>
                  <a:lnTo>
                    <a:pt x="1232966" y="7"/>
                  </a:lnTo>
                  <a:lnTo>
                    <a:pt x="1238570" y="6"/>
                  </a:lnTo>
                  <a:lnTo>
                    <a:pt x="1244175" y="6"/>
                  </a:lnTo>
                  <a:lnTo>
                    <a:pt x="1249779" y="6"/>
                  </a:lnTo>
                  <a:lnTo>
                    <a:pt x="1255384" y="5"/>
                  </a:lnTo>
                  <a:lnTo>
                    <a:pt x="1260988" y="5"/>
                  </a:lnTo>
                  <a:lnTo>
                    <a:pt x="1266592" y="5"/>
                  </a:lnTo>
                  <a:lnTo>
                    <a:pt x="1272197" y="4"/>
                  </a:lnTo>
                  <a:lnTo>
                    <a:pt x="1277801" y="4"/>
                  </a:lnTo>
                  <a:lnTo>
                    <a:pt x="1283406" y="4"/>
                  </a:lnTo>
                  <a:lnTo>
                    <a:pt x="1289010" y="4"/>
                  </a:lnTo>
                  <a:lnTo>
                    <a:pt x="1294614" y="3"/>
                  </a:lnTo>
                  <a:lnTo>
                    <a:pt x="1300219" y="3"/>
                  </a:lnTo>
                  <a:lnTo>
                    <a:pt x="1305823" y="3"/>
                  </a:lnTo>
                  <a:lnTo>
                    <a:pt x="1311427" y="3"/>
                  </a:lnTo>
                  <a:lnTo>
                    <a:pt x="1317032" y="2"/>
                  </a:lnTo>
                  <a:lnTo>
                    <a:pt x="1322636" y="2"/>
                  </a:lnTo>
                  <a:lnTo>
                    <a:pt x="1328241" y="2"/>
                  </a:lnTo>
                  <a:lnTo>
                    <a:pt x="1333845" y="2"/>
                  </a:lnTo>
                  <a:lnTo>
                    <a:pt x="1339449" y="2"/>
                  </a:lnTo>
                  <a:lnTo>
                    <a:pt x="1345054" y="2"/>
                  </a:lnTo>
                  <a:lnTo>
                    <a:pt x="1350658" y="2"/>
                  </a:lnTo>
                  <a:lnTo>
                    <a:pt x="1356263" y="1"/>
                  </a:lnTo>
                  <a:lnTo>
                    <a:pt x="1361867" y="1"/>
                  </a:lnTo>
                  <a:lnTo>
                    <a:pt x="1367471" y="1"/>
                  </a:lnTo>
                  <a:lnTo>
                    <a:pt x="1373076" y="1"/>
                  </a:lnTo>
                  <a:lnTo>
                    <a:pt x="1378680" y="1"/>
                  </a:lnTo>
                  <a:lnTo>
                    <a:pt x="1384285" y="1"/>
                  </a:lnTo>
                  <a:lnTo>
                    <a:pt x="1389889" y="1"/>
                  </a:lnTo>
                  <a:lnTo>
                    <a:pt x="1395493" y="1"/>
                  </a:lnTo>
                  <a:lnTo>
                    <a:pt x="1401098" y="1"/>
                  </a:lnTo>
                  <a:lnTo>
                    <a:pt x="1406702" y="1"/>
                  </a:lnTo>
                  <a:lnTo>
                    <a:pt x="1412307" y="1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644151" y="3019734"/>
              <a:ext cx="1883076" cy="254058"/>
            </a:xfrm>
            <a:custGeom>
              <a:avLst/>
              <a:pathLst>
                <a:path w="1883076" h="254058">
                  <a:moveTo>
                    <a:pt x="0" y="200768"/>
                  </a:moveTo>
                  <a:lnTo>
                    <a:pt x="5604" y="195704"/>
                  </a:lnTo>
                  <a:lnTo>
                    <a:pt x="11208" y="190694"/>
                  </a:lnTo>
                  <a:lnTo>
                    <a:pt x="16813" y="185741"/>
                  </a:lnTo>
                  <a:lnTo>
                    <a:pt x="22417" y="180849"/>
                  </a:lnTo>
                  <a:lnTo>
                    <a:pt x="28021" y="176020"/>
                  </a:lnTo>
                  <a:lnTo>
                    <a:pt x="33626" y="171258"/>
                  </a:lnTo>
                  <a:lnTo>
                    <a:pt x="39230" y="166564"/>
                  </a:lnTo>
                  <a:lnTo>
                    <a:pt x="44835" y="161942"/>
                  </a:lnTo>
                  <a:lnTo>
                    <a:pt x="50439" y="157393"/>
                  </a:lnTo>
                  <a:lnTo>
                    <a:pt x="56043" y="152919"/>
                  </a:lnTo>
                  <a:lnTo>
                    <a:pt x="61648" y="148523"/>
                  </a:lnTo>
                  <a:lnTo>
                    <a:pt x="67252" y="144206"/>
                  </a:lnTo>
                  <a:lnTo>
                    <a:pt x="72857" y="139969"/>
                  </a:lnTo>
                  <a:lnTo>
                    <a:pt x="78461" y="135813"/>
                  </a:lnTo>
                  <a:lnTo>
                    <a:pt x="84065" y="131739"/>
                  </a:lnTo>
                  <a:lnTo>
                    <a:pt x="89670" y="127749"/>
                  </a:lnTo>
                  <a:lnTo>
                    <a:pt x="95274" y="123843"/>
                  </a:lnTo>
                  <a:lnTo>
                    <a:pt x="100879" y="120021"/>
                  </a:lnTo>
                  <a:lnTo>
                    <a:pt x="106483" y="116284"/>
                  </a:lnTo>
                  <a:lnTo>
                    <a:pt x="112087" y="112631"/>
                  </a:lnTo>
                  <a:lnTo>
                    <a:pt x="117692" y="109064"/>
                  </a:lnTo>
                  <a:lnTo>
                    <a:pt x="123296" y="105582"/>
                  </a:lnTo>
                  <a:lnTo>
                    <a:pt x="128901" y="102184"/>
                  </a:lnTo>
                  <a:lnTo>
                    <a:pt x="134505" y="98871"/>
                  </a:lnTo>
                  <a:lnTo>
                    <a:pt x="140109" y="95641"/>
                  </a:lnTo>
                  <a:lnTo>
                    <a:pt x="145714" y="92495"/>
                  </a:lnTo>
                  <a:lnTo>
                    <a:pt x="151318" y="89431"/>
                  </a:lnTo>
                  <a:lnTo>
                    <a:pt x="156923" y="86449"/>
                  </a:lnTo>
                  <a:lnTo>
                    <a:pt x="162527" y="83548"/>
                  </a:lnTo>
                  <a:lnTo>
                    <a:pt x="168131" y="80726"/>
                  </a:lnTo>
                  <a:lnTo>
                    <a:pt x="173736" y="77984"/>
                  </a:lnTo>
                  <a:lnTo>
                    <a:pt x="179340" y="75319"/>
                  </a:lnTo>
                  <a:lnTo>
                    <a:pt x="184944" y="72731"/>
                  </a:lnTo>
                  <a:lnTo>
                    <a:pt x="190549" y="70218"/>
                  </a:lnTo>
                  <a:lnTo>
                    <a:pt x="196153" y="67779"/>
                  </a:lnTo>
                  <a:lnTo>
                    <a:pt x="201758" y="65413"/>
                  </a:lnTo>
                  <a:lnTo>
                    <a:pt x="207362" y="63119"/>
                  </a:lnTo>
                  <a:lnTo>
                    <a:pt x="212966" y="60894"/>
                  </a:lnTo>
                  <a:lnTo>
                    <a:pt x="218571" y="58738"/>
                  </a:lnTo>
                  <a:lnTo>
                    <a:pt x="224175" y="56650"/>
                  </a:lnTo>
                  <a:lnTo>
                    <a:pt x="229780" y="54627"/>
                  </a:lnTo>
                  <a:lnTo>
                    <a:pt x="235384" y="52668"/>
                  </a:lnTo>
                  <a:lnTo>
                    <a:pt x="240988" y="50772"/>
                  </a:lnTo>
                  <a:lnTo>
                    <a:pt x="246593" y="48938"/>
                  </a:lnTo>
                  <a:lnTo>
                    <a:pt x="252197" y="47163"/>
                  </a:lnTo>
                  <a:lnTo>
                    <a:pt x="257802" y="45447"/>
                  </a:lnTo>
                  <a:lnTo>
                    <a:pt x="263406" y="43787"/>
                  </a:lnTo>
                  <a:lnTo>
                    <a:pt x="269010" y="42183"/>
                  </a:lnTo>
                  <a:lnTo>
                    <a:pt x="274615" y="40632"/>
                  </a:lnTo>
                  <a:lnTo>
                    <a:pt x="280219" y="39134"/>
                  </a:lnTo>
                  <a:lnTo>
                    <a:pt x="285824" y="37688"/>
                  </a:lnTo>
                  <a:lnTo>
                    <a:pt x="291428" y="36290"/>
                  </a:lnTo>
                  <a:lnTo>
                    <a:pt x="297032" y="34941"/>
                  </a:lnTo>
                  <a:lnTo>
                    <a:pt x="302637" y="33639"/>
                  </a:lnTo>
                  <a:lnTo>
                    <a:pt x="308241" y="32382"/>
                  </a:lnTo>
                  <a:lnTo>
                    <a:pt x="313846" y="31169"/>
                  </a:lnTo>
                  <a:lnTo>
                    <a:pt x="319450" y="29999"/>
                  </a:lnTo>
                  <a:lnTo>
                    <a:pt x="325054" y="28870"/>
                  </a:lnTo>
                  <a:lnTo>
                    <a:pt x="330659" y="27782"/>
                  </a:lnTo>
                  <a:lnTo>
                    <a:pt x="336263" y="26732"/>
                  </a:lnTo>
                  <a:lnTo>
                    <a:pt x="341867" y="25720"/>
                  </a:lnTo>
                  <a:lnTo>
                    <a:pt x="347472" y="24745"/>
                  </a:lnTo>
                  <a:lnTo>
                    <a:pt x="353076" y="23805"/>
                  </a:lnTo>
                  <a:lnTo>
                    <a:pt x="358681" y="22899"/>
                  </a:lnTo>
                  <a:lnTo>
                    <a:pt x="364285" y="22026"/>
                  </a:lnTo>
                  <a:lnTo>
                    <a:pt x="369889" y="21185"/>
                  </a:lnTo>
                  <a:lnTo>
                    <a:pt x="375494" y="20375"/>
                  </a:lnTo>
                  <a:lnTo>
                    <a:pt x="381098" y="19594"/>
                  </a:lnTo>
                  <a:lnTo>
                    <a:pt x="386703" y="18843"/>
                  </a:lnTo>
                  <a:lnTo>
                    <a:pt x="392307" y="18120"/>
                  </a:lnTo>
                  <a:lnTo>
                    <a:pt x="397911" y="17423"/>
                  </a:lnTo>
                  <a:lnTo>
                    <a:pt x="403516" y="16753"/>
                  </a:lnTo>
                  <a:lnTo>
                    <a:pt x="409120" y="16107"/>
                  </a:lnTo>
                  <a:lnTo>
                    <a:pt x="414725" y="15486"/>
                  </a:lnTo>
                  <a:lnTo>
                    <a:pt x="420329" y="14888"/>
                  </a:lnTo>
                  <a:lnTo>
                    <a:pt x="425933" y="14313"/>
                  </a:lnTo>
                  <a:lnTo>
                    <a:pt x="431538" y="13759"/>
                  </a:lnTo>
                  <a:lnTo>
                    <a:pt x="437142" y="13226"/>
                  </a:lnTo>
                  <a:lnTo>
                    <a:pt x="442747" y="12714"/>
                  </a:lnTo>
                  <a:lnTo>
                    <a:pt x="448351" y="12221"/>
                  </a:lnTo>
                  <a:lnTo>
                    <a:pt x="453955" y="11747"/>
                  </a:lnTo>
                  <a:lnTo>
                    <a:pt x="459560" y="11291"/>
                  </a:lnTo>
                  <a:lnTo>
                    <a:pt x="465164" y="10852"/>
                  </a:lnTo>
                  <a:lnTo>
                    <a:pt x="470769" y="10430"/>
                  </a:lnTo>
                  <a:lnTo>
                    <a:pt x="476373" y="10025"/>
                  </a:lnTo>
                  <a:lnTo>
                    <a:pt x="481977" y="9635"/>
                  </a:lnTo>
                  <a:lnTo>
                    <a:pt x="487582" y="9260"/>
                  </a:lnTo>
                  <a:lnTo>
                    <a:pt x="493186" y="8899"/>
                  </a:lnTo>
                  <a:lnTo>
                    <a:pt x="498790" y="8552"/>
                  </a:lnTo>
                  <a:lnTo>
                    <a:pt x="504395" y="8219"/>
                  </a:lnTo>
                  <a:lnTo>
                    <a:pt x="509999" y="7899"/>
                  </a:lnTo>
                  <a:lnTo>
                    <a:pt x="515604" y="7591"/>
                  </a:lnTo>
                  <a:lnTo>
                    <a:pt x="521208" y="7295"/>
                  </a:lnTo>
                  <a:lnTo>
                    <a:pt x="526812" y="7010"/>
                  </a:lnTo>
                  <a:lnTo>
                    <a:pt x="532417" y="6737"/>
                  </a:lnTo>
                  <a:lnTo>
                    <a:pt x="538021" y="6474"/>
                  </a:lnTo>
                  <a:lnTo>
                    <a:pt x="543626" y="6221"/>
                  </a:lnTo>
                  <a:lnTo>
                    <a:pt x="549230" y="5978"/>
                  </a:lnTo>
                  <a:lnTo>
                    <a:pt x="554834" y="5745"/>
                  </a:lnTo>
                  <a:lnTo>
                    <a:pt x="560439" y="5521"/>
                  </a:lnTo>
                  <a:lnTo>
                    <a:pt x="566043" y="5305"/>
                  </a:lnTo>
                  <a:lnTo>
                    <a:pt x="571648" y="5098"/>
                  </a:lnTo>
                  <a:lnTo>
                    <a:pt x="577252" y="4899"/>
                  </a:lnTo>
                  <a:lnTo>
                    <a:pt x="582856" y="4708"/>
                  </a:lnTo>
                  <a:lnTo>
                    <a:pt x="588461" y="4524"/>
                  </a:lnTo>
                  <a:lnTo>
                    <a:pt x="594065" y="4348"/>
                  </a:lnTo>
                  <a:lnTo>
                    <a:pt x="599670" y="4178"/>
                  </a:lnTo>
                  <a:lnTo>
                    <a:pt x="605274" y="4015"/>
                  </a:lnTo>
                  <a:lnTo>
                    <a:pt x="610878" y="3859"/>
                  </a:lnTo>
                  <a:lnTo>
                    <a:pt x="616483" y="3708"/>
                  </a:lnTo>
                  <a:lnTo>
                    <a:pt x="622087" y="3564"/>
                  </a:lnTo>
                  <a:lnTo>
                    <a:pt x="627692" y="3425"/>
                  </a:lnTo>
                  <a:lnTo>
                    <a:pt x="633296" y="3291"/>
                  </a:lnTo>
                  <a:lnTo>
                    <a:pt x="638900" y="3163"/>
                  </a:lnTo>
                  <a:lnTo>
                    <a:pt x="644505" y="3040"/>
                  </a:lnTo>
                  <a:lnTo>
                    <a:pt x="650109" y="2921"/>
                  </a:lnTo>
                  <a:lnTo>
                    <a:pt x="655713" y="2808"/>
                  </a:lnTo>
                  <a:lnTo>
                    <a:pt x="661318" y="2698"/>
                  </a:lnTo>
                  <a:lnTo>
                    <a:pt x="666922" y="2593"/>
                  </a:lnTo>
                  <a:lnTo>
                    <a:pt x="672527" y="2492"/>
                  </a:lnTo>
                  <a:lnTo>
                    <a:pt x="678131" y="2396"/>
                  </a:lnTo>
                  <a:lnTo>
                    <a:pt x="683735" y="2302"/>
                  </a:lnTo>
                  <a:lnTo>
                    <a:pt x="689340" y="2213"/>
                  </a:lnTo>
                  <a:lnTo>
                    <a:pt x="694944" y="2127"/>
                  </a:lnTo>
                  <a:lnTo>
                    <a:pt x="700549" y="2044"/>
                  </a:lnTo>
                  <a:lnTo>
                    <a:pt x="706153" y="1965"/>
                  </a:lnTo>
                  <a:lnTo>
                    <a:pt x="711757" y="1889"/>
                  </a:lnTo>
                  <a:lnTo>
                    <a:pt x="717362" y="1815"/>
                  </a:lnTo>
                  <a:lnTo>
                    <a:pt x="722966" y="1745"/>
                  </a:lnTo>
                  <a:lnTo>
                    <a:pt x="728571" y="1677"/>
                  </a:lnTo>
                  <a:lnTo>
                    <a:pt x="734175" y="1612"/>
                  </a:lnTo>
                  <a:lnTo>
                    <a:pt x="739779" y="1550"/>
                  </a:lnTo>
                  <a:lnTo>
                    <a:pt x="745384" y="1490"/>
                  </a:lnTo>
                  <a:lnTo>
                    <a:pt x="750988" y="1432"/>
                  </a:lnTo>
                  <a:lnTo>
                    <a:pt x="756593" y="1376"/>
                  </a:lnTo>
                  <a:lnTo>
                    <a:pt x="762197" y="1323"/>
                  </a:lnTo>
                  <a:lnTo>
                    <a:pt x="767801" y="1272"/>
                  </a:lnTo>
                  <a:lnTo>
                    <a:pt x="773406" y="1223"/>
                  </a:lnTo>
                  <a:lnTo>
                    <a:pt x="779010" y="1175"/>
                  </a:lnTo>
                  <a:lnTo>
                    <a:pt x="784615" y="1130"/>
                  </a:lnTo>
                  <a:lnTo>
                    <a:pt x="790219" y="1086"/>
                  </a:lnTo>
                  <a:lnTo>
                    <a:pt x="795823" y="1044"/>
                  </a:lnTo>
                  <a:lnTo>
                    <a:pt x="801428" y="1004"/>
                  </a:lnTo>
                  <a:lnTo>
                    <a:pt x="807032" y="965"/>
                  </a:lnTo>
                  <a:lnTo>
                    <a:pt x="812636" y="928"/>
                  </a:lnTo>
                  <a:lnTo>
                    <a:pt x="818241" y="892"/>
                  </a:lnTo>
                  <a:lnTo>
                    <a:pt x="823845" y="857"/>
                  </a:lnTo>
                  <a:lnTo>
                    <a:pt x="829450" y="824"/>
                  </a:lnTo>
                  <a:lnTo>
                    <a:pt x="835054" y="792"/>
                  </a:lnTo>
                  <a:lnTo>
                    <a:pt x="840658" y="762"/>
                  </a:lnTo>
                  <a:lnTo>
                    <a:pt x="846263" y="732"/>
                  </a:lnTo>
                  <a:lnTo>
                    <a:pt x="851867" y="704"/>
                  </a:lnTo>
                  <a:lnTo>
                    <a:pt x="857472" y="677"/>
                  </a:lnTo>
                  <a:lnTo>
                    <a:pt x="863076" y="651"/>
                  </a:lnTo>
                  <a:lnTo>
                    <a:pt x="868680" y="625"/>
                  </a:lnTo>
                  <a:lnTo>
                    <a:pt x="874285" y="601"/>
                  </a:lnTo>
                  <a:lnTo>
                    <a:pt x="879889" y="578"/>
                  </a:lnTo>
                  <a:lnTo>
                    <a:pt x="885494" y="556"/>
                  </a:lnTo>
                  <a:lnTo>
                    <a:pt x="891098" y="534"/>
                  </a:lnTo>
                  <a:lnTo>
                    <a:pt x="896702" y="514"/>
                  </a:lnTo>
                  <a:lnTo>
                    <a:pt x="902307" y="494"/>
                  </a:lnTo>
                  <a:lnTo>
                    <a:pt x="907911" y="475"/>
                  </a:lnTo>
                  <a:lnTo>
                    <a:pt x="913516" y="456"/>
                  </a:lnTo>
                  <a:lnTo>
                    <a:pt x="919120" y="438"/>
                  </a:lnTo>
                  <a:lnTo>
                    <a:pt x="924724" y="421"/>
                  </a:lnTo>
                  <a:lnTo>
                    <a:pt x="930329" y="405"/>
                  </a:lnTo>
                  <a:lnTo>
                    <a:pt x="935933" y="389"/>
                  </a:lnTo>
                  <a:lnTo>
                    <a:pt x="941538" y="374"/>
                  </a:lnTo>
                  <a:lnTo>
                    <a:pt x="947142" y="360"/>
                  </a:lnTo>
                  <a:lnTo>
                    <a:pt x="952746" y="346"/>
                  </a:lnTo>
                  <a:lnTo>
                    <a:pt x="958351" y="332"/>
                  </a:lnTo>
                  <a:lnTo>
                    <a:pt x="963955" y="319"/>
                  </a:lnTo>
                  <a:lnTo>
                    <a:pt x="969559" y="307"/>
                  </a:lnTo>
                  <a:lnTo>
                    <a:pt x="975164" y="295"/>
                  </a:lnTo>
                  <a:lnTo>
                    <a:pt x="980768" y="283"/>
                  </a:lnTo>
                  <a:lnTo>
                    <a:pt x="986373" y="272"/>
                  </a:lnTo>
                  <a:lnTo>
                    <a:pt x="991977" y="262"/>
                  </a:lnTo>
                  <a:lnTo>
                    <a:pt x="997581" y="252"/>
                  </a:lnTo>
                  <a:lnTo>
                    <a:pt x="1003186" y="242"/>
                  </a:lnTo>
                  <a:lnTo>
                    <a:pt x="1008790" y="232"/>
                  </a:lnTo>
                  <a:lnTo>
                    <a:pt x="1014395" y="223"/>
                  </a:lnTo>
                  <a:lnTo>
                    <a:pt x="1019999" y="214"/>
                  </a:lnTo>
                  <a:lnTo>
                    <a:pt x="1025603" y="206"/>
                  </a:lnTo>
                  <a:lnTo>
                    <a:pt x="1031208" y="198"/>
                  </a:lnTo>
                  <a:lnTo>
                    <a:pt x="1036812" y="190"/>
                  </a:lnTo>
                  <a:lnTo>
                    <a:pt x="1042417" y="182"/>
                  </a:lnTo>
                  <a:lnTo>
                    <a:pt x="1048021" y="175"/>
                  </a:lnTo>
                  <a:lnTo>
                    <a:pt x="1053625" y="168"/>
                  </a:lnTo>
                  <a:lnTo>
                    <a:pt x="1059230" y="162"/>
                  </a:lnTo>
                  <a:lnTo>
                    <a:pt x="1064834" y="155"/>
                  </a:lnTo>
                  <a:lnTo>
                    <a:pt x="1070439" y="149"/>
                  </a:lnTo>
                  <a:lnTo>
                    <a:pt x="1076043" y="143"/>
                  </a:lnTo>
                  <a:lnTo>
                    <a:pt x="1081647" y="137"/>
                  </a:lnTo>
                  <a:lnTo>
                    <a:pt x="1087252" y="132"/>
                  </a:lnTo>
                  <a:lnTo>
                    <a:pt x="1092856" y="127"/>
                  </a:lnTo>
                  <a:lnTo>
                    <a:pt x="1098461" y="122"/>
                  </a:lnTo>
                  <a:lnTo>
                    <a:pt x="1104065" y="117"/>
                  </a:lnTo>
                  <a:lnTo>
                    <a:pt x="1109669" y="112"/>
                  </a:lnTo>
                  <a:lnTo>
                    <a:pt x="1115274" y="107"/>
                  </a:lnTo>
                  <a:lnTo>
                    <a:pt x="1120878" y="103"/>
                  </a:lnTo>
                  <a:lnTo>
                    <a:pt x="1126482" y="99"/>
                  </a:lnTo>
                  <a:lnTo>
                    <a:pt x="1132087" y="95"/>
                  </a:lnTo>
                  <a:lnTo>
                    <a:pt x="1137691" y="91"/>
                  </a:lnTo>
                  <a:lnTo>
                    <a:pt x="1143296" y="87"/>
                  </a:lnTo>
                  <a:lnTo>
                    <a:pt x="1148900" y="84"/>
                  </a:lnTo>
                  <a:lnTo>
                    <a:pt x="1154504" y="80"/>
                  </a:lnTo>
                  <a:lnTo>
                    <a:pt x="1160109" y="77"/>
                  </a:lnTo>
                  <a:lnTo>
                    <a:pt x="1165713" y="74"/>
                  </a:lnTo>
                  <a:lnTo>
                    <a:pt x="1171318" y="71"/>
                  </a:lnTo>
                  <a:lnTo>
                    <a:pt x="1176922" y="68"/>
                  </a:lnTo>
                  <a:lnTo>
                    <a:pt x="1182526" y="65"/>
                  </a:lnTo>
                  <a:lnTo>
                    <a:pt x="1188131" y="62"/>
                  </a:lnTo>
                  <a:lnTo>
                    <a:pt x="1193735" y="60"/>
                  </a:lnTo>
                  <a:lnTo>
                    <a:pt x="1199340" y="57"/>
                  </a:lnTo>
                  <a:lnTo>
                    <a:pt x="1204944" y="55"/>
                  </a:lnTo>
                  <a:lnTo>
                    <a:pt x="1210548" y="53"/>
                  </a:lnTo>
                  <a:lnTo>
                    <a:pt x="1216153" y="50"/>
                  </a:lnTo>
                  <a:lnTo>
                    <a:pt x="1221757" y="48"/>
                  </a:lnTo>
                  <a:lnTo>
                    <a:pt x="1227362" y="46"/>
                  </a:lnTo>
                  <a:lnTo>
                    <a:pt x="1232966" y="44"/>
                  </a:lnTo>
                  <a:lnTo>
                    <a:pt x="1238570" y="42"/>
                  </a:lnTo>
                  <a:lnTo>
                    <a:pt x="1244175" y="41"/>
                  </a:lnTo>
                  <a:lnTo>
                    <a:pt x="1249779" y="39"/>
                  </a:lnTo>
                  <a:lnTo>
                    <a:pt x="1255384" y="37"/>
                  </a:lnTo>
                  <a:lnTo>
                    <a:pt x="1260988" y="36"/>
                  </a:lnTo>
                  <a:lnTo>
                    <a:pt x="1266592" y="34"/>
                  </a:lnTo>
                  <a:lnTo>
                    <a:pt x="1272197" y="32"/>
                  </a:lnTo>
                  <a:lnTo>
                    <a:pt x="1277801" y="31"/>
                  </a:lnTo>
                  <a:lnTo>
                    <a:pt x="1283406" y="30"/>
                  </a:lnTo>
                  <a:lnTo>
                    <a:pt x="1289010" y="28"/>
                  </a:lnTo>
                  <a:lnTo>
                    <a:pt x="1294614" y="27"/>
                  </a:lnTo>
                  <a:lnTo>
                    <a:pt x="1300219" y="26"/>
                  </a:lnTo>
                  <a:lnTo>
                    <a:pt x="1305823" y="25"/>
                  </a:lnTo>
                  <a:lnTo>
                    <a:pt x="1311427" y="24"/>
                  </a:lnTo>
                  <a:lnTo>
                    <a:pt x="1317032" y="23"/>
                  </a:lnTo>
                  <a:lnTo>
                    <a:pt x="1322636" y="22"/>
                  </a:lnTo>
                  <a:lnTo>
                    <a:pt x="1328241" y="21"/>
                  </a:lnTo>
                  <a:lnTo>
                    <a:pt x="1333845" y="20"/>
                  </a:lnTo>
                  <a:lnTo>
                    <a:pt x="1339449" y="19"/>
                  </a:lnTo>
                  <a:lnTo>
                    <a:pt x="1345054" y="18"/>
                  </a:lnTo>
                  <a:lnTo>
                    <a:pt x="1350658" y="17"/>
                  </a:lnTo>
                  <a:lnTo>
                    <a:pt x="1356263" y="16"/>
                  </a:lnTo>
                  <a:lnTo>
                    <a:pt x="1361867" y="16"/>
                  </a:lnTo>
                  <a:lnTo>
                    <a:pt x="1367471" y="15"/>
                  </a:lnTo>
                  <a:lnTo>
                    <a:pt x="1373076" y="14"/>
                  </a:lnTo>
                  <a:lnTo>
                    <a:pt x="1378680" y="14"/>
                  </a:lnTo>
                  <a:lnTo>
                    <a:pt x="1384285" y="13"/>
                  </a:lnTo>
                  <a:lnTo>
                    <a:pt x="1389889" y="12"/>
                  </a:lnTo>
                  <a:lnTo>
                    <a:pt x="1395493" y="12"/>
                  </a:lnTo>
                  <a:lnTo>
                    <a:pt x="1401098" y="11"/>
                  </a:lnTo>
                  <a:lnTo>
                    <a:pt x="1406702" y="11"/>
                  </a:lnTo>
                  <a:lnTo>
                    <a:pt x="1412307" y="10"/>
                  </a:lnTo>
                  <a:lnTo>
                    <a:pt x="1417911" y="10"/>
                  </a:lnTo>
                  <a:lnTo>
                    <a:pt x="1423515" y="9"/>
                  </a:lnTo>
                  <a:lnTo>
                    <a:pt x="1429120" y="9"/>
                  </a:lnTo>
                  <a:lnTo>
                    <a:pt x="1434724" y="8"/>
                  </a:lnTo>
                  <a:lnTo>
                    <a:pt x="1440329" y="8"/>
                  </a:lnTo>
                  <a:lnTo>
                    <a:pt x="1445933" y="7"/>
                  </a:lnTo>
                  <a:lnTo>
                    <a:pt x="1451537" y="7"/>
                  </a:lnTo>
                  <a:lnTo>
                    <a:pt x="1457142" y="7"/>
                  </a:lnTo>
                  <a:lnTo>
                    <a:pt x="1462746" y="6"/>
                  </a:lnTo>
                  <a:lnTo>
                    <a:pt x="1468350" y="6"/>
                  </a:lnTo>
                  <a:lnTo>
                    <a:pt x="1473955" y="6"/>
                  </a:lnTo>
                  <a:lnTo>
                    <a:pt x="1479559" y="5"/>
                  </a:lnTo>
                  <a:lnTo>
                    <a:pt x="1485164" y="5"/>
                  </a:lnTo>
                  <a:lnTo>
                    <a:pt x="1490768" y="5"/>
                  </a:lnTo>
                  <a:lnTo>
                    <a:pt x="1496372" y="5"/>
                  </a:lnTo>
                  <a:lnTo>
                    <a:pt x="1501977" y="4"/>
                  </a:lnTo>
                  <a:lnTo>
                    <a:pt x="1507581" y="4"/>
                  </a:lnTo>
                  <a:lnTo>
                    <a:pt x="1513186" y="4"/>
                  </a:lnTo>
                  <a:lnTo>
                    <a:pt x="1518790" y="4"/>
                  </a:lnTo>
                  <a:lnTo>
                    <a:pt x="1524394" y="3"/>
                  </a:lnTo>
                  <a:lnTo>
                    <a:pt x="1529999" y="3"/>
                  </a:lnTo>
                  <a:lnTo>
                    <a:pt x="1535603" y="3"/>
                  </a:lnTo>
                  <a:lnTo>
                    <a:pt x="1541208" y="3"/>
                  </a:lnTo>
                  <a:lnTo>
                    <a:pt x="1546812" y="3"/>
                  </a:lnTo>
                  <a:lnTo>
                    <a:pt x="1552416" y="2"/>
                  </a:lnTo>
                  <a:lnTo>
                    <a:pt x="1558021" y="2"/>
                  </a:lnTo>
                  <a:lnTo>
                    <a:pt x="1563625" y="2"/>
                  </a:lnTo>
                  <a:lnTo>
                    <a:pt x="1569230" y="2"/>
                  </a:lnTo>
                  <a:lnTo>
                    <a:pt x="1574834" y="2"/>
                  </a:lnTo>
                  <a:lnTo>
                    <a:pt x="1580438" y="2"/>
                  </a:lnTo>
                  <a:lnTo>
                    <a:pt x="1586043" y="2"/>
                  </a:lnTo>
                  <a:lnTo>
                    <a:pt x="1591647" y="1"/>
                  </a:lnTo>
                  <a:lnTo>
                    <a:pt x="1597252" y="1"/>
                  </a:lnTo>
                  <a:lnTo>
                    <a:pt x="1602856" y="1"/>
                  </a:lnTo>
                  <a:lnTo>
                    <a:pt x="1608460" y="1"/>
                  </a:lnTo>
                  <a:lnTo>
                    <a:pt x="1614065" y="1"/>
                  </a:lnTo>
                  <a:lnTo>
                    <a:pt x="1619669" y="1"/>
                  </a:lnTo>
                  <a:lnTo>
                    <a:pt x="1625273" y="1"/>
                  </a:lnTo>
                  <a:lnTo>
                    <a:pt x="1630878" y="1"/>
                  </a:lnTo>
                  <a:lnTo>
                    <a:pt x="1636482" y="1"/>
                  </a:lnTo>
                  <a:lnTo>
                    <a:pt x="1642087" y="1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1"/>
                  </a:lnTo>
                  <a:lnTo>
                    <a:pt x="1636482" y="1"/>
                  </a:lnTo>
                  <a:lnTo>
                    <a:pt x="1630878" y="1"/>
                  </a:lnTo>
                  <a:lnTo>
                    <a:pt x="1625273" y="1"/>
                  </a:lnTo>
                  <a:lnTo>
                    <a:pt x="1619669" y="1"/>
                  </a:lnTo>
                  <a:lnTo>
                    <a:pt x="1614065" y="1"/>
                  </a:lnTo>
                  <a:lnTo>
                    <a:pt x="1608460" y="1"/>
                  </a:lnTo>
                  <a:lnTo>
                    <a:pt x="1602856" y="1"/>
                  </a:lnTo>
                  <a:lnTo>
                    <a:pt x="1597252" y="1"/>
                  </a:lnTo>
                  <a:lnTo>
                    <a:pt x="1591647" y="1"/>
                  </a:lnTo>
                  <a:lnTo>
                    <a:pt x="1586043" y="2"/>
                  </a:lnTo>
                  <a:lnTo>
                    <a:pt x="1580438" y="2"/>
                  </a:lnTo>
                  <a:lnTo>
                    <a:pt x="1574834" y="2"/>
                  </a:lnTo>
                  <a:lnTo>
                    <a:pt x="1569230" y="2"/>
                  </a:lnTo>
                  <a:lnTo>
                    <a:pt x="1563625" y="2"/>
                  </a:lnTo>
                  <a:lnTo>
                    <a:pt x="1558021" y="2"/>
                  </a:lnTo>
                  <a:lnTo>
                    <a:pt x="1552416" y="2"/>
                  </a:lnTo>
                  <a:lnTo>
                    <a:pt x="1546812" y="3"/>
                  </a:lnTo>
                  <a:lnTo>
                    <a:pt x="1541208" y="3"/>
                  </a:lnTo>
                  <a:lnTo>
                    <a:pt x="1535603" y="3"/>
                  </a:lnTo>
                  <a:lnTo>
                    <a:pt x="1529999" y="3"/>
                  </a:lnTo>
                  <a:lnTo>
                    <a:pt x="1524394" y="3"/>
                  </a:lnTo>
                  <a:lnTo>
                    <a:pt x="1518790" y="4"/>
                  </a:lnTo>
                  <a:lnTo>
                    <a:pt x="1513186" y="4"/>
                  </a:lnTo>
                  <a:lnTo>
                    <a:pt x="1507581" y="4"/>
                  </a:lnTo>
                  <a:lnTo>
                    <a:pt x="1501977" y="4"/>
                  </a:lnTo>
                  <a:lnTo>
                    <a:pt x="1496372" y="5"/>
                  </a:lnTo>
                  <a:lnTo>
                    <a:pt x="1490768" y="5"/>
                  </a:lnTo>
                  <a:lnTo>
                    <a:pt x="1485164" y="5"/>
                  </a:lnTo>
                  <a:lnTo>
                    <a:pt x="1479559" y="5"/>
                  </a:lnTo>
                  <a:lnTo>
                    <a:pt x="1473955" y="6"/>
                  </a:lnTo>
                  <a:lnTo>
                    <a:pt x="1468350" y="6"/>
                  </a:lnTo>
                  <a:lnTo>
                    <a:pt x="1462746" y="6"/>
                  </a:lnTo>
                  <a:lnTo>
                    <a:pt x="1457142" y="7"/>
                  </a:lnTo>
                  <a:lnTo>
                    <a:pt x="1451537" y="7"/>
                  </a:lnTo>
                  <a:lnTo>
                    <a:pt x="1445933" y="7"/>
                  </a:lnTo>
                  <a:lnTo>
                    <a:pt x="1440329" y="8"/>
                  </a:lnTo>
                  <a:lnTo>
                    <a:pt x="1434724" y="8"/>
                  </a:lnTo>
                  <a:lnTo>
                    <a:pt x="1429120" y="9"/>
                  </a:lnTo>
                  <a:lnTo>
                    <a:pt x="1423515" y="9"/>
                  </a:lnTo>
                  <a:lnTo>
                    <a:pt x="1417911" y="10"/>
                  </a:lnTo>
                  <a:lnTo>
                    <a:pt x="1412307" y="10"/>
                  </a:lnTo>
                  <a:lnTo>
                    <a:pt x="1406702" y="11"/>
                  </a:lnTo>
                  <a:lnTo>
                    <a:pt x="1401098" y="11"/>
                  </a:lnTo>
                  <a:lnTo>
                    <a:pt x="1395493" y="12"/>
                  </a:lnTo>
                  <a:lnTo>
                    <a:pt x="1389889" y="12"/>
                  </a:lnTo>
                  <a:lnTo>
                    <a:pt x="1384285" y="13"/>
                  </a:lnTo>
                  <a:lnTo>
                    <a:pt x="1378680" y="14"/>
                  </a:lnTo>
                  <a:lnTo>
                    <a:pt x="1373076" y="14"/>
                  </a:lnTo>
                  <a:lnTo>
                    <a:pt x="1367471" y="15"/>
                  </a:lnTo>
                  <a:lnTo>
                    <a:pt x="1361867" y="16"/>
                  </a:lnTo>
                  <a:lnTo>
                    <a:pt x="1356263" y="16"/>
                  </a:lnTo>
                  <a:lnTo>
                    <a:pt x="1350658" y="17"/>
                  </a:lnTo>
                  <a:lnTo>
                    <a:pt x="1345054" y="18"/>
                  </a:lnTo>
                  <a:lnTo>
                    <a:pt x="1339449" y="19"/>
                  </a:lnTo>
                  <a:lnTo>
                    <a:pt x="1333845" y="20"/>
                  </a:lnTo>
                  <a:lnTo>
                    <a:pt x="1328241" y="21"/>
                  </a:lnTo>
                  <a:lnTo>
                    <a:pt x="1322636" y="22"/>
                  </a:lnTo>
                  <a:lnTo>
                    <a:pt x="1317032" y="23"/>
                  </a:lnTo>
                  <a:lnTo>
                    <a:pt x="1311427" y="24"/>
                  </a:lnTo>
                  <a:lnTo>
                    <a:pt x="1305823" y="25"/>
                  </a:lnTo>
                  <a:lnTo>
                    <a:pt x="1300219" y="26"/>
                  </a:lnTo>
                  <a:lnTo>
                    <a:pt x="1294614" y="27"/>
                  </a:lnTo>
                  <a:lnTo>
                    <a:pt x="1289010" y="29"/>
                  </a:lnTo>
                  <a:lnTo>
                    <a:pt x="1283406" y="30"/>
                  </a:lnTo>
                  <a:lnTo>
                    <a:pt x="1277801" y="31"/>
                  </a:lnTo>
                  <a:lnTo>
                    <a:pt x="1272197" y="33"/>
                  </a:lnTo>
                  <a:lnTo>
                    <a:pt x="1266592" y="34"/>
                  </a:lnTo>
                  <a:lnTo>
                    <a:pt x="1260988" y="36"/>
                  </a:lnTo>
                  <a:lnTo>
                    <a:pt x="1255384" y="37"/>
                  </a:lnTo>
                  <a:lnTo>
                    <a:pt x="1249779" y="39"/>
                  </a:lnTo>
                  <a:lnTo>
                    <a:pt x="1244175" y="41"/>
                  </a:lnTo>
                  <a:lnTo>
                    <a:pt x="1238570" y="43"/>
                  </a:lnTo>
                  <a:lnTo>
                    <a:pt x="1232966" y="45"/>
                  </a:lnTo>
                  <a:lnTo>
                    <a:pt x="1227362" y="47"/>
                  </a:lnTo>
                  <a:lnTo>
                    <a:pt x="1221757" y="49"/>
                  </a:lnTo>
                  <a:lnTo>
                    <a:pt x="1216153" y="51"/>
                  </a:lnTo>
                  <a:lnTo>
                    <a:pt x="1210548" y="53"/>
                  </a:lnTo>
                  <a:lnTo>
                    <a:pt x="1204944" y="55"/>
                  </a:lnTo>
                  <a:lnTo>
                    <a:pt x="1199340" y="58"/>
                  </a:lnTo>
                  <a:lnTo>
                    <a:pt x="1193735" y="60"/>
                  </a:lnTo>
                  <a:lnTo>
                    <a:pt x="1188131" y="63"/>
                  </a:lnTo>
                  <a:lnTo>
                    <a:pt x="1182526" y="66"/>
                  </a:lnTo>
                  <a:lnTo>
                    <a:pt x="1176922" y="68"/>
                  </a:lnTo>
                  <a:lnTo>
                    <a:pt x="1171318" y="71"/>
                  </a:lnTo>
                  <a:lnTo>
                    <a:pt x="1165713" y="75"/>
                  </a:lnTo>
                  <a:lnTo>
                    <a:pt x="1160109" y="78"/>
                  </a:lnTo>
                  <a:lnTo>
                    <a:pt x="1154504" y="81"/>
                  </a:lnTo>
                  <a:lnTo>
                    <a:pt x="1148900" y="85"/>
                  </a:lnTo>
                  <a:lnTo>
                    <a:pt x="1143296" y="88"/>
                  </a:lnTo>
                  <a:lnTo>
                    <a:pt x="1137691" y="92"/>
                  </a:lnTo>
                  <a:lnTo>
                    <a:pt x="1132087" y="96"/>
                  </a:lnTo>
                  <a:lnTo>
                    <a:pt x="1126482" y="100"/>
                  </a:lnTo>
                  <a:lnTo>
                    <a:pt x="1120878" y="104"/>
                  </a:lnTo>
                  <a:lnTo>
                    <a:pt x="1115274" y="109"/>
                  </a:lnTo>
                  <a:lnTo>
                    <a:pt x="1109669" y="113"/>
                  </a:lnTo>
                  <a:lnTo>
                    <a:pt x="1104065" y="118"/>
                  </a:lnTo>
                  <a:lnTo>
                    <a:pt x="1098461" y="123"/>
                  </a:lnTo>
                  <a:lnTo>
                    <a:pt x="1092856" y="128"/>
                  </a:lnTo>
                  <a:lnTo>
                    <a:pt x="1087252" y="134"/>
                  </a:lnTo>
                  <a:lnTo>
                    <a:pt x="1081647" y="139"/>
                  </a:lnTo>
                  <a:lnTo>
                    <a:pt x="1076043" y="145"/>
                  </a:lnTo>
                  <a:lnTo>
                    <a:pt x="1070439" y="151"/>
                  </a:lnTo>
                  <a:lnTo>
                    <a:pt x="1064834" y="157"/>
                  </a:lnTo>
                  <a:lnTo>
                    <a:pt x="1059230" y="164"/>
                  </a:lnTo>
                  <a:lnTo>
                    <a:pt x="1053625" y="171"/>
                  </a:lnTo>
                  <a:lnTo>
                    <a:pt x="1048021" y="178"/>
                  </a:lnTo>
                  <a:lnTo>
                    <a:pt x="1042417" y="185"/>
                  </a:lnTo>
                  <a:lnTo>
                    <a:pt x="1036812" y="193"/>
                  </a:lnTo>
                  <a:lnTo>
                    <a:pt x="1031208" y="201"/>
                  </a:lnTo>
                  <a:lnTo>
                    <a:pt x="1025603" y="209"/>
                  </a:lnTo>
                  <a:lnTo>
                    <a:pt x="1019999" y="218"/>
                  </a:lnTo>
                  <a:lnTo>
                    <a:pt x="1014395" y="227"/>
                  </a:lnTo>
                  <a:lnTo>
                    <a:pt x="1008790" y="236"/>
                  </a:lnTo>
                  <a:lnTo>
                    <a:pt x="1003186" y="246"/>
                  </a:lnTo>
                  <a:lnTo>
                    <a:pt x="997581" y="256"/>
                  </a:lnTo>
                  <a:lnTo>
                    <a:pt x="991977" y="267"/>
                  </a:lnTo>
                  <a:lnTo>
                    <a:pt x="986373" y="278"/>
                  </a:lnTo>
                  <a:lnTo>
                    <a:pt x="980768" y="289"/>
                  </a:lnTo>
                  <a:lnTo>
                    <a:pt x="975164" y="301"/>
                  </a:lnTo>
                  <a:lnTo>
                    <a:pt x="969559" y="313"/>
                  </a:lnTo>
                  <a:lnTo>
                    <a:pt x="963955" y="326"/>
                  </a:lnTo>
                  <a:lnTo>
                    <a:pt x="958351" y="340"/>
                  </a:lnTo>
                  <a:lnTo>
                    <a:pt x="952746" y="353"/>
                  </a:lnTo>
                  <a:lnTo>
                    <a:pt x="947142" y="368"/>
                  </a:lnTo>
                  <a:lnTo>
                    <a:pt x="941538" y="383"/>
                  </a:lnTo>
                  <a:lnTo>
                    <a:pt x="935933" y="399"/>
                  </a:lnTo>
                  <a:lnTo>
                    <a:pt x="930329" y="415"/>
                  </a:lnTo>
                  <a:lnTo>
                    <a:pt x="924724" y="432"/>
                  </a:lnTo>
                  <a:lnTo>
                    <a:pt x="919120" y="450"/>
                  </a:lnTo>
                  <a:lnTo>
                    <a:pt x="913516" y="468"/>
                  </a:lnTo>
                  <a:lnTo>
                    <a:pt x="907911" y="487"/>
                  </a:lnTo>
                  <a:lnTo>
                    <a:pt x="902307" y="507"/>
                  </a:lnTo>
                  <a:lnTo>
                    <a:pt x="896702" y="528"/>
                  </a:lnTo>
                  <a:lnTo>
                    <a:pt x="891098" y="549"/>
                  </a:lnTo>
                  <a:lnTo>
                    <a:pt x="885494" y="572"/>
                  </a:lnTo>
                  <a:lnTo>
                    <a:pt x="879889" y="595"/>
                  </a:lnTo>
                  <a:lnTo>
                    <a:pt x="874285" y="619"/>
                  </a:lnTo>
                  <a:lnTo>
                    <a:pt x="868680" y="645"/>
                  </a:lnTo>
                  <a:lnTo>
                    <a:pt x="863076" y="671"/>
                  </a:lnTo>
                  <a:lnTo>
                    <a:pt x="857472" y="698"/>
                  </a:lnTo>
                  <a:lnTo>
                    <a:pt x="851867" y="727"/>
                  </a:lnTo>
                  <a:lnTo>
                    <a:pt x="846263" y="756"/>
                  </a:lnTo>
                  <a:lnTo>
                    <a:pt x="840658" y="787"/>
                  </a:lnTo>
                  <a:lnTo>
                    <a:pt x="835054" y="820"/>
                  </a:lnTo>
                  <a:lnTo>
                    <a:pt x="829450" y="853"/>
                  </a:lnTo>
                  <a:lnTo>
                    <a:pt x="823845" y="888"/>
                  </a:lnTo>
                  <a:lnTo>
                    <a:pt x="818241" y="924"/>
                  </a:lnTo>
                  <a:lnTo>
                    <a:pt x="812636" y="962"/>
                  </a:lnTo>
                  <a:lnTo>
                    <a:pt x="807032" y="1001"/>
                  </a:lnTo>
                  <a:lnTo>
                    <a:pt x="801428" y="1042"/>
                  </a:lnTo>
                  <a:lnTo>
                    <a:pt x="795823" y="1085"/>
                  </a:lnTo>
                  <a:lnTo>
                    <a:pt x="790219" y="1130"/>
                  </a:lnTo>
                  <a:lnTo>
                    <a:pt x="784615" y="1176"/>
                  </a:lnTo>
                  <a:lnTo>
                    <a:pt x="779010" y="1224"/>
                  </a:lnTo>
                  <a:lnTo>
                    <a:pt x="773406" y="1274"/>
                  </a:lnTo>
                  <a:lnTo>
                    <a:pt x="767801" y="1327"/>
                  </a:lnTo>
                  <a:lnTo>
                    <a:pt x="762197" y="1381"/>
                  </a:lnTo>
                  <a:lnTo>
                    <a:pt x="756593" y="1438"/>
                  </a:lnTo>
                  <a:lnTo>
                    <a:pt x="750988" y="1497"/>
                  </a:lnTo>
                  <a:lnTo>
                    <a:pt x="745384" y="1559"/>
                  </a:lnTo>
                  <a:lnTo>
                    <a:pt x="739779" y="1623"/>
                  </a:lnTo>
                  <a:lnTo>
                    <a:pt x="734175" y="1690"/>
                  </a:lnTo>
                  <a:lnTo>
                    <a:pt x="728571" y="1759"/>
                  </a:lnTo>
                  <a:lnTo>
                    <a:pt x="722966" y="1832"/>
                  </a:lnTo>
                  <a:lnTo>
                    <a:pt x="717362" y="1907"/>
                  </a:lnTo>
                  <a:lnTo>
                    <a:pt x="711757" y="1986"/>
                  </a:lnTo>
                  <a:lnTo>
                    <a:pt x="706153" y="2068"/>
                  </a:lnTo>
                  <a:lnTo>
                    <a:pt x="700549" y="2154"/>
                  </a:lnTo>
                  <a:lnTo>
                    <a:pt x="694944" y="2243"/>
                  </a:lnTo>
                  <a:lnTo>
                    <a:pt x="689340" y="2335"/>
                  </a:lnTo>
                  <a:lnTo>
                    <a:pt x="683735" y="2432"/>
                  </a:lnTo>
                  <a:lnTo>
                    <a:pt x="678131" y="2533"/>
                  </a:lnTo>
                  <a:lnTo>
                    <a:pt x="672527" y="2638"/>
                  </a:lnTo>
                  <a:lnTo>
                    <a:pt x="666922" y="2747"/>
                  </a:lnTo>
                  <a:lnTo>
                    <a:pt x="661318" y="2861"/>
                  </a:lnTo>
                  <a:lnTo>
                    <a:pt x="655713" y="2980"/>
                  </a:lnTo>
                  <a:lnTo>
                    <a:pt x="650109" y="3103"/>
                  </a:lnTo>
                  <a:lnTo>
                    <a:pt x="644505" y="3232"/>
                  </a:lnTo>
                  <a:lnTo>
                    <a:pt x="638900" y="3366"/>
                  </a:lnTo>
                  <a:lnTo>
                    <a:pt x="633296" y="3506"/>
                  </a:lnTo>
                  <a:lnTo>
                    <a:pt x="627692" y="3652"/>
                  </a:lnTo>
                  <a:lnTo>
                    <a:pt x="622087" y="3804"/>
                  </a:lnTo>
                  <a:lnTo>
                    <a:pt x="616483" y="3963"/>
                  </a:lnTo>
                  <a:lnTo>
                    <a:pt x="610878" y="4128"/>
                  </a:lnTo>
                  <a:lnTo>
                    <a:pt x="605274" y="4300"/>
                  </a:lnTo>
                  <a:lnTo>
                    <a:pt x="599670" y="4479"/>
                  </a:lnTo>
                  <a:lnTo>
                    <a:pt x="594065" y="4666"/>
                  </a:lnTo>
                  <a:lnTo>
                    <a:pt x="588461" y="4860"/>
                  </a:lnTo>
                  <a:lnTo>
                    <a:pt x="582856" y="5063"/>
                  </a:lnTo>
                  <a:lnTo>
                    <a:pt x="577252" y="5274"/>
                  </a:lnTo>
                  <a:lnTo>
                    <a:pt x="571648" y="5495"/>
                  </a:lnTo>
                  <a:lnTo>
                    <a:pt x="566043" y="5724"/>
                  </a:lnTo>
                  <a:lnTo>
                    <a:pt x="560439" y="5963"/>
                  </a:lnTo>
                  <a:lnTo>
                    <a:pt x="554834" y="6212"/>
                  </a:lnTo>
                  <a:lnTo>
                    <a:pt x="549230" y="6472"/>
                  </a:lnTo>
                  <a:lnTo>
                    <a:pt x="543626" y="6743"/>
                  </a:lnTo>
                  <a:lnTo>
                    <a:pt x="538021" y="7024"/>
                  </a:lnTo>
                  <a:lnTo>
                    <a:pt x="532417" y="7318"/>
                  </a:lnTo>
                  <a:lnTo>
                    <a:pt x="526812" y="7624"/>
                  </a:lnTo>
                  <a:lnTo>
                    <a:pt x="521208" y="7943"/>
                  </a:lnTo>
                  <a:lnTo>
                    <a:pt x="515604" y="8275"/>
                  </a:lnTo>
                  <a:lnTo>
                    <a:pt x="509999" y="8621"/>
                  </a:lnTo>
                  <a:lnTo>
                    <a:pt x="504395" y="8982"/>
                  </a:lnTo>
                  <a:lnTo>
                    <a:pt x="498790" y="9357"/>
                  </a:lnTo>
                  <a:lnTo>
                    <a:pt x="493186" y="9749"/>
                  </a:lnTo>
                  <a:lnTo>
                    <a:pt x="487582" y="10156"/>
                  </a:lnTo>
                  <a:lnTo>
                    <a:pt x="481977" y="10581"/>
                  </a:lnTo>
                  <a:lnTo>
                    <a:pt x="476373" y="11023"/>
                  </a:lnTo>
                  <a:lnTo>
                    <a:pt x="470769" y="11483"/>
                  </a:lnTo>
                  <a:lnTo>
                    <a:pt x="465164" y="11963"/>
                  </a:lnTo>
                  <a:lnTo>
                    <a:pt x="459560" y="12462"/>
                  </a:lnTo>
                  <a:lnTo>
                    <a:pt x="453955" y="12982"/>
                  </a:lnTo>
                  <a:lnTo>
                    <a:pt x="448351" y="13524"/>
                  </a:lnTo>
                  <a:lnTo>
                    <a:pt x="442747" y="14088"/>
                  </a:lnTo>
                  <a:lnTo>
                    <a:pt x="437142" y="14675"/>
                  </a:lnTo>
                  <a:lnTo>
                    <a:pt x="431538" y="15286"/>
                  </a:lnTo>
                  <a:lnTo>
                    <a:pt x="425933" y="15922"/>
                  </a:lnTo>
                  <a:lnTo>
                    <a:pt x="420329" y="16585"/>
                  </a:lnTo>
                  <a:lnTo>
                    <a:pt x="414725" y="17274"/>
                  </a:lnTo>
                  <a:lnTo>
                    <a:pt x="409120" y="17991"/>
                  </a:lnTo>
                  <a:lnTo>
                    <a:pt x="403516" y="18738"/>
                  </a:lnTo>
                  <a:lnTo>
                    <a:pt x="397911" y="19515"/>
                  </a:lnTo>
                  <a:lnTo>
                    <a:pt x="392307" y="20323"/>
                  </a:lnTo>
                  <a:lnTo>
                    <a:pt x="386703" y="21164"/>
                  </a:lnTo>
                  <a:lnTo>
                    <a:pt x="381098" y="22039"/>
                  </a:lnTo>
                  <a:lnTo>
                    <a:pt x="375494" y="22949"/>
                  </a:lnTo>
                  <a:lnTo>
                    <a:pt x="369889" y="23896"/>
                  </a:lnTo>
                  <a:lnTo>
                    <a:pt x="364285" y="24880"/>
                  </a:lnTo>
                  <a:lnTo>
                    <a:pt x="358681" y="25903"/>
                  </a:lnTo>
                  <a:lnTo>
                    <a:pt x="353076" y="26967"/>
                  </a:lnTo>
                  <a:lnTo>
                    <a:pt x="347472" y="28073"/>
                  </a:lnTo>
                  <a:lnTo>
                    <a:pt x="341867" y="29223"/>
                  </a:lnTo>
                  <a:lnTo>
                    <a:pt x="336263" y="30417"/>
                  </a:lnTo>
                  <a:lnTo>
                    <a:pt x="330659" y="31659"/>
                  </a:lnTo>
                  <a:lnTo>
                    <a:pt x="325054" y="32948"/>
                  </a:lnTo>
                  <a:lnTo>
                    <a:pt x="319450" y="34288"/>
                  </a:lnTo>
                  <a:lnTo>
                    <a:pt x="313846" y="35679"/>
                  </a:lnTo>
                  <a:lnTo>
                    <a:pt x="308241" y="37124"/>
                  </a:lnTo>
                  <a:lnTo>
                    <a:pt x="302637" y="38624"/>
                  </a:lnTo>
                  <a:lnTo>
                    <a:pt x="297032" y="40182"/>
                  </a:lnTo>
                  <a:lnTo>
                    <a:pt x="291428" y="41798"/>
                  </a:lnTo>
                  <a:lnTo>
                    <a:pt x="285824" y="43475"/>
                  </a:lnTo>
                  <a:lnTo>
                    <a:pt x="280219" y="45215"/>
                  </a:lnTo>
                  <a:lnTo>
                    <a:pt x="274615" y="47020"/>
                  </a:lnTo>
                  <a:lnTo>
                    <a:pt x="269010" y="48891"/>
                  </a:lnTo>
                  <a:lnTo>
                    <a:pt x="263406" y="50832"/>
                  </a:lnTo>
                  <a:lnTo>
                    <a:pt x="257802" y="52843"/>
                  </a:lnTo>
                  <a:lnTo>
                    <a:pt x="252197" y="54928"/>
                  </a:lnTo>
                  <a:lnTo>
                    <a:pt x="246593" y="57087"/>
                  </a:lnTo>
                  <a:lnTo>
                    <a:pt x="240988" y="59324"/>
                  </a:lnTo>
                  <a:lnTo>
                    <a:pt x="235384" y="61641"/>
                  </a:lnTo>
                  <a:lnTo>
                    <a:pt x="229780" y="64039"/>
                  </a:lnTo>
                  <a:lnTo>
                    <a:pt x="224175" y="66521"/>
                  </a:lnTo>
                  <a:lnTo>
                    <a:pt x="218571" y="69089"/>
                  </a:lnTo>
                  <a:lnTo>
                    <a:pt x="212966" y="71745"/>
                  </a:lnTo>
                  <a:lnTo>
                    <a:pt x="207362" y="74492"/>
                  </a:lnTo>
                  <a:lnTo>
                    <a:pt x="201758" y="77331"/>
                  </a:lnTo>
                  <a:lnTo>
                    <a:pt x="196153" y="80266"/>
                  </a:lnTo>
                  <a:lnTo>
                    <a:pt x="190549" y="83297"/>
                  </a:lnTo>
                  <a:lnTo>
                    <a:pt x="184944" y="86427"/>
                  </a:lnTo>
                  <a:lnTo>
                    <a:pt x="179340" y="89658"/>
                  </a:lnTo>
                  <a:lnTo>
                    <a:pt x="173736" y="92993"/>
                  </a:lnTo>
                  <a:lnTo>
                    <a:pt x="168131" y="96433"/>
                  </a:lnTo>
                  <a:lnTo>
                    <a:pt x="162527" y="99980"/>
                  </a:lnTo>
                  <a:lnTo>
                    <a:pt x="156923" y="103636"/>
                  </a:lnTo>
                  <a:lnTo>
                    <a:pt x="151318" y="107403"/>
                  </a:lnTo>
                  <a:lnTo>
                    <a:pt x="145714" y="111283"/>
                  </a:lnTo>
                  <a:lnTo>
                    <a:pt x="140109" y="115277"/>
                  </a:lnTo>
                  <a:lnTo>
                    <a:pt x="134505" y="119386"/>
                  </a:lnTo>
                  <a:lnTo>
                    <a:pt x="128901" y="123613"/>
                  </a:lnTo>
                  <a:lnTo>
                    <a:pt x="123296" y="127959"/>
                  </a:lnTo>
                  <a:lnTo>
                    <a:pt x="117692" y="132424"/>
                  </a:lnTo>
                  <a:lnTo>
                    <a:pt x="112087" y="137010"/>
                  </a:lnTo>
                  <a:lnTo>
                    <a:pt x="106483" y="141718"/>
                  </a:lnTo>
                  <a:lnTo>
                    <a:pt x="100879" y="146548"/>
                  </a:lnTo>
                  <a:lnTo>
                    <a:pt x="95274" y="151501"/>
                  </a:lnTo>
                  <a:lnTo>
                    <a:pt x="89670" y="156577"/>
                  </a:lnTo>
                  <a:lnTo>
                    <a:pt x="84065" y="161777"/>
                  </a:lnTo>
                  <a:lnTo>
                    <a:pt x="78461" y="167101"/>
                  </a:lnTo>
                  <a:lnTo>
                    <a:pt x="72857" y="172547"/>
                  </a:lnTo>
                  <a:lnTo>
                    <a:pt x="67252" y="178117"/>
                  </a:lnTo>
                  <a:lnTo>
                    <a:pt x="61648" y="183809"/>
                  </a:lnTo>
                  <a:lnTo>
                    <a:pt x="56043" y="189622"/>
                  </a:lnTo>
                  <a:lnTo>
                    <a:pt x="50439" y="195556"/>
                  </a:lnTo>
                  <a:lnTo>
                    <a:pt x="44835" y="201609"/>
                  </a:lnTo>
                  <a:lnTo>
                    <a:pt x="39230" y="207778"/>
                  </a:lnTo>
                  <a:lnTo>
                    <a:pt x="33626" y="214063"/>
                  </a:lnTo>
                  <a:lnTo>
                    <a:pt x="28021" y="220462"/>
                  </a:lnTo>
                  <a:lnTo>
                    <a:pt x="22417" y="226971"/>
                  </a:lnTo>
                  <a:lnTo>
                    <a:pt x="16813" y="233588"/>
                  </a:lnTo>
                  <a:lnTo>
                    <a:pt x="11208" y="240311"/>
                  </a:lnTo>
                  <a:lnTo>
                    <a:pt x="5604" y="247135"/>
                  </a:lnTo>
                  <a:lnTo>
                    <a:pt x="0" y="254058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644151" y="3019734"/>
              <a:ext cx="1883076" cy="200768"/>
            </a:xfrm>
            <a:custGeom>
              <a:avLst/>
              <a:pathLst>
                <a:path w="1883076" h="200768">
                  <a:moveTo>
                    <a:pt x="0" y="200768"/>
                  </a:moveTo>
                  <a:lnTo>
                    <a:pt x="5604" y="195704"/>
                  </a:lnTo>
                  <a:lnTo>
                    <a:pt x="11208" y="190694"/>
                  </a:lnTo>
                  <a:lnTo>
                    <a:pt x="16813" y="185741"/>
                  </a:lnTo>
                  <a:lnTo>
                    <a:pt x="22417" y="180849"/>
                  </a:lnTo>
                  <a:lnTo>
                    <a:pt x="28021" y="176020"/>
                  </a:lnTo>
                  <a:lnTo>
                    <a:pt x="33626" y="171258"/>
                  </a:lnTo>
                  <a:lnTo>
                    <a:pt x="39230" y="166564"/>
                  </a:lnTo>
                  <a:lnTo>
                    <a:pt x="44835" y="161942"/>
                  </a:lnTo>
                  <a:lnTo>
                    <a:pt x="50439" y="157393"/>
                  </a:lnTo>
                  <a:lnTo>
                    <a:pt x="56043" y="152919"/>
                  </a:lnTo>
                  <a:lnTo>
                    <a:pt x="61648" y="148523"/>
                  </a:lnTo>
                  <a:lnTo>
                    <a:pt x="67252" y="144206"/>
                  </a:lnTo>
                  <a:lnTo>
                    <a:pt x="72857" y="139969"/>
                  </a:lnTo>
                  <a:lnTo>
                    <a:pt x="78461" y="135813"/>
                  </a:lnTo>
                  <a:lnTo>
                    <a:pt x="84065" y="131739"/>
                  </a:lnTo>
                  <a:lnTo>
                    <a:pt x="89670" y="127749"/>
                  </a:lnTo>
                  <a:lnTo>
                    <a:pt x="95274" y="123843"/>
                  </a:lnTo>
                  <a:lnTo>
                    <a:pt x="100879" y="120021"/>
                  </a:lnTo>
                  <a:lnTo>
                    <a:pt x="106483" y="116284"/>
                  </a:lnTo>
                  <a:lnTo>
                    <a:pt x="112087" y="112631"/>
                  </a:lnTo>
                  <a:lnTo>
                    <a:pt x="117692" y="109064"/>
                  </a:lnTo>
                  <a:lnTo>
                    <a:pt x="123296" y="105582"/>
                  </a:lnTo>
                  <a:lnTo>
                    <a:pt x="128901" y="102184"/>
                  </a:lnTo>
                  <a:lnTo>
                    <a:pt x="134505" y="98871"/>
                  </a:lnTo>
                  <a:lnTo>
                    <a:pt x="140109" y="95641"/>
                  </a:lnTo>
                  <a:lnTo>
                    <a:pt x="145714" y="92495"/>
                  </a:lnTo>
                  <a:lnTo>
                    <a:pt x="151318" y="89431"/>
                  </a:lnTo>
                  <a:lnTo>
                    <a:pt x="156923" y="86449"/>
                  </a:lnTo>
                  <a:lnTo>
                    <a:pt x="162527" y="83548"/>
                  </a:lnTo>
                  <a:lnTo>
                    <a:pt x="168131" y="80726"/>
                  </a:lnTo>
                  <a:lnTo>
                    <a:pt x="173736" y="77984"/>
                  </a:lnTo>
                  <a:lnTo>
                    <a:pt x="179340" y="75319"/>
                  </a:lnTo>
                  <a:lnTo>
                    <a:pt x="184944" y="72731"/>
                  </a:lnTo>
                  <a:lnTo>
                    <a:pt x="190549" y="70218"/>
                  </a:lnTo>
                  <a:lnTo>
                    <a:pt x="196153" y="67779"/>
                  </a:lnTo>
                  <a:lnTo>
                    <a:pt x="201758" y="65413"/>
                  </a:lnTo>
                  <a:lnTo>
                    <a:pt x="207362" y="63119"/>
                  </a:lnTo>
                  <a:lnTo>
                    <a:pt x="212966" y="60894"/>
                  </a:lnTo>
                  <a:lnTo>
                    <a:pt x="218571" y="58738"/>
                  </a:lnTo>
                  <a:lnTo>
                    <a:pt x="224175" y="56650"/>
                  </a:lnTo>
                  <a:lnTo>
                    <a:pt x="229780" y="54627"/>
                  </a:lnTo>
                  <a:lnTo>
                    <a:pt x="235384" y="52668"/>
                  </a:lnTo>
                  <a:lnTo>
                    <a:pt x="240988" y="50772"/>
                  </a:lnTo>
                  <a:lnTo>
                    <a:pt x="246593" y="48938"/>
                  </a:lnTo>
                  <a:lnTo>
                    <a:pt x="252197" y="47163"/>
                  </a:lnTo>
                  <a:lnTo>
                    <a:pt x="257802" y="45447"/>
                  </a:lnTo>
                  <a:lnTo>
                    <a:pt x="263406" y="43787"/>
                  </a:lnTo>
                  <a:lnTo>
                    <a:pt x="269010" y="42183"/>
                  </a:lnTo>
                  <a:lnTo>
                    <a:pt x="274615" y="40632"/>
                  </a:lnTo>
                  <a:lnTo>
                    <a:pt x="280219" y="39134"/>
                  </a:lnTo>
                  <a:lnTo>
                    <a:pt x="285824" y="37688"/>
                  </a:lnTo>
                  <a:lnTo>
                    <a:pt x="291428" y="36290"/>
                  </a:lnTo>
                  <a:lnTo>
                    <a:pt x="297032" y="34941"/>
                  </a:lnTo>
                  <a:lnTo>
                    <a:pt x="302637" y="33639"/>
                  </a:lnTo>
                  <a:lnTo>
                    <a:pt x="308241" y="32382"/>
                  </a:lnTo>
                  <a:lnTo>
                    <a:pt x="313846" y="31169"/>
                  </a:lnTo>
                  <a:lnTo>
                    <a:pt x="319450" y="29999"/>
                  </a:lnTo>
                  <a:lnTo>
                    <a:pt x="325054" y="28870"/>
                  </a:lnTo>
                  <a:lnTo>
                    <a:pt x="330659" y="27782"/>
                  </a:lnTo>
                  <a:lnTo>
                    <a:pt x="336263" y="26732"/>
                  </a:lnTo>
                  <a:lnTo>
                    <a:pt x="341867" y="25720"/>
                  </a:lnTo>
                  <a:lnTo>
                    <a:pt x="347472" y="24745"/>
                  </a:lnTo>
                  <a:lnTo>
                    <a:pt x="353076" y="23805"/>
                  </a:lnTo>
                  <a:lnTo>
                    <a:pt x="358681" y="22899"/>
                  </a:lnTo>
                  <a:lnTo>
                    <a:pt x="364285" y="22026"/>
                  </a:lnTo>
                  <a:lnTo>
                    <a:pt x="369889" y="21185"/>
                  </a:lnTo>
                  <a:lnTo>
                    <a:pt x="375494" y="20375"/>
                  </a:lnTo>
                  <a:lnTo>
                    <a:pt x="381098" y="19594"/>
                  </a:lnTo>
                  <a:lnTo>
                    <a:pt x="386703" y="18843"/>
                  </a:lnTo>
                  <a:lnTo>
                    <a:pt x="392307" y="18120"/>
                  </a:lnTo>
                  <a:lnTo>
                    <a:pt x="397911" y="17423"/>
                  </a:lnTo>
                  <a:lnTo>
                    <a:pt x="403516" y="16753"/>
                  </a:lnTo>
                  <a:lnTo>
                    <a:pt x="409120" y="16107"/>
                  </a:lnTo>
                  <a:lnTo>
                    <a:pt x="414725" y="15486"/>
                  </a:lnTo>
                  <a:lnTo>
                    <a:pt x="420329" y="14888"/>
                  </a:lnTo>
                  <a:lnTo>
                    <a:pt x="425933" y="14313"/>
                  </a:lnTo>
                  <a:lnTo>
                    <a:pt x="431538" y="13759"/>
                  </a:lnTo>
                  <a:lnTo>
                    <a:pt x="437142" y="13226"/>
                  </a:lnTo>
                  <a:lnTo>
                    <a:pt x="442747" y="12714"/>
                  </a:lnTo>
                  <a:lnTo>
                    <a:pt x="448351" y="12221"/>
                  </a:lnTo>
                  <a:lnTo>
                    <a:pt x="453955" y="11747"/>
                  </a:lnTo>
                  <a:lnTo>
                    <a:pt x="459560" y="11291"/>
                  </a:lnTo>
                  <a:lnTo>
                    <a:pt x="465164" y="10852"/>
                  </a:lnTo>
                  <a:lnTo>
                    <a:pt x="470769" y="10430"/>
                  </a:lnTo>
                  <a:lnTo>
                    <a:pt x="476373" y="10025"/>
                  </a:lnTo>
                  <a:lnTo>
                    <a:pt x="481977" y="9635"/>
                  </a:lnTo>
                  <a:lnTo>
                    <a:pt x="487582" y="9260"/>
                  </a:lnTo>
                  <a:lnTo>
                    <a:pt x="493186" y="8899"/>
                  </a:lnTo>
                  <a:lnTo>
                    <a:pt x="498790" y="8552"/>
                  </a:lnTo>
                  <a:lnTo>
                    <a:pt x="504395" y="8219"/>
                  </a:lnTo>
                  <a:lnTo>
                    <a:pt x="509999" y="7899"/>
                  </a:lnTo>
                  <a:lnTo>
                    <a:pt x="515604" y="7591"/>
                  </a:lnTo>
                  <a:lnTo>
                    <a:pt x="521208" y="7295"/>
                  </a:lnTo>
                  <a:lnTo>
                    <a:pt x="526812" y="7010"/>
                  </a:lnTo>
                  <a:lnTo>
                    <a:pt x="532417" y="6737"/>
                  </a:lnTo>
                  <a:lnTo>
                    <a:pt x="538021" y="6474"/>
                  </a:lnTo>
                  <a:lnTo>
                    <a:pt x="543626" y="6221"/>
                  </a:lnTo>
                  <a:lnTo>
                    <a:pt x="549230" y="5978"/>
                  </a:lnTo>
                  <a:lnTo>
                    <a:pt x="554834" y="5745"/>
                  </a:lnTo>
                  <a:lnTo>
                    <a:pt x="560439" y="5521"/>
                  </a:lnTo>
                  <a:lnTo>
                    <a:pt x="566043" y="5305"/>
                  </a:lnTo>
                  <a:lnTo>
                    <a:pt x="571648" y="5098"/>
                  </a:lnTo>
                  <a:lnTo>
                    <a:pt x="577252" y="4899"/>
                  </a:lnTo>
                  <a:lnTo>
                    <a:pt x="582856" y="4708"/>
                  </a:lnTo>
                  <a:lnTo>
                    <a:pt x="588461" y="4524"/>
                  </a:lnTo>
                  <a:lnTo>
                    <a:pt x="594065" y="4348"/>
                  </a:lnTo>
                  <a:lnTo>
                    <a:pt x="599670" y="4178"/>
                  </a:lnTo>
                  <a:lnTo>
                    <a:pt x="605274" y="4015"/>
                  </a:lnTo>
                  <a:lnTo>
                    <a:pt x="610878" y="3859"/>
                  </a:lnTo>
                  <a:lnTo>
                    <a:pt x="616483" y="3708"/>
                  </a:lnTo>
                  <a:lnTo>
                    <a:pt x="622087" y="3564"/>
                  </a:lnTo>
                  <a:lnTo>
                    <a:pt x="627692" y="3425"/>
                  </a:lnTo>
                  <a:lnTo>
                    <a:pt x="633296" y="3291"/>
                  </a:lnTo>
                  <a:lnTo>
                    <a:pt x="638900" y="3163"/>
                  </a:lnTo>
                  <a:lnTo>
                    <a:pt x="644505" y="3040"/>
                  </a:lnTo>
                  <a:lnTo>
                    <a:pt x="650109" y="2921"/>
                  </a:lnTo>
                  <a:lnTo>
                    <a:pt x="655713" y="2808"/>
                  </a:lnTo>
                  <a:lnTo>
                    <a:pt x="661318" y="2698"/>
                  </a:lnTo>
                  <a:lnTo>
                    <a:pt x="666922" y="2593"/>
                  </a:lnTo>
                  <a:lnTo>
                    <a:pt x="672527" y="2492"/>
                  </a:lnTo>
                  <a:lnTo>
                    <a:pt x="678131" y="2396"/>
                  </a:lnTo>
                  <a:lnTo>
                    <a:pt x="683735" y="2302"/>
                  </a:lnTo>
                  <a:lnTo>
                    <a:pt x="689340" y="2213"/>
                  </a:lnTo>
                  <a:lnTo>
                    <a:pt x="694944" y="2127"/>
                  </a:lnTo>
                  <a:lnTo>
                    <a:pt x="700549" y="2044"/>
                  </a:lnTo>
                  <a:lnTo>
                    <a:pt x="706153" y="1965"/>
                  </a:lnTo>
                  <a:lnTo>
                    <a:pt x="711757" y="1889"/>
                  </a:lnTo>
                  <a:lnTo>
                    <a:pt x="717362" y="1815"/>
                  </a:lnTo>
                  <a:lnTo>
                    <a:pt x="722966" y="1745"/>
                  </a:lnTo>
                  <a:lnTo>
                    <a:pt x="728571" y="1677"/>
                  </a:lnTo>
                  <a:lnTo>
                    <a:pt x="734175" y="1612"/>
                  </a:lnTo>
                  <a:lnTo>
                    <a:pt x="739779" y="1550"/>
                  </a:lnTo>
                  <a:lnTo>
                    <a:pt x="745384" y="1490"/>
                  </a:lnTo>
                  <a:lnTo>
                    <a:pt x="750988" y="1432"/>
                  </a:lnTo>
                  <a:lnTo>
                    <a:pt x="756593" y="1376"/>
                  </a:lnTo>
                  <a:lnTo>
                    <a:pt x="762197" y="1323"/>
                  </a:lnTo>
                  <a:lnTo>
                    <a:pt x="767801" y="1272"/>
                  </a:lnTo>
                  <a:lnTo>
                    <a:pt x="773406" y="1223"/>
                  </a:lnTo>
                  <a:lnTo>
                    <a:pt x="779010" y="1175"/>
                  </a:lnTo>
                  <a:lnTo>
                    <a:pt x="784615" y="1130"/>
                  </a:lnTo>
                  <a:lnTo>
                    <a:pt x="790219" y="1086"/>
                  </a:lnTo>
                  <a:lnTo>
                    <a:pt x="795823" y="1044"/>
                  </a:lnTo>
                  <a:lnTo>
                    <a:pt x="801428" y="1004"/>
                  </a:lnTo>
                  <a:lnTo>
                    <a:pt x="807032" y="965"/>
                  </a:lnTo>
                  <a:lnTo>
                    <a:pt x="812636" y="928"/>
                  </a:lnTo>
                  <a:lnTo>
                    <a:pt x="818241" y="892"/>
                  </a:lnTo>
                  <a:lnTo>
                    <a:pt x="823845" y="857"/>
                  </a:lnTo>
                  <a:lnTo>
                    <a:pt x="829450" y="824"/>
                  </a:lnTo>
                  <a:lnTo>
                    <a:pt x="835054" y="792"/>
                  </a:lnTo>
                  <a:lnTo>
                    <a:pt x="840658" y="762"/>
                  </a:lnTo>
                  <a:lnTo>
                    <a:pt x="846263" y="732"/>
                  </a:lnTo>
                  <a:lnTo>
                    <a:pt x="851867" y="704"/>
                  </a:lnTo>
                  <a:lnTo>
                    <a:pt x="857472" y="677"/>
                  </a:lnTo>
                  <a:lnTo>
                    <a:pt x="863076" y="651"/>
                  </a:lnTo>
                  <a:lnTo>
                    <a:pt x="868680" y="625"/>
                  </a:lnTo>
                  <a:lnTo>
                    <a:pt x="874285" y="601"/>
                  </a:lnTo>
                  <a:lnTo>
                    <a:pt x="879889" y="578"/>
                  </a:lnTo>
                  <a:lnTo>
                    <a:pt x="885494" y="556"/>
                  </a:lnTo>
                  <a:lnTo>
                    <a:pt x="891098" y="534"/>
                  </a:lnTo>
                  <a:lnTo>
                    <a:pt x="896702" y="514"/>
                  </a:lnTo>
                  <a:lnTo>
                    <a:pt x="902307" y="494"/>
                  </a:lnTo>
                  <a:lnTo>
                    <a:pt x="907911" y="475"/>
                  </a:lnTo>
                  <a:lnTo>
                    <a:pt x="913516" y="456"/>
                  </a:lnTo>
                  <a:lnTo>
                    <a:pt x="919120" y="438"/>
                  </a:lnTo>
                  <a:lnTo>
                    <a:pt x="924724" y="421"/>
                  </a:lnTo>
                  <a:lnTo>
                    <a:pt x="930329" y="405"/>
                  </a:lnTo>
                  <a:lnTo>
                    <a:pt x="935933" y="389"/>
                  </a:lnTo>
                  <a:lnTo>
                    <a:pt x="941538" y="374"/>
                  </a:lnTo>
                  <a:lnTo>
                    <a:pt x="947142" y="360"/>
                  </a:lnTo>
                  <a:lnTo>
                    <a:pt x="952746" y="346"/>
                  </a:lnTo>
                  <a:lnTo>
                    <a:pt x="958351" y="332"/>
                  </a:lnTo>
                  <a:lnTo>
                    <a:pt x="963955" y="319"/>
                  </a:lnTo>
                  <a:lnTo>
                    <a:pt x="969559" y="307"/>
                  </a:lnTo>
                  <a:lnTo>
                    <a:pt x="975164" y="295"/>
                  </a:lnTo>
                  <a:lnTo>
                    <a:pt x="980768" y="283"/>
                  </a:lnTo>
                  <a:lnTo>
                    <a:pt x="986373" y="272"/>
                  </a:lnTo>
                  <a:lnTo>
                    <a:pt x="991977" y="262"/>
                  </a:lnTo>
                  <a:lnTo>
                    <a:pt x="997581" y="252"/>
                  </a:lnTo>
                  <a:lnTo>
                    <a:pt x="1003186" y="242"/>
                  </a:lnTo>
                  <a:lnTo>
                    <a:pt x="1008790" y="232"/>
                  </a:lnTo>
                  <a:lnTo>
                    <a:pt x="1014395" y="223"/>
                  </a:lnTo>
                  <a:lnTo>
                    <a:pt x="1019999" y="214"/>
                  </a:lnTo>
                  <a:lnTo>
                    <a:pt x="1025603" y="206"/>
                  </a:lnTo>
                  <a:lnTo>
                    <a:pt x="1031208" y="198"/>
                  </a:lnTo>
                  <a:lnTo>
                    <a:pt x="1036812" y="190"/>
                  </a:lnTo>
                  <a:lnTo>
                    <a:pt x="1042417" y="182"/>
                  </a:lnTo>
                  <a:lnTo>
                    <a:pt x="1048021" y="175"/>
                  </a:lnTo>
                  <a:lnTo>
                    <a:pt x="1053625" y="168"/>
                  </a:lnTo>
                  <a:lnTo>
                    <a:pt x="1059230" y="162"/>
                  </a:lnTo>
                  <a:lnTo>
                    <a:pt x="1064834" y="155"/>
                  </a:lnTo>
                  <a:lnTo>
                    <a:pt x="1070439" y="149"/>
                  </a:lnTo>
                  <a:lnTo>
                    <a:pt x="1076043" y="143"/>
                  </a:lnTo>
                  <a:lnTo>
                    <a:pt x="1081647" y="137"/>
                  </a:lnTo>
                  <a:lnTo>
                    <a:pt x="1087252" y="132"/>
                  </a:lnTo>
                  <a:lnTo>
                    <a:pt x="1092856" y="127"/>
                  </a:lnTo>
                  <a:lnTo>
                    <a:pt x="1098461" y="122"/>
                  </a:lnTo>
                  <a:lnTo>
                    <a:pt x="1104065" y="117"/>
                  </a:lnTo>
                  <a:lnTo>
                    <a:pt x="1109669" y="112"/>
                  </a:lnTo>
                  <a:lnTo>
                    <a:pt x="1115274" y="107"/>
                  </a:lnTo>
                  <a:lnTo>
                    <a:pt x="1120878" y="103"/>
                  </a:lnTo>
                  <a:lnTo>
                    <a:pt x="1126482" y="99"/>
                  </a:lnTo>
                  <a:lnTo>
                    <a:pt x="1132087" y="95"/>
                  </a:lnTo>
                  <a:lnTo>
                    <a:pt x="1137691" y="91"/>
                  </a:lnTo>
                  <a:lnTo>
                    <a:pt x="1143296" y="87"/>
                  </a:lnTo>
                  <a:lnTo>
                    <a:pt x="1148900" y="84"/>
                  </a:lnTo>
                  <a:lnTo>
                    <a:pt x="1154504" y="80"/>
                  </a:lnTo>
                  <a:lnTo>
                    <a:pt x="1160109" y="77"/>
                  </a:lnTo>
                  <a:lnTo>
                    <a:pt x="1165713" y="74"/>
                  </a:lnTo>
                  <a:lnTo>
                    <a:pt x="1171318" y="71"/>
                  </a:lnTo>
                  <a:lnTo>
                    <a:pt x="1176922" y="68"/>
                  </a:lnTo>
                  <a:lnTo>
                    <a:pt x="1182526" y="65"/>
                  </a:lnTo>
                  <a:lnTo>
                    <a:pt x="1188131" y="62"/>
                  </a:lnTo>
                  <a:lnTo>
                    <a:pt x="1193735" y="60"/>
                  </a:lnTo>
                  <a:lnTo>
                    <a:pt x="1199340" y="57"/>
                  </a:lnTo>
                  <a:lnTo>
                    <a:pt x="1204944" y="55"/>
                  </a:lnTo>
                  <a:lnTo>
                    <a:pt x="1210548" y="53"/>
                  </a:lnTo>
                  <a:lnTo>
                    <a:pt x="1216153" y="50"/>
                  </a:lnTo>
                  <a:lnTo>
                    <a:pt x="1221757" y="48"/>
                  </a:lnTo>
                  <a:lnTo>
                    <a:pt x="1227362" y="46"/>
                  </a:lnTo>
                  <a:lnTo>
                    <a:pt x="1232966" y="44"/>
                  </a:lnTo>
                  <a:lnTo>
                    <a:pt x="1238570" y="42"/>
                  </a:lnTo>
                  <a:lnTo>
                    <a:pt x="1244175" y="41"/>
                  </a:lnTo>
                  <a:lnTo>
                    <a:pt x="1249779" y="39"/>
                  </a:lnTo>
                  <a:lnTo>
                    <a:pt x="1255384" y="37"/>
                  </a:lnTo>
                  <a:lnTo>
                    <a:pt x="1260988" y="36"/>
                  </a:lnTo>
                  <a:lnTo>
                    <a:pt x="1266592" y="34"/>
                  </a:lnTo>
                  <a:lnTo>
                    <a:pt x="1272197" y="32"/>
                  </a:lnTo>
                  <a:lnTo>
                    <a:pt x="1277801" y="31"/>
                  </a:lnTo>
                  <a:lnTo>
                    <a:pt x="1283406" y="30"/>
                  </a:lnTo>
                  <a:lnTo>
                    <a:pt x="1289010" y="28"/>
                  </a:lnTo>
                  <a:lnTo>
                    <a:pt x="1294614" y="27"/>
                  </a:lnTo>
                  <a:lnTo>
                    <a:pt x="1300219" y="26"/>
                  </a:lnTo>
                  <a:lnTo>
                    <a:pt x="1305823" y="25"/>
                  </a:lnTo>
                  <a:lnTo>
                    <a:pt x="1311427" y="24"/>
                  </a:lnTo>
                  <a:lnTo>
                    <a:pt x="1317032" y="23"/>
                  </a:lnTo>
                  <a:lnTo>
                    <a:pt x="1322636" y="22"/>
                  </a:lnTo>
                  <a:lnTo>
                    <a:pt x="1328241" y="21"/>
                  </a:lnTo>
                  <a:lnTo>
                    <a:pt x="1333845" y="20"/>
                  </a:lnTo>
                  <a:lnTo>
                    <a:pt x="1339449" y="19"/>
                  </a:lnTo>
                  <a:lnTo>
                    <a:pt x="1345054" y="18"/>
                  </a:lnTo>
                  <a:lnTo>
                    <a:pt x="1350658" y="17"/>
                  </a:lnTo>
                  <a:lnTo>
                    <a:pt x="1356263" y="16"/>
                  </a:lnTo>
                  <a:lnTo>
                    <a:pt x="1361867" y="16"/>
                  </a:lnTo>
                  <a:lnTo>
                    <a:pt x="1367471" y="15"/>
                  </a:lnTo>
                  <a:lnTo>
                    <a:pt x="1373076" y="14"/>
                  </a:lnTo>
                  <a:lnTo>
                    <a:pt x="1378680" y="14"/>
                  </a:lnTo>
                  <a:lnTo>
                    <a:pt x="1384285" y="13"/>
                  </a:lnTo>
                  <a:lnTo>
                    <a:pt x="1389889" y="12"/>
                  </a:lnTo>
                  <a:lnTo>
                    <a:pt x="1395493" y="12"/>
                  </a:lnTo>
                  <a:lnTo>
                    <a:pt x="1401098" y="11"/>
                  </a:lnTo>
                  <a:lnTo>
                    <a:pt x="1406702" y="11"/>
                  </a:lnTo>
                  <a:lnTo>
                    <a:pt x="1412307" y="10"/>
                  </a:lnTo>
                  <a:lnTo>
                    <a:pt x="1417911" y="10"/>
                  </a:lnTo>
                  <a:lnTo>
                    <a:pt x="1423515" y="9"/>
                  </a:lnTo>
                  <a:lnTo>
                    <a:pt x="1429120" y="9"/>
                  </a:lnTo>
                  <a:lnTo>
                    <a:pt x="1434724" y="8"/>
                  </a:lnTo>
                  <a:lnTo>
                    <a:pt x="1440329" y="8"/>
                  </a:lnTo>
                  <a:lnTo>
                    <a:pt x="1445933" y="7"/>
                  </a:lnTo>
                  <a:lnTo>
                    <a:pt x="1451537" y="7"/>
                  </a:lnTo>
                  <a:lnTo>
                    <a:pt x="1457142" y="7"/>
                  </a:lnTo>
                  <a:lnTo>
                    <a:pt x="1462746" y="6"/>
                  </a:lnTo>
                  <a:lnTo>
                    <a:pt x="1468350" y="6"/>
                  </a:lnTo>
                  <a:lnTo>
                    <a:pt x="1473955" y="6"/>
                  </a:lnTo>
                  <a:lnTo>
                    <a:pt x="1479559" y="5"/>
                  </a:lnTo>
                  <a:lnTo>
                    <a:pt x="1485164" y="5"/>
                  </a:lnTo>
                  <a:lnTo>
                    <a:pt x="1490768" y="5"/>
                  </a:lnTo>
                  <a:lnTo>
                    <a:pt x="1496372" y="5"/>
                  </a:lnTo>
                  <a:lnTo>
                    <a:pt x="1501977" y="4"/>
                  </a:lnTo>
                  <a:lnTo>
                    <a:pt x="1507581" y="4"/>
                  </a:lnTo>
                  <a:lnTo>
                    <a:pt x="1513186" y="4"/>
                  </a:lnTo>
                  <a:lnTo>
                    <a:pt x="1518790" y="4"/>
                  </a:lnTo>
                  <a:lnTo>
                    <a:pt x="1524394" y="3"/>
                  </a:lnTo>
                  <a:lnTo>
                    <a:pt x="1529999" y="3"/>
                  </a:lnTo>
                  <a:lnTo>
                    <a:pt x="1535603" y="3"/>
                  </a:lnTo>
                  <a:lnTo>
                    <a:pt x="1541208" y="3"/>
                  </a:lnTo>
                  <a:lnTo>
                    <a:pt x="1546812" y="3"/>
                  </a:lnTo>
                  <a:lnTo>
                    <a:pt x="1552416" y="2"/>
                  </a:lnTo>
                  <a:lnTo>
                    <a:pt x="1558021" y="2"/>
                  </a:lnTo>
                  <a:lnTo>
                    <a:pt x="1563625" y="2"/>
                  </a:lnTo>
                  <a:lnTo>
                    <a:pt x="1569230" y="2"/>
                  </a:lnTo>
                  <a:lnTo>
                    <a:pt x="1574834" y="2"/>
                  </a:lnTo>
                  <a:lnTo>
                    <a:pt x="1580438" y="2"/>
                  </a:lnTo>
                  <a:lnTo>
                    <a:pt x="1586043" y="2"/>
                  </a:lnTo>
                  <a:lnTo>
                    <a:pt x="1591647" y="1"/>
                  </a:lnTo>
                  <a:lnTo>
                    <a:pt x="1597252" y="1"/>
                  </a:lnTo>
                  <a:lnTo>
                    <a:pt x="1602856" y="1"/>
                  </a:lnTo>
                  <a:lnTo>
                    <a:pt x="1608460" y="1"/>
                  </a:lnTo>
                  <a:lnTo>
                    <a:pt x="1614065" y="1"/>
                  </a:lnTo>
                  <a:lnTo>
                    <a:pt x="1619669" y="1"/>
                  </a:lnTo>
                  <a:lnTo>
                    <a:pt x="1625273" y="1"/>
                  </a:lnTo>
                  <a:lnTo>
                    <a:pt x="1630878" y="1"/>
                  </a:lnTo>
                  <a:lnTo>
                    <a:pt x="1636482" y="1"/>
                  </a:lnTo>
                  <a:lnTo>
                    <a:pt x="1642087" y="1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644151" y="3019734"/>
              <a:ext cx="1883076" cy="529799"/>
            </a:xfrm>
            <a:custGeom>
              <a:avLst/>
              <a:pathLst>
                <a:path w="1883076" h="529799">
                  <a:moveTo>
                    <a:pt x="0" y="254058"/>
                  </a:moveTo>
                  <a:lnTo>
                    <a:pt x="5604" y="247135"/>
                  </a:lnTo>
                  <a:lnTo>
                    <a:pt x="11208" y="240311"/>
                  </a:lnTo>
                  <a:lnTo>
                    <a:pt x="16813" y="233588"/>
                  </a:lnTo>
                  <a:lnTo>
                    <a:pt x="22417" y="226971"/>
                  </a:lnTo>
                  <a:lnTo>
                    <a:pt x="28021" y="220462"/>
                  </a:lnTo>
                  <a:lnTo>
                    <a:pt x="33626" y="214063"/>
                  </a:lnTo>
                  <a:lnTo>
                    <a:pt x="39230" y="207778"/>
                  </a:lnTo>
                  <a:lnTo>
                    <a:pt x="44835" y="201609"/>
                  </a:lnTo>
                  <a:lnTo>
                    <a:pt x="50439" y="195556"/>
                  </a:lnTo>
                  <a:lnTo>
                    <a:pt x="56043" y="189622"/>
                  </a:lnTo>
                  <a:lnTo>
                    <a:pt x="61648" y="183809"/>
                  </a:lnTo>
                  <a:lnTo>
                    <a:pt x="67252" y="178117"/>
                  </a:lnTo>
                  <a:lnTo>
                    <a:pt x="72857" y="172547"/>
                  </a:lnTo>
                  <a:lnTo>
                    <a:pt x="78461" y="167101"/>
                  </a:lnTo>
                  <a:lnTo>
                    <a:pt x="84065" y="161777"/>
                  </a:lnTo>
                  <a:lnTo>
                    <a:pt x="89670" y="156577"/>
                  </a:lnTo>
                  <a:lnTo>
                    <a:pt x="95274" y="151501"/>
                  </a:lnTo>
                  <a:lnTo>
                    <a:pt x="100879" y="146548"/>
                  </a:lnTo>
                  <a:lnTo>
                    <a:pt x="106483" y="141718"/>
                  </a:lnTo>
                  <a:lnTo>
                    <a:pt x="112087" y="137010"/>
                  </a:lnTo>
                  <a:lnTo>
                    <a:pt x="117692" y="132424"/>
                  </a:lnTo>
                  <a:lnTo>
                    <a:pt x="123296" y="127959"/>
                  </a:lnTo>
                  <a:lnTo>
                    <a:pt x="128901" y="123613"/>
                  </a:lnTo>
                  <a:lnTo>
                    <a:pt x="134505" y="119386"/>
                  </a:lnTo>
                  <a:lnTo>
                    <a:pt x="140109" y="115277"/>
                  </a:lnTo>
                  <a:lnTo>
                    <a:pt x="145714" y="111283"/>
                  </a:lnTo>
                  <a:lnTo>
                    <a:pt x="151318" y="107403"/>
                  </a:lnTo>
                  <a:lnTo>
                    <a:pt x="156923" y="103636"/>
                  </a:lnTo>
                  <a:lnTo>
                    <a:pt x="162527" y="99980"/>
                  </a:lnTo>
                  <a:lnTo>
                    <a:pt x="168131" y="96433"/>
                  </a:lnTo>
                  <a:lnTo>
                    <a:pt x="173736" y="92993"/>
                  </a:lnTo>
                  <a:lnTo>
                    <a:pt x="179340" y="89658"/>
                  </a:lnTo>
                  <a:lnTo>
                    <a:pt x="184944" y="86427"/>
                  </a:lnTo>
                  <a:lnTo>
                    <a:pt x="190549" y="83297"/>
                  </a:lnTo>
                  <a:lnTo>
                    <a:pt x="196153" y="80266"/>
                  </a:lnTo>
                  <a:lnTo>
                    <a:pt x="201758" y="77331"/>
                  </a:lnTo>
                  <a:lnTo>
                    <a:pt x="207362" y="74492"/>
                  </a:lnTo>
                  <a:lnTo>
                    <a:pt x="212966" y="71745"/>
                  </a:lnTo>
                  <a:lnTo>
                    <a:pt x="218571" y="69089"/>
                  </a:lnTo>
                  <a:lnTo>
                    <a:pt x="224175" y="66521"/>
                  </a:lnTo>
                  <a:lnTo>
                    <a:pt x="229780" y="64039"/>
                  </a:lnTo>
                  <a:lnTo>
                    <a:pt x="235384" y="61641"/>
                  </a:lnTo>
                  <a:lnTo>
                    <a:pt x="240988" y="59324"/>
                  </a:lnTo>
                  <a:lnTo>
                    <a:pt x="246593" y="57087"/>
                  </a:lnTo>
                  <a:lnTo>
                    <a:pt x="252197" y="54928"/>
                  </a:lnTo>
                  <a:lnTo>
                    <a:pt x="257802" y="52843"/>
                  </a:lnTo>
                  <a:lnTo>
                    <a:pt x="263406" y="50832"/>
                  </a:lnTo>
                  <a:lnTo>
                    <a:pt x="269010" y="48891"/>
                  </a:lnTo>
                  <a:lnTo>
                    <a:pt x="274615" y="47020"/>
                  </a:lnTo>
                  <a:lnTo>
                    <a:pt x="280219" y="45215"/>
                  </a:lnTo>
                  <a:lnTo>
                    <a:pt x="285824" y="43475"/>
                  </a:lnTo>
                  <a:lnTo>
                    <a:pt x="291428" y="41798"/>
                  </a:lnTo>
                  <a:lnTo>
                    <a:pt x="297032" y="40182"/>
                  </a:lnTo>
                  <a:lnTo>
                    <a:pt x="302637" y="38624"/>
                  </a:lnTo>
                  <a:lnTo>
                    <a:pt x="308241" y="37124"/>
                  </a:lnTo>
                  <a:lnTo>
                    <a:pt x="313846" y="35679"/>
                  </a:lnTo>
                  <a:lnTo>
                    <a:pt x="319450" y="34288"/>
                  </a:lnTo>
                  <a:lnTo>
                    <a:pt x="325054" y="32948"/>
                  </a:lnTo>
                  <a:lnTo>
                    <a:pt x="330659" y="31659"/>
                  </a:lnTo>
                  <a:lnTo>
                    <a:pt x="336263" y="30417"/>
                  </a:lnTo>
                  <a:lnTo>
                    <a:pt x="341867" y="29223"/>
                  </a:lnTo>
                  <a:lnTo>
                    <a:pt x="347472" y="28073"/>
                  </a:lnTo>
                  <a:lnTo>
                    <a:pt x="353076" y="26967"/>
                  </a:lnTo>
                  <a:lnTo>
                    <a:pt x="358681" y="25903"/>
                  </a:lnTo>
                  <a:lnTo>
                    <a:pt x="364285" y="24880"/>
                  </a:lnTo>
                  <a:lnTo>
                    <a:pt x="369889" y="23896"/>
                  </a:lnTo>
                  <a:lnTo>
                    <a:pt x="375494" y="22949"/>
                  </a:lnTo>
                  <a:lnTo>
                    <a:pt x="381098" y="22039"/>
                  </a:lnTo>
                  <a:lnTo>
                    <a:pt x="386703" y="21164"/>
                  </a:lnTo>
                  <a:lnTo>
                    <a:pt x="392307" y="20323"/>
                  </a:lnTo>
                  <a:lnTo>
                    <a:pt x="397911" y="19515"/>
                  </a:lnTo>
                  <a:lnTo>
                    <a:pt x="403516" y="18738"/>
                  </a:lnTo>
                  <a:lnTo>
                    <a:pt x="409120" y="17991"/>
                  </a:lnTo>
                  <a:lnTo>
                    <a:pt x="414725" y="17274"/>
                  </a:lnTo>
                  <a:lnTo>
                    <a:pt x="420329" y="16585"/>
                  </a:lnTo>
                  <a:lnTo>
                    <a:pt x="425933" y="15922"/>
                  </a:lnTo>
                  <a:lnTo>
                    <a:pt x="431538" y="15286"/>
                  </a:lnTo>
                  <a:lnTo>
                    <a:pt x="437142" y="14675"/>
                  </a:lnTo>
                  <a:lnTo>
                    <a:pt x="442747" y="14088"/>
                  </a:lnTo>
                  <a:lnTo>
                    <a:pt x="448351" y="13524"/>
                  </a:lnTo>
                  <a:lnTo>
                    <a:pt x="453955" y="12982"/>
                  </a:lnTo>
                  <a:lnTo>
                    <a:pt x="459560" y="12462"/>
                  </a:lnTo>
                  <a:lnTo>
                    <a:pt x="465164" y="11963"/>
                  </a:lnTo>
                  <a:lnTo>
                    <a:pt x="470769" y="11483"/>
                  </a:lnTo>
                  <a:lnTo>
                    <a:pt x="476373" y="11023"/>
                  </a:lnTo>
                  <a:lnTo>
                    <a:pt x="481977" y="10581"/>
                  </a:lnTo>
                  <a:lnTo>
                    <a:pt x="487582" y="10156"/>
                  </a:lnTo>
                  <a:lnTo>
                    <a:pt x="493186" y="9749"/>
                  </a:lnTo>
                  <a:lnTo>
                    <a:pt x="498790" y="9357"/>
                  </a:lnTo>
                  <a:lnTo>
                    <a:pt x="504395" y="8982"/>
                  </a:lnTo>
                  <a:lnTo>
                    <a:pt x="509999" y="8621"/>
                  </a:lnTo>
                  <a:lnTo>
                    <a:pt x="515604" y="8275"/>
                  </a:lnTo>
                  <a:lnTo>
                    <a:pt x="521208" y="7943"/>
                  </a:lnTo>
                  <a:lnTo>
                    <a:pt x="526812" y="7624"/>
                  </a:lnTo>
                  <a:lnTo>
                    <a:pt x="532417" y="7318"/>
                  </a:lnTo>
                  <a:lnTo>
                    <a:pt x="538021" y="7024"/>
                  </a:lnTo>
                  <a:lnTo>
                    <a:pt x="543626" y="6743"/>
                  </a:lnTo>
                  <a:lnTo>
                    <a:pt x="549230" y="6472"/>
                  </a:lnTo>
                  <a:lnTo>
                    <a:pt x="554834" y="6212"/>
                  </a:lnTo>
                  <a:lnTo>
                    <a:pt x="560439" y="5963"/>
                  </a:lnTo>
                  <a:lnTo>
                    <a:pt x="566043" y="5724"/>
                  </a:lnTo>
                  <a:lnTo>
                    <a:pt x="571648" y="5495"/>
                  </a:lnTo>
                  <a:lnTo>
                    <a:pt x="577252" y="5274"/>
                  </a:lnTo>
                  <a:lnTo>
                    <a:pt x="582856" y="5063"/>
                  </a:lnTo>
                  <a:lnTo>
                    <a:pt x="588461" y="4860"/>
                  </a:lnTo>
                  <a:lnTo>
                    <a:pt x="594065" y="4666"/>
                  </a:lnTo>
                  <a:lnTo>
                    <a:pt x="599670" y="4479"/>
                  </a:lnTo>
                  <a:lnTo>
                    <a:pt x="605274" y="4300"/>
                  </a:lnTo>
                  <a:lnTo>
                    <a:pt x="610878" y="4128"/>
                  </a:lnTo>
                  <a:lnTo>
                    <a:pt x="616483" y="3963"/>
                  </a:lnTo>
                  <a:lnTo>
                    <a:pt x="622087" y="3804"/>
                  </a:lnTo>
                  <a:lnTo>
                    <a:pt x="627692" y="3652"/>
                  </a:lnTo>
                  <a:lnTo>
                    <a:pt x="633296" y="3506"/>
                  </a:lnTo>
                  <a:lnTo>
                    <a:pt x="638900" y="3366"/>
                  </a:lnTo>
                  <a:lnTo>
                    <a:pt x="644505" y="3232"/>
                  </a:lnTo>
                  <a:lnTo>
                    <a:pt x="650109" y="3103"/>
                  </a:lnTo>
                  <a:lnTo>
                    <a:pt x="655713" y="2980"/>
                  </a:lnTo>
                  <a:lnTo>
                    <a:pt x="661318" y="2861"/>
                  </a:lnTo>
                  <a:lnTo>
                    <a:pt x="666922" y="2747"/>
                  </a:lnTo>
                  <a:lnTo>
                    <a:pt x="672527" y="2638"/>
                  </a:lnTo>
                  <a:lnTo>
                    <a:pt x="678131" y="2533"/>
                  </a:lnTo>
                  <a:lnTo>
                    <a:pt x="683735" y="2432"/>
                  </a:lnTo>
                  <a:lnTo>
                    <a:pt x="689340" y="2335"/>
                  </a:lnTo>
                  <a:lnTo>
                    <a:pt x="694944" y="2243"/>
                  </a:lnTo>
                  <a:lnTo>
                    <a:pt x="700549" y="2154"/>
                  </a:lnTo>
                  <a:lnTo>
                    <a:pt x="706153" y="2068"/>
                  </a:lnTo>
                  <a:lnTo>
                    <a:pt x="711757" y="1986"/>
                  </a:lnTo>
                  <a:lnTo>
                    <a:pt x="717362" y="1907"/>
                  </a:lnTo>
                  <a:lnTo>
                    <a:pt x="722966" y="1832"/>
                  </a:lnTo>
                  <a:lnTo>
                    <a:pt x="728571" y="1759"/>
                  </a:lnTo>
                  <a:lnTo>
                    <a:pt x="734175" y="1690"/>
                  </a:lnTo>
                  <a:lnTo>
                    <a:pt x="739779" y="1623"/>
                  </a:lnTo>
                  <a:lnTo>
                    <a:pt x="745384" y="1559"/>
                  </a:lnTo>
                  <a:lnTo>
                    <a:pt x="750988" y="1497"/>
                  </a:lnTo>
                  <a:lnTo>
                    <a:pt x="756593" y="1438"/>
                  </a:lnTo>
                  <a:lnTo>
                    <a:pt x="762197" y="1381"/>
                  </a:lnTo>
                  <a:lnTo>
                    <a:pt x="767801" y="1327"/>
                  </a:lnTo>
                  <a:lnTo>
                    <a:pt x="773406" y="1274"/>
                  </a:lnTo>
                  <a:lnTo>
                    <a:pt x="779010" y="1224"/>
                  </a:lnTo>
                  <a:lnTo>
                    <a:pt x="784615" y="1176"/>
                  </a:lnTo>
                  <a:lnTo>
                    <a:pt x="790219" y="1130"/>
                  </a:lnTo>
                  <a:lnTo>
                    <a:pt x="795823" y="1085"/>
                  </a:lnTo>
                  <a:lnTo>
                    <a:pt x="801428" y="1042"/>
                  </a:lnTo>
                  <a:lnTo>
                    <a:pt x="807032" y="1001"/>
                  </a:lnTo>
                  <a:lnTo>
                    <a:pt x="812636" y="962"/>
                  </a:lnTo>
                  <a:lnTo>
                    <a:pt x="818241" y="924"/>
                  </a:lnTo>
                  <a:lnTo>
                    <a:pt x="823845" y="888"/>
                  </a:lnTo>
                  <a:lnTo>
                    <a:pt x="829450" y="853"/>
                  </a:lnTo>
                  <a:lnTo>
                    <a:pt x="835054" y="820"/>
                  </a:lnTo>
                  <a:lnTo>
                    <a:pt x="840658" y="787"/>
                  </a:lnTo>
                  <a:lnTo>
                    <a:pt x="846263" y="756"/>
                  </a:lnTo>
                  <a:lnTo>
                    <a:pt x="851867" y="727"/>
                  </a:lnTo>
                  <a:lnTo>
                    <a:pt x="857472" y="698"/>
                  </a:lnTo>
                  <a:lnTo>
                    <a:pt x="863076" y="671"/>
                  </a:lnTo>
                  <a:lnTo>
                    <a:pt x="868680" y="645"/>
                  </a:lnTo>
                  <a:lnTo>
                    <a:pt x="874285" y="619"/>
                  </a:lnTo>
                  <a:lnTo>
                    <a:pt x="879889" y="595"/>
                  </a:lnTo>
                  <a:lnTo>
                    <a:pt x="885494" y="572"/>
                  </a:lnTo>
                  <a:lnTo>
                    <a:pt x="891098" y="549"/>
                  </a:lnTo>
                  <a:lnTo>
                    <a:pt x="896702" y="528"/>
                  </a:lnTo>
                  <a:lnTo>
                    <a:pt x="902307" y="507"/>
                  </a:lnTo>
                  <a:lnTo>
                    <a:pt x="907911" y="487"/>
                  </a:lnTo>
                  <a:lnTo>
                    <a:pt x="913516" y="468"/>
                  </a:lnTo>
                  <a:lnTo>
                    <a:pt x="919120" y="450"/>
                  </a:lnTo>
                  <a:lnTo>
                    <a:pt x="924724" y="432"/>
                  </a:lnTo>
                  <a:lnTo>
                    <a:pt x="930329" y="415"/>
                  </a:lnTo>
                  <a:lnTo>
                    <a:pt x="935933" y="399"/>
                  </a:lnTo>
                  <a:lnTo>
                    <a:pt x="941538" y="383"/>
                  </a:lnTo>
                  <a:lnTo>
                    <a:pt x="947142" y="368"/>
                  </a:lnTo>
                  <a:lnTo>
                    <a:pt x="952746" y="353"/>
                  </a:lnTo>
                  <a:lnTo>
                    <a:pt x="958351" y="340"/>
                  </a:lnTo>
                  <a:lnTo>
                    <a:pt x="963955" y="326"/>
                  </a:lnTo>
                  <a:lnTo>
                    <a:pt x="969559" y="313"/>
                  </a:lnTo>
                  <a:lnTo>
                    <a:pt x="975164" y="301"/>
                  </a:lnTo>
                  <a:lnTo>
                    <a:pt x="980768" y="289"/>
                  </a:lnTo>
                  <a:lnTo>
                    <a:pt x="986373" y="278"/>
                  </a:lnTo>
                  <a:lnTo>
                    <a:pt x="991977" y="267"/>
                  </a:lnTo>
                  <a:lnTo>
                    <a:pt x="997581" y="256"/>
                  </a:lnTo>
                  <a:lnTo>
                    <a:pt x="1003186" y="246"/>
                  </a:lnTo>
                  <a:lnTo>
                    <a:pt x="1008790" y="236"/>
                  </a:lnTo>
                  <a:lnTo>
                    <a:pt x="1014395" y="227"/>
                  </a:lnTo>
                  <a:lnTo>
                    <a:pt x="1019999" y="218"/>
                  </a:lnTo>
                  <a:lnTo>
                    <a:pt x="1025603" y="209"/>
                  </a:lnTo>
                  <a:lnTo>
                    <a:pt x="1031208" y="201"/>
                  </a:lnTo>
                  <a:lnTo>
                    <a:pt x="1036812" y="193"/>
                  </a:lnTo>
                  <a:lnTo>
                    <a:pt x="1042417" y="185"/>
                  </a:lnTo>
                  <a:lnTo>
                    <a:pt x="1048021" y="178"/>
                  </a:lnTo>
                  <a:lnTo>
                    <a:pt x="1053625" y="171"/>
                  </a:lnTo>
                  <a:lnTo>
                    <a:pt x="1059230" y="164"/>
                  </a:lnTo>
                  <a:lnTo>
                    <a:pt x="1064834" y="157"/>
                  </a:lnTo>
                  <a:lnTo>
                    <a:pt x="1070439" y="151"/>
                  </a:lnTo>
                  <a:lnTo>
                    <a:pt x="1076043" y="145"/>
                  </a:lnTo>
                  <a:lnTo>
                    <a:pt x="1081647" y="139"/>
                  </a:lnTo>
                  <a:lnTo>
                    <a:pt x="1087252" y="134"/>
                  </a:lnTo>
                  <a:lnTo>
                    <a:pt x="1092856" y="128"/>
                  </a:lnTo>
                  <a:lnTo>
                    <a:pt x="1098461" y="123"/>
                  </a:lnTo>
                  <a:lnTo>
                    <a:pt x="1104065" y="118"/>
                  </a:lnTo>
                  <a:lnTo>
                    <a:pt x="1109669" y="113"/>
                  </a:lnTo>
                  <a:lnTo>
                    <a:pt x="1115274" y="109"/>
                  </a:lnTo>
                  <a:lnTo>
                    <a:pt x="1120878" y="104"/>
                  </a:lnTo>
                  <a:lnTo>
                    <a:pt x="1126482" y="100"/>
                  </a:lnTo>
                  <a:lnTo>
                    <a:pt x="1132087" y="96"/>
                  </a:lnTo>
                  <a:lnTo>
                    <a:pt x="1137691" y="92"/>
                  </a:lnTo>
                  <a:lnTo>
                    <a:pt x="1143296" y="88"/>
                  </a:lnTo>
                  <a:lnTo>
                    <a:pt x="1148900" y="85"/>
                  </a:lnTo>
                  <a:lnTo>
                    <a:pt x="1154504" y="81"/>
                  </a:lnTo>
                  <a:lnTo>
                    <a:pt x="1160109" y="78"/>
                  </a:lnTo>
                  <a:lnTo>
                    <a:pt x="1165713" y="75"/>
                  </a:lnTo>
                  <a:lnTo>
                    <a:pt x="1171318" y="71"/>
                  </a:lnTo>
                  <a:lnTo>
                    <a:pt x="1176922" y="68"/>
                  </a:lnTo>
                  <a:lnTo>
                    <a:pt x="1182526" y="66"/>
                  </a:lnTo>
                  <a:lnTo>
                    <a:pt x="1188131" y="63"/>
                  </a:lnTo>
                  <a:lnTo>
                    <a:pt x="1193735" y="60"/>
                  </a:lnTo>
                  <a:lnTo>
                    <a:pt x="1199340" y="58"/>
                  </a:lnTo>
                  <a:lnTo>
                    <a:pt x="1204944" y="55"/>
                  </a:lnTo>
                  <a:lnTo>
                    <a:pt x="1210548" y="53"/>
                  </a:lnTo>
                  <a:lnTo>
                    <a:pt x="1216153" y="51"/>
                  </a:lnTo>
                  <a:lnTo>
                    <a:pt x="1221757" y="49"/>
                  </a:lnTo>
                  <a:lnTo>
                    <a:pt x="1227362" y="47"/>
                  </a:lnTo>
                  <a:lnTo>
                    <a:pt x="1232966" y="45"/>
                  </a:lnTo>
                  <a:lnTo>
                    <a:pt x="1238570" y="43"/>
                  </a:lnTo>
                  <a:lnTo>
                    <a:pt x="1244175" y="41"/>
                  </a:lnTo>
                  <a:lnTo>
                    <a:pt x="1249779" y="39"/>
                  </a:lnTo>
                  <a:lnTo>
                    <a:pt x="1255384" y="37"/>
                  </a:lnTo>
                  <a:lnTo>
                    <a:pt x="1260988" y="36"/>
                  </a:lnTo>
                  <a:lnTo>
                    <a:pt x="1266592" y="34"/>
                  </a:lnTo>
                  <a:lnTo>
                    <a:pt x="1272197" y="33"/>
                  </a:lnTo>
                  <a:lnTo>
                    <a:pt x="1277801" y="31"/>
                  </a:lnTo>
                  <a:lnTo>
                    <a:pt x="1283406" y="30"/>
                  </a:lnTo>
                  <a:lnTo>
                    <a:pt x="1289010" y="29"/>
                  </a:lnTo>
                  <a:lnTo>
                    <a:pt x="1294614" y="27"/>
                  </a:lnTo>
                  <a:lnTo>
                    <a:pt x="1300219" y="26"/>
                  </a:lnTo>
                  <a:lnTo>
                    <a:pt x="1305823" y="25"/>
                  </a:lnTo>
                  <a:lnTo>
                    <a:pt x="1311427" y="24"/>
                  </a:lnTo>
                  <a:lnTo>
                    <a:pt x="1317032" y="23"/>
                  </a:lnTo>
                  <a:lnTo>
                    <a:pt x="1322636" y="22"/>
                  </a:lnTo>
                  <a:lnTo>
                    <a:pt x="1328241" y="21"/>
                  </a:lnTo>
                  <a:lnTo>
                    <a:pt x="1333845" y="20"/>
                  </a:lnTo>
                  <a:lnTo>
                    <a:pt x="1339449" y="19"/>
                  </a:lnTo>
                  <a:lnTo>
                    <a:pt x="1345054" y="18"/>
                  </a:lnTo>
                  <a:lnTo>
                    <a:pt x="1350658" y="17"/>
                  </a:lnTo>
                  <a:lnTo>
                    <a:pt x="1356263" y="16"/>
                  </a:lnTo>
                  <a:lnTo>
                    <a:pt x="1361867" y="16"/>
                  </a:lnTo>
                  <a:lnTo>
                    <a:pt x="1367471" y="15"/>
                  </a:lnTo>
                  <a:lnTo>
                    <a:pt x="1373076" y="14"/>
                  </a:lnTo>
                  <a:lnTo>
                    <a:pt x="1378680" y="14"/>
                  </a:lnTo>
                  <a:lnTo>
                    <a:pt x="1384285" y="13"/>
                  </a:lnTo>
                  <a:lnTo>
                    <a:pt x="1389889" y="12"/>
                  </a:lnTo>
                  <a:lnTo>
                    <a:pt x="1395493" y="12"/>
                  </a:lnTo>
                  <a:lnTo>
                    <a:pt x="1401098" y="11"/>
                  </a:lnTo>
                  <a:lnTo>
                    <a:pt x="1406702" y="11"/>
                  </a:lnTo>
                  <a:lnTo>
                    <a:pt x="1412307" y="10"/>
                  </a:lnTo>
                  <a:lnTo>
                    <a:pt x="1417911" y="10"/>
                  </a:lnTo>
                  <a:lnTo>
                    <a:pt x="1423515" y="9"/>
                  </a:lnTo>
                  <a:lnTo>
                    <a:pt x="1429120" y="9"/>
                  </a:lnTo>
                  <a:lnTo>
                    <a:pt x="1434724" y="8"/>
                  </a:lnTo>
                  <a:lnTo>
                    <a:pt x="1440329" y="8"/>
                  </a:lnTo>
                  <a:lnTo>
                    <a:pt x="1445933" y="7"/>
                  </a:lnTo>
                  <a:lnTo>
                    <a:pt x="1451537" y="7"/>
                  </a:lnTo>
                  <a:lnTo>
                    <a:pt x="1457142" y="7"/>
                  </a:lnTo>
                  <a:lnTo>
                    <a:pt x="1462746" y="6"/>
                  </a:lnTo>
                  <a:lnTo>
                    <a:pt x="1468350" y="6"/>
                  </a:lnTo>
                  <a:lnTo>
                    <a:pt x="1473955" y="6"/>
                  </a:lnTo>
                  <a:lnTo>
                    <a:pt x="1479559" y="5"/>
                  </a:lnTo>
                  <a:lnTo>
                    <a:pt x="1485164" y="5"/>
                  </a:lnTo>
                  <a:lnTo>
                    <a:pt x="1490768" y="5"/>
                  </a:lnTo>
                  <a:lnTo>
                    <a:pt x="1496372" y="5"/>
                  </a:lnTo>
                  <a:lnTo>
                    <a:pt x="1501977" y="4"/>
                  </a:lnTo>
                  <a:lnTo>
                    <a:pt x="1507581" y="4"/>
                  </a:lnTo>
                  <a:lnTo>
                    <a:pt x="1513186" y="4"/>
                  </a:lnTo>
                  <a:lnTo>
                    <a:pt x="1518790" y="4"/>
                  </a:lnTo>
                  <a:lnTo>
                    <a:pt x="1524394" y="3"/>
                  </a:lnTo>
                  <a:lnTo>
                    <a:pt x="1529999" y="3"/>
                  </a:lnTo>
                  <a:lnTo>
                    <a:pt x="1535603" y="3"/>
                  </a:lnTo>
                  <a:lnTo>
                    <a:pt x="1541208" y="3"/>
                  </a:lnTo>
                  <a:lnTo>
                    <a:pt x="1546812" y="3"/>
                  </a:lnTo>
                  <a:lnTo>
                    <a:pt x="1552416" y="2"/>
                  </a:lnTo>
                  <a:lnTo>
                    <a:pt x="1558021" y="2"/>
                  </a:lnTo>
                  <a:lnTo>
                    <a:pt x="1563625" y="2"/>
                  </a:lnTo>
                  <a:lnTo>
                    <a:pt x="1569230" y="2"/>
                  </a:lnTo>
                  <a:lnTo>
                    <a:pt x="1574834" y="2"/>
                  </a:lnTo>
                  <a:lnTo>
                    <a:pt x="1580438" y="2"/>
                  </a:lnTo>
                  <a:lnTo>
                    <a:pt x="1586043" y="2"/>
                  </a:lnTo>
                  <a:lnTo>
                    <a:pt x="1591647" y="1"/>
                  </a:lnTo>
                  <a:lnTo>
                    <a:pt x="1597252" y="1"/>
                  </a:lnTo>
                  <a:lnTo>
                    <a:pt x="1602856" y="1"/>
                  </a:lnTo>
                  <a:lnTo>
                    <a:pt x="1608460" y="1"/>
                  </a:lnTo>
                  <a:lnTo>
                    <a:pt x="1614065" y="1"/>
                  </a:lnTo>
                  <a:lnTo>
                    <a:pt x="1619669" y="1"/>
                  </a:lnTo>
                  <a:lnTo>
                    <a:pt x="1625273" y="1"/>
                  </a:lnTo>
                  <a:lnTo>
                    <a:pt x="1630878" y="1"/>
                  </a:lnTo>
                  <a:lnTo>
                    <a:pt x="1636482" y="1"/>
                  </a:lnTo>
                  <a:lnTo>
                    <a:pt x="1642087" y="1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16"/>
                  </a:lnTo>
                  <a:lnTo>
                    <a:pt x="1877471" y="18"/>
                  </a:lnTo>
                  <a:lnTo>
                    <a:pt x="1871867" y="21"/>
                  </a:lnTo>
                  <a:lnTo>
                    <a:pt x="1866262" y="24"/>
                  </a:lnTo>
                  <a:lnTo>
                    <a:pt x="1860658" y="27"/>
                  </a:lnTo>
                  <a:lnTo>
                    <a:pt x="1855054" y="31"/>
                  </a:lnTo>
                  <a:lnTo>
                    <a:pt x="1849449" y="35"/>
                  </a:lnTo>
                  <a:lnTo>
                    <a:pt x="1843845" y="40"/>
                  </a:lnTo>
                  <a:lnTo>
                    <a:pt x="1838240" y="46"/>
                  </a:lnTo>
                  <a:lnTo>
                    <a:pt x="1832636" y="52"/>
                  </a:lnTo>
                  <a:lnTo>
                    <a:pt x="1827032" y="59"/>
                  </a:lnTo>
                  <a:lnTo>
                    <a:pt x="1821427" y="67"/>
                  </a:lnTo>
                  <a:lnTo>
                    <a:pt x="1815823" y="75"/>
                  </a:lnTo>
                  <a:lnTo>
                    <a:pt x="1810218" y="85"/>
                  </a:lnTo>
                  <a:lnTo>
                    <a:pt x="1804614" y="96"/>
                  </a:lnTo>
                  <a:lnTo>
                    <a:pt x="1799010" y="108"/>
                  </a:lnTo>
                  <a:lnTo>
                    <a:pt x="1793405" y="122"/>
                  </a:lnTo>
                  <a:lnTo>
                    <a:pt x="1787801" y="137"/>
                  </a:lnTo>
                  <a:lnTo>
                    <a:pt x="1782196" y="153"/>
                  </a:lnTo>
                  <a:lnTo>
                    <a:pt x="1776592" y="172"/>
                  </a:lnTo>
                  <a:lnTo>
                    <a:pt x="1770988" y="192"/>
                  </a:lnTo>
                  <a:lnTo>
                    <a:pt x="1765383" y="214"/>
                  </a:lnTo>
                  <a:lnTo>
                    <a:pt x="1759779" y="239"/>
                  </a:lnTo>
                  <a:lnTo>
                    <a:pt x="1754175" y="265"/>
                  </a:lnTo>
                  <a:lnTo>
                    <a:pt x="1748570" y="294"/>
                  </a:lnTo>
                  <a:lnTo>
                    <a:pt x="1742966" y="326"/>
                  </a:lnTo>
                  <a:lnTo>
                    <a:pt x="1737361" y="360"/>
                  </a:lnTo>
                  <a:lnTo>
                    <a:pt x="1731757" y="397"/>
                  </a:lnTo>
                  <a:lnTo>
                    <a:pt x="1726153" y="437"/>
                  </a:lnTo>
                  <a:lnTo>
                    <a:pt x="1720548" y="480"/>
                  </a:lnTo>
                  <a:lnTo>
                    <a:pt x="1714944" y="525"/>
                  </a:lnTo>
                  <a:lnTo>
                    <a:pt x="1709339" y="574"/>
                  </a:lnTo>
                  <a:lnTo>
                    <a:pt x="1703735" y="625"/>
                  </a:lnTo>
                  <a:lnTo>
                    <a:pt x="1698131" y="680"/>
                  </a:lnTo>
                  <a:lnTo>
                    <a:pt x="1692526" y="738"/>
                  </a:lnTo>
                  <a:lnTo>
                    <a:pt x="1686922" y="798"/>
                  </a:lnTo>
                  <a:lnTo>
                    <a:pt x="1681317" y="862"/>
                  </a:lnTo>
                  <a:lnTo>
                    <a:pt x="1675713" y="928"/>
                  </a:lnTo>
                  <a:lnTo>
                    <a:pt x="1670109" y="997"/>
                  </a:lnTo>
                  <a:lnTo>
                    <a:pt x="1664504" y="1069"/>
                  </a:lnTo>
                  <a:lnTo>
                    <a:pt x="1658900" y="1144"/>
                  </a:lnTo>
                  <a:lnTo>
                    <a:pt x="1653295" y="1222"/>
                  </a:lnTo>
                  <a:lnTo>
                    <a:pt x="1647691" y="1302"/>
                  </a:lnTo>
                  <a:lnTo>
                    <a:pt x="1642087" y="1384"/>
                  </a:lnTo>
                  <a:lnTo>
                    <a:pt x="1636482" y="1469"/>
                  </a:lnTo>
                  <a:lnTo>
                    <a:pt x="1630878" y="1557"/>
                  </a:lnTo>
                  <a:lnTo>
                    <a:pt x="1625273" y="1647"/>
                  </a:lnTo>
                  <a:lnTo>
                    <a:pt x="1619669" y="1739"/>
                  </a:lnTo>
                  <a:lnTo>
                    <a:pt x="1614065" y="1834"/>
                  </a:lnTo>
                  <a:lnTo>
                    <a:pt x="1608460" y="1931"/>
                  </a:lnTo>
                  <a:lnTo>
                    <a:pt x="1602856" y="2031"/>
                  </a:lnTo>
                  <a:lnTo>
                    <a:pt x="1597252" y="2133"/>
                  </a:lnTo>
                  <a:lnTo>
                    <a:pt x="1591647" y="2237"/>
                  </a:lnTo>
                  <a:lnTo>
                    <a:pt x="1586043" y="2344"/>
                  </a:lnTo>
                  <a:lnTo>
                    <a:pt x="1580438" y="2453"/>
                  </a:lnTo>
                  <a:lnTo>
                    <a:pt x="1574834" y="2565"/>
                  </a:lnTo>
                  <a:lnTo>
                    <a:pt x="1569230" y="2679"/>
                  </a:lnTo>
                  <a:lnTo>
                    <a:pt x="1563625" y="2796"/>
                  </a:lnTo>
                  <a:lnTo>
                    <a:pt x="1558021" y="2916"/>
                  </a:lnTo>
                  <a:lnTo>
                    <a:pt x="1552416" y="3038"/>
                  </a:lnTo>
                  <a:lnTo>
                    <a:pt x="1546812" y="3164"/>
                  </a:lnTo>
                  <a:lnTo>
                    <a:pt x="1541208" y="3292"/>
                  </a:lnTo>
                  <a:lnTo>
                    <a:pt x="1535603" y="3424"/>
                  </a:lnTo>
                  <a:lnTo>
                    <a:pt x="1529999" y="3558"/>
                  </a:lnTo>
                  <a:lnTo>
                    <a:pt x="1524394" y="3696"/>
                  </a:lnTo>
                  <a:lnTo>
                    <a:pt x="1518790" y="3838"/>
                  </a:lnTo>
                  <a:lnTo>
                    <a:pt x="1513186" y="3982"/>
                  </a:lnTo>
                  <a:lnTo>
                    <a:pt x="1507581" y="4131"/>
                  </a:lnTo>
                  <a:lnTo>
                    <a:pt x="1501977" y="4283"/>
                  </a:lnTo>
                  <a:lnTo>
                    <a:pt x="1496372" y="4439"/>
                  </a:lnTo>
                  <a:lnTo>
                    <a:pt x="1490768" y="4599"/>
                  </a:lnTo>
                  <a:lnTo>
                    <a:pt x="1485164" y="4763"/>
                  </a:lnTo>
                  <a:lnTo>
                    <a:pt x="1479559" y="4931"/>
                  </a:lnTo>
                  <a:lnTo>
                    <a:pt x="1473955" y="5103"/>
                  </a:lnTo>
                  <a:lnTo>
                    <a:pt x="1468350" y="5280"/>
                  </a:lnTo>
                  <a:lnTo>
                    <a:pt x="1462746" y="5461"/>
                  </a:lnTo>
                  <a:lnTo>
                    <a:pt x="1457142" y="5646"/>
                  </a:lnTo>
                  <a:lnTo>
                    <a:pt x="1451537" y="5837"/>
                  </a:lnTo>
                  <a:lnTo>
                    <a:pt x="1445933" y="6032"/>
                  </a:lnTo>
                  <a:lnTo>
                    <a:pt x="1440329" y="6233"/>
                  </a:lnTo>
                  <a:lnTo>
                    <a:pt x="1434724" y="6438"/>
                  </a:lnTo>
                  <a:lnTo>
                    <a:pt x="1429120" y="6649"/>
                  </a:lnTo>
                  <a:lnTo>
                    <a:pt x="1423515" y="6865"/>
                  </a:lnTo>
                  <a:lnTo>
                    <a:pt x="1417911" y="7086"/>
                  </a:lnTo>
                  <a:lnTo>
                    <a:pt x="1412307" y="7313"/>
                  </a:lnTo>
                  <a:lnTo>
                    <a:pt x="1406702" y="7546"/>
                  </a:lnTo>
                  <a:lnTo>
                    <a:pt x="1401098" y="7784"/>
                  </a:lnTo>
                  <a:lnTo>
                    <a:pt x="1395493" y="8028"/>
                  </a:lnTo>
                  <a:lnTo>
                    <a:pt x="1389889" y="8278"/>
                  </a:lnTo>
                  <a:lnTo>
                    <a:pt x="1384285" y="8535"/>
                  </a:lnTo>
                  <a:lnTo>
                    <a:pt x="1378680" y="8797"/>
                  </a:lnTo>
                  <a:lnTo>
                    <a:pt x="1373076" y="9066"/>
                  </a:lnTo>
                  <a:lnTo>
                    <a:pt x="1367471" y="9342"/>
                  </a:lnTo>
                  <a:lnTo>
                    <a:pt x="1361867" y="9624"/>
                  </a:lnTo>
                  <a:lnTo>
                    <a:pt x="1356263" y="9912"/>
                  </a:lnTo>
                  <a:lnTo>
                    <a:pt x="1350658" y="10208"/>
                  </a:lnTo>
                  <a:lnTo>
                    <a:pt x="1345054" y="10510"/>
                  </a:lnTo>
                  <a:lnTo>
                    <a:pt x="1339449" y="10819"/>
                  </a:lnTo>
                  <a:lnTo>
                    <a:pt x="1333845" y="11136"/>
                  </a:lnTo>
                  <a:lnTo>
                    <a:pt x="1328241" y="11460"/>
                  </a:lnTo>
                  <a:lnTo>
                    <a:pt x="1322636" y="11791"/>
                  </a:lnTo>
                  <a:lnTo>
                    <a:pt x="1317032" y="12129"/>
                  </a:lnTo>
                  <a:lnTo>
                    <a:pt x="1311427" y="12475"/>
                  </a:lnTo>
                  <a:lnTo>
                    <a:pt x="1305823" y="12829"/>
                  </a:lnTo>
                  <a:lnTo>
                    <a:pt x="1300219" y="13190"/>
                  </a:lnTo>
                  <a:lnTo>
                    <a:pt x="1294614" y="13559"/>
                  </a:lnTo>
                  <a:lnTo>
                    <a:pt x="1289010" y="13937"/>
                  </a:lnTo>
                  <a:lnTo>
                    <a:pt x="1283406" y="14322"/>
                  </a:lnTo>
                  <a:lnTo>
                    <a:pt x="1277801" y="14715"/>
                  </a:lnTo>
                  <a:lnTo>
                    <a:pt x="1272197" y="15117"/>
                  </a:lnTo>
                  <a:lnTo>
                    <a:pt x="1266592" y="15527"/>
                  </a:lnTo>
                  <a:lnTo>
                    <a:pt x="1260988" y="15946"/>
                  </a:lnTo>
                  <a:lnTo>
                    <a:pt x="1255384" y="16373"/>
                  </a:lnTo>
                  <a:lnTo>
                    <a:pt x="1249779" y="16808"/>
                  </a:lnTo>
                  <a:lnTo>
                    <a:pt x="1244175" y="17253"/>
                  </a:lnTo>
                  <a:lnTo>
                    <a:pt x="1238570" y="17706"/>
                  </a:lnTo>
                  <a:lnTo>
                    <a:pt x="1232966" y="18169"/>
                  </a:lnTo>
                  <a:lnTo>
                    <a:pt x="1227362" y="18640"/>
                  </a:lnTo>
                  <a:lnTo>
                    <a:pt x="1221757" y="19120"/>
                  </a:lnTo>
                  <a:lnTo>
                    <a:pt x="1216153" y="19610"/>
                  </a:lnTo>
                  <a:lnTo>
                    <a:pt x="1210548" y="20109"/>
                  </a:lnTo>
                  <a:lnTo>
                    <a:pt x="1204944" y="20618"/>
                  </a:lnTo>
                  <a:lnTo>
                    <a:pt x="1199340" y="21136"/>
                  </a:lnTo>
                  <a:lnTo>
                    <a:pt x="1193735" y="21663"/>
                  </a:lnTo>
                  <a:lnTo>
                    <a:pt x="1188131" y="22201"/>
                  </a:lnTo>
                  <a:lnTo>
                    <a:pt x="1182526" y="22748"/>
                  </a:lnTo>
                  <a:lnTo>
                    <a:pt x="1176922" y="23305"/>
                  </a:lnTo>
                  <a:lnTo>
                    <a:pt x="1171318" y="23871"/>
                  </a:lnTo>
                  <a:lnTo>
                    <a:pt x="1165713" y="24448"/>
                  </a:lnTo>
                  <a:lnTo>
                    <a:pt x="1160109" y="25036"/>
                  </a:lnTo>
                  <a:lnTo>
                    <a:pt x="1154504" y="25633"/>
                  </a:lnTo>
                  <a:lnTo>
                    <a:pt x="1148900" y="26240"/>
                  </a:lnTo>
                  <a:lnTo>
                    <a:pt x="1143296" y="26859"/>
                  </a:lnTo>
                  <a:lnTo>
                    <a:pt x="1137691" y="27487"/>
                  </a:lnTo>
                  <a:lnTo>
                    <a:pt x="1132087" y="28126"/>
                  </a:lnTo>
                  <a:lnTo>
                    <a:pt x="1126482" y="28776"/>
                  </a:lnTo>
                  <a:lnTo>
                    <a:pt x="1120878" y="29437"/>
                  </a:lnTo>
                  <a:lnTo>
                    <a:pt x="1115274" y="30108"/>
                  </a:lnTo>
                  <a:lnTo>
                    <a:pt x="1109669" y="30790"/>
                  </a:lnTo>
                  <a:lnTo>
                    <a:pt x="1104065" y="31484"/>
                  </a:lnTo>
                  <a:lnTo>
                    <a:pt x="1098461" y="32188"/>
                  </a:lnTo>
                  <a:lnTo>
                    <a:pt x="1092856" y="32904"/>
                  </a:lnTo>
                  <a:lnTo>
                    <a:pt x="1087252" y="33631"/>
                  </a:lnTo>
                  <a:lnTo>
                    <a:pt x="1081647" y="34369"/>
                  </a:lnTo>
                  <a:lnTo>
                    <a:pt x="1076043" y="35119"/>
                  </a:lnTo>
                  <a:lnTo>
                    <a:pt x="1070439" y="35880"/>
                  </a:lnTo>
                  <a:lnTo>
                    <a:pt x="1064834" y="36653"/>
                  </a:lnTo>
                  <a:lnTo>
                    <a:pt x="1059230" y="37437"/>
                  </a:lnTo>
                  <a:lnTo>
                    <a:pt x="1053625" y="38234"/>
                  </a:lnTo>
                  <a:lnTo>
                    <a:pt x="1048021" y="39042"/>
                  </a:lnTo>
                  <a:lnTo>
                    <a:pt x="1042417" y="39862"/>
                  </a:lnTo>
                  <a:lnTo>
                    <a:pt x="1036812" y="40695"/>
                  </a:lnTo>
                  <a:lnTo>
                    <a:pt x="1031208" y="41539"/>
                  </a:lnTo>
                  <a:lnTo>
                    <a:pt x="1025603" y="42396"/>
                  </a:lnTo>
                  <a:lnTo>
                    <a:pt x="1019999" y="43265"/>
                  </a:lnTo>
                  <a:lnTo>
                    <a:pt x="1014395" y="44146"/>
                  </a:lnTo>
                  <a:lnTo>
                    <a:pt x="1008790" y="45040"/>
                  </a:lnTo>
                  <a:lnTo>
                    <a:pt x="1003186" y="45947"/>
                  </a:lnTo>
                  <a:lnTo>
                    <a:pt x="997581" y="46866"/>
                  </a:lnTo>
                  <a:lnTo>
                    <a:pt x="991977" y="47799"/>
                  </a:lnTo>
                  <a:lnTo>
                    <a:pt x="986373" y="48744"/>
                  </a:lnTo>
                  <a:lnTo>
                    <a:pt x="980768" y="49702"/>
                  </a:lnTo>
                  <a:lnTo>
                    <a:pt x="975164" y="50673"/>
                  </a:lnTo>
                  <a:lnTo>
                    <a:pt x="969559" y="51657"/>
                  </a:lnTo>
                  <a:lnTo>
                    <a:pt x="963955" y="52654"/>
                  </a:lnTo>
                  <a:lnTo>
                    <a:pt x="958351" y="53665"/>
                  </a:lnTo>
                  <a:lnTo>
                    <a:pt x="952746" y="54689"/>
                  </a:lnTo>
                  <a:lnTo>
                    <a:pt x="947142" y="55727"/>
                  </a:lnTo>
                  <a:lnTo>
                    <a:pt x="941538" y="56778"/>
                  </a:lnTo>
                  <a:lnTo>
                    <a:pt x="935933" y="57843"/>
                  </a:lnTo>
                  <a:lnTo>
                    <a:pt x="930329" y="58922"/>
                  </a:lnTo>
                  <a:lnTo>
                    <a:pt x="924724" y="60015"/>
                  </a:lnTo>
                  <a:lnTo>
                    <a:pt x="919120" y="61122"/>
                  </a:lnTo>
                  <a:lnTo>
                    <a:pt x="913516" y="62243"/>
                  </a:lnTo>
                  <a:lnTo>
                    <a:pt x="907911" y="63378"/>
                  </a:lnTo>
                  <a:lnTo>
                    <a:pt x="902307" y="64528"/>
                  </a:lnTo>
                  <a:lnTo>
                    <a:pt x="896702" y="65692"/>
                  </a:lnTo>
                  <a:lnTo>
                    <a:pt x="891098" y="66870"/>
                  </a:lnTo>
                  <a:lnTo>
                    <a:pt x="885494" y="68063"/>
                  </a:lnTo>
                  <a:lnTo>
                    <a:pt x="879889" y="69271"/>
                  </a:lnTo>
                  <a:lnTo>
                    <a:pt x="874285" y="70494"/>
                  </a:lnTo>
                  <a:lnTo>
                    <a:pt x="868680" y="71731"/>
                  </a:lnTo>
                  <a:lnTo>
                    <a:pt x="863076" y="72983"/>
                  </a:lnTo>
                  <a:lnTo>
                    <a:pt x="857472" y="74251"/>
                  </a:lnTo>
                  <a:lnTo>
                    <a:pt x="851867" y="75534"/>
                  </a:lnTo>
                  <a:lnTo>
                    <a:pt x="846263" y="76832"/>
                  </a:lnTo>
                  <a:lnTo>
                    <a:pt x="840658" y="78145"/>
                  </a:lnTo>
                  <a:lnTo>
                    <a:pt x="835054" y="79474"/>
                  </a:lnTo>
                  <a:lnTo>
                    <a:pt x="829450" y="80819"/>
                  </a:lnTo>
                  <a:lnTo>
                    <a:pt x="823845" y="82179"/>
                  </a:lnTo>
                  <a:lnTo>
                    <a:pt x="818241" y="83555"/>
                  </a:lnTo>
                  <a:lnTo>
                    <a:pt x="812636" y="84947"/>
                  </a:lnTo>
                  <a:lnTo>
                    <a:pt x="807032" y="86356"/>
                  </a:lnTo>
                  <a:lnTo>
                    <a:pt x="801428" y="87780"/>
                  </a:lnTo>
                  <a:lnTo>
                    <a:pt x="795823" y="89220"/>
                  </a:lnTo>
                  <a:lnTo>
                    <a:pt x="790219" y="90677"/>
                  </a:lnTo>
                  <a:lnTo>
                    <a:pt x="784615" y="92150"/>
                  </a:lnTo>
                  <a:lnTo>
                    <a:pt x="779010" y="93640"/>
                  </a:lnTo>
                  <a:lnTo>
                    <a:pt x="773406" y="95147"/>
                  </a:lnTo>
                  <a:lnTo>
                    <a:pt x="767801" y="96670"/>
                  </a:lnTo>
                  <a:lnTo>
                    <a:pt x="762197" y="98210"/>
                  </a:lnTo>
                  <a:lnTo>
                    <a:pt x="756593" y="99767"/>
                  </a:lnTo>
                  <a:lnTo>
                    <a:pt x="750988" y="101341"/>
                  </a:lnTo>
                  <a:lnTo>
                    <a:pt x="745384" y="102932"/>
                  </a:lnTo>
                  <a:lnTo>
                    <a:pt x="739779" y="104541"/>
                  </a:lnTo>
                  <a:lnTo>
                    <a:pt x="734175" y="106167"/>
                  </a:lnTo>
                  <a:lnTo>
                    <a:pt x="728571" y="107810"/>
                  </a:lnTo>
                  <a:lnTo>
                    <a:pt x="722966" y="109471"/>
                  </a:lnTo>
                  <a:lnTo>
                    <a:pt x="717362" y="111150"/>
                  </a:lnTo>
                  <a:lnTo>
                    <a:pt x="711757" y="112846"/>
                  </a:lnTo>
                  <a:lnTo>
                    <a:pt x="706153" y="114561"/>
                  </a:lnTo>
                  <a:lnTo>
                    <a:pt x="700549" y="116293"/>
                  </a:lnTo>
                  <a:lnTo>
                    <a:pt x="694944" y="118044"/>
                  </a:lnTo>
                  <a:lnTo>
                    <a:pt x="689340" y="119813"/>
                  </a:lnTo>
                  <a:lnTo>
                    <a:pt x="683735" y="121600"/>
                  </a:lnTo>
                  <a:lnTo>
                    <a:pt x="678131" y="123406"/>
                  </a:lnTo>
                  <a:lnTo>
                    <a:pt x="672527" y="125230"/>
                  </a:lnTo>
                  <a:lnTo>
                    <a:pt x="666922" y="127073"/>
                  </a:lnTo>
                  <a:lnTo>
                    <a:pt x="661318" y="128935"/>
                  </a:lnTo>
                  <a:lnTo>
                    <a:pt x="655713" y="130815"/>
                  </a:lnTo>
                  <a:lnTo>
                    <a:pt x="650109" y="132715"/>
                  </a:lnTo>
                  <a:lnTo>
                    <a:pt x="644505" y="134634"/>
                  </a:lnTo>
                  <a:lnTo>
                    <a:pt x="638900" y="136572"/>
                  </a:lnTo>
                  <a:lnTo>
                    <a:pt x="633296" y="138530"/>
                  </a:lnTo>
                  <a:lnTo>
                    <a:pt x="627692" y="140507"/>
                  </a:lnTo>
                  <a:lnTo>
                    <a:pt x="622087" y="142503"/>
                  </a:lnTo>
                  <a:lnTo>
                    <a:pt x="616483" y="144520"/>
                  </a:lnTo>
                  <a:lnTo>
                    <a:pt x="610878" y="146556"/>
                  </a:lnTo>
                  <a:lnTo>
                    <a:pt x="605274" y="148612"/>
                  </a:lnTo>
                  <a:lnTo>
                    <a:pt x="599670" y="150689"/>
                  </a:lnTo>
                  <a:lnTo>
                    <a:pt x="594065" y="152785"/>
                  </a:lnTo>
                  <a:lnTo>
                    <a:pt x="588461" y="154902"/>
                  </a:lnTo>
                  <a:lnTo>
                    <a:pt x="582856" y="157040"/>
                  </a:lnTo>
                  <a:lnTo>
                    <a:pt x="577252" y="159198"/>
                  </a:lnTo>
                  <a:lnTo>
                    <a:pt x="571648" y="161377"/>
                  </a:lnTo>
                  <a:lnTo>
                    <a:pt x="566043" y="163577"/>
                  </a:lnTo>
                  <a:lnTo>
                    <a:pt x="560439" y="165797"/>
                  </a:lnTo>
                  <a:lnTo>
                    <a:pt x="554834" y="168040"/>
                  </a:lnTo>
                  <a:lnTo>
                    <a:pt x="549230" y="170303"/>
                  </a:lnTo>
                  <a:lnTo>
                    <a:pt x="543626" y="172588"/>
                  </a:lnTo>
                  <a:lnTo>
                    <a:pt x="538021" y="174895"/>
                  </a:lnTo>
                  <a:lnTo>
                    <a:pt x="532417" y="177223"/>
                  </a:lnTo>
                  <a:lnTo>
                    <a:pt x="526812" y="179574"/>
                  </a:lnTo>
                  <a:lnTo>
                    <a:pt x="521208" y="181946"/>
                  </a:lnTo>
                  <a:lnTo>
                    <a:pt x="515604" y="184341"/>
                  </a:lnTo>
                  <a:lnTo>
                    <a:pt x="509999" y="186759"/>
                  </a:lnTo>
                  <a:lnTo>
                    <a:pt x="504395" y="189199"/>
                  </a:lnTo>
                  <a:lnTo>
                    <a:pt x="498790" y="191662"/>
                  </a:lnTo>
                  <a:lnTo>
                    <a:pt x="493186" y="194148"/>
                  </a:lnTo>
                  <a:lnTo>
                    <a:pt x="487582" y="196657"/>
                  </a:lnTo>
                  <a:lnTo>
                    <a:pt x="481977" y="199190"/>
                  </a:lnTo>
                  <a:lnTo>
                    <a:pt x="476373" y="201746"/>
                  </a:lnTo>
                  <a:lnTo>
                    <a:pt x="470769" y="204326"/>
                  </a:lnTo>
                  <a:lnTo>
                    <a:pt x="465164" y="206931"/>
                  </a:lnTo>
                  <a:lnTo>
                    <a:pt x="459560" y="209559"/>
                  </a:lnTo>
                  <a:lnTo>
                    <a:pt x="453955" y="212212"/>
                  </a:lnTo>
                  <a:lnTo>
                    <a:pt x="448351" y="214890"/>
                  </a:lnTo>
                  <a:lnTo>
                    <a:pt x="442747" y="217593"/>
                  </a:lnTo>
                  <a:lnTo>
                    <a:pt x="437142" y="220321"/>
                  </a:lnTo>
                  <a:lnTo>
                    <a:pt x="431538" y="223075"/>
                  </a:lnTo>
                  <a:lnTo>
                    <a:pt x="425933" y="225854"/>
                  </a:lnTo>
                  <a:lnTo>
                    <a:pt x="420329" y="228659"/>
                  </a:lnTo>
                  <a:lnTo>
                    <a:pt x="414725" y="231491"/>
                  </a:lnTo>
                  <a:lnTo>
                    <a:pt x="409120" y="234349"/>
                  </a:lnTo>
                  <a:lnTo>
                    <a:pt x="403516" y="237234"/>
                  </a:lnTo>
                  <a:lnTo>
                    <a:pt x="397911" y="240146"/>
                  </a:lnTo>
                  <a:lnTo>
                    <a:pt x="392307" y="243085"/>
                  </a:lnTo>
                  <a:lnTo>
                    <a:pt x="386703" y="246052"/>
                  </a:lnTo>
                  <a:lnTo>
                    <a:pt x="381098" y="249048"/>
                  </a:lnTo>
                  <a:lnTo>
                    <a:pt x="375494" y="252071"/>
                  </a:lnTo>
                  <a:lnTo>
                    <a:pt x="369889" y="255123"/>
                  </a:lnTo>
                  <a:lnTo>
                    <a:pt x="364285" y="258205"/>
                  </a:lnTo>
                  <a:lnTo>
                    <a:pt x="358681" y="261315"/>
                  </a:lnTo>
                  <a:lnTo>
                    <a:pt x="353076" y="264455"/>
                  </a:lnTo>
                  <a:lnTo>
                    <a:pt x="347472" y="267626"/>
                  </a:lnTo>
                  <a:lnTo>
                    <a:pt x="341867" y="270826"/>
                  </a:lnTo>
                  <a:lnTo>
                    <a:pt x="336263" y="274057"/>
                  </a:lnTo>
                  <a:lnTo>
                    <a:pt x="330659" y="277320"/>
                  </a:lnTo>
                  <a:lnTo>
                    <a:pt x="325054" y="280614"/>
                  </a:lnTo>
                  <a:lnTo>
                    <a:pt x="319450" y="283939"/>
                  </a:lnTo>
                  <a:lnTo>
                    <a:pt x="313846" y="287297"/>
                  </a:lnTo>
                  <a:lnTo>
                    <a:pt x="308241" y="290687"/>
                  </a:lnTo>
                  <a:lnTo>
                    <a:pt x="302637" y="294110"/>
                  </a:lnTo>
                  <a:lnTo>
                    <a:pt x="297032" y="297566"/>
                  </a:lnTo>
                  <a:lnTo>
                    <a:pt x="291428" y="301056"/>
                  </a:lnTo>
                  <a:lnTo>
                    <a:pt x="285824" y="304580"/>
                  </a:lnTo>
                  <a:lnTo>
                    <a:pt x="280219" y="308138"/>
                  </a:lnTo>
                  <a:lnTo>
                    <a:pt x="274615" y="311731"/>
                  </a:lnTo>
                  <a:lnTo>
                    <a:pt x="269010" y="315359"/>
                  </a:lnTo>
                  <a:lnTo>
                    <a:pt x="263406" y="319022"/>
                  </a:lnTo>
                  <a:lnTo>
                    <a:pt x="257802" y="322721"/>
                  </a:lnTo>
                  <a:lnTo>
                    <a:pt x="252197" y="326456"/>
                  </a:lnTo>
                  <a:lnTo>
                    <a:pt x="246593" y="330227"/>
                  </a:lnTo>
                  <a:lnTo>
                    <a:pt x="240988" y="334034"/>
                  </a:lnTo>
                  <a:lnTo>
                    <a:pt x="235384" y="337879"/>
                  </a:lnTo>
                  <a:lnTo>
                    <a:pt x="229780" y="341760"/>
                  </a:lnTo>
                  <a:lnTo>
                    <a:pt x="224175" y="345679"/>
                  </a:lnTo>
                  <a:lnTo>
                    <a:pt x="218571" y="349635"/>
                  </a:lnTo>
                  <a:lnTo>
                    <a:pt x="212966" y="353629"/>
                  </a:lnTo>
                  <a:lnTo>
                    <a:pt x="207362" y="357660"/>
                  </a:lnTo>
                  <a:lnTo>
                    <a:pt x="201758" y="361730"/>
                  </a:lnTo>
                  <a:lnTo>
                    <a:pt x="196153" y="365837"/>
                  </a:lnTo>
                  <a:lnTo>
                    <a:pt x="190549" y="369982"/>
                  </a:lnTo>
                  <a:lnTo>
                    <a:pt x="184944" y="374166"/>
                  </a:lnTo>
                  <a:lnTo>
                    <a:pt x="179340" y="378387"/>
                  </a:lnTo>
                  <a:lnTo>
                    <a:pt x="173736" y="382646"/>
                  </a:lnTo>
                  <a:lnTo>
                    <a:pt x="168131" y="386943"/>
                  </a:lnTo>
                  <a:lnTo>
                    <a:pt x="162527" y="391278"/>
                  </a:lnTo>
                  <a:lnTo>
                    <a:pt x="156923" y="395649"/>
                  </a:lnTo>
                  <a:lnTo>
                    <a:pt x="151318" y="400058"/>
                  </a:lnTo>
                  <a:lnTo>
                    <a:pt x="145714" y="404503"/>
                  </a:lnTo>
                  <a:lnTo>
                    <a:pt x="140109" y="408985"/>
                  </a:lnTo>
                  <a:lnTo>
                    <a:pt x="134505" y="413502"/>
                  </a:lnTo>
                  <a:lnTo>
                    <a:pt x="128901" y="418053"/>
                  </a:lnTo>
                  <a:lnTo>
                    <a:pt x="123296" y="422640"/>
                  </a:lnTo>
                  <a:lnTo>
                    <a:pt x="117692" y="427260"/>
                  </a:lnTo>
                  <a:lnTo>
                    <a:pt x="112087" y="431912"/>
                  </a:lnTo>
                  <a:lnTo>
                    <a:pt x="106483" y="436597"/>
                  </a:lnTo>
                  <a:lnTo>
                    <a:pt x="100879" y="441313"/>
                  </a:lnTo>
                  <a:lnTo>
                    <a:pt x="95274" y="446058"/>
                  </a:lnTo>
                  <a:lnTo>
                    <a:pt x="89670" y="450832"/>
                  </a:lnTo>
                  <a:lnTo>
                    <a:pt x="84065" y="455633"/>
                  </a:lnTo>
                  <a:lnTo>
                    <a:pt x="78461" y="460461"/>
                  </a:lnTo>
                  <a:lnTo>
                    <a:pt x="72857" y="465313"/>
                  </a:lnTo>
                  <a:lnTo>
                    <a:pt x="67252" y="470188"/>
                  </a:lnTo>
                  <a:lnTo>
                    <a:pt x="61648" y="475085"/>
                  </a:lnTo>
                  <a:lnTo>
                    <a:pt x="56043" y="480001"/>
                  </a:lnTo>
                  <a:lnTo>
                    <a:pt x="50439" y="484935"/>
                  </a:lnTo>
                  <a:lnTo>
                    <a:pt x="44835" y="489885"/>
                  </a:lnTo>
                  <a:lnTo>
                    <a:pt x="39230" y="494849"/>
                  </a:lnTo>
                  <a:lnTo>
                    <a:pt x="33626" y="499825"/>
                  </a:lnTo>
                  <a:lnTo>
                    <a:pt x="28021" y="504810"/>
                  </a:lnTo>
                  <a:lnTo>
                    <a:pt x="22417" y="509803"/>
                  </a:lnTo>
                  <a:lnTo>
                    <a:pt x="16813" y="514801"/>
                  </a:lnTo>
                  <a:lnTo>
                    <a:pt x="11208" y="519801"/>
                  </a:lnTo>
                  <a:lnTo>
                    <a:pt x="5604" y="524801"/>
                  </a:lnTo>
                  <a:lnTo>
                    <a:pt x="0" y="529799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644151" y="3019734"/>
              <a:ext cx="1883076" cy="254058"/>
            </a:xfrm>
            <a:custGeom>
              <a:avLst/>
              <a:pathLst>
                <a:path w="1883076" h="254058">
                  <a:moveTo>
                    <a:pt x="0" y="254058"/>
                  </a:moveTo>
                  <a:lnTo>
                    <a:pt x="5604" y="247135"/>
                  </a:lnTo>
                  <a:lnTo>
                    <a:pt x="11208" y="240311"/>
                  </a:lnTo>
                  <a:lnTo>
                    <a:pt x="16813" y="233588"/>
                  </a:lnTo>
                  <a:lnTo>
                    <a:pt x="22417" y="226971"/>
                  </a:lnTo>
                  <a:lnTo>
                    <a:pt x="28021" y="220462"/>
                  </a:lnTo>
                  <a:lnTo>
                    <a:pt x="33626" y="214063"/>
                  </a:lnTo>
                  <a:lnTo>
                    <a:pt x="39230" y="207778"/>
                  </a:lnTo>
                  <a:lnTo>
                    <a:pt x="44835" y="201609"/>
                  </a:lnTo>
                  <a:lnTo>
                    <a:pt x="50439" y="195556"/>
                  </a:lnTo>
                  <a:lnTo>
                    <a:pt x="56043" y="189622"/>
                  </a:lnTo>
                  <a:lnTo>
                    <a:pt x="61648" y="183809"/>
                  </a:lnTo>
                  <a:lnTo>
                    <a:pt x="67252" y="178117"/>
                  </a:lnTo>
                  <a:lnTo>
                    <a:pt x="72857" y="172547"/>
                  </a:lnTo>
                  <a:lnTo>
                    <a:pt x="78461" y="167101"/>
                  </a:lnTo>
                  <a:lnTo>
                    <a:pt x="84065" y="161777"/>
                  </a:lnTo>
                  <a:lnTo>
                    <a:pt x="89670" y="156577"/>
                  </a:lnTo>
                  <a:lnTo>
                    <a:pt x="95274" y="151501"/>
                  </a:lnTo>
                  <a:lnTo>
                    <a:pt x="100879" y="146548"/>
                  </a:lnTo>
                  <a:lnTo>
                    <a:pt x="106483" y="141718"/>
                  </a:lnTo>
                  <a:lnTo>
                    <a:pt x="112087" y="137010"/>
                  </a:lnTo>
                  <a:lnTo>
                    <a:pt x="117692" y="132424"/>
                  </a:lnTo>
                  <a:lnTo>
                    <a:pt x="123296" y="127959"/>
                  </a:lnTo>
                  <a:lnTo>
                    <a:pt x="128901" y="123613"/>
                  </a:lnTo>
                  <a:lnTo>
                    <a:pt x="134505" y="119386"/>
                  </a:lnTo>
                  <a:lnTo>
                    <a:pt x="140109" y="115277"/>
                  </a:lnTo>
                  <a:lnTo>
                    <a:pt x="145714" y="111283"/>
                  </a:lnTo>
                  <a:lnTo>
                    <a:pt x="151318" y="107403"/>
                  </a:lnTo>
                  <a:lnTo>
                    <a:pt x="156923" y="103636"/>
                  </a:lnTo>
                  <a:lnTo>
                    <a:pt x="162527" y="99980"/>
                  </a:lnTo>
                  <a:lnTo>
                    <a:pt x="168131" y="96433"/>
                  </a:lnTo>
                  <a:lnTo>
                    <a:pt x="173736" y="92993"/>
                  </a:lnTo>
                  <a:lnTo>
                    <a:pt x="179340" y="89658"/>
                  </a:lnTo>
                  <a:lnTo>
                    <a:pt x="184944" y="86427"/>
                  </a:lnTo>
                  <a:lnTo>
                    <a:pt x="190549" y="83297"/>
                  </a:lnTo>
                  <a:lnTo>
                    <a:pt x="196153" y="80266"/>
                  </a:lnTo>
                  <a:lnTo>
                    <a:pt x="201758" y="77331"/>
                  </a:lnTo>
                  <a:lnTo>
                    <a:pt x="207362" y="74492"/>
                  </a:lnTo>
                  <a:lnTo>
                    <a:pt x="212966" y="71745"/>
                  </a:lnTo>
                  <a:lnTo>
                    <a:pt x="218571" y="69089"/>
                  </a:lnTo>
                  <a:lnTo>
                    <a:pt x="224175" y="66521"/>
                  </a:lnTo>
                  <a:lnTo>
                    <a:pt x="229780" y="64039"/>
                  </a:lnTo>
                  <a:lnTo>
                    <a:pt x="235384" y="61641"/>
                  </a:lnTo>
                  <a:lnTo>
                    <a:pt x="240988" y="59324"/>
                  </a:lnTo>
                  <a:lnTo>
                    <a:pt x="246593" y="57087"/>
                  </a:lnTo>
                  <a:lnTo>
                    <a:pt x="252197" y="54928"/>
                  </a:lnTo>
                  <a:lnTo>
                    <a:pt x="257802" y="52843"/>
                  </a:lnTo>
                  <a:lnTo>
                    <a:pt x="263406" y="50832"/>
                  </a:lnTo>
                  <a:lnTo>
                    <a:pt x="269010" y="48891"/>
                  </a:lnTo>
                  <a:lnTo>
                    <a:pt x="274615" y="47020"/>
                  </a:lnTo>
                  <a:lnTo>
                    <a:pt x="280219" y="45215"/>
                  </a:lnTo>
                  <a:lnTo>
                    <a:pt x="285824" y="43475"/>
                  </a:lnTo>
                  <a:lnTo>
                    <a:pt x="291428" y="41798"/>
                  </a:lnTo>
                  <a:lnTo>
                    <a:pt x="297032" y="40182"/>
                  </a:lnTo>
                  <a:lnTo>
                    <a:pt x="302637" y="38624"/>
                  </a:lnTo>
                  <a:lnTo>
                    <a:pt x="308241" y="37124"/>
                  </a:lnTo>
                  <a:lnTo>
                    <a:pt x="313846" y="35679"/>
                  </a:lnTo>
                  <a:lnTo>
                    <a:pt x="319450" y="34288"/>
                  </a:lnTo>
                  <a:lnTo>
                    <a:pt x="325054" y="32948"/>
                  </a:lnTo>
                  <a:lnTo>
                    <a:pt x="330659" y="31659"/>
                  </a:lnTo>
                  <a:lnTo>
                    <a:pt x="336263" y="30417"/>
                  </a:lnTo>
                  <a:lnTo>
                    <a:pt x="341867" y="29223"/>
                  </a:lnTo>
                  <a:lnTo>
                    <a:pt x="347472" y="28073"/>
                  </a:lnTo>
                  <a:lnTo>
                    <a:pt x="353076" y="26967"/>
                  </a:lnTo>
                  <a:lnTo>
                    <a:pt x="358681" y="25903"/>
                  </a:lnTo>
                  <a:lnTo>
                    <a:pt x="364285" y="24880"/>
                  </a:lnTo>
                  <a:lnTo>
                    <a:pt x="369889" y="23896"/>
                  </a:lnTo>
                  <a:lnTo>
                    <a:pt x="375494" y="22949"/>
                  </a:lnTo>
                  <a:lnTo>
                    <a:pt x="381098" y="22039"/>
                  </a:lnTo>
                  <a:lnTo>
                    <a:pt x="386703" y="21164"/>
                  </a:lnTo>
                  <a:lnTo>
                    <a:pt x="392307" y="20323"/>
                  </a:lnTo>
                  <a:lnTo>
                    <a:pt x="397911" y="19515"/>
                  </a:lnTo>
                  <a:lnTo>
                    <a:pt x="403516" y="18738"/>
                  </a:lnTo>
                  <a:lnTo>
                    <a:pt x="409120" y="17991"/>
                  </a:lnTo>
                  <a:lnTo>
                    <a:pt x="414725" y="17274"/>
                  </a:lnTo>
                  <a:lnTo>
                    <a:pt x="420329" y="16585"/>
                  </a:lnTo>
                  <a:lnTo>
                    <a:pt x="425933" y="15922"/>
                  </a:lnTo>
                  <a:lnTo>
                    <a:pt x="431538" y="15286"/>
                  </a:lnTo>
                  <a:lnTo>
                    <a:pt x="437142" y="14675"/>
                  </a:lnTo>
                  <a:lnTo>
                    <a:pt x="442747" y="14088"/>
                  </a:lnTo>
                  <a:lnTo>
                    <a:pt x="448351" y="13524"/>
                  </a:lnTo>
                  <a:lnTo>
                    <a:pt x="453955" y="12982"/>
                  </a:lnTo>
                  <a:lnTo>
                    <a:pt x="459560" y="12462"/>
                  </a:lnTo>
                  <a:lnTo>
                    <a:pt x="465164" y="11963"/>
                  </a:lnTo>
                  <a:lnTo>
                    <a:pt x="470769" y="11483"/>
                  </a:lnTo>
                  <a:lnTo>
                    <a:pt x="476373" y="11023"/>
                  </a:lnTo>
                  <a:lnTo>
                    <a:pt x="481977" y="10581"/>
                  </a:lnTo>
                  <a:lnTo>
                    <a:pt x="487582" y="10156"/>
                  </a:lnTo>
                  <a:lnTo>
                    <a:pt x="493186" y="9749"/>
                  </a:lnTo>
                  <a:lnTo>
                    <a:pt x="498790" y="9357"/>
                  </a:lnTo>
                  <a:lnTo>
                    <a:pt x="504395" y="8982"/>
                  </a:lnTo>
                  <a:lnTo>
                    <a:pt x="509999" y="8621"/>
                  </a:lnTo>
                  <a:lnTo>
                    <a:pt x="515604" y="8275"/>
                  </a:lnTo>
                  <a:lnTo>
                    <a:pt x="521208" y="7943"/>
                  </a:lnTo>
                  <a:lnTo>
                    <a:pt x="526812" y="7624"/>
                  </a:lnTo>
                  <a:lnTo>
                    <a:pt x="532417" y="7318"/>
                  </a:lnTo>
                  <a:lnTo>
                    <a:pt x="538021" y="7024"/>
                  </a:lnTo>
                  <a:lnTo>
                    <a:pt x="543626" y="6743"/>
                  </a:lnTo>
                  <a:lnTo>
                    <a:pt x="549230" y="6472"/>
                  </a:lnTo>
                  <a:lnTo>
                    <a:pt x="554834" y="6212"/>
                  </a:lnTo>
                  <a:lnTo>
                    <a:pt x="560439" y="5963"/>
                  </a:lnTo>
                  <a:lnTo>
                    <a:pt x="566043" y="5724"/>
                  </a:lnTo>
                  <a:lnTo>
                    <a:pt x="571648" y="5495"/>
                  </a:lnTo>
                  <a:lnTo>
                    <a:pt x="577252" y="5274"/>
                  </a:lnTo>
                  <a:lnTo>
                    <a:pt x="582856" y="5063"/>
                  </a:lnTo>
                  <a:lnTo>
                    <a:pt x="588461" y="4860"/>
                  </a:lnTo>
                  <a:lnTo>
                    <a:pt x="594065" y="4666"/>
                  </a:lnTo>
                  <a:lnTo>
                    <a:pt x="599670" y="4479"/>
                  </a:lnTo>
                  <a:lnTo>
                    <a:pt x="605274" y="4300"/>
                  </a:lnTo>
                  <a:lnTo>
                    <a:pt x="610878" y="4128"/>
                  </a:lnTo>
                  <a:lnTo>
                    <a:pt x="616483" y="3963"/>
                  </a:lnTo>
                  <a:lnTo>
                    <a:pt x="622087" y="3804"/>
                  </a:lnTo>
                  <a:lnTo>
                    <a:pt x="627692" y="3652"/>
                  </a:lnTo>
                  <a:lnTo>
                    <a:pt x="633296" y="3506"/>
                  </a:lnTo>
                  <a:lnTo>
                    <a:pt x="638900" y="3366"/>
                  </a:lnTo>
                  <a:lnTo>
                    <a:pt x="644505" y="3232"/>
                  </a:lnTo>
                  <a:lnTo>
                    <a:pt x="650109" y="3103"/>
                  </a:lnTo>
                  <a:lnTo>
                    <a:pt x="655713" y="2980"/>
                  </a:lnTo>
                  <a:lnTo>
                    <a:pt x="661318" y="2861"/>
                  </a:lnTo>
                  <a:lnTo>
                    <a:pt x="666922" y="2747"/>
                  </a:lnTo>
                  <a:lnTo>
                    <a:pt x="672527" y="2638"/>
                  </a:lnTo>
                  <a:lnTo>
                    <a:pt x="678131" y="2533"/>
                  </a:lnTo>
                  <a:lnTo>
                    <a:pt x="683735" y="2432"/>
                  </a:lnTo>
                  <a:lnTo>
                    <a:pt x="689340" y="2335"/>
                  </a:lnTo>
                  <a:lnTo>
                    <a:pt x="694944" y="2243"/>
                  </a:lnTo>
                  <a:lnTo>
                    <a:pt x="700549" y="2154"/>
                  </a:lnTo>
                  <a:lnTo>
                    <a:pt x="706153" y="2068"/>
                  </a:lnTo>
                  <a:lnTo>
                    <a:pt x="711757" y="1986"/>
                  </a:lnTo>
                  <a:lnTo>
                    <a:pt x="717362" y="1907"/>
                  </a:lnTo>
                  <a:lnTo>
                    <a:pt x="722966" y="1832"/>
                  </a:lnTo>
                  <a:lnTo>
                    <a:pt x="728571" y="1759"/>
                  </a:lnTo>
                  <a:lnTo>
                    <a:pt x="734175" y="1690"/>
                  </a:lnTo>
                  <a:lnTo>
                    <a:pt x="739779" y="1623"/>
                  </a:lnTo>
                  <a:lnTo>
                    <a:pt x="745384" y="1559"/>
                  </a:lnTo>
                  <a:lnTo>
                    <a:pt x="750988" y="1497"/>
                  </a:lnTo>
                  <a:lnTo>
                    <a:pt x="756593" y="1438"/>
                  </a:lnTo>
                  <a:lnTo>
                    <a:pt x="762197" y="1381"/>
                  </a:lnTo>
                  <a:lnTo>
                    <a:pt x="767801" y="1327"/>
                  </a:lnTo>
                  <a:lnTo>
                    <a:pt x="773406" y="1274"/>
                  </a:lnTo>
                  <a:lnTo>
                    <a:pt x="779010" y="1224"/>
                  </a:lnTo>
                  <a:lnTo>
                    <a:pt x="784615" y="1176"/>
                  </a:lnTo>
                  <a:lnTo>
                    <a:pt x="790219" y="1130"/>
                  </a:lnTo>
                  <a:lnTo>
                    <a:pt x="795823" y="1085"/>
                  </a:lnTo>
                  <a:lnTo>
                    <a:pt x="801428" y="1042"/>
                  </a:lnTo>
                  <a:lnTo>
                    <a:pt x="807032" y="1001"/>
                  </a:lnTo>
                  <a:lnTo>
                    <a:pt x="812636" y="962"/>
                  </a:lnTo>
                  <a:lnTo>
                    <a:pt x="818241" y="924"/>
                  </a:lnTo>
                  <a:lnTo>
                    <a:pt x="823845" y="888"/>
                  </a:lnTo>
                  <a:lnTo>
                    <a:pt x="829450" y="853"/>
                  </a:lnTo>
                  <a:lnTo>
                    <a:pt x="835054" y="820"/>
                  </a:lnTo>
                  <a:lnTo>
                    <a:pt x="840658" y="787"/>
                  </a:lnTo>
                  <a:lnTo>
                    <a:pt x="846263" y="756"/>
                  </a:lnTo>
                  <a:lnTo>
                    <a:pt x="851867" y="727"/>
                  </a:lnTo>
                  <a:lnTo>
                    <a:pt x="857472" y="698"/>
                  </a:lnTo>
                  <a:lnTo>
                    <a:pt x="863076" y="671"/>
                  </a:lnTo>
                  <a:lnTo>
                    <a:pt x="868680" y="645"/>
                  </a:lnTo>
                  <a:lnTo>
                    <a:pt x="874285" y="619"/>
                  </a:lnTo>
                  <a:lnTo>
                    <a:pt x="879889" y="595"/>
                  </a:lnTo>
                  <a:lnTo>
                    <a:pt x="885494" y="572"/>
                  </a:lnTo>
                  <a:lnTo>
                    <a:pt x="891098" y="549"/>
                  </a:lnTo>
                  <a:lnTo>
                    <a:pt x="896702" y="528"/>
                  </a:lnTo>
                  <a:lnTo>
                    <a:pt x="902307" y="507"/>
                  </a:lnTo>
                  <a:lnTo>
                    <a:pt x="907911" y="487"/>
                  </a:lnTo>
                  <a:lnTo>
                    <a:pt x="913516" y="468"/>
                  </a:lnTo>
                  <a:lnTo>
                    <a:pt x="919120" y="450"/>
                  </a:lnTo>
                  <a:lnTo>
                    <a:pt x="924724" y="432"/>
                  </a:lnTo>
                  <a:lnTo>
                    <a:pt x="930329" y="415"/>
                  </a:lnTo>
                  <a:lnTo>
                    <a:pt x="935933" y="399"/>
                  </a:lnTo>
                  <a:lnTo>
                    <a:pt x="941538" y="383"/>
                  </a:lnTo>
                  <a:lnTo>
                    <a:pt x="947142" y="368"/>
                  </a:lnTo>
                  <a:lnTo>
                    <a:pt x="952746" y="353"/>
                  </a:lnTo>
                  <a:lnTo>
                    <a:pt x="958351" y="340"/>
                  </a:lnTo>
                  <a:lnTo>
                    <a:pt x="963955" y="326"/>
                  </a:lnTo>
                  <a:lnTo>
                    <a:pt x="969559" y="313"/>
                  </a:lnTo>
                  <a:lnTo>
                    <a:pt x="975164" y="301"/>
                  </a:lnTo>
                  <a:lnTo>
                    <a:pt x="980768" y="289"/>
                  </a:lnTo>
                  <a:lnTo>
                    <a:pt x="986373" y="278"/>
                  </a:lnTo>
                  <a:lnTo>
                    <a:pt x="991977" y="267"/>
                  </a:lnTo>
                  <a:lnTo>
                    <a:pt x="997581" y="256"/>
                  </a:lnTo>
                  <a:lnTo>
                    <a:pt x="1003186" y="246"/>
                  </a:lnTo>
                  <a:lnTo>
                    <a:pt x="1008790" y="236"/>
                  </a:lnTo>
                  <a:lnTo>
                    <a:pt x="1014395" y="227"/>
                  </a:lnTo>
                  <a:lnTo>
                    <a:pt x="1019999" y="218"/>
                  </a:lnTo>
                  <a:lnTo>
                    <a:pt x="1025603" y="209"/>
                  </a:lnTo>
                  <a:lnTo>
                    <a:pt x="1031208" y="201"/>
                  </a:lnTo>
                  <a:lnTo>
                    <a:pt x="1036812" y="193"/>
                  </a:lnTo>
                  <a:lnTo>
                    <a:pt x="1042417" y="185"/>
                  </a:lnTo>
                  <a:lnTo>
                    <a:pt x="1048021" y="178"/>
                  </a:lnTo>
                  <a:lnTo>
                    <a:pt x="1053625" y="171"/>
                  </a:lnTo>
                  <a:lnTo>
                    <a:pt x="1059230" y="164"/>
                  </a:lnTo>
                  <a:lnTo>
                    <a:pt x="1064834" y="157"/>
                  </a:lnTo>
                  <a:lnTo>
                    <a:pt x="1070439" y="151"/>
                  </a:lnTo>
                  <a:lnTo>
                    <a:pt x="1076043" y="145"/>
                  </a:lnTo>
                  <a:lnTo>
                    <a:pt x="1081647" y="139"/>
                  </a:lnTo>
                  <a:lnTo>
                    <a:pt x="1087252" y="134"/>
                  </a:lnTo>
                  <a:lnTo>
                    <a:pt x="1092856" y="128"/>
                  </a:lnTo>
                  <a:lnTo>
                    <a:pt x="1098461" y="123"/>
                  </a:lnTo>
                  <a:lnTo>
                    <a:pt x="1104065" y="118"/>
                  </a:lnTo>
                  <a:lnTo>
                    <a:pt x="1109669" y="113"/>
                  </a:lnTo>
                  <a:lnTo>
                    <a:pt x="1115274" y="109"/>
                  </a:lnTo>
                  <a:lnTo>
                    <a:pt x="1120878" y="104"/>
                  </a:lnTo>
                  <a:lnTo>
                    <a:pt x="1126482" y="100"/>
                  </a:lnTo>
                  <a:lnTo>
                    <a:pt x="1132087" y="96"/>
                  </a:lnTo>
                  <a:lnTo>
                    <a:pt x="1137691" y="92"/>
                  </a:lnTo>
                  <a:lnTo>
                    <a:pt x="1143296" y="88"/>
                  </a:lnTo>
                  <a:lnTo>
                    <a:pt x="1148900" y="85"/>
                  </a:lnTo>
                  <a:lnTo>
                    <a:pt x="1154504" y="81"/>
                  </a:lnTo>
                  <a:lnTo>
                    <a:pt x="1160109" y="78"/>
                  </a:lnTo>
                  <a:lnTo>
                    <a:pt x="1165713" y="75"/>
                  </a:lnTo>
                  <a:lnTo>
                    <a:pt x="1171318" y="71"/>
                  </a:lnTo>
                  <a:lnTo>
                    <a:pt x="1176922" y="68"/>
                  </a:lnTo>
                  <a:lnTo>
                    <a:pt x="1182526" y="66"/>
                  </a:lnTo>
                  <a:lnTo>
                    <a:pt x="1188131" y="63"/>
                  </a:lnTo>
                  <a:lnTo>
                    <a:pt x="1193735" y="60"/>
                  </a:lnTo>
                  <a:lnTo>
                    <a:pt x="1199340" y="58"/>
                  </a:lnTo>
                  <a:lnTo>
                    <a:pt x="1204944" y="55"/>
                  </a:lnTo>
                  <a:lnTo>
                    <a:pt x="1210548" y="53"/>
                  </a:lnTo>
                  <a:lnTo>
                    <a:pt x="1216153" y="51"/>
                  </a:lnTo>
                  <a:lnTo>
                    <a:pt x="1221757" y="49"/>
                  </a:lnTo>
                  <a:lnTo>
                    <a:pt x="1227362" y="47"/>
                  </a:lnTo>
                  <a:lnTo>
                    <a:pt x="1232966" y="45"/>
                  </a:lnTo>
                  <a:lnTo>
                    <a:pt x="1238570" y="43"/>
                  </a:lnTo>
                  <a:lnTo>
                    <a:pt x="1244175" y="41"/>
                  </a:lnTo>
                  <a:lnTo>
                    <a:pt x="1249779" y="39"/>
                  </a:lnTo>
                  <a:lnTo>
                    <a:pt x="1255384" y="37"/>
                  </a:lnTo>
                  <a:lnTo>
                    <a:pt x="1260988" y="36"/>
                  </a:lnTo>
                  <a:lnTo>
                    <a:pt x="1266592" y="34"/>
                  </a:lnTo>
                  <a:lnTo>
                    <a:pt x="1272197" y="33"/>
                  </a:lnTo>
                  <a:lnTo>
                    <a:pt x="1277801" y="31"/>
                  </a:lnTo>
                  <a:lnTo>
                    <a:pt x="1283406" y="30"/>
                  </a:lnTo>
                  <a:lnTo>
                    <a:pt x="1289010" y="29"/>
                  </a:lnTo>
                  <a:lnTo>
                    <a:pt x="1294614" y="27"/>
                  </a:lnTo>
                  <a:lnTo>
                    <a:pt x="1300219" y="26"/>
                  </a:lnTo>
                  <a:lnTo>
                    <a:pt x="1305823" y="25"/>
                  </a:lnTo>
                  <a:lnTo>
                    <a:pt x="1311427" y="24"/>
                  </a:lnTo>
                  <a:lnTo>
                    <a:pt x="1317032" y="23"/>
                  </a:lnTo>
                  <a:lnTo>
                    <a:pt x="1322636" y="22"/>
                  </a:lnTo>
                  <a:lnTo>
                    <a:pt x="1328241" y="21"/>
                  </a:lnTo>
                  <a:lnTo>
                    <a:pt x="1333845" y="20"/>
                  </a:lnTo>
                  <a:lnTo>
                    <a:pt x="1339449" y="19"/>
                  </a:lnTo>
                  <a:lnTo>
                    <a:pt x="1345054" y="18"/>
                  </a:lnTo>
                  <a:lnTo>
                    <a:pt x="1350658" y="17"/>
                  </a:lnTo>
                  <a:lnTo>
                    <a:pt x="1356263" y="16"/>
                  </a:lnTo>
                  <a:lnTo>
                    <a:pt x="1361867" y="16"/>
                  </a:lnTo>
                  <a:lnTo>
                    <a:pt x="1367471" y="15"/>
                  </a:lnTo>
                  <a:lnTo>
                    <a:pt x="1373076" y="14"/>
                  </a:lnTo>
                  <a:lnTo>
                    <a:pt x="1378680" y="14"/>
                  </a:lnTo>
                  <a:lnTo>
                    <a:pt x="1384285" y="13"/>
                  </a:lnTo>
                  <a:lnTo>
                    <a:pt x="1389889" y="12"/>
                  </a:lnTo>
                  <a:lnTo>
                    <a:pt x="1395493" y="12"/>
                  </a:lnTo>
                  <a:lnTo>
                    <a:pt x="1401098" y="11"/>
                  </a:lnTo>
                  <a:lnTo>
                    <a:pt x="1406702" y="11"/>
                  </a:lnTo>
                  <a:lnTo>
                    <a:pt x="1412307" y="10"/>
                  </a:lnTo>
                  <a:lnTo>
                    <a:pt x="1417911" y="10"/>
                  </a:lnTo>
                  <a:lnTo>
                    <a:pt x="1423515" y="9"/>
                  </a:lnTo>
                  <a:lnTo>
                    <a:pt x="1429120" y="9"/>
                  </a:lnTo>
                  <a:lnTo>
                    <a:pt x="1434724" y="8"/>
                  </a:lnTo>
                  <a:lnTo>
                    <a:pt x="1440329" y="8"/>
                  </a:lnTo>
                  <a:lnTo>
                    <a:pt x="1445933" y="7"/>
                  </a:lnTo>
                  <a:lnTo>
                    <a:pt x="1451537" y="7"/>
                  </a:lnTo>
                  <a:lnTo>
                    <a:pt x="1457142" y="7"/>
                  </a:lnTo>
                  <a:lnTo>
                    <a:pt x="1462746" y="6"/>
                  </a:lnTo>
                  <a:lnTo>
                    <a:pt x="1468350" y="6"/>
                  </a:lnTo>
                  <a:lnTo>
                    <a:pt x="1473955" y="6"/>
                  </a:lnTo>
                  <a:lnTo>
                    <a:pt x="1479559" y="5"/>
                  </a:lnTo>
                  <a:lnTo>
                    <a:pt x="1485164" y="5"/>
                  </a:lnTo>
                  <a:lnTo>
                    <a:pt x="1490768" y="5"/>
                  </a:lnTo>
                  <a:lnTo>
                    <a:pt x="1496372" y="5"/>
                  </a:lnTo>
                  <a:lnTo>
                    <a:pt x="1501977" y="4"/>
                  </a:lnTo>
                  <a:lnTo>
                    <a:pt x="1507581" y="4"/>
                  </a:lnTo>
                  <a:lnTo>
                    <a:pt x="1513186" y="4"/>
                  </a:lnTo>
                  <a:lnTo>
                    <a:pt x="1518790" y="4"/>
                  </a:lnTo>
                  <a:lnTo>
                    <a:pt x="1524394" y="3"/>
                  </a:lnTo>
                  <a:lnTo>
                    <a:pt x="1529999" y="3"/>
                  </a:lnTo>
                  <a:lnTo>
                    <a:pt x="1535603" y="3"/>
                  </a:lnTo>
                  <a:lnTo>
                    <a:pt x="1541208" y="3"/>
                  </a:lnTo>
                  <a:lnTo>
                    <a:pt x="1546812" y="3"/>
                  </a:lnTo>
                  <a:lnTo>
                    <a:pt x="1552416" y="2"/>
                  </a:lnTo>
                  <a:lnTo>
                    <a:pt x="1558021" y="2"/>
                  </a:lnTo>
                  <a:lnTo>
                    <a:pt x="1563625" y="2"/>
                  </a:lnTo>
                  <a:lnTo>
                    <a:pt x="1569230" y="2"/>
                  </a:lnTo>
                  <a:lnTo>
                    <a:pt x="1574834" y="2"/>
                  </a:lnTo>
                  <a:lnTo>
                    <a:pt x="1580438" y="2"/>
                  </a:lnTo>
                  <a:lnTo>
                    <a:pt x="1586043" y="2"/>
                  </a:lnTo>
                  <a:lnTo>
                    <a:pt x="1591647" y="1"/>
                  </a:lnTo>
                  <a:lnTo>
                    <a:pt x="1597252" y="1"/>
                  </a:lnTo>
                  <a:lnTo>
                    <a:pt x="1602856" y="1"/>
                  </a:lnTo>
                  <a:lnTo>
                    <a:pt x="1608460" y="1"/>
                  </a:lnTo>
                  <a:lnTo>
                    <a:pt x="1614065" y="1"/>
                  </a:lnTo>
                  <a:lnTo>
                    <a:pt x="1619669" y="1"/>
                  </a:lnTo>
                  <a:lnTo>
                    <a:pt x="1625273" y="1"/>
                  </a:lnTo>
                  <a:lnTo>
                    <a:pt x="1630878" y="1"/>
                  </a:lnTo>
                  <a:lnTo>
                    <a:pt x="1636482" y="1"/>
                  </a:lnTo>
                  <a:lnTo>
                    <a:pt x="1642087" y="1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644151" y="3019751"/>
              <a:ext cx="1883076" cy="532031"/>
            </a:xfrm>
            <a:custGeom>
              <a:avLst/>
              <a:pathLst>
                <a:path w="1883076" h="532031">
                  <a:moveTo>
                    <a:pt x="0" y="529782"/>
                  </a:moveTo>
                  <a:lnTo>
                    <a:pt x="5604" y="524784"/>
                  </a:lnTo>
                  <a:lnTo>
                    <a:pt x="11208" y="519784"/>
                  </a:lnTo>
                  <a:lnTo>
                    <a:pt x="16813" y="514784"/>
                  </a:lnTo>
                  <a:lnTo>
                    <a:pt x="22417" y="509786"/>
                  </a:lnTo>
                  <a:lnTo>
                    <a:pt x="28021" y="504793"/>
                  </a:lnTo>
                  <a:lnTo>
                    <a:pt x="33626" y="499808"/>
                  </a:lnTo>
                  <a:lnTo>
                    <a:pt x="39230" y="494832"/>
                  </a:lnTo>
                  <a:lnTo>
                    <a:pt x="44835" y="489868"/>
                  </a:lnTo>
                  <a:lnTo>
                    <a:pt x="50439" y="484918"/>
                  </a:lnTo>
                  <a:lnTo>
                    <a:pt x="56043" y="479984"/>
                  </a:lnTo>
                  <a:lnTo>
                    <a:pt x="61648" y="475068"/>
                  </a:lnTo>
                  <a:lnTo>
                    <a:pt x="67252" y="470172"/>
                  </a:lnTo>
                  <a:lnTo>
                    <a:pt x="72857" y="465296"/>
                  </a:lnTo>
                  <a:lnTo>
                    <a:pt x="78461" y="460444"/>
                  </a:lnTo>
                  <a:lnTo>
                    <a:pt x="84065" y="455617"/>
                  </a:lnTo>
                  <a:lnTo>
                    <a:pt x="89670" y="450815"/>
                  </a:lnTo>
                  <a:lnTo>
                    <a:pt x="95274" y="446041"/>
                  </a:lnTo>
                  <a:lnTo>
                    <a:pt x="100879" y="441296"/>
                  </a:lnTo>
                  <a:lnTo>
                    <a:pt x="106483" y="436580"/>
                  </a:lnTo>
                  <a:lnTo>
                    <a:pt x="112087" y="431896"/>
                  </a:lnTo>
                  <a:lnTo>
                    <a:pt x="117692" y="427243"/>
                  </a:lnTo>
                  <a:lnTo>
                    <a:pt x="123296" y="422623"/>
                  </a:lnTo>
                  <a:lnTo>
                    <a:pt x="128901" y="418037"/>
                  </a:lnTo>
                  <a:lnTo>
                    <a:pt x="134505" y="413485"/>
                  </a:lnTo>
                  <a:lnTo>
                    <a:pt x="140109" y="408968"/>
                  </a:lnTo>
                  <a:lnTo>
                    <a:pt x="145714" y="404487"/>
                  </a:lnTo>
                  <a:lnTo>
                    <a:pt x="151318" y="400041"/>
                  </a:lnTo>
                  <a:lnTo>
                    <a:pt x="156923" y="395633"/>
                  </a:lnTo>
                  <a:lnTo>
                    <a:pt x="162527" y="391261"/>
                  </a:lnTo>
                  <a:lnTo>
                    <a:pt x="168131" y="386927"/>
                  </a:lnTo>
                  <a:lnTo>
                    <a:pt x="173736" y="382630"/>
                  </a:lnTo>
                  <a:lnTo>
                    <a:pt x="179340" y="378371"/>
                  </a:lnTo>
                  <a:lnTo>
                    <a:pt x="184944" y="374149"/>
                  </a:lnTo>
                  <a:lnTo>
                    <a:pt x="190549" y="369966"/>
                  </a:lnTo>
                  <a:lnTo>
                    <a:pt x="196153" y="365820"/>
                  </a:lnTo>
                  <a:lnTo>
                    <a:pt x="201758" y="361713"/>
                  </a:lnTo>
                  <a:lnTo>
                    <a:pt x="207362" y="357643"/>
                  </a:lnTo>
                  <a:lnTo>
                    <a:pt x="212966" y="353612"/>
                  </a:lnTo>
                  <a:lnTo>
                    <a:pt x="218571" y="349618"/>
                  </a:lnTo>
                  <a:lnTo>
                    <a:pt x="224175" y="345662"/>
                  </a:lnTo>
                  <a:lnTo>
                    <a:pt x="229780" y="341743"/>
                  </a:lnTo>
                  <a:lnTo>
                    <a:pt x="235384" y="337862"/>
                  </a:lnTo>
                  <a:lnTo>
                    <a:pt x="240988" y="334018"/>
                  </a:lnTo>
                  <a:lnTo>
                    <a:pt x="246593" y="330210"/>
                  </a:lnTo>
                  <a:lnTo>
                    <a:pt x="252197" y="326439"/>
                  </a:lnTo>
                  <a:lnTo>
                    <a:pt x="257802" y="322704"/>
                  </a:lnTo>
                  <a:lnTo>
                    <a:pt x="263406" y="319005"/>
                  </a:lnTo>
                  <a:lnTo>
                    <a:pt x="269010" y="315342"/>
                  </a:lnTo>
                  <a:lnTo>
                    <a:pt x="274615" y="311714"/>
                  </a:lnTo>
                  <a:lnTo>
                    <a:pt x="280219" y="308122"/>
                  </a:lnTo>
                  <a:lnTo>
                    <a:pt x="285824" y="304563"/>
                  </a:lnTo>
                  <a:lnTo>
                    <a:pt x="291428" y="301040"/>
                  </a:lnTo>
                  <a:lnTo>
                    <a:pt x="297032" y="297550"/>
                  </a:lnTo>
                  <a:lnTo>
                    <a:pt x="302637" y="294093"/>
                  </a:lnTo>
                  <a:lnTo>
                    <a:pt x="308241" y="290670"/>
                  </a:lnTo>
                  <a:lnTo>
                    <a:pt x="313846" y="287280"/>
                  </a:lnTo>
                  <a:lnTo>
                    <a:pt x="319450" y="283922"/>
                  </a:lnTo>
                  <a:lnTo>
                    <a:pt x="325054" y="280597"/>
                  </a:lnTo>
                  <a:lnTo>
                    <a:pt x="330659" y="277303"/>
                  </a:lnTo>
                  <a:lnTo>
                    <a:pt x="336263" y="274041"/>
                  </a:lnTo>
                  <a:lnTo>
                    <a:pt x="341867" y="270809"/>
                  </a:lnTo>
                  <a:lnTo>
                    <a:pt x="347472" y="267609"/>
                  </a:lnTo>
                  <a:lnTo>
                    <a:pt x="353076" y="264439"/>
                  </a:lnTo>
                  <a:lnTo>
                    <a:pt x="358681" y="261298"/>
                  </a:lnTo>
                  <a:lnTo>
                    <a:pt x="364285" y="258188"/>
                  </a:lnTo>
                  <a:lnTo>
                    <a:pt x="369889" y="255107"/>
                  </a:lnTo>
                  <a:lnTo>
                    <a:pt x="375494" y="252054"/>
                  </a:lnTo>
                  <a:lnTo>
                    <a:pt x="381098" y="249031"/>
                  </a:lnTo>
                  <a:lnTo>
                    <a:pt x="386703" y="246036"/>
                  </a:lnTo>
                  <a:lnTo>
                    <a:pt x="392307" y="243069"/>
                  </a:lnTo>
                  <a:lnTo>
                    <a:pt x="397911" y="240129"/>
                  </a:lnTo>
                  <a:lnTo>
                    <a:pt x="403516" y="237217"/>
                  </a:lnTo>
                  <a:lnTo>
                    <a:pt x="409120" y="234332"/>
                  </a:lnTo>
                  <a:lnTo>
                    <a:pt x="414725" y="231474"/>
                  </a:lnTo>
                  <a:lnTo>
                    <a:pt x="420329" y="228642"/>
                  </a:lnTo>
                  <a:lnTo>
                    <a:pt x="425933" y="225837"/>
                  </a:lnTo>
                  <a:lnTo>
                    <a:pt x="431538" y="223058"/>
                  </a:lnTo>
                  <a:lnTo>
                    <a:pt x="437142" y="220304"/>
                  </a:lnTo>
                  <a:lnTo>
                    <a:pt x="442747" y="217576"/>
                  </a:lnTo>
                  <a:lnTo>
                    <a:pt x="448351" y="214873"/>
                  </a:lnTo>
                  <a:lnTo>
                    <a:pt x="453955" y="212196"/>
                  </a:lnTo>
                  <a:lnTo>
                    <a:pt x="459560" y="209542"/>
                  </a:lnTo>
                  <a:lnTo>
                    <a:pt x="465164" y="206914"/>
                  </a:lnTo>
                  <a:lnTo>
                    <a:pt x="470769" y="204310"/>
                  </a:lnTo>
                  <a:lnTo>
                    <a:pt x="476373" y="201729"/>
                  </a:lnTo>
                  <a:lnTo>
                    <a:pt x="481977" y="199173"/>
                  </a:lnTo>
                  <a:lnTo>
                    <a:pt x="487582" y="196640"/>
                  </a:lnTo>
                  <a:lnTo>
                    <a:pt x="493186" y="194131"/>
                  </a:lnTo>
                  <a:lnTo>
                    <a:pt x="498790" y="191645"/>
                  </a:lnTo>
                  <a:lnTo>
                    <a:pt x="504395" y="189182"/>
                  </a:lnTo>
                  <a:lnTo>
                    <a:pt x="509999" y="186742"/>
                  </a:lnTo>
                  <a:lnTo>
                    <a:pt x="515604" y="184324"/>
                  </a:lnTo>
                  <a:lnTo>
                    <a:pt x="521208" y="181929"/>
                  </a:lnTo>
                  <a:lnTo>
                    <a:pt x="526812" y="179557"/>
                  </a:lnTo>
                  <a:lnTo>
                    <a:pt x="532417" y="177206"/>
                  </a:lnTo>
                  <a:lnTo>
                    <a:pt x="538021" y="174878"/>
                  </a:lnTo>
                  <a:lnTo>
                    <a:pt x="543626" y="172571"/>
                  </a:lnTo>
                  <a:lnTo>
                    <a:pt x="549230" y="170286"/>
                  </a:lnTo>
                  <a:lnTo>
                    <a:pt x="554834" y="168023"/>
                  </a:lnTo>
                  <a:lnTo>
                    <a:pt x="560439" y="165781"/>
                  </a:lnTo>
                  <a:lnTo>
                    <a:pt x="566043" y="163560"/>
                  </a:lnTo>
                  <a:lnTo>
                    <a:pt x="571648" y="161360"/>
                  </a:lnTo>
                  <a:lnTo>
                    <a:pt x="577252" y="159181"/>
                  </a:lnTo>
                  <a:lnTo>
                    <a:pt x="582856" y="157023"/>
                  </a:lnTo>
                  <a:lnTo>
                    <a:pt x="588461" y="154885"/>
                  </a:lnTo>
                  <a:lnTo>
                    <a:pt x="594065" y="152768"/>
                  </a:lnTo>
                  <a:lnTo>
                    <a:pt x="599670" y="150672"/>
                  </a:lnTo>
                  <a:lnTo>
                    <a:pt x="605274" y="148596"/>
                  </a:lnTo>
                  <a:lnTo>
                    <a:pt x="610878" y="146539"/>
                  </a:lnTo>
                  <a:lnTo>
                    <a:pt x="616483" y="144503"/>
                  </a:lnTo>
                  <a:lnTo>
                    <a:pt x="622087" y="142487"/>
                  </a:lnTo>
                  <a:lnTo>
                    <a:pt x="627692" y="140490"/>
                  </a:lnTo>
                  <a:lnTo>
                    <a:pt x="633296" y="138513"/>
                  </a:lnTo>
                  <a:lnTo>
                    <a:pt x="638900" y="136555"/>
                  </a:lnTo>
                  <a:lnTo>
                    <a:pt x="644505" y="134617"/>
                  </a:lnTo>
                  <a:lnTo>
                    <a:pt x="650109" y="132698"/>
                  </a:lnTo>
                  <a:lnTo>
                    <a:pt x="655713" y="130799"/>
                  </a:lnTo>
                  <a:lnTo>
                    <a:pt x="661318" y="128918"/>
                  </a:lnTo>
                  <a:lnTo>
                    <a:pt x="666922" y="127056"/>
                  </a:lnTo>
                  <a:lnTo>
                    <a:pt x="672527" y="125213"/>
                  </a:lnTo>
                  <a:lnTo>
                    <a:pt x="678131" y="123389"/>
                  </a:lnTo>
                  <a:lnTo>
                    <a:pt x="683735" y="121583"/>
                  </a:lnTo>
                  <a:lnTo>
                    <a:pt x="689340" y="119796"/>
                  </a:lnTo>
                  <a:lnTo>
                    <a:pt x="694944" y="118027"/>
                  </a:lnTo>
                  <a:lnTo>
                    <a:pt x="700549" y="116277"/>
                  </a:lnTo>
                  <a:lnTo>
                    <a:pt x="706153" y="114544"/>
                  </a:lnTo>
                  <a:lnTo>
                    <a:pt x="711757" y="112830"/>
                  </a:lnTo>
                  <a:lnTo>
                    <a:pt x="717362" y="111133"/>
                  </a:lnTo>
                  <a:lnTo>
                    <a:pt x="722966" y="109454"/>
                  </a:lnTo>
                  <a:lnTo>
                    <a:pt x="728571" y="107793"/>
                  </a:lnTo>
                  <a:lnTo>
                    <a:pt x="734175" y="106150"/>
                  </a:lnTo>
                  <a:lnTo>
                    <a:pt x="739779" y="104524"/>
                  </a:lnTo>
                  <a:lnTo>
                    <a:pt x="745384" y="102915"/>
                  </a:lnTo>
                  <a:lnTo>
                    <a:pt x="750988" y="101324"/>
                  </a:lnTo>
                  <a:lnTo>
                    <a:pt x="756593" y="99750"/>
                  </a:lnTo>
                  <a:lnTo>
                    <a:pt x="762197" y="98193"/>
                  </a:lnTo>
                  <a:lnTo>
                    <a:pt x="767801" y="96653"/>
                  </a:lnTo>
                  <a:lnTo>
                    <a:pt x="773406" y="95130"/>
                  </a:lnTo>
                  <a:lnTo>
                    <a:pt x="779010" y="93623"/>
                  </a:lnTo>
                  <a:lnTo>
                    <a:pt x="784615" y="92134"/>
                  </a:lnTo>
                  <a:lnTo>
                    <a:pt x="790219" y="90660"/>
                  </a:lnTo>
                  <a:lnTo>
                    <a:pt x="795823" y="89204"/>
                  </a:lnTo>
                  <a:lnTo>
                    <a:pt x="801428" y="87763"/>
                  </a:lnTo>
                  <a:lnTo>
                    <a:pt x="807032" y="86339"/>
                  </a:lnTo>
                  <a:lnTo>
                    <a:pt x="812636" y="84931"/>
                  </a:lnTo>
                  <a:lnTo>
                    <a:pt x="818241" y="83539"/>
                  </a:lnTo>
                  <a:lnTo>
                    <a:pt x="823845" y="82163"/>
                  </a:lnTo>
                  <a:lnTo>
                    <a:pt x="829450" y="80802"/>
                  </a:lnTo>
                  <a:lnTo>
                    <a:pt x="835054" y="79458"/>
                  </a:lnTo>
                  <a:lnTo>
                    <a:pt x="840658" y="78129"/>
                  </a:lnTo>
                  <a:lnTo>
                    <a:pt x="846263" y="76815"/>
                  </a:lnTo>
                  <a:lnTo>
                    <a:pt x="851867" y="75517"/>
                  </a:lnTo>
                  <a:lnTo>
                    <a:pt x="857472" y="74234"/>
                  </a:lnTo>
                  <a:lnTo>
                    <a:pt x="863076" y="72967"/>
                  </a:lnTo>
                  <a:lnTo>
                    <a:pt x="868680" y="71714"/>
                  </a:lnTo>
                  <a:lnTo>
                    <a:pt x="874285" y="70477"/>
                  </a:lnTo>
                  <a:lnTo>
                    <a:pt x="879889" y="69254"/>
                  </a:lnTo>
                  <a:lnTo>
                    <a:pt x="885494" y="68047"/>
                  </a:lnTo>
                  <a:lnTo>
                    <a:pt x="891098" y="66854"/>
                  </a:lnTo>
                  <a:lnTo>
                    <a:pt x="896702" y="65675"/>
                  </a:lnTo>
                  <a:lnTo>
                    <a:pt x="902307" y="64511"/>
                  </a:lnTo>
                  <a:lnTo>
                    <a:pt x="907911" y="63362"/>
                  </a:lnTo>
                  <a:lnTo>
                    <a:pt x="913516" y="62226"/>
                  </a:lnTo>
                  <a:lnTo>
                    <a:pt x="919120" y="61105"/>
                  </a:lnTo>
                  <a:lnTo>
                    <a:pt x="924724" y="59999"/>
                  </a:lnTo>
                  <a:lnTo>
                    <a:pt x="930329" y="58906"/>
                  </a:lnTo>
                  <a:lnTo>
                    <a:pt x="935933" y="57827"/>
                  </a:lnTo>
                  <a:lnTo>
                    <a:pt x="941538" y="56762"/>
                  </a:lnTo>
                  <a:lnTo>
                    <a:pt x="947142" y="55710"/>
                  </a:lnTo>
                  <a:lnTo>
                    <a:pt x="952746" y="54672"/>
                  </a:lnTo>
                  <a:lnTo>
                    <a:pt x="958351" y="53648"/>
                  </a:lnTo>
                  <a:lnTo>
                    <a:pt x="963955" y="52637"/>
                  </a:lnTo>
                  <a:lnTo>
                    <a:pt x="969559" y="51640"/>
                  </a:lnTo>
                  <a:lnTo>
                    <a:pt x="975164" y="50656"/>
                  </a:lnTo>
                  <a:lnTo>
                    <a:pt x="980768" y="49685"/>
                  </a:lnTo>
                  <a:lnTo>
                    <a:pt x="986373" y="48727"/>
                  </a:lnTo>
                  <a:lnTo>
                    <a:pt x="991977" y="47782"/>
                  </a:lnTo>
                  <a:lnTo>
                    <a:pt x="997581" y="46850"/>
                  </a:lnTo>
                  <a:lnTo>
                    <a:pt x="1003186" y="45930"/>
                  </a:lnTo>
                  <a:lnTo>
                    <a:pt x="1008790" y="45024"/>
                  </a:lnTo>
                  <a:lnTo>
                    <a:pt x="1014395" y="44130"/>
                  </a:lnTo>
                  <a:lnTo>
                    <a:pt x="1019999" y="43248"/>
                  </a:lnTo>
                  <a:lnTo>
                    <a:pt x="1025603" y="42379"/>
                  </a:lnTo>
                  <a:lnTo>
                    <a:pt x="1031208" y="41522"/>
                  </a:lnTo>
                  <a:lnTo>
                    <a:pt x="1036812" y="40678"/>
                  </a:lnTo>
                  <a:lnTo>
                    <a:pt x="1042417" y="39846"/>
                  </a:lnTo>
                  <a:lnTo>
                    <a:pt x="1048021" y="39025"/>
                  </a:lnTo>
                  <a:lnTo>
                    <a:pt x="1053625" y="38217"/>
                  </a:lnTo>
                  <a:lnTo>
                    <a:pt x="1059230" y="37421"/>
                  </a:lnTo>
                  <a:lnTo>
                    <a:pt x="1064834" y="36636"/>
                  </a:lnTo>
                  <a:lnTo>
                    <a:pt x="1070439" y="35863"/>
                  </a:lnTo>
                  <a:lnTo>
                    <a:pt x="1076043" y="35102"/>
                  </a:lnTo>
                  <a:lnTo>
                    <a:pt x="1081647" y="34352"/>
                  </a:lnTo>
                  <a:lnTo>
                    <a:pt x="1087252" y="33614"/>
                  </a:lnTo>
                  <a:lnTo>
                    <a:pt x="1092856" y="32887"/>
                  </a:lnTo>
                  <a:lnTo>
                    <a:pt x="1098461" y="32171"/>
                  </a:lnTo>
                  <a:lnTo>
                    <a:pt x="1104065" y="31467"/>
                  </a:lnTo>
                  <a:lnTo>
                    <a:pt x="1109669" y="30773"/>
                  </a:lnTo>
                  <a:lnTo>
                    <a:pt x="1115274" y="30091"/>
                  </a:lnTo>
                  <a:lnTo>
                    <a:pt x="1120878" y="29420"/>
                  </a:lnTo>
                  <a:lnTo>
                    <a:pt x="1126482" y="28759"/>
                  </a:lnTo>
                  <a:lnTo>
                    <a:pt x="1132087" y="28109"/>
                  </a:lnTo>
                  <a:lnTo>
                    <a:pt x="1137691" y="27470"/>
                  </a:lnTo>
                  <a:lnTo>
                    <a:pt x="1143296" y="26842"/>
                  </a:lnTo>
                  <a:lnTo>
                    <a:pt x="1148900" y="26224"/>
                  </a:lnTo>
                  <a:lnTo>
                    <a:pt x="1154504" y="25616"/>
                  </a:lnTo>
                  <a:lnTo>
                    <a:pt x="1160109" y="25019"/>
                  </a:lnTo>
                  <a:lnTo>
                    <a:pt x="1165713" y="24432"/>
                  </a:lnTo>
                  <a:lnTo>
                    <a:pt x="1171318" y="23855"/>
                  </a:lnTo>
                  <a:lnTo>
                    <a:pt x="1176922" y="23288"/>
                  </a:lnTo>
                  <a:lnTo>
                    <a:pt x="1182526" y="22731"/>
                  </a:lnTo>
                  <a:lnTo>
                    <a:pt x="1188131" y="22184"/>
                  </a:lnTo>
                  <a:lnTo>
                    <a:pt x="1193735" y="21647"/>
                  </a:lnTo>
                  <a:lnTo>
                    <a:pt x="1199340" y="21119"/>
                  </a:lnTo>
                  <a:lnTo>
                    <a:pt x="1204944" y="20601"/>
                  </a:lnTo>
                  <a:lnTo>
                    <a:pt x="1210548" y="20093"/>
                  </a:lnTo>
                  <a:lnTo>
                    <a:pt x="1216153" y="19593"/>
                  </a:lnTo>
                  <a:lnTo>
                    <a:pt x="1221757" y="19104"/>
                  </a:lnTo>
                  <a:lnTo>
                    <a:pt x="1227362" y="18623"/>
                  </a:lnTo>
                  <a:lnTo>
                    <a:pt x="1232966" y="18152"/>
                  </a:lnTo>
                  <a:lnTo>
                    <a:pt x="1238570" y="17690"/>
                  </a:lnTo>
                  <a:lnTo>
                    <a:pt x="1244175" y="17236"/>
                  </a:lnTo>
                  <a:lnTo>
                    <a:pt x="1249779" y="16792"/>
                  </a:lnTo>
                  <a:lnTo>
                    <a:pt x="1255384" y="16356"/>
                  </a:lnTo>
                  <a:lnTo>
                    <a:pt x="1260988" y="15929"/>
                  </a:lnTo>
                  <a:lnTo>
                    <a:pt x="1266592" y="15510"/>
                  </a:lnTo>
                  <a:lnTo>
                    <a:pt x="1272197" y="15100"/>
                  </a:lnTo>
                  <a:lnTo>
                    <a:pt x="1277801" y="14699"/>
                  </a:lnTo>
                  <a:lnTo>
                    <a:pt x="1283406" y="14305"/>
                  </a:lnTo>
                  <a:lnTo>
                    <a:pt x="1289010" y="13920"/>
                  </a:lnTo>
                  <a:lnTo>
                    <a:pt x="1294614" y="13543"/>
                  </a:lnTo>
                  <a:lnTo>
                    <a:pt x="1300219" y="13173"/>
                  </a:lnTo>
                  <a:lnTo>
                    <a:pt x="1305823" y="12812"/>
                  </a:lnTo>
                  <a:lnTo>
                    <a:pt x="1311427" y="12458"/>
                  </a:lnTo>
                  <a:lnTo>
                    <a:pt x="1317032" y="12112"/>
                  </a:lnTo>
                  <a:lnTo>
                    <a:pt x="1322636" y="11774"/>
                  </a:lnTo>
                  <a:lnTo>
                    <a:pt x="1328241" y="11443"/>
                  </a:lnTo>
                  <a:lnTo>
                    <a:pt x="1333845" y="11119"/>
                  </a:lnTo>
                  <a:lnTo>
                    <a:pt x="1339449" y="10803"/>
                  </a:lnTo>
                  <a:lnTo>
                    <a:pt x="1345054" y="10493"/>
                  </a:lnTo>
                  <a:lnTo>
                    <a:pt x="1350658" y="10191"/>
                  </a:lnTo>
                  <a:lnTo>
                    <a:pt x="1356263" y="9896"/>
                  </a:lnTo>
                  <a:lnTo>
                    <a:pt x="1361867" y="9607"/>
                  </a:lnTo>
                  <a:lnTo>
                    <a:pt x="1367471" y="9325"/>
                  </a:lnTo>
                  <a:lnTo>
                    <a:pt x="1373076" y="9050"/>
                  </a:lnTo>
                  <a:lnTo>
                    <a:pt x="1378680" y="8781"/>
                  </a:lnTo>
                  <a:lnTo>
                    <a:pt x="1384285" y="8518"/>
                  </a:lnTo>
                  <a:lnTo>
                    <a:pt x="1389889" y="8262"/>
                  </a:lnTo>
                  <a:lnTo>
                    <a:pt x="1395493" y="8011"/>
                  </a:lnTo>
                  <a:lnTo>
                    <a:pt x="1401098" y="7767"/>
                  </a:lnTo>
                  <a:lnTo>
                    <a:pt x="1406702" y="7529"/>
                  </a:lnTo>
                  <a:lnTo>
                    <a:pt x="1412307" y="7296"/>
                  </a:lnTo>
                  <a:lnTo>
                    <a:pt x="1417911" y="7069"/>
                  </a:lnTo>
                  <a:lnTo>
                    <a:pt x="1423515" y="6848"/>
                  </a:lnTo>
                  <a:lnTo>
                    <a:pt x="1429120" y="6632"/>
                  </a:lnTo>
                  <a:lnTo>
                    <a:pt x="1434724" y="6421"/>
                  </a:lnTo>
                  <a:lnTo>
                    <a:pt x="1440329" y="6216"/>
                  </a:lnTo>
                  <a:lnTo>
                    <a:pt x="1445933" y="6016"/>
                  </a:lnTo>
                  <a:lnTo>
                    <a:pt x="1451537" y="5820"/>
                  </a:lnTo>
                  <a:lnTo>
                    <a:pt x="1457142" y="5630"/>
                  </a:lnTo>
                  <a:lnTo>
                    <a:pt x="1462746" y="5444"/>
                  </a:lnTo>
                  <a:lnTo>
                    <a:pt x="1468350" y="5263"/>
                  </a:lnTo>
                  <a:lnTo>
                    <a:pt x="1473955" y="5086"/>
                  </a:lnTo>
                  <a:lnTo>
                    <a:pt x="1479559" y="4914"/>
                  </a:lnTo>
                  <a:lnTo>
                    <a:pt x="1485164" y="4746"/>
                  </a:lnTo>
                  <a:lnTo>
                    <a:pt x="1490768" y="4582"/>
                  </a:lnTo>
                  <a:lnTo>
                    <a:pt x="1496372" y="4422"/>
                  </a:lnTo>
                  <a:lnTo>
                    <a:pt x="1501977" y="4266"/>
                  </a:lnTo>
                  <a:lnTo>
                    <a:pt x="1507581" y="4114"/>
                  </a:lnTo>
                  <a:lnTo>
                    <a:pt x="1513186" y="3966"/>
                  </a:lnTo>
                  <a:lnTo>
                    <a:pt x="1518790" y="3821"/>
                  </a:lnTo>
                  <a:lnTo>
                    <a:pt x="1524394" y="3680"/>
                  </a:lnTo>
                  <a:lnTo>
                    <a:pt x="1529999" y="3542"/>
                  </a:lnTo>
                  <a:lnTo>
                    <a:pt x="1535603" y="3407"/>
                  </a:lnTo>
                  <a:lnTo>
                    <a:pt x="1541208" y="3276"/>
                  </a:lnTo>
                  <a:lnTo>
                    <a:pt x="1546812" y="3147"/>
                  </a:lnTo>
                  <a:lnTo>
                    <a:pt x="1552416" y="3022"/>
                  </a:lnTo>
                  <a:lnTo>
                    <a:pt x="1558021" y="2899"/>
                  </a:lnTo>
                  <a:lnTo>
                    <a:pt x="1563625" y="2779"/>
                  </a:lnTo>
                  <a:lnTo>
                    <a:pt x="1569230" y="2662"/>
                  </a:lnTo>
                  <a:lnTo>
                    <a:pt x="1574834" y="2548"/>
                  </a:lnTo>
                  <a:lnTo>
                    <a:pt x="1580438" y="2436"/>
                  </a:lnTo>
                  <a:lnTo>
                    <a:pt x="1586043" y="2327"/>
                  </a:lnTo>
                  <a:lnTo>
                    <a:pt x="1591647" y="2220"/>
                  </a:lnTo>
                  <a:lnTo>
                    <a:pt x="1597252" y="2116"/>
                  </a:lnTo>
                  <a:lnTo>
                    <a:pt x="1602856" y="2014"/>
                  </a:lnTo>
                  <a:lnTo>
                    <a:pt x="1608460" y="1915"/>
                  </a:lnTo>
                  <a:lnTo>
                    <a:pt x="1614065" y="1818"/>
                  </a:lnTo>
                  <a:lnTo>
                    <a:pt x="1619669" y="1723"/>
                  </a:lnTo>
                  <a:lnTo>
                    <a:pt x="1625273" y="1630"/>
                  </a:lnTo>
                  <a:lnTo>
                    <a:pt x="1630878" y="1540"/>
                  </a:lnTo>
                  <a:lnTo>
                    <a:pt x="1636482" y="1453"/>
                  </a:lnTo>
                  <a:lnTo>
                    <a:pt x="1642087" y="1368"/>
                  </a:lnTo>
                  <a:lnTo>
                    <a:pt x="1647691" y="1285"/>
                  </a:lnTo>
                  <a:lnTo>
                    <a:pt x="1653295" y="1205"/>
                  </a:lnTo>
                  <a:lnTo>
                    <a:pt x="1658900" y="1127"/>
                  </a:lnTo>
                  <a:lnTo>
                    <a:pt x="1664504" y="1053"/>
                  </a:lnTo>
                  <a:lnTo>
                    <a:pt x="1670109" y="981"/>
                  </a:lnTo>
                  <a:lnTo>
                    <a:pt x="1675713" y="911"/>
                  </a:lnTo>
                  <a:lnTo>
                    <a:pt x="1681317" y="845"/>
                  </a:lnTo>
                  <a:lnTo>
                    <a:pt x="1686922" y="781"/>
                  </a:lnTo>
                  <a:lnTo>
                    <a:pt x="1692526" y="721"/>
                  </a:lnTo>
                  <a:lnTo>
                    <a:pt x="1698131" y="663"/>
                  </a:lnTo>
                  <a:lnTo>
                    <a:pt x="1703735" y="609"/>
                  </a:lnTo>
                  <a:lnTo>
                    <a:pt x="1709339" y="557"/>
                  </a:lnTo>
                  <a:lnTo>
                    <a:pt x="1714944" y="509"/>
                  </a:lnTo>
                  <a:lnTo>
                    <a:pt x="1720548" y="463"/>
                  </a:lnTo>
                  <a:lnTo>
                    <a:pt x="1726153" y="420"/>
                  </a:lnTo>
                  <a:lnTo>
                    <a:pt x="1731757" y="381"/>
                  </a:lnTo>
                  <a:lnTo>
                    <a:pt x="1737361" y="344"/>
                  </a:lnTo>
                  <a:lnTo>
                    <a:pt x="1742966" y="309"/>
                  </a:lnTo>
                  <a:lnTo>
                    <a:pt x="1748570" y="278"/>
                  </a:lnTo>
                  <a:lnTo>
                    <a:pt x="1754175" y="249"/>
                  </a:lnTo>
                  <a:lnTo>
                    <a:pt x="1759779" y="222"/>
                  </a:lnTo>
                  <a:lnTo>
                    <a:pt x="1765383" y="197"/>
                  </a:lnTo>
                  <a:lnTo>
                    <a:pt x="1770988" y="175"/>
                  </a:lnTo>
                  <a:lnTo>
                    <a:pt x="1776592" y="155"/>
                  </a:lnTo>
                  <a:lnTo>
                    <a:pt x="1782196" y="137"/>
                  </a:lnTo>
                  <a:lnTo>
                    <a:pt x="1787801" y="120"/>
                  </a:lnTo>
                  <a:lnTo>
                    <a:pt x="1793405" y="105"/>
                  </a:lnTo>
                  <a:lnTo>
                    <a:pt x="1799010" y="91"/>
                  </a:lnTo>
                  <a:lnTo>
                    <a:pt x="1804614" y="79"/>
                  </a:lnTo>
                  <a:lnTo>
                    <a:pt x="1810218" y="68"/>
                  </a:lnTo>
                  <a:lnTo>
                    <a:pt x="1815823" y="59"/>
                  </a:lnTo>
                  <a:lnTo>
                    <a:pt x="1821427" y="50"/>
                  </a:lnTo>
                  <a:lnTo>
                    <a:pt x="1827032" y="42"/>
                  </a:lnTo>
                  <a:lnTo>
                    <a:pt x="1832636" y="35"/>
                  </a:lnTo>
                  <a:lnTo>
                    <a:pt x="1838240" y="29"/>
                  </a:lnTo>
                  <a:lnTo>
                    <a:pt x="1843845" y="24"/>
                  </a:lnTo>
                  <a:lnTo>
                    <a:pt x="1849449" y="19"/>
                  </a:lnTo>
                  <a:lnTo>
                    <a:pt x="1855054" y="14"/>
                  </a:lnTo>
                  <a:lnTo>
                    <a:pt x="1860658" y="11"/>
                  </a:lnTo>
                  <a:lnTo>
                    <a:pt x="1866262" y="7"/>
                  </a:lnTo>
                  <a:lnTo>
                    <a:pt x="1871867" y="4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77471" y="2"/>
                  </a:lnTo>
                  <a:lnTo>
                    <a:pt x="1871867" y="4"/>
                  </a:lnTo>
                  <a:lnTo>
                    <a:pt x="1866262" y="7"/>
                  </a:lnTo>
                  <a:lnTo>
                    <a:pt x="1860658" y="11"/>
                  </a:lnTo>
                  <a:lnTo>
                    <a:pt x="1855054" y="15"/>
                  </a:lnTo>
                  <a:lnTo>
                    <a:pt x="1849449" y="19"/>
                  </a:lnTo>
                  <a:lnTo>
                    <a:pt x="1843845" y="24"/>
                  </a:lnTo>
                  <a:lnTo>
                    <a:pt x="1838240" y="29"/>
                  </a:lnTo>
                  <a:lnTo>
                    <a:pt x="1832636" y="35"/>
                  </a:lnTo>
                  <a:lnTo>
                    <a:pt x="1827032" y="42"/>
                  </a:lnTo>
                  <a:lnTo>
                    <a:pt x="1821427" y="50"/>
                  </a:lnTo>
                  <a:lnTo>
                    <a:pt x="1815823" y="59"/>
                  </a:lnTo>
                  <a:lnTo>
                    <a:pt x="1810218" y="69"/>
                  </a:lnTo>
                  <a:lnTo>
                    <a:pt x="1804614" y="79"/>
                  </a:lnTo>
                  <a:lnTo>
                    <a:pt x="1799010" y="92"/>
                  </a:lnTo>
                  <a:lnTo>
                    <a:pt x="1793405" y="105"/>
                  </a:lnTo>
                  <a:lnTo>
                    <a:pt x="1787801" y="120"/>
                  </a:lnTo>
                  <a:lnTo>
                    <a:pt x="1782196" y="137"/>
                  </a:lnTo>
                  <a:lnTo>
                    <a:pt x="1776592" y="155"/>
                  </a:lnTo>
                  <a:lnTo>
                    <a:pt x="1770988" y="176"/>
                  </a:lnTo>
                  <a:lnTo>
                    <a:pt x="1765383" y="198"/>
                  </a:lnTo>
                  <a:lnTo>
                    <a:pt x="1759779" y="223"/>
                  </a:lnTo>
                  <a:lnTo>
                    <a:pt x="1754175" y="249"/>
                  </a:lnTo>
                  <a:lnTo>
                    <a:pt x="1748570" y="278"/>
                  </a:lnTo>
                  <a:lnTo>
                    <a:pt x="1742966" y="310"/>
                  </a:lnTo>
                  <a:lnTo>
                    <a:pt x="1737361" y="345"/>
                  </a:lnTo>
                  <a:lnTo>
                    <a:pt x="1731757" y="382"/>
                  </a:lnTo>
                  <a:lnTo>
                    <a:pt x="1726153" y="421"/>
                  </a:lnTo>
                  <a:lnTo>
                    <a:pt x="1720548" y="464"/>
                  </a:lnTo>
                  <a:lnTo>
                    <a:pt x="1714944" y="510"/>
                  </a:lnTo>
                  <a:lnTo>
                    <a:pt x="1709339" y="559"/>
                  </a:lnTo>
                  <a:lnTo>
                    <a:pt x="1703735" y="610"/>
                  </a:lnTo>
                  <a:lnTo>
                    <a:pt x="1698131" y="665"/>
                  </a:lnTo>
                  <a:lnTo>
                    <a:pt x="1692526" y="723"/>
                  </a:lnTo>
                  <a:lnTo>
                    <a:pt x="1686922" y="784"/>
                  </a:lnTo>
                  <a:lnTo>
                    <a:pt x="1681317" y="847"/>
                  </a:lnTo>
                  <a:lnTo>
                    <a:pt x="1675713" y="914"/>
                  </a:lnTo>
                  <a:lnTo>
                    <a:pt x="1670109" y="983"/>
                  </a:lnTo>
                  <a:lnTo>
                    <a:pt x="1664504" y="1056"/>
                  </a:lnTo>
                  <a:lnTo>
                    <a:pt x="1658900" y="1131"/>
                  </a:lnTo>
                  <a:lnTo>
                    <a:pt x="1653295" y="1208"/>
                  </a:lnTo>
                  <a:lnTo>
                    <a:pt x="1647691" y="1289"/>
                  </a:lnTo>
                  <a:lnTo>
                    <a:pt x="1642087" y="1372"/>
                  </a:lnTo>
                  <a:lnTo>
                    <a:pt x="1636482" y="1457"/>
                  </a:lnTo>
                  <a:lnTo>
                    <a:pt x="1630878" y="1545"/>
                  </a:lnTo>
                  <a:lnTo>
                    <a:pt x="1625273" y="1635"/>
                  </a:lnTo>
                  <a:lnTo>
                    <a:pt x="1619669" y="1728"/>
                  </a:lnTo>
                  <a:lnTo>
                    <a:pt x="1614065" y="1823"/>
                  </a:lnTo>
                  <a:lnTo>
                    <a:pt x="1608460" y="1920"/>
                  </a:lnTo>
                  <a:lnTo>
                    <a:pt x="1602856" y="2020"/>
                  </a:lnTo>
                  <a:lnTo>
                    <a:pt x="1597252" y="2122"/>
                  </a:lnTo>
                  <a:lnTo>
                    <a:pt x="1591647" y="2227"/>
                  </a:lnTo>
                  <a:lnTo>
                    <a:pt x="1586043" y="2334"/>
                  </a:lnTo>
                  <a:lnTo>
                    <a:pt x="1580438" y="2444"/>
                  </a:lnTo>
                  <a:lnTo>
                    <a:pt x="1574834" y="2556"/>
                  </a:lnTo>
                  <a:lnTo>
                    <a:pt x="1569230" y="2670"/>
                  </a:lnTo>
                  <a:lnTo>
                    <a:pt x="1563625" y="2788"/>
                  </a:lnTo>
                  <a:lnTo>
                    <a:pt x="1558021" y="2908"/>
                  </a:lnTo>
                  <a:lnTo>
                    <a:pt x="1552416" y="3031"/>
                  </a:lnTo>
                  <a:lnTo>
                    <a:pt x="1546812" y="3157"/>
                  </a:lnTo>
                  <a:lnTo>
                    <a:pt x="1541208" y="3285"/>
                  </a:lnTo>
                  <a:lnTo>
                    <a:pt x="1535603" y="3417"/>
                  </a:lnTo>
                  <a:lnTo>
                    <a:pt x="1529999" y="3553"/>
                  </a:lnTo>
                  <a:lnTo>
                    <a:pt x="1524394" y="3691"/>
                  </a:lnTo>
                  <a:lnTo>
                    <a:pt x="1518790" y="3833"/>
                  </a:lnTo>
                  <a:lnTo>
                    <a:pt x="1513186" y="3978"/>
                  </a:lnTo>
                  <a:lnTo>
                    <a:pt x="1507581" y="4127"/>
                  </a:lnTo>
                  <a:lnTo>
                    <a:pt x="1501977" y="4279"/>
                  </a:lnTo>
                  <a:lnTo>
                    <a:pt x="1496372" y="4436"/>
                  </a:lnTo>
                  <a:lnTo>
                    <a:pt x="1490768" y="4596"/>
                  </a:lnTo>
                  <a:lnTo>
                    <a:pt x="1485164" y="4761"/>
                  </a:lnTo>
                  <a:lnTo>
                    <a:pt x="1479559" y="4929"/>
                  </a:lnTo>
                  <a:lnTo>
                    <a:pt x="1473955" y="5102"/>
                  </a:lnTo>
                  <a:lnTo>
                    <a:pt x="1468350" y="5280"/>
                  </a:lnTo>
                  <a:lnTo>
                    <a:pt x="1462746" y="5461"/>
                  </a:lnTo>
                  <a:lnTo>
                    <a:pt x="1457142" y="5648"/>
                  </a:lnTo>
                  <a:lnTo>
                    <a:pt x="1451537" y="5839"/>
                  </a:lnTo>
                  <a:lnTo>
                    <a:pt x="1445933" y="6035"/>
                  </a:lnTo>
                  <a:lnTo>
                    <a:pt x="1440329" y="6236"/>
                  </a:lnTo>
                  <a:lnTo>
                    <a:pt x="1434724" y="6442"/>
                  </a:lnTo>
                  <a:lnTo>
                    <a:pt x="1429120" y="6654"/>
                  </a:lnTo>
                  <a:lnTo>
                    <a:pt x="1423515" y="6870"/>
                  </a:lnTo>
                  <a:lnTo>
                    <a:pt x="1417911" y="7092"/>
                  </a:lnTo>
                  <a:lnTo>
                    <a:pt x="1412307" y="7320"/>
                  </a:lnTo>
                  <a:lnTo>
                    <a:pt x="1406702" y="7554"/>
                  </a:lnTo>
                  <a:lnTo>
                    <a:pt x="1401098" y="7793"/>
                  </a:lnTo>
                  <a:lnTo>
                    <a:pt x="1395493" y="8038"/>
                  </a:lnTo>
                  <a:lnTo>
                    <a:pt x="1389889" y="8289"/>
                  </a:lnTo>
                  <a:lnTo>
                    <a:pt x="1384285" y="8547"/>
                  </a:lnTo>
                  <a:lnTo>
                    <a:pt x="1378680" y="8810"/>
                  </a:lnTo>
                  <a:lnTo>
                    <a:pt x="1373076" y="9080"/>
                  </a:lnTo>
                  <a:lnTo>
                    <a:pt x="1367471" y="9356"/>
                  </a:lnTo>
                  <a:lnTo>
                    <a:pt x="1361867" y="9640"/>
                  </a:lnTo>
                  <a:lnTo>
                    <a:pt x="1356263" y="9929"/>
                  </a:lnTo>
                  <a:lnTo>
                    <a:pt x="1350658" y="10226"/>
                  </a:lnTo>
                  <a:lnTo>
                    <a:pt x="1345054" y="10529"/>
                  </a:lnTo>
                  <a:lnTo>
                    <a:pt x="1339449" y="10840"/>
                  </a:lnTo>
                  <a:lnTo>
                    <a:pt x="1333845" y="11158"/>
                  </a:lnTo>
                  <a:lnTo>
                    <a:pt x="1328241" y="11482"/>
                  </a:lnTo>
                  <a:lnTo>
                    <a:pt x="1322636" y="11815"/>
                  </a:lnTo>
                  <a:lnTo>
                    <a:pt x="1317032" y="12155"/>
                  </a:lnTo>
                  <a:lnTo>
                    <a:pt x="1311427" y="12502"/>
                  </a:lnTo>
                  <a:lnTo>
                    <a:pt x="1305823" y="12857"/>
                  </a:lnTo>
                  <a:lnTo>
                    <a:pt x="1300219" y="13220"/>
                  </a:lnTo>
                  <a:lnTo>
                    <a:pt x="1294614" y="13591"/>
                  </a:lnTo>
                  <a:lnTo>
                    <a:pt x="1289010" y="13969"/>
                  </a:lnTo>
                  <a:lnTo>
                    <a:pt x="1283406" y="14356"/>
                  </a:lnTo>
                  <a:lnTo>
                    <a:pt x="1277801" y="14751"/>
                  </a:lnTo>
                  <a:lnTo>
                    <a:pt x="1272197" y="15154"/>
                  </a:lnTo>
                  <a:lnTo>
                    <a:pt x="1266592" y="15566"/>
                  </a:lnTo>
                  <a:lnTo>
                    <a:pt x="1260988" y="15986"/>
                  </a:lnTo>
                  <a:lnTo>
                    <a:pt x="1255384" y="16415"/>
                  </a:lnTo>
                  <a:lnTo>
                    <a:pt x="1249779" y="16853"/>
                  </a:lnTo>
                  <a:lnTo>
                    <a:pt x="1244175" y="17299"/>
                  </a:lnTo>
                  <a:lnTo>
                    <a:pt x="1238570" y="17754"/>
                  </a:lnTo>
                  <a:lnTo>
                    <a:pt x="1232966" y="18219"/>
                  </a:lnTo>
                  <a:lnTo>
                    <a:pt x="1227362" y="18692"/>
                  </a:lnTo>
                  <a:lnTo>
                    <a:pt x="1221757" y="19175"/>
                  </a:lnTo>
                  <a:lnTo>
                    <a:pt x="1216153" y="19666"/>
                  </a:lnTo>
                  <a:lnTo>
                    <a:pt x="1210548" y="20168"/>
                  </a:lnTo>
                  <a:lnTo>
                    <a:pt x="1204944" y="20678"/>
                  </a:lnTo>
                  <a:lnTo>
                    <a:pt x="1199340" y="21198"/>
                  </a:lnTo>
                  <a:lnTo>
                    <a:pt x="1193735" y="21728"/>
                  </a:lnTo>
                  <a:lnTo>
                    <a:pt x="1188131" y="22268"/>
                  </a:lnTo>
                  <a:lnTo>
                    <a:pt x="1182526" y="22817"/>
                  </a:lnTo>
                  <a:lnTo>
                    <a:pt x="1176922" y="23377"/>
                  </a:lnTo>
                  <a:lnTo>
                    <a:pt x="1171318" y="23946"/>
                  </a:lnTo>
                  <a:lnTo>
                    <a:pt x="1165713" y="24526"/>
                  </a:lnTo>
                  <a:lnTo>
                    <a:pt x="1160109" y="25115"/>
                  </a:lnTo>
                  <a:lnTo>
                    <a:pt x="1154504" y="25715"/>
                  </a:lnTo>
                  <a:lnTo>
                    <a:pt x="1148900" y="26326"/>
                  </a:lnTo>
                  <a:lnTo>
                    <a:pt x="1143296" y="26946"/>
                  </a:lnTo>
                  <a:lnTo>
                    <a:pt x="1137691" y="27578"/>
                  </a:lnTo>
                  <a:lnTo>
                    <a:pt x="1132087" y="28220"/>
                  </a:lnTo>
                  <a:lnTo>
                    <a:pt x="1126482" y="28872"/>
                  </a:lnTo>
                  <a:lnTo>
                    <a:pt x="1120878" y="29536"/>
                  </a:lnTo>
                  <a:lnTo>
                    <a:pt x="1115274" y="30210"/>
                  </a:lnTo>
                  <a:lnTo>
                    <a:pt x="1109669" y="30896"/>
                  </a:lnTo>
                  <a:lnTo>
                    <a:pt x="1104065" y="31592"/>
                  </a:lnTo>
                  <a:lnTo>
                    <a:pt x="1098461" y="32300"/>
                  </a:lnTo>
                  <a:lnTo>
                    <a:pt x="1092856" y="33019"/>
                  </a:lnTo>
                  <a:lnTo>
                    <a:pt x="1087252" y="33749"/>
                  </a:lnTo>
                  <a:lnTo>
                    <a:pt x="1081647" y="34491"/>
                  </a:lnTo>
                  <a:lnTo>
                    <a:pt x="1076043" y="35244"/>
                  </a:lnTo>
                  <a:lnTo>
                    <a:pt x="1070439" y="36009"/>
                  </a:lnTo>
                  <a:lnTo>
                    <a:pt x="1064834" y="36786"/>
                  </a:lnTo>
                  <a:lnTo>
                    <a:pt x="1059230" y="37574"/>
                  </a:lnTo>
                  <a:lnTo>
                    <a:pt x="1053625" y="38374"/>
                  </a:lnTo>
                  <a:lnTo>
                    <a:pt x="1048021" y="39187"/>
                  </a:lnTo>
                  <a:lnTo>
                    <a:pt x="1042417" y="40011"/>
                  </a:lnTo>
                  <a:lnTo>
                    <a:pt x="1036812" y="40847"/>
                  </a:lnTo>
                  <a:lnTo>
                    <a:pt x="1031208" y="41696"/>
                  </a:lnTo>
                  <a:lnTo>
                    <a:pt x="1025603" y="42557"/>
                  </a:lnTo>
                  <a:lnTo>
                    <a:pt x="1019999" y="43430"/>
                  </a:lnTo>
                  <a:lnTo>
                    <a:pt x="1014395" y="44316"/>
                  </a:lnTo>
                  <a:lnTo>
                    <a:pt x="1008790" y="45215"/>
                  </a:lnTo>
                  <a:lnTo>
                    <a:pt x="1003186" y="46126"/>
                  </a:lnTo>
                  <a:lnTo>
                    <a:pt x="997581" y="47050"/>
                  </a:lnTo>
                  <a:lnTo>
                    <a:pt x="991977" y="47986"/>
                  </a:lnTo>
                  <a:lnTo>
                    <a:pt x="986373" y="48936"/>
                  </a:lnTo>
                  <a:lnTo>
                    <a:pt x="980768" y="49899"/>
                  </a:lnTo>
                  <a:lnTo>
                    <a:pt x="975164" y="50875"/>
                  </a:lnTo>
                  <a:lnTo>
                    <a:pt x="969559" y="51864"/>
                  </a:lnTo>
                  <a:lnTo>
                    <a:pt x="963955" y="52867"/>
                  </a:lnTo>
                  <a:lnTo>
                    <a:pt x="958351" y="53883"/>
                  </a:lnTo>
                  <a:lnTo>
                    <a:pt x="952746" y="54912"/>
                  </a:lnTo>
                  <a:lnTo>
                    <a:pt x="947142" y="55956"/>
                  </a:lnTo>
                  <a:lnTo>
                    <a:pt x="941538" y="57012"/>
                  </a:lnTo>
                  <a:lnTo>
                    <a:pt x="935933" y="58083"/>
                  </a:lnTo>
                  <a:lnTo>
                    <a:pt x="930329" y="59168"/>
                  </a:lnTo>
                  <a:lnTo>
                    <a:pt x="924724" y="60266"/>
                  </a:lnTo>
                  <a:lnTo>
                    <a:pt x="919120" y="61379"/>
                  </a:lnTo>
                  <a:lnTo>
                    <a:pt x="913516" y="62506"/>
                  </a:lnTo>
                  <a:lnTo>
                    <a:pt x="907911" y="63648"/>
                  </a:lnTo>
                  <a:lnTo>
                    <a:pt x="902307" y="64803"/>
                  </a:lnTo>
                  <a:lnTo>
                    <a:pt x="896702" y="65973"/>
                  </a:lnTo>
                  <a:lnTo>
                    <a:pt x="891098" y="67158"/>
                  </a:lnTo>
                  <a:lnTo>
                    <a:pt x="885494" y="68358"/>
                  </a:lnTo>
                  <a:lnTo>
                    <a:pt x="879889" y="69572"/>
                  </a:lnTo>
                  <a:lnTo>
                    <a:pt x="874285" y="70801"/>
                  </a:lnTo>
                  <a:lnTo>
                    <a:pt x="868680" y="72046"/>
                  </a:lnTo>
                  <a:lnTo>
                    <a:pt x="863076" y="73305"/>
                  </a:lnTo>
                  <a:lnTo>
                    <a:pt x="857472" y="74580"/>
                  </a:lnTo>
                  <a:lnTo>
                    <a:pt x="851867" y="75870"/>
                  </a:lnTo>
                  <a:lnTo>
                    <a:pt x="846263" y="77175"/>
                  </a:lnTo>
                  <a:lnTo>
                    <a:pt x="840658" y="78496"/>
                  </a:lnTo>
                  <a:lnTo>
                    <a:pt x="835054" y="79832"/>
                  </a:lnTo>
                  <a:lnTo>
                    <a:pt x="829450" y="81185"/>
                  </a:lnTo>
                  <a:lnTo>
                    <a:pt x="823845" y="82553"/>
                  </a:lnTo>
                  <a:lnTo>
                    <a:pt x="818241" y="83937"/>
                  </a:lnTo>
                  <a:lnTo>
                    <a:pt x="812636" y="85337"/>
                  </a:lnTo>
                  <a:lnTo>
                    <a:pt x="807032" y="86753"/>
                  </a:lnTo>
                  <a:lnTo>
                    <a:pt x="801428" y="88185"/>
                  </a:lnTo>
                  <a:lnTo>
                    <a:pt x="795823" y="89634"/>
                  </a:lnTo>
                  <a:lnTo>
                    <a:pt x="790219" y="91099"/>
                  </a:lnTo>
                  <a:lnTo>
                    <a:pt x="784615" y="92581"/>
                  </a:lnTo>
                  <a:lnTo>
                    <a:pt x="779010" y="94080"/>
                  </a:lnTo>
                  <a:lnTo>
                    <a:pt x="773406" y="95595"/>
                  </a:lnTo>
                  <a:lnTo>
                    <a:pt x="767801" y="97127"/>
                  </a:lnTo>
                  <a:lnTo>
                    <a:pt x="762197" y="98676"/>
                  </a:lnTo>
                  <a:lnTo>
                    <a:pt x="756593" y="100243"/>
                  </a:lnTo>
                  <a:lnTo>
                    <a:pt x="750988" y="101826"/>
                  </a:lnTo>
                  <a:lnTo>
                    <a:pt x="745384" y="103427"/>
                  </a:lnTo>
                  <a:lnTo>
                    <a:pt x="739779" y="105045"/>
                  </a:lnTo>
                  <a:lnTo>
                    <a:pt x="734175" y="106681"/>
                  </a:lnTo>
                  <a:lnTo>
                    <a:pt x="728571" y="108334"/>
                  </a:lnTo>
                  <a:lnTo>
                    <a:pt x="722966" y="110005"/>
                  </a:lnTo>
                  <a:lnTo>
                    <a:pt x="717362" y="111694"/>
                  </a:lnTo>
                  <a:lnTo>
                    <a:pt x="711757" y="113401"/>
                  </a:lnTo>
                  <a:lnTo>
                    <a:pt x="706153" y="115126"/>
                  </a:lnTo>
                  <a:lnTo>
                    <a:pt x="700549" y="116869"/>
                  </a:lnTo>
                  <a:lnTo>
                    <a:pt x="694944" y="118631"/>
                  </a:lnTo>
                  <a:lnTo>
                    <a:pt x="689340" y="120411"/>
                  </a:lnTo>
                  <a:lnTo>
                    <a:pt x="683735" y="122209"/>
                  </a:lnTo>
                  <a:lnTo>
                    <a:pt x="678131" y="124026"/>
                  </a:lnTo>
                  <a:lnTo>
                    <a:pt x="672527" y="125862"/>
                  </a:lnTo>
                  <a:lnTo>
                    <a:pt x="666922" y="127716"/>
                  </a:lnTo>
                  <a:lnTo>
                    <a:pt x="661318" y="129590"/>
                  </a:lnTo>
                  <a:lnTo>
                    <a:pt x="655713" y="131482"/>
                  </a:lnTo>
                  <a:lnTo>
                    <a:pt x="650109" y="133394"/>
                  </a:lnTo>
                  <a:lnTo>
                    <a:pt x="644505" y="135325"/>
                  </a:lnTo>
                  <a:lnTo>
                    <a:pt x="638900" y="137275"/>
                  </a:lnTo>
                  <a:lnTo>
                    <a:pt x="633296" y="139245"/>
                  </a:lnTo>
                  <a:lnTo>
                    <a:pt x="627692" y="141235"/>
                  </a:lnTo>
                  <a:lnTo>
                    <a:pt x="622087" y="143244"/>
                  </a:lnTo>
                  <a:lnTo>
                    <a:pt x="616483" y="145274"/>
                  </a:lnTo>
                  <a:lnTo>
                    <a:pt x="610878" y="147323"/>
                  </a:lnTo>
                  <a:lnTo>
                    <a:pt x="605274" y="149393"/>
                  </a:lnTo>
                  <a:lnTo>
                    <a:pt x="599670" y="151482"/>
                  </a:lnTo>
                  <a:lnTo>
                    <a:pt x="594065" y="153593"/>
                  </a:lnTo>
                  <a:lnTo>
                    <a:pt x="588461" y="155723"/>
                  </a:lnTo>
                  <a:lnTo>
                    <a:pt x="582856" y="157875"/>
                  </a:lnTo>
                  <a:lnTo>
                    <a:pt x="577252" y="160047"/>
                  </a:lnTo>
                  <a:lnTo>
                    <a:pt x="571648" y="162240"/>
                  </a:lnTo>
                  <a:lnTo>
                    <a:pt x="566043" y="164454"/>
                  </a:lnTo>
                  <a:lnTo>
                    <a:pt x="560439" y="166689"/>
                  </a:lnTo>
                  <a:lnTo>
                    <a:pt x="554834" y="168946"/>
                  </a:lnTo>
                  <a:lnTo>
                    <a:pt x="549230" y="171224"/>
                  </a:lnTo>
                  <a:lnTo>
                    <a:pt x="543626" y="173524"/>
                  </a:lnTo>
                  <a:lnTo>
                    <a:pt x="538021" y="175846"/>
                  </a:lnTo>
                  <a:lnTo>
                    <a:pt x="532417" y="178190"/>
                  </a:lnTo>
                  <a:lnTo>
                    <a:pt x="526812" y="180556"/>
                  </a:lnTo>
                  <a:lnTo>
                    <a:pt x="521208" y="182944"/>
                  </a:lnTo>
                  <a:lnTo>
                    <a:pt x="515604" y="185355"/>
                  </a:lnTo>
                  <a:lnTo>
                    <a:pt x="509999" y="187788"/>
                  </a:lnTo>
                  <a:lnTo>
                    <a:pt x="504395" y="190244"/>
                  </a:lnTo>
                  <a:lnTo>
                    <a:pt x="498790" y="192723"/>
                  </a:lnTo>
                  <a:lnTo>
                    <a:pt x="493186" y="195226"/>
                  </a:lnTo>
                  <a:lnTo>
                    <a:pt x="487582" y="197751"/>
                  </a:lnTo>
                  <a:lnTo>
                    <a:pt x="481977" y="200301"/>
                  </a:lnTo>
                  <a:lnTo>
                    <a:pt x="476373" y="202874"/>
                  </a:lnTo>
                  <a:lnTo>
                    <a:pt x="470769" y="205471"/>
                  </a:lnTo>
                  <a:lnTo>
                    <a:pt x="465164" y="208092"/>
                  </a:lnTo>
                  <a:lnTo>
                    <a:pt x="459560" y="210738"/>
                  </a:lnTo>
                  <a:lnTo>
                    <a:pt x="453955" y="213409"/>
                  </a:lnTo>
                  <a:lnTo>
                    <a:pt x="448351" y="216104"/>
                  </a:lnTo>
                  <a:lnTo>
                    <a:pt x="442747" y="218824"/>
                  </a:lnTo>
                  <a:lnTo>
                    <a:pt x="437142" y="221570"/>
                  </a:lnTo>
                  <a:lnTo>
                    <a:pt x="431538" y="224341"/>
                  </a:lnTo>
                  <a:lnTo>
                    <a:pt x="425933" y="227139"/>
                  </a:lnTo>
                  <a:lnTo>
                    <a:pt x="420329" y="229962"/>
                  </a:lnTo>
                  <a:lnTo>
                    <a:pt x="414725" y="232812"/>
                  </a:lnTo>
                  <a:lnTo>
                    <a:pt x="409120" y="235688"/>
                  </a:lnTo>
                  <a:lnTo>
                    <a:pt x="403516" y="238591"/>
                  </a:lnTo>
                  <a:lnTo>
                    <a:pt x="397911" y="241522"/>
                  </a:lnTo>
                  <a:lnTo>
                    <a:pt x="392307" y="244480"/>
                  </a:lnTo>
                  <a:lnTo>
                    <a:pt x="386703" y="247466"/>
                  </a:lnTo>
                  <a:lnTo>
                    <a:pt x="381098" y="250479"/>
                  </a:lnTo>
                  <a:lnTo>
                    <a:pt x="375494" y="253522"/>
                  </a:lnTo>
                  <a:lnTo>
                    <a:pt x="369889" y="256593"/>
                  </a:lnTo>
                  <a:lnTo>
                    <a:pt x="364285" y="259693"/>
                  </a:lnTo>
                  <a:lnTo>
                    <a:pt x="358681" y="262822"/>
                  </a:lnTo>
                  <a:lnTo>
                    <a:pt x="353076" y="265982"/>
                  </a:lnTo>
                  <a:lnTo>
                    <a:pt x="347472" y="269171"/>
                  </a:lnTo>
                  <a:lnTo>
                    <a:pt x="341867" y="272391"/>
                  </a:lnTo>
                  <a:lnTo>
                    <a:pt x="336263" y="275641"/>
                  </a:lnTo>
                  <a:lnTo>
                    <a:pt x="330659" y="278922"/>
                  </a:lnTo>
                  <a:lnTo>
                    <a:pt x="325054" y="282235"/>
                  </a:lnTo>
                  <a:lnTo>
                    <a:pt x="319450" y="285580"/>
                  </a:lnTo>
                  <a:lnTo>
                    <a:pt x="313846" y="288957"/>
                  </a:lnTo>
                  <a:lnTo>
                    <a:pt x="308241" y="292366"/>
                  </a:lnTo>
                  <a:lnTo>
                    <a:pt x="302637" y="295808"/>
                  </a:lnTo>
                  <a:lnTo>
                    <a:pt x="297032" y="299283"/>
                  </a:lnTo>
                  <a:lnTo>
                    <a:pt x="291428" y="302792"/>
                  </a:lnTo>
                  <a:lnTo>
                    <a:pt x="285824" y="306335"/>
                  </a:lnTo>
                  <a:lnTo>
                    <a:pt x="280219" y="309912"/>
                  </a:lnTo>
                  <a:lnTo>
                    <a:pt x="274615" y="313523"/>
                  </a:lnTo>
                  <a:lnTo>
                    <a:pt x="269010" y="317170"/>
                  </a:lnTo>
                  <a:lnTo>
                    <a:pt x="263406" y="320851"/>
                  </a:lnTo>
                  <a:lnTo>
                    <a:pt x="257802" y="324569"/>
                  </a:lnTo>
                  <a:lnTo>
                    <a:pt x="252197" y="328322"/>
                  </a:lnTo>
                  <a:lnTo>
                    <a:pt x="246593" y="332111"/>
                  </a:lnTo>
                  <a:lnTo>
                    <a:pt x="240988" y="335936"/>
                  </a:lnTo>
                  <a:lnTo>
                    <a:pt x="235384" y="339798"/>
                  </a:lnTo>
                  <a:lnTo>
                    <a:pt x="229780" y="343697"/>
                  </a:lnTo>
                  <a:lnTo>
                    <a:pt x="224175" y="347633"/>
                  </a:lnTo>
                  <a:lnTo>
                    <a:pt x="218571" y="351606"/>
                  </a:lnTo>
                  <a:lnTo>
                    <a:pt x="212966" y="355616"/>
                  </a:lnTo>
                  <a:lnTo>
                    <a:pt x="207362" y="359664"/>
                  </a:lnTo>
                  <a:lnTo>
                    <a:pt x="201758" y="363750"/>
                  </a:lnTo>
                  <a:lnTo>
                    <a:pt x="196153" y="367873"/>
                  </a:lnTo>
                  <a:lnTo>
                    <a:pt x="190549" y="372034"/>
                  </a:lnTo>
                  <a:lnTo>
                    <a:pt x="184944" y="376232"/>
                  </a:lnTo>
                  <a:lnTo>
                    <a:pt x="179340" y="380468"/>
                  </a:lnTo>
                  <a:lnTo>
                    <a:pt x="173736" y="384742"/>
                  </a:lnTo>
                  <a:lnTo>
                    <a:pt x="168131" y="389053"/>
                  </a:lnTo>
                  <a:lnTo>
                    <a:pt x="162527" y="393401"/>
                  </a:lnTo>
                  <a:lnTo>
                    <a:pt x="156923" y="397785"/>
                  </a:lnTo>
                  <a:lnTo>
                    <a:pt x="151318" y="402207"/>
                  </a:lnTo>
                  <a:lnTo>
                    <a:pt x="145714" y="406664"/>
                  </a:lnTo>
                  <a:lnTo>
                    <a:pt x="140109" y="411157"/>
                  </a:lnTo>
                  <a:lnTo>
                    <a:pt x="134505" y="415685"/>
                  </a:lnTo>
                  <a:lnTo>
                    <a:pt x="128901" y="420247"/>
                  </a:lnTo>
                  <a:lnTo>
                    <a:pt x="123296" y="424843"/>
                  </a:lnTo>
                  <a:lnTo>
                    <a:pt x="117692" y="429472"/>
                  </a:lnTo>
                  <a:lnTo>
                    <a:pt x="112087" y="434133"/>
                  </a:lnTo>
                  <a:lnTo>
                    <a:pt x="106483" y="438826"/>
                  </a:lnTo>
                  <a:lnTo>
                    <a:pt x="100879" y="443549"/>
                  </a:lnTo>
                  <a:lnTo>
                    <a:pt x="95274" y="448301"/>
                  </a:lnTo>
                  <a:lnTo>
                    <a:pt x="89670" y="453081"/>
                  </a:lnTo>
                  <a:lnTo>
                    <a:pt x="84065" y="457887"/>
                  </a:lnTo>
                  <a:lnTo>
                    <a:pt x="78461" y="462719"/>
                  </a:lnTo>
                  <a:lnTo>
                    <a:pt x="72857" y="467575"/>
                  </a:lnTo>
                  <a:lnTo>
                    <a:pt x="67252" y="472453"/>
                  </a:lnTo>
                  <a:lnTo>
                    <a:pt x="61648" y="477351"/>
                  </a:lnTo>
                  <a:lnTo>
                    <a:pt x="56043" y="482269"/>
                  </a:lnTo>
                  <a:lnTo>
                    <a:pt x="50439" y="487203"/>
                  </a:lnTo>
                  <a:lnTo>
                    <a:pt x="44835" y="492153"/>
                  </a:lnTo>
                  <a:lnTo>
                    <a:pt x="39230" y="497115"/>
                  </a:lnTo>
                  <a:lnTo>
                    <a:pt x="33626" y="502089"/>
                  </a:lnTo>
                  <a:lnTo>
                    <a:pt x="28021" y="507071"/>
                  </a:lnTo>
                  <a:lnTo>
                    <a:pt x="22417" y="512060"/>
                  </a:lnTo>
                  <a:lnTo>
                    <a:pt x="16813" y="517053"/>
                  </a:lnTo>
                  <a:lnTo>
                    <a:pt x="11208" y="522047"/>
                  </a:lnTo>
                  <a:lnTo>
                    <a:pt x="5604" y="527041"/>
                  </a:lnTo>
                  <a:lnTo>
                    <a:pt x="0" y="532031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644151" y="3019751"/>
              <a:ext cx="1883076" cy="529782"/>
            </a:xfrm>
            <a:custGeom>
              <a:avLst/>
              <a:pathLst>
                <a:path w="1883076" h="529782">
                  <a:moveTo>
                    <a:pt x="0" y="529782"/>
                  </a:moveTo>
                  <a:lnTo>
                    <a:pt x="5604" y="524784"/>
                  </a:lnTo>
                  <a:lnTo>
                    <a:pt x="11208" y="519784"/>
                  </a:lnTo>
                  <a:lnTo>
                    <a:pt x="16813" y="514784"/>
                  </a:lnTo>
                  <a:lnTo>
                    <a:pt x="22417" y="509786"/>
                  </a:lnTo>
                  <a:lnTo>
                    <a:pt x="28021" y="504794"/>
                  </a:lnTo>
                  <a:lnTo>
                    <a:pt x="33626" y="499808"/>
                  </a:lnTo>
                  <a:lnTo>
                    <a:pt x="39230" y="494832"/>
                  </a:lnTo>
                  <a:lnTo>
                    <a:pt x="44835" y="489868"/>
                  </a:lnTo>
                  <a:lnTo>
                    <a:pt x="50439" y="484918"/>
                  </a:lnTo>
                  <a:lnTo>
                    <a:pt x="56043" y="479984"/>
                  </a:lnTo>
                  <a:lnTo>
                    <a:pt x="61648" y="475068"/>
                  </a:lnTo>
                  <a:lnTo>
                    <a:pt x="67252" y="470172"/>
                  </a:lnTo>
                  <a:lnTo>
                    <a:pt x="72857" y="465296"/>
                  </a:lnTo>
                  <a:lnTo>
                    <a:pt x="78461" y="460444"/>
                  </a:lnTo>
                  <a:lnTo>
                    <a:pt x="84065" y="455617"/>
                  </a:lnTo>
                  <a:lnTo>
                    <a:pt x="89670" y="450815"/>
                  </a:lnTo>
                  <a:lnTo>
                    <a:pt x="95274" y="446041"/>
                  </a:lnTo>
                  <a:lnTo>
                    <a:pt x="100879" y="441296"/>
                  </a:lnTo>
                  <a:lnTo>
                    <a:pt x="106483" y="436580"/>
                  </a:lnTo>
                  <a:lnTo>
                    <a:pt x="112087" y="431896"/>
                  </a:lnTo>
                  <a:lnTo>
                    <a:pt x="117692" y="427243"/>
                  </a:lnTo>
                  <a:lnTo>
                    <a:pt x="123296" y="422623"/>
                  </a:lnTo>
                  <a:lnTo>
                    <a:pt x="128901" y="418037"/>
                  </a:lnTo>
                  <a:lnTo>
                    <a:pt x="134505" y="413485"/>
                  </a:lnTo>
                  <a:lnTo>
                    <a:pt x="140109" y="408968"/>
                  </a:lnTo>
                  <a:lnTo>
                    <a:pt x="145714" y="404487"/>
                  </a:lnTo>
                  <a:lnTo>
                    <a:pt x="151318" y="400041"/>
                  </a:lnTo>
                  <a:lnTo>
                    <a:pt x="156923" y="395633"/>
                  </a:lnTo>
                  <a:lnTo>
                    <a:pt x="162527" y="391261"/>
                  </a:lnTo>
                  <a:lnTo>
                    <a:pt x="168131" y="386927"/>
                  </a:lnTo>
                  <a:lnTo>
                    <a:pt x="173736" y="382630"/>
                  </a:lnTo>
                  <a:lnTo>
                    <a:pt x="179340" y="378371"/>
                  </a:lnTo>
                  <a:lnTo>
                    <a:pt x="184944" y="374149"/>
                  </a:lnTo>
                  <a:lnTo>
                    <a:pt x="190549" y="369966"/>
                  </a:lnTo>
                  <a:lnTo>
                    <a:pt x="196153" y="365820"/>
                  </a:lnTo>
                  <a:lnTo>
                    <a:pt x="201758" y="361713"/>
                  </a:lnTo>
                  <a:lnTo>
                    <a:pt x="207362" y="357643"/>
                  </a:lnTo>
                  <a:lnTo>
                    <a:pt x="212966" y="353612"/>
                  </a:lnTo>
                  <a:lnTo>
                    <a:pt x="218571" y="349618"/>
                  </a:lnTo>
                  <a:lnTo>
                    <a:pt x="224175" y="345662"/>
                  </a:lnTo>
                  <a:lnTo>
                    <a:pt x="229780" y="341743"/>
                  </a:lnTo>
                  <a:lnTo>
                    <a:pt x="235384" y="337862"/>
                  </a:lnTo>
                  <a:lnTo>
                    <a:pt x="240988" y="334018"/>
                  </a:lnTo>
                  <a:lnTo>
                    <a:pt x="246593" y="330210"/>
                  </a:lnTo>
                  <a:lnTo>
                    <a:pt x="252197" y="326439"/>
                  </a:lnTo>
                  <a:lnTo>
                    <a:pt x="257802" y="322704"/>
                  </a:lnTo>
                  <a:lnTo>
                    <a:pt x="263406" y="319005"/>
                  </a:lnTo>
                  <a:lnTo>
                    <a:pt x="269010" y="315342"/>
                  </a:lnTo>
                  <a:lnTo>
                    <a:pt x="274615" y="311714"/>
                  </a:lnTo>
                  <a:lnTo>
                    <a:pt x="280219" y="308122"/>
                  </a:lnTo>
                  <a:lnTo>
                    <a:pt x="285824" y="304563"/>
                  </a:lnTo>
                  <a:lnTo>
                    <a:pt x="291428" y="301040"/>
                  </a:lnTo>
                  <a:lnTo>
                    <a:pt x="297032" y="297550"/>
                  </a:lnTo>
                  <a:lnTo>
                    <a:pt x="302637" y="294093"/>
                  </a:lnTo>
                  <a:lnTo>
                    <a:pt x="308241" y="290670"/>
                  </a:lnTo>
                  <a:lnTo>
                    <a:pt x="313846" y="287280"/>
                  </a:lnTo>
                  <a:lnTo>
                    <a:pt x="319450" y="283922"/>
                  </a:lnTo>
                  <a:lnTo>
                    <a:pt x="325054" y="280597"/>
                  </a:lnTo>
                  <a:lnTo>
                    <a:pt x="330659" y="277303"/>
                  </a:lnTo>
                  <a:lnTo>
                    <a:pt x="336263" y="274041"/>
                  </a:lnTo>
                  <a:lnTo>
                    <a:pt x="341867" y="270810"/>
                  </a:lnTo>
                  <a:lnTo>
                    <a:pt x="347472" y="267609"/>
                  </a:lnTo>
                  <a:lnTo>
                    <a:pt x="353076" y="264439"/>
                  </a:lnTo>
                  <a:lnTo>
                    <a:pt x="358681" y="261299"/>
                  </a:lnTo>
                  <a:lnTo>
                    <a:pt x="364285" y="258188"/>
                  </a:lnTo>
                  <a:lnTo>
                    <a:pt x="369889" y="255107"/>
                  </a:lnTo>
                  <a:lnTo>
                    <a:pt x="375494" y="252055"/>
                  </a:lnTo>
                  <a:lnTo>
                    <a:pt x="381098" y="249031"/>
                  </a:lnTo>
                  <a:lnTo>
                    <a:pt x="386703" y="246036"/>
                  </a:lnTo>
                  <a:lnTo>
                    <a:pt x="392307" y="243069"/>
                  </a:lnTo>
                  <a:lnTo>
                    <a:pt x="397911" y="240129"/>
                  </a:lnTo>
                  <a:lnTo>
                    <a:pt x="403516" y="237217"/>
                  </a:lnTo>
                  <a:lnTo>
                    <a:pt x="409120" y="234332"/>
                  </a:lnTo>
                  <a:lnTo>
                    <a:pt x="414725" y="231474"/>
                  </a:lnTo>
                  <a:lnTo>
                    <a:pt x="420329" y="228642"/>
                  </a:lnTo>
                  <a:lnTo>
                    <a:pt x="425933" y="225837"/>
                  </a:lnTo>
                  <a:lnTo>
                    <a:pt x="431538" y="223058"/>
                  </a:lnTo>
                  <a:lnTo>
                    <a:pt x="437142" y="220304"/>
                  </a:lnTo>
                  <a:lnTo>
                    <a:pt x="442747" y="217576"/>
                  </a:lnTo>
                  <a:lnTo>
                    <a:pt x="448351" y="214873"/>
                  </a:lnTo>
                  <a:lnTo>
                    <a:pt x="453955" y="212196"/>
                  </a:lnTo>
                  <a:lnTo>
                    <a:pt x="459560" y="209543"/>
                  </a:lnTo>
                  <a:lnTo>
                    <a:pt x="465164" y="206914"/>
                  </a:lnTo>
                  <a:lnTo>
                    <a:pt x="470769" y="204310"/>
                  </a:lnTo>
                  <a:lnTo>
                    <a:pt x="476373" y="201729"/>
                  </a:lnTo>
                  <a:lnTo>
                    <a:pt x="481977" y="199173"/>
                  </a:lnTo>
                  <a:lnTo>
                    <a:pt x="487582" y="196640"/>
                  </a:lnTo>
                  <a:lnTo>
                    <a:pt x="493186" y="194131"/>
                  </a:lnTo>
                  <a:lnTo>
                    <a:pt x="498790" y="191645"/>
                  </a:lnTo>
                  <a:lnTo>
                    <a:pt x="504395" y="189182"/>
                  </a:lnTo>
                  <a:lnTo>
                    <a:pt x="509999" y="186742"/>
                  </a:lnTo>
                  <a:lnTo>
                    <a:pt x="515604" y="184324"/>
                  </a:lnTo>
                  <a:lnTo>
                    <a:pt x="521208" y="181930"/>
                  </a:lnTo>
                  <a:lnTo>
                    <a:pt x="526812" y="179557"/>
                  </a:lnTo>
                  <a:lnTo>
                    <a:pt x="532417" y="177206"/>
                  </a:lnTo>
                  <a:lnTo>
                    <a:pt x="538021" y="174878"/>
                  </a:lnTo>
                  <a:lnTo>
                    <a:pt x="543626" y="172571"/>
                  </a:lnTo>
                  <a:lnTo>
                    <a:pt x="549230" y="170286"/>
                  </a:lnTo>
                  <a:lnTo>
                    <a:pt x="554834" y="168023"/>
                  </a:lnTo>
                  <a:lnTo>
                    <a:pt x="560439" y="165781"/>
                  </a:lnTo>
                  <a:lnTo>
                    <a:pt x="566043" y="163560"/>
                  </a:lnTo>
                  <a:lnTo>
                    <a:pt x="571648" y="161360"/>
                  </a:lnTo>
                  <a:lnTo>
                    <a:pt x="577252" y="159181"/>
                  </a:lnTo>
                  <a:lnTo>
                    <a:pt x="582856" y="157023"/>
                  </a:lnTo>
                  <a:lnTo>
                    <a:pt x="588461" y="154886"/>
                  </a:lnTo>
                  <a:lnTo>
                    <a:pt x="594065" y="152769"/>
                  </a:lnTo>
                  <a:lnTo>
                    <a:pt x="599670" y="150672"/>
                  </a:lnTo>
                  <a:lnTo>
                    <a:pt x="605274" y="148596"/>
                  </a:lnTo>
                  <a:lnTo>
                    <a:pt x="610878" y="146539"/>
                  </a:lnTo>
                  <a:lnTo>
                    <a:pt x="616483" y="144503"/>
                  </a:lnTo>
                  <a:lnTo>
                    <a:pt x="622087" y="142487"/>
                  </a:lnTo>
                  <a:lnTo>
                    <a:pt x="627692" y="140490"/>
                  </a:lnTo>
                  <a:lnTo>
                    <a:pt x="633296" y="138513"/>
                  </a:lnTo>
                  <a:lnTo>
                    <a:pt x="638900" y="136556"/>
                  </a:lnTo>
                  <a:lnTo>
                    <a:pt x="644505" y="134617"/>
                  </a:lnTo>
                  <a:lnTo>
                    <a:pt x="650109" y="132699"/>
                  </a:lnTo>
                  <a:lnTo>
                    <a:pt x="655713" y="130799"/>
                  </a:lnTo>
                  <a:lnTo>
                    <a:pt x="661318" y="128918"/>
                  </a:lnTo>
                  <a:lnTo>
                    <a:pt x="666922" y="127056"/>
                  </a:lnTo>
                  <a:lnTo>
                    <a:pt x="672527" y="125213"/>
                  </a:lnTo>
                  <a:lnTo>
                    <a:pt x="678131" y="123389"/>
                  </a:lnTo>
                  <a:lnTo>
                    <a:pt x="683735" y="121583"/>
                  </a:lnTo>
                  <a:lnTo>
                    <a:pt x="689340" y="119796"/>
                  </a:lnTo>
                  <a:lnTo>
                    <a:pt x="694944" y="118027"/>
                  </a:lnTo>
                  <a:lnTo>
                    <a:pt x="700549" y="116277"/>
                  </a:lnTo>
                  <a:lnTo>
                    <a:pt x="706153" y="114544"/>
                  </a:lnTo>
                  <a:lnTo>
                    <a:pt x="711757" y="112830"/>
                  </a:lnTo>
                  <a:lnTo>
                    <a:pt x="717362" y="111133"/>
                  </a:lnTo>
                  <a:lnTo>
                    <a:pt x="722966" y="109454"/>
                  </a:lnTo>
                  <a:lnTo>
                    <a:pt x="728571" y="107793"/>
                  </a:lnTo>
                  <a:lnTo>
                    <a:pt x="734175" y="106150"/>
                  </a:lnTo>
                  <a:lnTo>
                    <a:pt x="739779" y="104524"/>
                  </a:lnTo>
                  <a:lnTo>
                    <a:pt x="745384" y="102915"/>
                  </a:lnTo>
                  <a:lnTo>
                    <a:pt x="750988" y="101324"/>
                  </a:lnTo>
                  <a:lnTo>
                    <a:pt x="756593" y="99750"/>
                  </a:lnTo>
                  <a:lnTo>
                    <a:pt x="762197" y="98193"/>
                  </a:lnTo>
                  <a:lnTo>
                    <a:pt x="767801" y="96653"/>
                  </a:lnTo>
                  <a:lnTo>
                    <a:pt x="773406" y="95130"/>
                  </a:lnTo>
                  <a:lnTo>
                    <a:pt x="779010" y="93623"/>
                  </a:lnTo>
                  <a:lnTo>
                    <a:pt x="784615" y="92134"/>
                  </a:lnTo>
                  <a:lnTo>
                    <a:pt x="790219" y="90660"/>
                  </a:lnTo>
                  <a:lnTo>
                    <a:pt x="795823" y="89204"/>
                  </a:lnTo>
                  <a:lnTo>
                    <a:pt x="801428" y="87763"/>
                  </a:lnTo>
                  <a:lnTo>
                    <a:pt x="807032" y="86339"/>
                  </a:lnTo>
                  <a:lnTo>
                    <a:pt x="812636" y="84931"/>
                  </a:lnTo>
                  <a:lnTo>
                    <a:pt x="818241" y="83539"/>
                  </a:lnTo>
                  <a:lnTo>
                    <a:pt x="823845" y="82163"/>
                  </a:lnTo>
                  <a:lnTo>
                    <a:pt x="829450" y="80802"/>
                  </a:lnTo>
                  <a:lnTo>
                    <a:pt x="835054" y="79458"/>
                  </a:lnTo>
                  <a:lnTo>
                    <a:pt x="840658" y="78129"/>
                  </a:lnTo>
                  <a:lnTo>
                    <a:pt x="846263" y="76815"/>
                  </a:lnTo>
                  <a:lnTo>
                    <a:pt x="851867" y="75517"/>
                  </a:lnTo>
                  <a:lnTo>
                    <a:pt x="857472" y="74234"/>
                  </a:lnTo>
                  <a:lnTo>
                    <a:pt x="863076" y="72967"/>
                  </a:lnTo>
                  <a:lnTo>
                    <a:pt x="868680" y="71714"/>
                  </a:lnTo>
                  <a:lnTo>
                    <a:pt x="874285" y="70477"/>
                  </a:lnTo>
                  <a:lnTo>
                    <a:pt x="879889" y="69254"/>
                  </a:lnTo>
                  <a:lnTo>
                    <a:pt x="885494" y="68047"/>
                  </a:lnTo>
                  <a:lnTo>
                    <a:pt x="891098" y="66854"/>
                  </a:lnTo>
                  <a:lnTo>
                    <a:pt x="896702" y="65675"/>
                  </a:lnTo>
                  <a:lnTo>
                    <a:pt x="902307" y="64511"/>
                  </a:lnTo>
                  <a:lnTo>
                    <a:pt x="907911" y="63362"/>
                  </a:lnTo>
                  <a:lnTo>
                    <a:pt x="913516" y="62226"/>
                  </a:lnTo>
                  <a:lnTo>
                    <a:pt x="919120" y="61106"/>
                  </a:lnTo>
                  <a:lnTo>
                    <a:pt x="924724" y="59999"/>
                  </a:lnTo>
                  <a:lnTo>
                    <a:pt x="930329" y="58906"/>
                  </a:lnTo>
                  <a:lnTo>
                    <a:pt x="935933" y="57827"/>
                  </a:lnTo>
                  <a:lnTo>
                    <a:pt x="941538" y="56762"/>
                  </a:lnTo>
                  <a:lnTo>
                    <a:pt x="947142" y="55710"/>
                  </a:lnTo>
                  <a:lnTo>
                    <a:pt x="952746" y="54673"/>
                  </a:lnTo>
                  <a:lnTo>
                    <a:pt x="958351" y="53648"/>
                  </a:lnTo>
                  <a:lnTo>
                    <a:pt x="963955" y="52638"/>
                  </a:lnTo>
                  <a:lnTo>
                    <a:pt x="969559" y="51640"/>
                  </a:lnTo>
                  <a:lnTo>
                    <a:pt x="975164" y="50656"/>
                  </a:lnTo>
                  <a:lnTo>
                    <a:pt x="980768" y="49685"/>
                  </a:lnTo>
                  <a:lnTo>
                    <a:pt x="986373" y="48727"/>
                  </a:lnTo>
                  <a:lnTo>
                    <a:pt x="991977" y="47782"/>
                  </a:lnTo>
                  <a:lnTo>
                    <a:pt x="997581" y="46850"/>
                  </a:lnTo>
                  <a:lnTo>
                    <a:pt x="1003186" y="45930"/>
                  </a:lnTo>
                  <a:lnTo>
                    <a:pt x="1008790" y="45024"/>
                  </a:lnTo>
                  <a:lnTo>
                    <a:pt x="1014395" y="44130"/>
                  </a:lnTo>
                  <a:lnTo>
                    <a:pt x="1019999" y="43248"/>
                  </a:lnTo>
                  <a:lnTo>
                    <a:pt x="1025603" y="42379"/>
                  </a:lnTo>
                  <a:lnTo>
                    <a:pt x="1031208" y="41522"/>
                  </a:lnTo>
                  <a:lnTo>
                    <a:pt x="1036812" y="40678"/>
                  </a:lnTo>
                  <a:lnTo>
                    <a:pt x="1042417" y="39846"/>
                  </a:lnTo>
                  <a:lnTo>
                    <a:pt x="1048021" y="39025"/>
                  </a:lnTo>
                  <a:lnTo>
                    <a:pt x="1053625" y="38217"/>
                  </a:lnTo>
                  <a:lnTo>
                    <a:pt x="1059230" y="37421"/>
                  </a:lnTo>
                  <a:lnTo>
                    <a:pt x="1064834" y="36636"/>
                  </a:lnTo>
                  <a:lnTo>
                    <a:pt x="1070439" y="35863"/>
                  </a:lnTo>
                  <a:lnTo>
                    <a:pt x="1076043" y="35102"/>
                  </a:lnTo>
                  <a:lnTo>
                    <a:pt x="1081647" y="34352"/>
                  </a:lnTo>
                  <a:lnTo>
                    <a:pt x="1087252" y="33614"/>
                  </a:lnTo>
                  <a:lnTo>
                    <a:pt x="1092856" y="32887"/>
                  </a:lnTo>
                  <a:lnTo>
                    <a:pt x="1098461" y="32171"/>
                  </a:lnTo>
                  <a:lnTo>
                    <a:pt x="1104065" y="31467"/>
                  </a:lnTo>
                  <a:lnTo>
                    <a:pt x="1109669" y="30774"/>
                  </a:lnTo>
                  <a:lnTo>
                    <a:pt x="1115274" y="30091"/>
                  </a:lnTo>
                  <a:lnTo>
                    <a:pt x="1120878" y="29420"/>
                  </a:lnTo>
                  <a:lnTo>
                    <a:pt x="1126482" y="28759"/>
                  </a:lnTo>
                  <a:lnTo>
                    <a:pt x="1132087" y="28110"/>
                  </a:lnTo>
                  <a:lnTo>
                    <a:pt x="1137691" y="27470"/>
                  </a:lnTo>
                  <a:lnTo>
                    <a:pt x="1143296" y="26842"/>
                  </a:lnTo>
                  <a:lnTo>
                    <a:pt x="1148900" y="26224"/>
                  </a:lnTo>
                  <a:lnTo>
                    <a:pt x="1154504" y="25616"/>
                  </a:lnTo>
                  <a:lnTo>
                    <a:pt x="1160109" y="25019"/>
                  </a:lnTo>
                  <a:lnTo>
                    <a:pt x="1165713" y="24432"/>
                  </a:lnTo>
                  <a:lnTo>
                    <a:pt x="1171318" y="23855"/>
                  </a:lnTo>
                  <a:lnTo>
                    <a:pt x="1176922" y="23288"/>
                  </a:lnTo>
                  <a:lnTo>
                    <a:pt x="1182526" y="22731"/>
                  </a:lnTo>
                  <a:lnTo>
                    <a:pt x="1188131" y="22184"/>
                  </a:lnTo>
                  <a:lnTo>
                    <a:pt x="1193735" y="21647"/>
                  </a:lnTo>
                  <a:lnTo>
                    <a:pt x="1199340" y="21119"/>
                  </a:lnTo>
                  <a:lnTo>
                    <a:pt x="1204944" y="20601"/>
                  </a:lnTo>
                  <a:lnTo>
                    <a:pt x="1210548" y="20093"/>
                  </a:lnTo>
                  <a:lnTo>
                    <a:pt x="1216153" y="19594"/>
                  </a:lnTo>
                  <a:lnTo>
                    <a:pt x="1221757" y="19104"/>
                  </a:lnTo>
                  <a:lnTo>
                    <a:pt x="1227362" y="18623"/>
                  </a:lnTo>
                  <a:lnTo>
                    <a:pt x="1232966" y="18152"/>
                  </a:lnTo>
                  <a:lnTo>
                    <a:pt x="1238570" y="17690"/>
                  </a:lnTo>
                  <a:lnTo>
                    <a:pt x="1244175" y="17236"/>
                  </a:lnTo>
                  <a:lnTo>
                    <a:pt x="1249779" y="16792"/>
                  </a:lnTo>
                  <a:lnTo>
                    <a:pt x="1255384" y="16356"/>
                  </a:lnTo>
                  <a:lnTo>
                    <a:pt x="1260988" y="15929"/>
                  </a:lnTo>
                  <a:lnTo>
                    <a:pt x="1266592" y="15510"/>
                  </a:lnTo>
                  <a:lnTo>
                    <a:pt x="1272197" y="15100"/>
                  </a:lnTo>
                  <a:lnTo>
                    <a:pt x="1277801" y="14699"/>
                  </a:lnTo>
                  <a:lnTo>
                    <a:pt x="1283406" y="14305"/>
                  </a:lnTo>
                  <a:lnTo>
                    <a:pt x="1289010" y="13920"/>
                  </a:lnTo>
                  <a:lnTo>
                    <a:pt x="1294614" y="13543"/>
                  </a:lnTo>
                  <a:lnTo>
                    <a:pt x="1300219" y="13173"/>
                  </a:lnTo>
                  <a:lnTo>
                    <a:pt x="1305823" y="12812"/>
                  </a:lnTo>
                  <a:lnTo>
                    <a:pt x="1311427" y="12458"/>
                  </a:lnTo>
                  <a:lnTo>
                    <a:pt x="1317032" y="12112"/>
                  </a:lnTo>
                  <a:lnTo>
                    <a:pt x="1322636" y="11774"/>
                  </a:lnTo>
                  <a:lnTo>
                    <a:pt x="1328241" y="11443"/>
                  </a:lnTo>
                  <a:lnTo>
                    <a:pt x="1333845" y="11119"/>
                  </a:lnTo>
                  <a:lnTo>
                    <a:pt x="1339449" y="10803"/>
                  </a:lnTo>
                  <a:lnTo>
                    <a:pt x="1345054" y="10493"/>
                  </a:lnTo>
                  <a:lnTo>
                    <a:pt x="1350658" y="10191"/>
                  </a:lnTo>
                  <a:lnTo>
                    <a:pt x="1356263" y="9896"/>
                  </a:lnTo>
                  <a:lnTo>
                    <a:pt x="1361867" y="9607"/>
                  </a:lnTo>
                  <a:lnTo>
                    <a:pt x="1367471" y="9325"/>
                  </a:lnTo>
                  <a:lnTo>
                    <a:pt x="1373076" y="9050"/>
                  </a:lnTo>
                  <a:lnTo>
                    <a:pt x="1378680" y="8781"/>
                  </a:lnTo>
                  <a:lnTo>
                    <a:pt x="1384285" y="8518"/>
                  </a:lnTo>
                  <a:lnTo>
                    <a:pt x="1389889" y="8262"/>
                  </a:lnTo>
                  <a:lnTo>
                    <a:pt x="1395493" y="8011"/>
                  </a:lnTo>
                  <a:lnTo>
                    <a:pt x="1401098" y="7767"/>
                  </a:lnTo>
                  <a:lnTo>
                    <a:pt x="1406702" y="7529"/>
                  </a:lnTo>
                  <a:lnTo>
                    <a:pt x="1412307" y="7296"/>
                  </a:lnTo>
                  <a:lnTo>
                    <a:pt x="1417911" y="7069"/>
                  </a:lnTo>
                  <a:lnTo>
                    <a:pt x="1423515" y="6848"/>
                  </a:lnTo>
                  <a:lnTo>
                    <a:pt x="1429120" y="6632"/>
                  </a:lnTo>
                  <a:lnTo>
                    <a:pt x="1434724" y="6421"/>
                  </a:lnTo>
                  <a:lnTo>
                    <a:pt x="1440329" y="6216"/>
                  </a:lnTo>
                  <a:lnTo>
                    <a:pt x="1445933" y="6016"/>
                  </a:lnTo>
                  <a:lnTo>
                    <a:pt x="1451537" y="5820"/>
                  </a:lnTo>
                  <a:lnTo>
                    <a:pt x="1457142" y="5630"/>
                  </a:lnTo>
                  <a:lnTo>
                    <a:pt x="1462746" y="5444"/>
                  </a:lnTo>
                  <a:lnTo>
                    <a:pt x="1468350" y="5263"/>
                  </a:lnTo>
                  <a:lnTo>
                    <a:pt x="1473955" y="5086"/>
                  </a:lnTo>
                  <a:lnTo>
                    <a:pt x="1479559" y="4914"/>
                  </a:lnTo>
                  <a:lnTo>
                    <a:pt x="1485164" y="4746"/>
                  </a:lnTo>
                  <a:lnTo>
                    <a:pt x="1490768" y="4582"/>
                  </a:lnTo>
                  <a:lnTo>
                    <a:pt x="1496372" y="4422"/>
                  </a:lnTo>
                  <a:lnTo>
                    <a:pt x="1501977" y="4266"/>
                  </a:lnTo>
                  <a:lnTo>
                    <a:pt x="1507581" y="4114"/>
                  </a:lnTo>
                  <a:lnTo>
                    <a:pt x="1513186" y="3966"/>
                  </a:lnTo>
                  <a:lnTo>
                    <a:pt x="1518790" y="3821"/>
                  </a:lnTo>
                  <a:lnTo>
                    <a:pt x="1524394" y="3680"/>
                  </a:lnTo>
                  <a:lnTo>
                    <a:pt x="1529999" y="3542"/>
                  </a:lnTo>
                  <a:lnTo>
                    <a:pt x="1535603" y="3407"/>
                  </a:lnTo>
                  <a:lnTo>
                    <a:pt x="1541208" y="3276"/>
                  </a:lnTo>
                  <a:lnTo>
                    <a:pt x="1546812" y="3147"/>
                  </a:lnTo>
                  <a:lnTo>
                    <a:pt x="1552416" y="3022"/>
                  </a:lnTo>
                  <a:lnTo>
                    <a:pt x="1558021" y="2899"/>
                  </a:lnTo>
                  <a:lnTo>
                    <a:pt x="1563625" y="2779"/>
                  </a:lnTo>
                  <a:lnTo>
                    <a:pt x="1569230" y="2662"/>
                  </a:lnTo>
                  <a:lnTo>
                    <a:pt x="1574834" y="2548"/>
                  </a:lnTo>
                  <a:lnTo>
                    <a:pt x="1580438" y="2436"/>
                  </a:lnTo>
                  <a:lnTo>
                    <a:pt x="1586043" y="2327"/>
                  </a:lnTo>
                  <a:lnTo>
                    <a:pt x="1591647" y="2220"/>
                  </a:lnTo>
                  <a:lnTo>
                    <a:pt x="1597252" y="2116"/>
                  </a:lnTo>
                  <a:lnTo>
                    <a:pt x="1602856" y="2014"/>
                  </a:lnTo>
                  <a:lnTo>
                    <a:pt x="1608460" y="1915"/>
                  </a:lnTo>
                  <a:lnTo>
                    <a:pt x="1614065" y="1818"/>
                  </a:lnTo>
                  <a:lnTo>
                    <a:pt x="1619669" y="1723"/>
                  </a:lnTo>
                  <a:lnTo>
                    <a:pt x="1625273" y="1630"/>
                  </a:lnTo>
                  <a:lnTo>
                    <a:pt x="1630878" y="1540"/>
                  </a:lnTo>
                  <a:lnTo>
                    <a:pt x="1636482" y="1453"/>
                  </a:lnTo>
                  <a:lnTo>
                    <a:pt x="1642087" y="1368"/>
                  </a:lnTo>
                  <a:lnTo>
                    <a:pt x="1647691" y="1285"/>
                  </a:lnTo>
                  <a:lnTo>
                    <a:pt x="1653295" y="1205"/>
                  </a:lnTo>
                  <a:lnTo>
                    <a:pt x="1658900" y="1127"/>
                  </a:lnTo>
                  <a:lnTo>
                    <a:pt x="1664504" y="1053"/>
                  </a:lnTo>
                  <a:lnTo>
                    <a:pt x="1670109" y="981"/>
                  </a:lnTo>
                  <a:lnTo>
                    <a:pt x="1675713" y="911"/>
                  </a:lnTo>
                  <a:lnTo>
                    <a:pt x="1681317" y="845"/>
                  </a:lnTo>
                  <a:lnTo>
                    <a:pt x="1686922" y="781"/>
                  </a:lnTo>
                  <a:lnTo>
                    <a:pt x="1692526" y="721"/>
                  </a:lnTo>
                  <a:lnTo>
                    <a:pt x="1698131" y="663"/>
                  </a:lnTo>
                  <a:lnTo>
                    <a:pt x="1703735" y="609"/>
                  </a:lnTo>
                  <a:lnTo>
                    <a:pt x="1709339" y="557"/>
                  </a:lnTo>
                  <a:lnTo>
                    <a:pt x="1714944" y="509"/>
                  </a:lnTo>
                  <a:lnTo>
                    <a:pt x="1720548" y="463"/>
                  </a:lnTo>
                  <a:lnTo>
                    <a:pt x="1726153" y="420"/>
                  </a:lnTo>
                  <a:lnTo>
                    <a:pt x="1731757" y="381"/>
                  </a:lnTo>
                  <a:lnTo>
                    <a:pt x="1737361" y="344"/>
                  </a:lnTo>
                  <a:lnTo>
                    <a:pt x="1742966" y="309"/>
                  </a:lnTo>
                  <a:lnTo>
                    <a:pt x="1748570" y="278"/>
                  </a:lnTo>
                  <a:lnTo>
                    <a:pt x="1754175" y="249"/>
                  </a:lnTo>
                  <a:lnTo>
                    <a:pt x="1759779" y="222"/>
                  </a:lnTo>
                  <a:lnTo>
                    <a:pt x="1765383" y="198"/>
                  </a:lnTo>
                  <a:lnTo>
                    <a:pt x="1770988" y="175"/>
                  </a:lnTo>
                  <a:lnTo>
                    <a:pt x="1776592" y="155"/>
                  </a:lnTo>
                  <a:lnTo>
                    <a:pt x="1782196" y="137"/>
                  </a:lnTo>
                  <a:lnTo>
                    <a:pt x="1787801" y="120"/>
                  </a:lnTo>
                  <a:lnTo>
                    <a:pt x="1793405" y="105"/>
                  </a:lnTo>
                  <a:lnTo>
                    <a:pt x="1799010" y="91"/>
                  </a:lnTo>
                  <a:lnTo>
                    <a:pt x="1804614" y="79"/>
                  </a:lnTo>
                  <a:lnTo>
                    <a:pt x="1810218" y="68"/>
                  </a:lnTo>
                  <a:lnTo>
                    <a:pt x="1815823" y="59"/>
                  </a:lnTo>
                  <a:lnTo>
                    <a:pt x="1821427" y="50"/>
                  </a:lnTo>
                  <a:lnTo>
                    <a:pt x="1827032" y="42"/>
                  </a:lnTo>
                  <a:lnTo>
                    <a:pt x="1832636" y="35"/>
                  </a:lnTo>
                  <a:lnTo>
                    <a:pt x="1838240" y="29"/>
                  </a:lnTo>
                  <a:lnTo>
                    <a:pt x="1843845" y="24"/>
                  </a:lnTo>
                  <a:lnTo>
                    <a:pt x="1849449" y="19"/>
                  </a:lnTo>
                  <a:lnTo>
                    <a:pt x="1855054" y="15"/>
                  </a:lnTo>
                  <a:lnTo>
                    <a:pt x="1860658" y="11"/>
                  </a:lnTo>
                  <a:lnTo>
                    <a:pt x="1866262" y="7"/>
                  </a:lnTo>
                  <a:lnTo>
                    <a:pt x="1871867" y="4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644151" y="3019753"/>
              <a:ext cx="1883076" cy="622563"/>
            </a:xfrm>
            <a:custGeom>
              <a:avLst/>
              <a:pathLst>
                <a:path w="1883076" h="622563">
                  <a:moveTo>
                    <a:pt x="0" y="532029"/>
                  </a:moveTo>
                  <a:lnTo>
                    <a:pt x="5604" y="527038"/>
                  </a:lnTo>
                  <a:lnTo>
                    <a:pt x="11208" y="522045"/>
                  </a:lnTo>
                  <a:lnTo>
                    <a:pt x="16813" y="517050"/>
                  </a:lnTo>
                  <a:lnTo>
                    <a:pt x="22417" y="512058"/>
                  </a:lnTo>
                  <a:lnTo>
                    <a:pt x="28021" y="507069"/>
                  </a:lnTo>
                  <a:lnTo>
                    <a:pt x="33626" y="502087"/>
                  </a:lnTo>
                  <a:lnTo>
                    <a:pt x="39230" y="497113"/>
                  </a:lnTo>
                  <a:lnTo>
                    <a:pt x="44835" y="492150"/>
                  </a:lnTo>
                  <a:lnTo>
                    <a:pt x="50439" y="487201"/>
                  </a:lnTo>
                  <a:lnTo>
                    <a:pt x="56043" y="482266"/>
                  </a:lnTo>
                  <a:lnTo>
                    <a:pt x="61648" y="477349"/>
                  </a:lnTo>
                  <a:lnTo>
                    <a:pt x="67252" y="472450"/>
                  </a:lnTo>
                  <a:lnTo>
                    <a:pt x="72857" y="467572"/>
                  </a:lnTo>
                  <a:lnTo>
                    <a:pt x="78461" y="462717"/>
                  </a:lnTo>
                  <a:lnTo>
                    <a:pt x="84065" y="457885"/>
                  </a:lnTo>
                  <a:lnTo>
                    <a:pt x="89670" y="453078"/>
                  </a:lnTo>
                  <a:lnTo>
                    <a:pt x="95274" y="448298"/>
                  </a:lnTo>
                  <a:lnTo>
                    <a:pt x="100879" y="443546"/>
                  </a:lnTo>
                  <a:lnTo>
                    <a:pt x="106483" y="438824"/>
                  </a:lnTo>
                  <a:lnTo>
                    <a:pt x="112087" y="434131"/>
                  </a:lnTo>
                  <a:lnTo>
                    <a:pt x="117692" y="429470"/>
                  </a:lnTo>
                  <a:lnTo>
                    <a:pt x="123296" y="424841"/>
                  </a:lnTo>
                  <a:lnTo>
                    <a:pt x="128901" y="420245"/>
                  </a:lnTo>
                  <a:lnTo>
                    <a:pt x="134505" y="415682"/>
                  </a:lnTo>
                  <a:lnTo>
                    <a:pt x="140109" y="411154"/>
                  </a:lnTo>
                  <a:lnTo>
                    <a:pt x="145714" y="406662"/>
                  </a:lnTo>
                  <a:lnTo>
                    <a:pt x="151318" y="402204"/>
                  </a:lnTo>
                  <a:lnTo>
                    <a:pt x="156923" y="397783"/>
                  </a:lnTo>
                  <a:lnTo>
                    <a:pt x="162527" y="393398"/>
                  </a:lnTo>
                  <a:lnTo>
                    <a:pt x="168131" y="389051"/>
                  </a:lnTo>
                  <a:lnTo>
                    <a:pt x="173736" y="384740"/>
                  </a:lnTo>
                  <a:lnTo>
                    <a:pt x="179340" y="380466"/>
                  </a:lnTo>
                  <a:lnTo>
                    <a:pt x="184944" y="376230"/>
                  </a:lnTo>
                  <a:lnTo>
                    <a:pt x="190549" y="372032"/>
                  </a:lnTo>
                  <a:lnTo>
                    <a:pt x="196153" y="367871"/>
                  </a:lnTo>
                  <a:lnTo>
                    <a:pt x="201758" y="363747"/>
                  </a:lnTo>
                  <a:lnTo>
                    <a:pt x="207362" y="359662"/>
                  </a:lnTo>
                  <a:lnTo>
                    <a:pt x="212966" y="355614"/>
                  </a:lnTo>
                  <a:lnTo>
                    <a:pt x="218571" y="351603"/>
                  </a:lnTo>
                  <a:lnTo>
                    <a:pt x="224175" y="347630"/>
                  </a:lnTo>
                  <a:lnTo>
                    <a:pt x="229780" y="343694"/>
                  </a:lnTo>
                  <a:lnTo>
                    <a:pt x="235384" y="339796"/>
                  </a:lnTo>
                  <a:lnTo>
                    <a:pt x="240988" y="335934"/>
                  </a:lnTo>
                  <a:lnTo>
                    <a:pt x="246593" y="332108"/>
                  </a:lnTo>
                  <a:lnTo>
                    <a:pt x="252197" y="328319"/>
                  </a:lnTo>
                  <a:lnTo>
                    <a:pt x="257802" y="324566"/>
                  </a:lnTo>
                  <a:lnTo>
                    <a:pt x="263406" y="320849"/>
                  </a:lnTo>
                  <a:lnTo>
                    <a:pt x="269010" y="317168"/>
                  </a:lnTo>
                  <a:lnTo>
                    <a:pt x="274615" y="313521"/>
                  </a:lnTo>
                  <a:lnTo>
                    <a:pt x="280219" y="309910"/>
                  </a:lnTo>
                  <a:lnTo>
                    <a:pt x="285824" y="306333"/>
                  </a:lnTo>
                  <a:lnTo>
                    <a:pt x="291428" y="302790"/>
                  </a:lnTo>
                  <a:lnTo>
                    <a:pt x="297032" y="299281"/>
                  </a:lnTo>
                  <a:lnTo>
                    <a:pt x="302637" y="295806"/>
                  </a:lnTo>
                  <a:lnTo>
                    <a:pt x="308241" y="292364"/>
                  </a:lnTo>
                  <a:lnTo>
                    <a:pt x="313846" y="288954"/>
                  </a:lnTo>
                  <a:lnTo>
                    <a:pt x="319450" y="285578"/>
                  </a:lnTo>
                  <a:lnTo>
                    <a:pt x="325054" y="282233"/>
                  </a:lnTo>
                  <a:lnTo>
                    <a:pt x="330659" y="278920"/>
                  </a:lnTo>
                  <a:lnTo>
                    <a:pt x="336263" y="275639"/>
                  </a:lnTo>
                  <a:lnTo>
                    <a:pt x="341867" y="272388"/>
                  </a:lnTo>
                  <a:lnTo>
                    <a:pt x="347472" y="269169"/>
                  </a:lnTo>
                  <a:lnTo>
                    <a:pt x="353076" y="265979"/>
                  </a:lnTo>
                  <a:lnTo>
                    <a:pt x="358681" y="262820"/>
                  </a:lnTo>
                  <a:lnTo>
                    <a:pt x="364285" y="259691"/>
                  </a:lnTo>
                  <a:lnTo>
                    <a:pt x="369889" y="256591"/>
                  </a:lnTo>
                  <a:lnTo>
                    <a:pt x="375494" y="253519"/>
                  </a:lnTo>
                  <a:lnTo>
                    <a:pt x="381098" y="250477"/>
                  </a:lnTo>
                  <a:lnTo>
                    <a:pt x="386703" y="247463"/>
                  </a:lnTo>
                  <a:lnTo>
                    <a:pt x="392307" y="244477"/>
                  </a:lnTo>
                  <a:lnTo>
                    <a:pt x="397911" y="241519"/>
                  </a:lnTo>
                  <a:lnTo>
                    <a:pt x="403516" y="238589"/>
                  </a:lnTo>
                  <a:lnTo>
                    <a:pt x="409120" y="235686"/>
                  </a:lnTo>
                  <a:lnTo>
                    <a:pt x="414725" y="232809"/>
                  </a:lnTo>
                  <a:lnTo>
                    <a:pt x="420329" y="229960"/>
                  </a:lnTo>
                  <a:lnTo>
                    <a:pt x="425933" y="227136"/>
                  </a:lnTo>
                  <a:lnTo>
                    <a:pt x="431538" y="224339"/>
                  </a:lnTo>
                  <a:lnTo>
                    <a:pt x="437142" y="221568"/>
                  </a:lnTo>
                  <a:lnTo>
                    <a:pt x="442747" y="218822"/>
                  </a:lnTo>
                  <a:lnTo>
                    <a:pt x="448351" y="216102"/>
                  </a:lnTo>
                  <a:lnTo>
                    <a:pt x="453955" y="213406"/>
                  </a:lnTo>
                  <a:lnTo>
                    <a:pt x="459560" y="210736"/>
                  </a:lnTo>
                  <a:lnTo>
                    <a:pt x="465164" y="208090"/>
                  </a:lnTo>
                  <a:lnTo>
                    <a:pt x="470769" y="205469"/>
                  </a:lnTo>
                  <a:lnTo>
                    <a:pt x="476373" y="202872"/>
                  </a:lnTo>
                  <a:lnTo>
                    <a:pt x="481977" y="200299"/>
                  </a:lnTo>
                  <a:lnTo>
                    <a:pt x="487582" y="197749"/>
                  </a:lnTo>
                  <a:lnTo>
                    <a:pt x="493186" y="195223"/>
                  </a:lnTo>
                  <a:lnTo>
                    <a:pt x="498790" y="192721"/>
                  </a:lnTo>
                  <a:lnTo>
                    <a:pt x="504395" y="190242"/>
                  </a:lnTo>
                  <a:lnTo>
                    <a:pt x="509999" y="187786"/>
                  </a:lnTo>
                  <a:lnTo>
                    <a:pt x="515604" y="185352"/>
                  </a:lnTo>
                  <a:lnTo>
                    <a:pt x="521208" y="182942"/>
                  </a:lnTo>
                  <a:lnTo>
                    <a:pt x="526812" y="180553"/>
                  </a:lnTo>
                  <a:lnTo>
                    <a:pt x="532417" y="178188"/>
                  </a:lnTo>
                  <a:lnTo>
                    <a:pt x="538021" y="175844"/>
                  </a:lnTo>
                  <a:lnTo>
                    <a:pt x="543626" y="173522"/>
                  </a:lnTo>
                  <a:lnTo>
                    <a:pt x="549230" y="171222"/>
                  </a:lnTo>
                  <a:lnTo>
                    <a:pt x="554834" y="168944"/>
                  </a:lnTo>
                  <a:lnTo>
                    <a:pt x="560439" y="166687"/>
                  </a:lnTo>
                  <a:lnTo>
                    <a:pt x="566043" y="164452"/>
                  </a:lnTo>
                  <a:lnTo>
                    <a:pt x="571648" y="162237"/>
                  </a:lnTo>
                  <a:lnTo>
                    <a:pt x="577252" y="160044"/>
                  </a:lnTo>
                  <a:lnTo>
                    <a:pt x="582856" y="157872"/>
                  </a:lnTo>
                  <a:lnTo>
                    <a:pt x="588461" y="155721"/>
                  </a:lnTo>
                  <a:lnTo>
                    <a:pt x="594065" y="153590"/>
                  </a:lnTo>
                  <a:lnTo>
                    <a:pt x="599670" y="151480"/>
                  </a:lnTo>
                  <a:lnTo>
                    <a:pt x="605274" y="149390"/>
                  </a:lnTo>
                  <a:lnTo>
                    <a:pt x="610878" y="147321"/>
                  </a:lnTo>
                  <a:lnTo>
                    <a:pt x="616483" y="145271"/>
                  </a:lnTo>
                  <a:lnTo>
                    <a:pt x="622087" y="143242"/>
                  </a:lnTo>
                  <a:lnTo>
                    <a:pt x="627692" y="141233"/>
                  </a:lnTo>
                  <a:lnTo>
                    <a:pt x="633296" y="139243"/>
                  </a:lnTo>
                  <a:lnTo>
                    <a:pt x="638900" y="137273"/>
                  </a:lnTo>
                  <a:lnTo>
                    <a:pt x="644505" y="135323"/>
                  </a:lnTo>
                  <a:lnTo>
                    <a:pt x="650109" y="133392"/>
                  </a:lnTo>
                  <a:lnTo>
                    <a:pt x="655713" y="131480"/>
                  </a:lnTo>
                  <a:lnTo>
                    <a:pt x="661318" y="129587"/>
                  </a:lnTo>
                  <a:lnTo>
                    <a:pt x="666922" y="127714"/>
                  </a:lnTo>
                  <a:lnTo>
                    <a:pt x="672527" y="125859"/>
                  </a:lnTo>
                  <a:lnTo>
                    <a:pt x="678131" y="124024"/>
                  </a:lnTo>
                  <a:lnTo>
                    <a:pt x="683735" y="122207"/>
                  </a:lnTo>
                  <a:lnTo>
                    <a:pt x="689340" y="120408"/>
                  </a:lnTo>
                  <a:lnTo>
                    <a:pt x="694944" y="118629"/>
                  </a:lnTo>
                  <a:lnTo>
                    <a:pt x="700549" y="116867"/>
                  </a:lnTo>
                  <a:lnTo>
                    <a:pt x="706153" y="115124"/>
                  </a:lnTo>
                  <a:lnTo>
                    <a:pt x="711757" y="113399"/>
                  </a:lnTo>
                  <a:lnTo>
                    <a:pt x="717362" y="111692"/>
                  </a:lnTo>
                  <a:lnTo>
                    <a:pt x="722966" y="110003"/>
                  </a:lnTo>
                  <a:lnTo>
                    <a:pt x="728571" y="108332"/>
                  </a:lnTo>
                  <a:lnTo>
                    <a:pt x="734175" y="106679"/>
                  </a:lnTo>
                  <a:lnTo>
                    <a:pt x="739779" y="105043"/>
                  </a:lnTo>
                  <a:lnTo>
                    <a:pt x="745384" y="103425"/>
                  </a:lnTo>
                  <a:lnTo>
                    <a:pt x="750988" y="101824"/>
                  </a:lnTo>
                  <a:lnTo>
                    <a:pt x="756593" y="100240"/>
                  </a:lnTo>
                  <a:lnTo>
                    <a:pt x="762197" y="98674"/>
                  </a:lnTo>
                  <a:lnTo>
                    <a:pt x="767801" y="97125"/>
                  </a:lnTo>
                  <a:lnTo>
                    <a:pt x="773406" y="95593"/>
                  </a:lnTo>
                  <a:lnTo>
                    <a:pt x="779010" y="94077"/>
                  </a:lnTo>
                  <a:lnTo>
                    <a:pt x="784615" y="92579"/>
                  </a:lnTo>
                  <a:lnTo>
                    <a:pt x="790219" y="91097"/>
                  </a:lnTo>
                  <a:lnTo>
                    <a:pt x="795823" y="89632"/>
                  </a:lnTo>
                  <a:lnTo>
                    <a:pt x="801428" y="88183"/>
                  </a:lnTo>
                  <a:lnTo>
                    <a:pt x="807032" y="86751"/>
                  </a:lnTo>
                  <a:lnTo>
                    <a:pt x="812636" y="85334"/>
                  </a:lnTo>
                  <a:lnTo>
                    <a:pt x="818241" y="83934"/>
                  </a:lnTo>
                  <a:lnTo>
                    <a:pt x="823845" y="82550"/>
                  </a:lnTo>
                  <a:lnTo>
                    <a:pt x="829450" y="81182"/>
                  </a:lnTo>
                  <a:lnTo>
                    <a:pt x="835054" y="79830"/>
                  </a:lnTo>
                  <a:lnTo>
                    <a:pt x="840658" y="78493"/>
                  </a:lnTo>
                  <a:lnTo>
                    <a:pt x="846263" y="77173"/>
                  </a:lnTo>
                  <a:lnTo>
                    <a:pt x="851867" y="75867"/>
                  </a:lnTo>
                  <a:lnTo>
                    <a:pt x="857472" y="74577"/>
                  </a:lnTo>
                  <a:lnTo>
                    <a:pt x="863076" y="73303"/>
                  </a:lnTo>
                  <a:lnTo>
                    <a:pt x="868680" y="72043"/>
                  </a:lnTo>
                  <a:lnTo>
                    <a:pt x="874285" y="70799"/>
                  </a:lnTo>
                  <a:lnTo>
                    <a:pt x="879889" y="69570"/>
                  </a:lnTo>
                  <a:lnTo>
                    <a:pt x="885494" y="68355"/>
                  </a:lnTo>
                  <a:lnTo>
                    <a:pt x="891098" y="67156"/>
                  </a:lnTo>
                  <a:lnTo>
                    <a:pt x="896702" y="65971"/>
                  </a:lnTo>
                  <a:lnTo>
                    <a:pt x="902307" y="64801"/>
                  </a:lnTo>
                  <a:lnTo>
                    <a:pt x="907911" y="63645"/>
                  </a:lnTo>
                  <a:lnTo>
                    <a:pt x="913516" y="62504"/>
                  </a:lnTo>
                  <a:lnTo>
                    <a:pt x="919120" y="61377"/>
                  </a:lnTo>
                  <a:lnTo>
                    <a:pt x="924724" y="60264"/>
                  </a:lnTo>
                  <a:lnTo>
                    <a:pt x="930329" y="59166"/>
                  </a:lnTo>
                  <a:lnTo>
                    <a:pt x="935933" y="58081"/>
                  </a:lnTo>
                  <a:lnTo>
                    <a:pt x="941538" y="57010"/>
                  </a:lnTo>
                  <a:lnTo>
                    <a:pt x="947142" y="55953"/>
                  </a:lnTo>
                  <a:lnTo>
                    <a:pt x="952746" y="54910"/>
                  </a:lnTo>
                  <a:lnTo>
                    <a:pt x="958351" y="53881"/>
                  </a:lnTo>
                  <a:lnTo>
                    <a:pt x="963955" y="52865"/>
                  </a:lnTo>
                  <a:lnTo>
                    <a:pt x="969559" y="51862"/>
                  </a:lnTo>
                  <a:lnTo>
                    <a:pt x="975164" y="50873"/>
                  </a:lnTo>
                  <a:lnTo>
                    <a:pt x="980768" y="49897"/>
                  </a:lnTo>
                  <a:lnTo>
                    <a:pt x="986373" y="48934"/>
                  </a:lnTo>
                  <a:lnTo>
                    <a:pt x="991977" y="47984"/>
                  </a:lnTo>
                  <a:lnTo>
                    <a:pt x="997581" y="47047"/>
                  </a:lnTo>
                  <a:lnTo>
                    <a:pt x="1003186" y="46123"/>
                  </a:lnTo>
                  <a:lnTo>
                    <a:pt x="1008790" y="45212"/>
                  </a:lnTo>
                  <a:lnTo>
                    <a:pt x="1014395" y="44314"/>
                  </a:lnTo>
                  <a:lnTo>
                    <a:pt x="1019999" y="43428"/>
                  </a:lnTo>
                  <a:lnTo>
                    <a:pt x="1025603" y="42555"/>
                  </a:lnTo>
                  <a:lnTo>
                    <a:pt x="1031208" y="41694"/>
                  </a:lnTo>
                  <a:lnTo>
                    <a:pt x="1036812" y="40845"/>
                  </a:lnTo>
                  <a:lnTo>
                    <a:pt x="1042417" y="40009"/>
                  </a:lnTo>
                  <a:lnTo>
                    <a:pt x="1048021" y="39184"/>
                  </a:lnTo>
                  <a:lnTo>
                    <a:pt x="1053625" y="38372"/>
                  </a:lnTo>
                  <a:lnTo>
                    <a:pt x="1059230" y="37572"/>
                  </a:lnTo>
                  <a:lnTo>
                    <a:pt x="1064834" y="36784"/>
                  </a:lnTo>
                  <a:lnTo>
                    <a:pt x="1070439" y="36007"/>
                  </a:lnTo>
                  <a:lnTo>
                    <a:pt x="1076043" y="35242"/>
                  </a:lnTo>
                  <a:lnTo>
                    <a:pt x="1081647" y="34489"/>
                  </a:lnTo>
                  <a:lnTo>
                    <a:pt x="1087252" y="33747"/>
                  </a:lnTo>
                  <a:lnTo>
                    <a:pt x="1092856" y="33017"/>
                  </a:lnTo>
                  <a:lnTo>
                    <a:pt x="1098461" y="32298"/>
                  </a:lnTo>
                  <a:lnTo>
                    <a:pt x="1104065" y="31590"/>
                  </a:lnTo>
                  <a:lnTo>
                    <a:pt x="1109669" y="30894"/>
                  </a:lnTo>
                  <a:lnTo>
                    <a:pt x="1115274" y="30208"/>
                  </a:lnTo>
                  <a:lnTo>
                    <a:pt x="1120878" y="29534"/>
                  </a:lnTo>
                  <a:lnTo>
                    <a:pt x="1126482" y="28870"/>
                  </a:lnTo>
                  <a:lnTo>
                    <a:pt x="1132087" y="28217"/>
                  </a:lnTo>
                  <a:lnTo>
                    <a:pt x="1137691" y="27575"/>
                  </a:lnTo>
                  <a:lnTo>
                    <a:pt x="1143296" y="26944"/>
                  </a:lnTo>
                  <a:lnTo>
                    <a:pt x="1148900" y="26323"/>
                  </a:lnTo>
                  <a:lnTo>
                    <a:pt x="1154504" y="25713"/>
                  </a:lnTo>
                  <a:lnTo>
                    <a:pt x="1160109" y="25113"/>
                  </a:lnTo>
                  <a:lnTo>
                    <a:pt x="1165713" y="24523"/>
                  </a:lnTo>
                  <a:lnTo>
                    <a:pt x="1171318" y="23944"/>
                  </a:lnTo>
                  <a:lnTo>
                    <a:pt x="1176922" y="23374"/>
                  </a:lnTo>
                  <a:lnTo>
                    <a:pt x="1182526" y="22815"/>
                  </a:lnTo>
                  <a:lnTo>
                    <a:pt x="1188131" y="22266"/>
                  </a:lnTo>
                  <a:lnTo>
                    <a:pt x="1193735" y="21726"/>
                  </a:lnTo>
                  <a:lnTo>
                    <a:pt x="1199340" y="21196"/>
                  </a:lnTo>
                  <a:lnTo>
                    <a:pt x="1204944" y="20676"/>
                  </a:lnTo>
                  <a:lnTo>
                    <a:pt x="1210548" y="20165"/>
                  </a:lnTo>
                  <a:lnTo>
                    <a:pt x="1216153" y="19664"/>
                  </a:lnTo>
                  <a:lnTo>
                    <a:pt x="1221757" y="19172"/>
                  </a:lnTo>
                  <a:lnTo>
                    <a:pt x="1227362" y="18690"/>
                  </a:lnTo>
                  <a:lnTo>
                    <a:pt x="1232966" y="18216"/>
                  </a:lnTo>
                  <a:lnTo>
                    <a:pt x="1238570" y="17752"/>
                  </a:lnTo>
                  <a:lnTo>
                    <a:pt x="1244175" y="17297"/>
                  </a:lnTo>
                  <a:lnTo>
                    <a:pt x="1249779" y="16851"/>
                  </a:lnTo>
                  <a:lnTo>
                    <a:pt x="1255384" y="16413"/>
                  </a:lnTo>
                  <a:lnTo>
                    <a:pt x="1260988" y="15984"/>
                  </a:lnTo>
                  <a:lnTo>
                    <a:pt x="1266592" y="15564"/>
                  </a:lnTo>
                  <a:lnTo>
                    <a:pt x="1272197" y="15152"/>
                  </a:lnTo>
                  <a:lnTo>
                    <a:pt x="1277801" y="14749"/>
                  </a:lnTo>
                  <a:lnTo>
                    <a:pt x="1283406" y="14354"/>
                  </a:lnTo>
                  <a:lnTo>
                    <a:pt x="1289010" y="13967"/>
                  </a:lnTo>
                  <a:lnTo>
                    <a:pt x="1294614" y="13588"/>
                  </a:lnTo>
                  <a:lnTo>
                    <a:pt x="1300219" y="13218"/>
                  </a:lnTo>
                  <a:lnTo>
                    <a:pt x="1305823" y="12855"/>
                  </a:lnTo>
                  <a:lnTo>
                    <a:pt x="1311427" y="12500"/>
                  </a:lnTo>
                  <a:lnTo>
                    <a:pt x="1317032" y="12152"/>
                  </a:lnTo>
                  <a:lnTo>
                    <a:pt x="1322636" y="11812"/>
                  </a:lnTo>
                  <a:lnTo>
                    <a:pt x="1328241" y="11480"/>
                  </a:lnTo>
                  <a:lnTo>
                    <a:pt x="1333845" y="11155"/>
                  </a:lnTo>
                  <a:lnTo>
                    <a:pt x="1339449" y="10838"/>
                  </a:lnTo>
                  <a:lnTo>
                    <a:pt x="1345054" y="10527"/>
                  </a:lnTo>
                  <a:lnTo>
                    <a:pt x="1350658" y="10224"/>
                  </a:lnTo>
                  <a:lnTo>
                    <a:pt x="1356263" y="9927"/>
                  </a:lnTo>
                  <a:lnTo>
                    <a:pt x="1361867" y="9637"/>
                  </a:lnTo>
                  <a:lnTo>
                    <a:pt x="1367471" y="9354"/>
                  </a:lnTo>
                  <a:lnTo>
                    <a:pt x="1373076" y="9078"/>
                  </a:lnTo>
                  <a:lnTo>
                    <a:pt x="1378680" y="8808"/>
                  </a:lnTo>
                  <a:lnTo>
                    <a:pt x="1384285" y="8544"/>
                  </a:lnTo>
                  <a:lnTo>
                    <a:pt x="1389889" y="8287"/>
                  </a:lnTo>
                  <a:lnTo>
                    <a:pt x="1395493" y="8036"/>
                  </a:lnTo>
                  <a:lnTo>
                    <a:pt x="1401098" y="7791"/>
                  </a:lnTo>
                  <a:lnTo>
                    <a:pt x="1406702" y="7551"/>
                  </a:lnTo>
                  <a:lnTo>
                    <a:pt x="1412307" y="7318"/>
                  </a:lnTo>
                  <a:lnTo>
                    <a:pt x="1417911" y="7090"/>
                  </a:lnTo>
                  <a:lnTo>
                    <a:pt x="1423515" y="6868"/>
                  </a:lnTo>
                  <a:lnTo>
                    <a:pt x="1429120" y="6651"/>
                  </a:lnTo>
                  <a:lnTo>
                    <a:pt x="1434724" y="6440"/>
                  </a:lnTo>
                  <a:lnTo>
                    <a:pt x="1440329" y="6234"/>
                  </a:lnTo>
                  <a:lnTo>
                    <a:pt x="1445933" y="6033"/>
                  </a:lnTo>
                  <a:lnTo>
                    <a:pt x="1451537" y="5837"/>
                  </a:lnTo>
                  <a:lnTo>
                    <a:pt x="1457142" y="5645"/>
                  </a:lnTo>
                  <a:lnTo>
                    <a:pt x="1462746" y="5459"/>
                  </a:lnTo>
                  <a:lnTo>
                    <a:pt x="1468350" y="5277"/>
                  </a:lnTo>
                  <a:lnTo>
                    <a:pt x="1473955" y="5100"/>
                  </a:lnTo>
                  <a:lnTo>
                    <a:pt x="1479559" y="4927"/>
                  </a:lnTo>
                  <a:lnTo>
                    <a:pt x="1485164" y="4758"/>
                  </a:lnTo>
                  <a:lnTo>
                    <a:pt x="1490768" y="4594"/>
                  </a:lnTo>
                  <a:lnTo>
                    <a:pt x="1496372" y="4434"/>
                  </a:lnTo>
                  <a:lnTo>
                    <a:pt x="1501977" y="4277"/>
                  </a:lnTo>
                  <a:lnTo>
                    <a:pt x="1507581" y="4125"/>
                  </a:lnTo>
                  <a:lnTo>
                    <a:pt x="1513186" y="3976"/>
                  </a:lnTo>
                  <a:lnTo>
                    <a:pt x="1518790" y="3830"/>
                  </a:lnTo>
                  <a:lnTo>
                    <a:pt x="1524394" y="3689"/>
                  </a:lnTo>
                  <a:lnTo>
                    <a:pt x="1529999" y="3550"/>
                  </a:lnTo>
                  <a:lnTo>
                    <a:pt x="1535603" y="3415"/>
                  </a:lnTo>
                  <a:lnTo>
                    <a:pt x="1541208" y="3283"/>
                  </a:lnTo>
                  <a:lnTo>
                    <a:pt x="1546812" y="3154"/>
                  </a:lnTo>
                  <a:lnTo>
                    <a:pt x="1552416" y="3028"/>
                  </a:lnTo>
                  <a:lnTo>
                    <a:pt x="1558021" y="2906"/>
                  </a:lnTo>
                  <a:lnTo>
                    <a:pt x="1563625" y="2785"/>
                  </a:lnTo>
                  <a:lnTo>
                    <a:pt x="1569230" y="2668"/>
                  </a:lnTo>
                  <a:lnTo>
                    <a:pt x="1574834" y="2553"/>
                  </a:lnTo>
                  <a:lnTo>
                    <a:pt x="1580438" y="2441"/>
                  </a:lnTo>
                  <a:lnTo>
                    <a:pt x="1586043" y="2332"/>
                  </a:lnTo>
                  <a:lnTo>
                    <a:pt x="1591647" y="2225"/>
                  </a:lnTo>
                  <a:lnTo>
                    <a:pt x="1597252" y="2120"/>
                  </a:lnTo>
                  <a:lnTo>
                    <a:pt x="1602856" y="2018"/>
                  </a:lnTo>
                  <a:lnTo>
                    <a:pt x="1608460" y="1918"/>
                  </a:lnTo>
                  <a:lnTo>
                    <a:pt x="1614065" y="1820"/>
                  </a:lnTo>
                  <a:lnTo>
                    <a:pt x="1619669" y="1725"/>
                  </a:lnTo>
                  <a:lnTo>
                    <a:pt x="1625273" y="1633"/>
                  </a:lnTo>
                  <a:lnTo>
                    <a:pt x="1630878" y="1542"/>
                  </a:lnTo>
                  <a:lnTo>
                    <a:pt x="1636482" y="1455"/>
                  </a:lnTo>
                  <a:lnTo>
                    <a:pt x="1642087" y="1369"/>
                  </a:lnTo>
                  <a:lnTo>
                    <a:pt x="1647691" y="1286"/>
                  </a:lnTo>
                  <a:lnTo>
                    <a:pt x="1653295" y="1206"/>
                  </a:lnTo>
                  <a:lnTo>
                    <a:pt x="1658900" y="1128"/>
                  </a:lnTo>
                  <a:lnTo>
                    <a:pt x="1664504" y="1053"/>
                  </a:lnTo>
                  <a:lnTo>
                    <a:pt x="1670109" y="981"/>
                  </a:lnTo>
                  <a:lnTo>
                    <a:pt x="1675713" y="912"/>
                  </a:lnTo>
                  <a:lnTo>
                    <a:pt x="1681317" y="845"/>
                  </a:lnTo>
                  <a:lnTo>
                    <a:pt x="1686922" y="781"/>
                  </a:lnTo>
                  <a:lnTo>
                    <a:pt x="1692526" y="721"/>
                  </a:lnTo>
                  <a:lnTo>
                    <a:pt x="1698131" y="663"/>
                  </a:lnTo>
                  <a:lnTo>
                    <a:pt x="1703735" y="608"/>
                  </a:lnTo>
                  <a:lnTo>
                    <a:pt x="1709339" y="556"/>
                  </a:lnTo>
                  <a:lnTo>
                    <a:pt x="1714944" y="508"/>
                  </a:lnTo>
                  <a:lnTo>
                    <a:pt x="1720548" y="462"/>
                  </a:lnTo>
                  <a:lnTo>
                    <a:pt x="1726153" y="419"/>
                  </a:lnTo>
                  <a:lnTo>
                    <a:pt x="1731757" y="379"/>
                  </a:lnTo>
                  <a:lnTo>
                    <a:pt x="1737361" y="342"/>
                  </a:lnTo>
                  <a:lnTo>
                    <a:pt x="1742966" y="308"/>
                  </a:lnTo>
                  <a:lnTo>
                    <a:pt x="1748570" y="276"/>
                  </a:lnTo>
                  <a:lnTo>
                    <a:pt x="1754175" y="247"/>
                  </a:lnTo>
                  <a:lnTo>
                    <a:pt x="1759779" y="220"/>
                  </a:lnTo>
                  <a:lnTo>
                    <a:pt x="1765383" y="196"/>
                  </a:lnTo>
                  <a:lnTo>
                    <a:pt x="1770988" y="173"/>
                  </a:lnTo>
                  <a:lnTo>
                    <a:pt x="1776592" y="153"/>
                  </a:lnTo>
                  <a:lnTo>
                    <a:pt x="1782196" y="135"/>
                  </a:lnTo>
                  <a:lnTo>
                    <a:pt x="1787801" y="118"/>
                  </a:lnTo>
                  <a:lnTo>
                    <a:pt x="1793405" y="103"/>
                  </a:lnTo>
                  <a:lnTo>
                    <a:pt x="1799010" y="89"/>
                  </a:lnTo>
                  <a:lnTo>
                    <a:pt x="1804614" y="77"/>
                  </a:lnTo>
                  <a:lnTo>
                    <a:pt x="1810218" y="66"/>
                  </a:lnTo>
                  <a:lnTo>
                    <a:pt x="1815823" y="56"/>
                  </a:lnTo>
                  <a:lnTo>
                    <a:pt x="1821427" y="48"/>
                  </a:lnTo>
                  <a:lnTo>
                    <a:pt x="1827032" y="40"/>
                  </a:lnTo>
                  <a:lnTo>
                    <a:pt x="1832636" y="33"/>
                  </a:lnTo>
                  <a:lnTo>
                    <a:pt x="1838240" y="27"/>
                  </a:lnTo>
                  <a:lnTo>
                    <a:pt x="1843845" y="21"/>
                  </a:lnTo>
                  <a:lnTo>
                    <a:pt x="1849449" y="17"/>
                  </a:lnTo>
                  <a:lnTo>
                    <a:pt x="1855054" y="12"/>
                  </a:lnTo>
                  <a:lnTo>
                    <a:pt x="1860658" y="8"/>
                  </a:lnTo>
                  <a:lnTo>
                    <a:pt x="1866262" y="5"/>
                  </a:lnTo>
                  <a:lnTo>
                    <a:pt x="1871867" y="2"/>
                  </a:lnTo>
                  <a:lnTo>
                    <a:pt x="1877471" y="0"/>
                  </a:lnTo>
                  <a:lnTo>
                    <a:pt x="1883076" y="38"/>
                  </a:lnTo>
                  <a:lnTo>
                    <a:pt x="1877471" y="45"/>
                  </a:lnTo>
                  <a:lnTo>
                    <a:pt x="1871867" y="54"/>
                  </a:lnTo>
                  <a:lnTo>
                    <a:pt x="1866262" y="64"/>
                  </a:lnTo>
                  <a:lnTo>
                    <a:pt x="1860658" y="75"/>
                  </a:lnTo>
                  <a:lnTo>
                    <a:pt x="1855054" y="87"/>
                  </a:lnTo>
                  <a:lnTo>
                    <a:pt x="1849449" y="101"/>
                  </a:lnTo>
                  <a:lnTo>
                    <a:pt x="1843845" y="117"/>
                  </a:lnTo>
                  <a:lnTo>
                    <a:pt x="1838240" y="134"/>
                  </a:lnTo>
                  <a:lnTo>
                    <a:pt x="1832636" y="154"/>
                  </a:lnTo>
                  <a:lnTo>
                    <a:pt x="1827032" y="176"/>
                  </a:lnTo>
                  <a:lnTo>
                    <a:pt x="1821427" y="200"/>
                  </a:lnTo>
                  <a:lnTo>
                    <a:pt x="1815823" y="228"/>
                  </a:lnTo>
                  <a:lnTo>
                    <a:pt x="1810218" y="259"/>
                  </a:lnTo>
                  <a:lnTo>
                    <a:pt x="1804614" y="293"/>
                  </a:lnTo>
                  <a:lnTo>
                    <a:pt x="1799010" y="331"/>
                  </a:lnTo>
                  <a:lnTo>
                    <a:pt x="1793405" y="372"/>
                  </a:lnTo>
                  <a:lnTo>
                    <a:pt x="1787801" y="419"/>
                  </a:lnTo>
                  <a:lnTo>
                    <a:pt x="1782196" y="470"/>
                  </a:lnTo>
                  <a:lnTo>
                    <a:pt x="1776592" y="526"/>
                  </a:lnTo>
                  <a:lnTo>
                    <a:pt x="1770988" y="588"/>
                  </a:lnTo>
                  <a:lnTo>
                    <a:pt x="1765383" y="656"/>
                  </a:lnTo>
                  <a:lnTo>
                    <a:pt x="1759779" y="729"/>
                  </a:lnTo>
                  <a:lnTo>
                    <a:pt x="1754175" y="810"/>
                  </a:lnTo>
                  <a:lnTo>
                    <a:pt x="1748570" y="897"/>
                  </a:lnTo>
                  <a:lnTo>
                    <a:pt x="1742966" y="991"/>
                  </a:lnTo>
                  <a:lnTo>
                    <a:pt x="1737361" y="1092"/>
                  </a:lnTo>
                  <a:lnTo>
                    <a:pt x="1731757" y="1201"/>
                  </a:lnTo>
                  <a:lnTo>
                    <a:pt x="1726153" y="1318"/>
                  </a:lnTo>
                  <a:lnTo>
                    <a:pt x="1720548" y="1443"/>
                  </a:lnTo>
                  <a:lnTo>
                    <a:pt x="1714944" y="1575"/>
                  </a:lnTo>
                  <a:lnTo>
                    <a:pt x="1709339" y="1715"/>
                  </a:lnTo>
                  <a:lnTo>
                    <a:pt x="1703735" y="1864"/>
                  </a:lnTo>
                  <a:lnTo>
                    <a:pt x="1698131" y="2020"/>
                  </a:lnTo>
                  <a:lnTo>
                    <a:pt x="1692526" y="2184"/>
                  </a:lnTo>
                  <a:lnTo>
                    <a:pt x="1686922" y="2355"/>
                  </a:lnTo>
                  <a:lnTo>
                    <a:pt x="1681317" y="2534"/>
                  </a:lnTo>
                  <a:lnTo>
                    <a:pt x="1675713" y="2720"/>
                  </a:lnTo>
                  <a:lnTo>
                    <a:pt x="1670109" y="2912"/>
                  </a:lnTo>
                  <a:lnTo>
                    <a:pt x="1664504" y="3112"/>
                  </a:lnTo>
                  <a:lnTo>
                    <a:pt x="1658900" y="3318"/>
                  </a:lnTo>
                  <a:lnTo>
                    <a:pt x="1653295" y="3530"/>
                  </a:lnTo>
                  <a:lnTo>
                    <a:pt x="1647691" y="3747"/>
                  </a:lnTo>
                  <a:lnTo>
                    <a:pt x="1642087" y="3971"/>
                  </a:lnTo>
                  <a:lnTo>
                    <a:pt x="1636482" y="4200"/>
                  </a:lnTo>
                  <a:lnTo>
                    <a:pt x="1630878" y="4434"/>
                  </a:lnTo>
                  <a:lnTo>
                    <a:pt x="1625273" y="4673"/>
                  </a:lnTo>
                  <a:lnTo>
                    <a:pt x="1619669" y="4917"/>
                  </a:lnTo>
                  <a:lnTo>
                    <a:pt x="1614065" y="5166"/>
                  </a:lnTo>
                  <a:lnTo>
                    <a:pt x="1608460" y="5420"/>
                  </a:lnTo>
                  <a:lnTo>
                    <a:pt x="1602856" y="5678"/>
                  </a:lnTo>
                  <a:lnTo>
                    <a:pt x="1597252" y="5941"/>
                  </a:lnTo>
                  <a:lnTo>
                    <a:pt x="1591647" y="6208"/>
                  </a:lnTo>
                  <a:lnTo>
                    <a:pt x="1586043" y="6481"/>
                  </a:lnTo>
                  <a:lnTo>
                    <a:pt x="1580438" y="6758"/>
                  </a:lnTo>
                  <a:lnTo>
                    <a:pt x="1574834" y="7040"/>
                  </a:lnTo>
                  <a:lnTo>
                    <a:pt x="1569230" y="7326"/>
                  </a:lnTo>
                  <a:lnTo>
                    <a:pt x="1563625" y="7618"/>
                  </a:lnTo>
                  <a:lnTo>
                    <a:pt x="1558021" y="7915"/>
                  </a:lnTo>
                  <a:lnTo>
                    <a:pt x="1552416" y="8218"/>
                  </a:lnTo>
                  <a:lnTo>
                    <a:pt x="1546812" y="8526"/>
                  </a:lnTo>
                  <a:lnTo>
                    <a:pt x="1541208" y="8839"/>
                  </a:lnTo>
                  <a:lnTo>
                    <a:pt x="1535603" y="9158"/>
                  </a:lnTo>
                  <a:lnTo>
                    <a:pt x="1529999" y="9484"/>
                  </a:lnTo>
                  <a:lnTo>
                    <a:pt x="1524394" y="9816"/>
                  </a:lnTo>
                  <a:lnTo>
                    <a:pt x="1518790" y="10154"/>
                  </a:lnTo>
                  <a:lnTo>
                    <a:pt x="1513186" y="10498"/>
                  </a:lnTo>
                  <a:lnTo>
                    <a:pt x="1507581" y="10850"/>
                  </a:lnTo>
                  <a:lnTo>
                    <a:pt x="1501977" y="11209"/>
                  </a:lnTo>
                  <a:lnTo>
                    <a:pt x="1496372" y="11575"/>
                  </a:lnTo>
                  <a:lnTo>
                    <a:pt x="1490768" y="11948"/>
                  </a:lnTo>
                  <a:lnTo>
                    <a:pt x="1485164" y="12329"/>
                  </a:lnTo>
                  <a:lnTo>
                    <a:pt x="1479559" y="12718"/>
                  </a:lnTo>
                  <a:lnTo>
                    <a:pt x="1473955" y="13115"/>
                  </a:lnTo>
                  <a:lnTo>
                    <a:pt x="1468350" y="13521"/>
                  </a:lnTo>
                  <a:lnTo>
                    <a:pt x="1462746" y="13934"/>
                  </a:lnTo>
                  <a:lnTo>
                    <a:pt x="1457142" y="14357"/>
                  </a:lnTo>
                  <a:lnTo>
                    <a:pt x="1451537" y="14788"/>
                  </a:lnTo>
                  <a:lnTo>
                    <a:pt x="1445933" y="15229"/>
                  </a:lnTo>
                  <a:lnTo>
                    <a:pt x="1440329" y="15679"/>
                  </a:lnTo>
                  <a:lnTo>
                    <a:pt x="1434724" y="16138"/>
                  </a:lnTo>
                  <a:lnTo>
                    <a:pt x="1429120" y="16607"/>
                  </a:lnTo>
                  <a:lnTo>
                    <a:pt x="1423515" y="17086"/>
                  </a:lnTo>
                  <a:lnTo>
                    <a:pt x="1417911" y="17575"/>
                  </a:lnTo>
                  <a:lnTo>
                    <a:pt x="1412307" y="18073"/>
                  </a:lnTo>
                  <a:lnTo>
                    <a:pt x="1406702" y="18583"/>
                  </a:lnTo>
                  <a:lnTo>
                    <a:pt x="1401098" y="19103"/>
                  </a:lnTo>
                  <a:lnTo>
                    <a:pt x="1395493" y="19633"/>
                  </a:lnTo>
                  <a:lnTo>
                    <a:pt x="1389889" y="20174"/>
                  </a:lnTo>
                  <a:lnTo>
                    <a:pt x="1384285" y="20727"/>
                  </a:lnTo>
                  <a:lnTo>
                    <a:pt x="1378680" y="21290"/>
                  </a:lnTo>
                  <a:lnTo>
                    <a:pt x="1373076" y="21865"/>
                  </a:lnTo>
                  <a:lnTo>
                    <a:pt x="1367471" y="22451"/>
                  </a:lnTo>
                  <a:lnTo>
                    <a:pt x="1361867" y="23049"/>
                  </a:lnTo>
                  <a:lnTo>
                    <a:pt x="1356263" y="23659"/>
                  </a:lnTo>
                  <a:lnTo>
                    <a:pt x="1350658" y="24280"/>
                  </a:lnTo>
                  <a:lnTo>
                    <a:pt x="1345054" y="24914"/>
                  </a:lnTo>
                  <a:lnTo>
                    <a:pt x="1339449" y="25559"/>
                  </a:lnTo>
                  <a:lnTo>
                    <a:pt x="1333845" y="26217"/>
                  </a:lnTo>
                  <a:lnTo>
                    <a:pt x="1328241" y="26887"/>
                  </a:lnTo>
                  <a:lnTo>
                    <a:pt x="1322636" y="27570"/>
                  </a:lnTo>
                  <a:lnTo>
                    <a:pt x="1317032" y="28265"/>
                  </a:lnTo>
                  <a:lnTo>
                    <a:pt x="1311427" y="28973"/>
                  </a:lnTo>
                  <a:lnTo>
                    <a:pt x="1305823" y="29694"/>
                  </a:lnTo>
                  <a:lnTo>
                    <a:pt x="1300219" y="30428"/>
                  </a:lnTo>
                  <a:lnTo>
                    <a:pt x="1294614" y="31175"/>
                  </a:lnTo>
                  <a:lnTo>
                    <a:pt x="1289010" y="31935"/>
                  </a:lnTo>
                  <a:lnTo>
                    <a:pt x="1283406" y="32708"/>
                  </a:lnTo>
                  <a:lnTo>
                    <a:pt x="1277801" y="33495"/>
                  </a:lnTo>
                  <a:lnTo>
                    <a:pt x="1272197" y="34295"/>
                  </a:lnTo>
                  <a:lnTo>
                    <a:pt x="1266592" y="35108"/>
                  </a:lnTo>
                  <a:lnTo>
                    <a:pt x="1260988" y="35935"/>
                  </a:lnTo>
                  <a:lnTo>
                    <a:pt x="1255384" y="36776"/>
                  </a:lnTo>
                  <a:lnTo>
                    <a:pt x="1249779" y="37631"/>
                  </a:lnTo>
                  <a:lnTo>
                    <a:pt x="1244175" y="38499"/>
                  </a:lnTo>
                  <a:lnTo>
                    <a:pt x="1238570" y="39381"/>
                  </a:lnTo>
                  <a:lnTo>
                    <a:pt x="1232966" y="40277"/>
                  </a:lnTo>
                  <a:lnTo>
                    <a:pt x="1227362" y="41188"/>
                  </a:lnTo>
                  <a:lnTo>
                    <a:pt x="1221757" y="42112"/>
                  </a:lnTo>
                  <a:lnTo>
                    <a:pt x="1216153" y="43051"/>
                  </a:lnTo>
                  <a:lnTo>
                    <a:pt x="1210548" y="44003"/>
                  </a:lnTo>
                  <a:lnTo>
                    <a:pt x="1204944" y="44970"/>
                  </a:lnTo>
                  <a:lnTo>
                    <a:pt x="1199340" y="45952"/>
                  </a:lnTo>
                  <a:lnTo>
                    <a:pt x="1193735" y="46948"/>
                  </a:lnTo>
                  <a:lnTo>
                    <a:pt x="1188131" y="47958"/>
                  </a:lnTo>
                  <a:lnTo>
                    <a:pt x="1182526" y="48983"/>
                  </a:lnTo>
                  <a:lnTo>
                    <a:pt x="1176922" y="50022"/>
                  </a:lnTo>
                  <a:lnTo>
                    <a:pt x="1171318" y="51076"/>
                  </a:lnTo>
                  <a:lnTo>
                    <a:pt x="1165713" y="52145"/>
                  </a:lnTo>
                  <a:lnTo>
                    <a:pt x="1160109" y="53228"/>
                  </a:lnTo>
                  <a:lnTo>
                    <a:pt x="1154504" y="54327"/>
                  </a:lnTo>
                  <a:lnTo>
                    <a:pt x="1148900" y="55440"/>
                  </a:lnTo>
                  <a:lnTo>
                    <a:pt x="1143296" y="56567"/>
                  </a:lnTo>
                  <a:lnTo>
                    <a:pt x="1137691" y="57710"/>
                  </a:lnTo>
                  <a:lnTo>
                    <a:pt x="1132087" y="58868"/>
                  </a:lnTo>
                  <a:lnTo>
                    <a:pt x="1126482" y="60040"/>
                  </a:lnTo>
                  <a:lnTo>
                    <a:pt x="1120878" y="61228"/>
                  </a:lnTo>
                  <a:lnTo>
                    <a:pt x="1115274" y="62431"/>
                  </a:lnTo>
                  <a:lnTo>
                    <a:pt x="1109669" y="63648"/>
                  </a:lnTo>
                  <a:lnTo>
                    <a:pt x="1104065" y="64881"/>
                  </a:lnTo>
                  <a:lnTo>
                    <a:pt x="1098461" y="66129"/>
                  </a:lnTo>
                  <a:lnTo>
                    <a:pt x="1092856" y="67392"/>
                  </a:lnTo>
                  <a:lnTo>
                    <a:pt x="1087252" y="68671"/>
                  </a:lnTo>
                  <a:lnTo>
                    <a:pt x="1081647" y="69965"/>
                  </a:lnTo>
                  <a:lnTo>
                    <a:pt x="1076043" y="71273"/>
                  </a:lnTo>
                  <a:lnTo>
                    <a:pt x="1070439" y="72598"/>
                  </a:lnTo>
                  <a:lnTo>
                    <a:pt x="1064834" y="73938"/>
                  </a:lnTo>
                  <a:lnTo>
                    <a:pt x="1059230" y="75293"/>
                  </a:lnTo>
                  <a:lnTo>
                    <a:pt x="1053625" y="76663"/>
                  </a:lnTo>
                  <a:lnTo>
                    <a:pt x="1048021" y="78049"/>
                  </a:lnTo>
                  <a:lnTo>
                    <a:pt x="1042417" y="79451"/>
                  </a:lnTo>
                  <a:lnTo>
                    <a:pt x="1036812" y="80868"/>
                  </a:lnTo>
                  <a:lnTo>
                    <a:pt x="1031208" y="82301"/>
                  </a:lnTo>
                  <a:lnTo>
                    <a:pt x="1025603" y="83749"/>
                  </a:lnTo>
                  <a:lnTo>
                    <a:pt x="1019999" y="85213"/>
                  </a:lnTo>
                  <a:lnTo>
                    <a:pt x="1014395" y="86692"/>
                  </a:lnTo>
                  <a:lnTo>
                    <a:pt x="1008790" y="88188"/>
                  </a:lnTo>
                  <a:lnTo>
                    <a:pt x="1003186" y="89699"/>
                  </a:lnTo>
                  <a:lnTo>
                    <a:pt x="997581" y="91226"/>
                  </a:lnTo>
                  <a:lnTo>
                    <a:pt x="991977" y="92769"/>
                  </a:lnTo>
                  <a:lnTo>
                    <a:pt x="986373" y="94327"/>
                  </a:lnTo>
                  <a:lnTo>
                    <a:pt x="980768" y="95902"/>
                  </a:lnTo>
                  <a:lnTo>
                    <a:pt x="975164" y="97492"/>
                  </a:lnTo>
                  <a:lnTo>
                    <a:pt x="969559" y="99099"/>
                  </a:lnTo>
                  <a:lnTo>
                    <a:pt x="963955" y="100721"/>
                  </a:lnTo>
                  <a:lnTo>
                    <a:pt x="958351" y="102360"/>
                  </a:lnTo>
                  <a:lnTo>
                    <a:pt x="952746" y="104015"/>
                  </a:lnTo>
                  <a:lnTo>
                    <a:pt x="947142" y="105686"/>
                  </a:lnTo>
                  <a:lnTo>
                    <a:pt x="941538" y="107373"/>
                  </a:lnTo>
                  <a:lnTo>
                    <a:pt x="935933" y="109076"/>
                  </a:lnTo>
                  <a:lnTo>
                    <a:pt x="930329" y="110795"/>
                  </a:lnTo>
                  <a:lnTo>
                    <a:pt x="924724" y="112531"/>
                  </a:lnTo>
                  <a:lnTo>
                    <a:pt x="919120" y="114284"/>
                  </a:lnTo>
                  <a:lnTo>
                    <a:pt x="913516" y="116052"/>
                  </a:lnTo>
                  <a:lnTo>
                    <a:pt x="907911" y="117837"/>
                  </a:lnTo>
                  <a:lnTo>
                    <a:pt x="902307" y="119639"/>
                  </a:lnTo>
                  <a:lnTo>
                    <a:pt x="896702" y="121457"/>
                  </a:lnTo>
                  <a:lnTo>
                    <a:pt x="891098" y="123291"/>
                  </a:lnTo>
                  <a:lnTo>
                    <a:pt x="885494" y="125142"/>
                  </a:lnTo>
                  <a:lnTo>
                    <a:pt x="879889" y="127010"/>
                  </a:lnTo>
                  <a:lnTo>
                    <a:pt x="874285" y="128894"/>
                  </a:lnTo>
                  <a:lnTo>
                    <a:pt x="868680" y="130796"/>
                  </a:lnTo>
                  <a:lnTo>
                    <a:pt x="863076" y="132713"/>
                  </a:lnTo>
                  <a:lnTo>
                    <a:pt x="857472" y="134648"/>
                  </a:lnTo>
                  <a:lnTo>
                    <a:pt x="851867" y="136600"/>
                  </a:lnTo>
                  <a:lnTo>
                    <a:pt x="846263" y="138568"/>
                  </a:lnTo>
                  <a:lnTo>
                    <a:pt x="840658" y="140553"/>
                  </a:lnTo>
                  <a:lnTo>
                    <a:pt x="835054" y="142555"/>
                  </a:lnTo>
                  <a:lnTo>
                    <a:pt x="829450" y="144574"/>
                  </a:lnTo>
                  <a:lnTo>
                    <a:pt x="823845" y="146611"/>
                  </a:lnTo>
                  <a:lnTo>
                    <a:pt x="818241" y="148664"/>
                  </a:lnTo>
                  <a:lnTo>
                    <a:pt x="812636" y="150734"/>
                  </a:lnTo>
                  <a:lnTo>
                    <a:pt x="807032" y="152821"/>
                  </a:lnTo>
                  <a:lnTo>
                    <a:pt x="801428" y="154926"/>
                  </a:lnTo>
                  <a:lnTo>
                    <a:pt x="795823" y="157047"/>
                  </a:lnTo>
                  <a:lnTo>
                    <a:pt x="790219" y="159186"/>
                  </a:lnTo>
                  <a:lnTo>
                    <a:pt x="784615" y="161342"/>
                  </a:lnTo>
                  <a:lnTo>
                    <a:pt x="779010" y="163516"/>
                  </a:lnTo>
                  <a:lnTo>
                    <a:pt x="773406" y="165706"/>
                  </a:lnTo>
                  <a:lnTo>
                    <a:pt x="767801" y="167914"/>
                  </a:lnTo>
                  <a:lnTo>
                    <a:pt x="762197" y="170139"/>
                  </a:lnTo>
                  <a:lnTo>
                    <a:pt x="756593" y="172382"/>
                  </a:lnTo>
                  <a:lnTo>
                    <a:pt x="750988" y="174642"/>
                  </a:lnTo>
                  <a:lnTo>
                    <a:pt x="745384" y="176919"/>
                  </a:lnTo>
                  <a:lnTo>
                    <a:pt x="739779" y="179214"/>
                  </a:lnTo>
                  <a:lnTo>
                    <a:pt x="734175" y="181527"/>
                  </a:lnTo>
                  <a:lnTo>
                    <a:pt x="728571" y="183856"/>
                  </a:lnTo>
                  <a:lnTo>
                    <a:pt x="722966" y="186203"/>
                  </a:lnTo>
                  <a:lnTo>
                    <a:pt x="717362" y="188568"/>
                  </a:lnTo>
                  <a:lnTo>
                    <a:pt x="711757" y="190950"/>
                  </a:lnTo>
                  <a:lnTo>
                    <a:pt x="706153" y="193350"/>
                  </a:lnTo>
                  <a:lnTo>
                    <a:pt x="700549" y="195767"/>
                  </a:lnTo>
                  <a:lnTo>
                    <a:pt x="694944" y="198202"/>
                  </a:lnTo>
                  <a:lnTo>
                    <a:pt x="689340" y="200654"/>
                  </a:lnTo>
                  <a:lnTo>
                    <a:pt x="683735" y="203124"/>
                  </a:lnTo>
                  <a:lnTo>
                    <a:pt x="678131" y="205611"/>
                  </a:lnTo>
                  <a:lnTo>
                    <a:pt x="672527" y="208116"/>
                  </a:lnTo>
                  <a:lnTo>
                    <a:pt x="666922" y="210638"/>
                  </a:lnTo>
                  <a:lnTo>
                    <a:pt x="661318" y="213178"/>
                  </a:lnTo>
                  <a:lnTo>
                    <a:pt x="655713" y="215736"/>
                  </a:lnTo>
                  <a:lnTo>
                    <a:pt x="650109" y="218311"/>
                  </a:lnTo>
                  <a:lnTo>
                    <a:pt x="644505" y="220903"/>
                  </a:lnTo>
                  <a:lnTo>
                    <a:pt x="638900" y="223513"/>
                  </a:lnTo>
                  <a:lnTo>
                    <a:pt x="633296" y="226141"/>
                  </a:lnTo>
                  <a:lnTo>
                    <a:pt x="627692" y="228786"/>
                  </a:lnTo>
                  <a:lnTo>
                    <a:pt x="622087" y="231449"/>
                  </a:lnTo>
                  <a:lnTo>
                    <a:pt x="616483" y="234129"/>
                  </a:lnTo>
                  <a:lnTo>
                    <a:pt x="610878" y="236826"/>
                  </a:lnTo>
                  <a:lnTo>
                    <a:pt x="605274" y="239541"/>
                  </a:lnTo>
                  <a:lnTo>
                    <a:pt x="599670" y="242274"/>
                  </a:lnTo>
                  <a:lnTo>
                    <a:pt x="594065" y="245024"/>
                  </a:lnTo>
                  <a:lnTo>
                    <a:pt x="588461" y="247791"/>
                  </a:lnTo>
                  <a:lnTo>
                    <a:pt x="582856" y="250576"/>
                  </a:lnTo>
                  <a:lnTo>
                    <a:pt x="577252" y="253378"/>
                  </a:lnTo>
                  <a:lnTo>
                    <a:pt x="571648" y="256198"/>
                  </a:lnTo>
                  <a:lnTo>
                    <a:pt x="566043" y="259034"/>
                  </a:lnTo>
                  <a:lnTo>
                    <a:pt x="560439" y="261889"/>
                  </a:lnTo>
                  <a:lnTo>
                    <a:pt x="554834" y="264760"/>
                  </a:lnTo>
                  <a:lnTo>
                    <a:pt x="549230" y="267649"/>
                  </a:lnTo>
                  <a:lnTo>
                    <a:pt x="543626" y="270555"/>
                  </a:lnTo>
                  <a:lnTo>
                    <a:pt x="538021" y="273478"/>
                  </a:lnTo>
                  <a:lnTo>
                    <a:pt x="532417" y="276418"/>
                  </a:lnTo>
                  <a:lnTo>
                    <a:pt x="526812" y="279376"/>
                  </a:lnTo>
                  <a:lnTo>
                    <a:pt x="521208" y="282350"/>
                  </a:lnTo>
                  <a:lnTo>
                    <a:pt x="515604" y="285342"/>
                  </a:lnTo>
                  <a:lnTo>
                    <a:pt x="509999" y="288351"/>
                  </a:lnTo>
                  <a:lnTo>
                    <a:pt x="504395" y="291377"/>
                  </a:lnTo>
                  <a:lnTo>
                    <a:pt x="498790" y="294420"/>
                  </a:lnTo>
                  <a:lnTo>
                    <a:pt x="493186" y="297481"/>
                  </a:lnTo>
                  <a:lnTo>
                    <a:pt x="487582" y="300558"/>
                  </a:lnTo>
                  <a:lnTo>
                    <a:pt x="481977" y="303652"/>
                  </a:lnTo>
                  <a:lnTo>
                    <a:pt x="476373" y="306763"/>
                  </a:lnTo>
                  <a:lnTo>
                    <a:pt x="470769" y="309891"/>
                  </a:lnTo>
                  <a:lnTo>
                    <a:pt x="465164" y="313036"/>
                  </a:lnTo>
                  <a:lnTo>
                    <a:pt x="459560" y="316198"/>
                  </a:lnTo>
                  <a:lnTo>
                    <a:pt x="453955" y="319376"/>
                  </a:lnTo>
                  <a:lnTo>
                    <a:pt x="448351" y="322572"/>
                  </a:lnTo>
                  <a:lnTo>
                    <a:pt x="442747" y="325784"/>
                  </a:lnTo>
                  <a:lnTo>
                    <a:pt x="437142" y="329013"/>
                  </a:lnTo>
                  <a:lnTo>
                    <a:pt x="431538" y="332259"/>
                  </a:lnTo>
                  <a:lnTo>
                    <a:pt x="425933" y="335522"/>
                  </a:lnTo>
                  <a:lnTo>
                    <a:pt x="420329" y="338802"/>
                  </a:lnTo>
                  <a:lnTo>
                    <a:pt x="414725" y="342098"/>
                  </a:lnTo>
                  <a:lnTo>
                    <a:pt x="409120" y="345411"/>
                  </a:lnTo>
                  <a:lnTo>
                    <a:pt x="403516" y="348741"/>
                  </a:lnTo>
                  <a:lnTo>
                    <a:pt x="397911" y="352087"/>
                  </a:lnTo>
                  <a:lnTo>
                    <a:pt x="392307" y="355450"/>
                  </a:lnTo>
                  <a:lnTo>
                    <a:pt x="386703" y="358830"/>
                  </a:lnTo>
                  <a:lnTo>
                    <a:pt x="381098" y="362226"/>
                  </a:lnTo>
                  <a:lnTo>
                    <a:pt x="375494" y="365639"/>
                  </a:lnTo>
                  <a:lnTo>
                    <a:pt x="369889" y="369069"/>
                  </a:lnTo>
                  <a:lnTo>
                    <a:pt x="364285" y="372515"/>
                  </a:lnTo>
                  <a:lnTo>
                    <a:pt x="358681" y="375978"/>
                  </a:lnTo>
                  <a:lnTo>
                    <a:pt x="353076" y="379457"/>
                  </a:lnTo>
                  <a:lnTo>
                    <a:pt x="347472" y="382953"/>
                  </a:lnTo>
                  <a:lnTo>
                    <a:pt x="341867" y="386466"/>
                  </a:lnTo>
                  <a:lnTo>
                    <a:pt x="336263" y="389994"/>
                  </a:lnTo>
                  <a:lnTo>
                    <a:pt x="330659" y="393540"/>
                  </a:lnTo>
                  <a:lnTo>
                    <a:pt x="325054" y="397102"/>
                  </a:lnTo>
                  <a:lnTo>
                    <a:pt x="319450" y="400680"/>
                  </a:lnTo>
                  <a:lnTo>
                    <a:pt x="313846" y="404274"/>
                  </a:lnTo>
                  <a:lnTo>
                    <a:pt x="308241" y="407885"/>
                  </a:lnTo>
                  <a:lnTo>
                    <a:pt x="302637" y="411512"/>
                  </a:lnTo>
                  <a:lnTo>
                    <a:pt x="297032" y="415155"/>
                  </a:lnTo>
                  <a:lnTo>
                    <a:pt x="291428" y="418814"/>
                  </a:lnTo>
                  <a:lnTo>
                    <a:pt x="285824" y="422490"/>
                  </a:lnTo>
                  <a:lnTo>
                    <a:pt x="280219" y="426181"/>
                  </a:lnTo>
                  <a:lnTo>
                    <a:pt x="274615" y="429888"/>
                  </a:lnTo>
                  <a:lnTo>
                    <a:pt x="269010" y="433611"/>
                  </a:lnTo>
                  <a:lnTo>
                    <a:pt x="263406" y="437349"/>
                  </a:lnTo>
                  <a:lnTo>
                    <a:pt x="257802" y="441103"/>
                  </a:lnTo>
                  <a:lnTo>
                    <a:pt x="252197" y="444873"/>
                  </a:lnTo>
                  <a:lnTo>
                    <a:pt x="246593" y="448657"/>
                  </a:lnTo>
                  <a:lnTo>
                    <a:pt x="240988" y="452456"/>
                  </a:lnTo>
                  <a:lnTo>
                    <a:pt x="235384" y="456271"/>
                  </a:lnTo>
                  <a:lnTo>
                    <a:pt x="229780" y="460100"/>
                  </a:lnTo>
                  <a:lnTo>
                    <a:pt x="224175" y="463943"/>
                  </a:lnTo>
                  <a:lnTo>
                    <a:pt x="218571" y="467800"/>
                  </a:lnTo>
                  <a:lnTo>
                    <a:pt x="212966" y="471671"/>
                  </a:lnTo>
                  <a:lnTo>
                    <a:pt x="207362" y="475556"/>
                  </a:lnTo>
                  <a:lnTo>
                    <a:pt x="201758" y="479454"/>
                  </a:lnTo>
                  <a:lnTo>
                    <a:pt x="196153" y="483365"/>
                  </a:lnTo>
                  <a:lnTo>
                    <a:pt x="190549" y="487288"/>
                  </a:lnTo>
                  <a:lnTo>
                    <a:pt x="184944" y="491223"/>
                  </a:lnTo>
                  <a:lnTo>
                    <a:pt x="179340" y="495169"/>
                  </a:lnTo>
                  <a:lnTo>
                    <a:pt x="173736" y="499127"/>
                  </a:lnTo>
                  <a:lnTo>
                    <a:pt x="168131" y="503095"/>
                  </a:lnTo>
                  <a:lnTo>
                    <a:pt x="162527" y="507073"/>
                  </a:lnTo>
                  <a:lnTo>
                    <a:pt x="156923" y="511060"/>
                  </a:lnTo>
                  <a:lnTo>
                    <a:pt x="151318" y="515056"/>
                  </a:lnTo>
                  <a:lnTo>
                    <a:pt x="145714" y="519060"/>
                  </a:lnTo>
                  <a:lnTo>
                    <a:pt x="140109" y="523071"/>
                  </a:lnTo>
                  <a:lnTo>
                    <a:pt x="134505" y="527088"/>
                  </a:lnTo>
                  <a:lnTo>
                    <a:pt x="128901" y="531111"/>
                  </a:lnTo>
                  <a:lnTo>
                    <a:pt x="123296" y="535139"/>
                  </a:lnTo>
                  <a:lnTo>
                    <a:pt x="117692" y="539171"/>
                  </a:lnTo>
                  <a:lnTo>
                    <a:pt x="112087" y="543206"/>
                  </a:lnTo>
                  <a:lnTo>
                    <a:pt x="106483" y="547242"/>
                  </a:lnTo>
                  <a:lnTo>
                    <a:pt x="100879" y="551279"/>
                  </a:lnTo>
                  <a:lnTo>
                    <a:pt x="95274" y="555316"/>
                  </a:lnTo>
                  <a:lnTo>
                    <a:pt x="89670" y="559351"/>
                  </a:lnTo>
                  <a:lnTo>
                    <a:pt x="84065" y="563383"/>
                  </a:lnTo>
                  <a:lnTo>
                    <a:pt x="78461" y="567412"/>
                  </a:lnTo>
                  <a:lnTo>
                    <a:pt x="72857" y="571435"/>
                  </a:lnTo>
                  <a:lnTo>
                    <a:pt x="67252" y="575451"/>
                  </a:lnTo>
                  <a:lnTo>
                    <a:pt x="61648" y="579459"/>
                  </a:lnTo>
                  <a:lnTo>
                    <a:pt x="56043" y="583458"/>
                  </a:lnTo>
                  <a:lnTo>
                    <a:pt x="50439" y="587445"/>
                  </a:lnTo>
                  <a:lnTo>
                    <a:pt x="44835" y="591420"/>
                  </a:lnTo>
                  <a:lnTo>
                    <a:pt x="39230" y="595380"/>
                  </a:lnTo>
                  <a:lnTo>
                    <a:pt x="33626" y="599324"/>
                  </a:lnTo>
                  <a:lnTo>
                    <a:pt x="28021" y="603251"/>
                  </a:lnTo>
                  <a:lnTo>
                    <a:pt x="22417" y="607159"/>
                  </a:lnTo>
                  <a:lnTo>
                    <a:pt x="16813" y="611046"/>
                  </a:lnTo>
                  <a:lnTo>
                    <a:pt x="11208" y="614910"/>
                  </a:lnTo>
                  <a:lnTo>
                    <a:pt x="5604" y="618750"/>
                  </a:lnTo>
                  <a:lnTo>
                    <a:pt x="0" y="622563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644151" y="3019751"/>
              <a:ext cx="1883076" cy="532031"/>
            </a:xfrm>
            <a:custGeom>
              <a:avLst/>
              <a:pathLst>
                <a:path w="1883076" h="532031">
                  <a:moveTo>
                    <a:pt x="0" y="532031"/>
                  </a:moveTo>
                  <a:lnTo>
                    <a:pt x="5604" y="527041"/>
                  </a:lnTo>
                  <a:lnTo>
                    <a:pt x="11208" y="522047"/>
                  </a:lnTo>
                  <a:lnTo>
                    <a:pt x="16813" y="517053"/>
                  </a:lnTo>
                  <a:lnTo>
                    <a:pt x="22417" y="512060"/>
                  </a:lnTo>
                  <a:lnTo>
                    <a:pt x="28021" y="507071"/>
                  </a:lnTo>
                  <a:lnTo>
                    <a:pt x="33626" y="502089"/>
                  </a:lnTo>
                  <a:lnTo>
                    <a:pt x="39230" y="497115"/>
                  </a:lnTo>
                  <a:lnTo>
                    <a:pt x="44835" y="492153"/>
                  </a:lnTo>
                  <a:lnTo>
                    <a:pt x="50439" y="487203"/>
                  </a:lnTo>
                  <a:lnTo>
                    <a:pt x="56043" y="482269"/>
                  </a:lnTo>
                  <a:lnTo>
                    <a:pt x="61648" y="477351"/>
                  </a:lnTo>
                  <a:lnTo>
                    <a:pt x="67252" y="472453"/>
                  </a:lnTo>
                  <a:lnTo>
                    <a:pt x="72857" y="467575"/>
                  </a:lnTo>
                  <a:lnTo>
                    <a:pt x="78461" y="462719"/>
                  </a:lnTo>
                  <a:lnTo>
                    <a:pt x="84065" y="457887"/>
                  </a:lnTo>
                  <a:lnTo>
                    <a:pt x="89670" y="453081"/>
                  </a:lnTo>
                  <a:lnTo>
                    <a:pt x="95274" y="448301"/>
                  </a:lnTo>
                  <a:lnTo>
                    <a:pt x="100879" y="443549"/>
                  </a:lnTo>
                  <a:lnTo>
                    <a:pt x="106483" y="438826"/>
                  </a:lnTo>
                  <a:lnTo>
                    <a:pt x="112087" y="434133"/>
                  </a:lnTo>
                  <a:lnTo>
                    <a:pt x="117692" y="429472"/>
                  </a:lnTo>
                  <a:lnTo>
                    <a:pt x="123296" y="424843"/>
                  </a:lnTo>
                  <a:lnTo>
                    <a:pt x="128901" y="420247"/>
                  </a:lnTo>
                  <a:lnTo>
                    <a:pt x="134505" y="415685"/>
                  </a:lnTo>
                  <a:lnTo>
                    <a:pt x="140109" y="411157"/>
                  </a:lnTo>
                  <a:lnTo>
                    <a:pt x="145714" y="406664"/>
                  </a:lnTo>
                  <a:lnTo>
                    <a:pt x="151318" y="402207"/>
                  </a:lnTo>
                  <a:lnTo>
                    <a:pt x="156923" y="397785"/>
                  </a:lnTo>
                  <a:lnTo>
                    <a:pt x="162527" y="393401"/>
                  </a:lnTo>
                  <a:lnTo>
                    <a:pt x="168131" y="389053"/>
                  </a:lnTo>
                  <a:lnTo>
                    <a:pt x="173736" y="384742"/>
                  </a:lnTo>
                  <a:lnTo>
                    <a:pt x="179340" y="380468"/>
                  </a:lnTo>
                  <a:lnTo>
                    <a:pt x="184944" y="376232"/>
                  </a:lnTo>
                  <a:lnTo>
                    <a:pt x="190549" y="372034"/>
                  </a:lnTo>
                  <a:lnTo>
                    <a:pt x="196153" y="367873"/>
                  </a:lnTo>
                  <a:lnTo>
                    <a:pt x="201758" y="363750"/>
                  </a:lnTo>
                  <a:lnTo>
                    <a:pt x="207362" y="359664"/>
                  </a:lnTo>
                  <a:lnTo>
                    <a:pt x="212966" y="355616"/>
                  </a:lnTo>
                  <a:lnTo>
                    <a:pt x="218571" y="351606"/>
                  </a:lnTo>
                  <a:lnTo>
                    <a:pt x="224175" y="347633"/>
                  </a:lnTo>
                  <a:lnTo>
                    <a:pt x="229780" y="343697"/>
                  </a:lnTo>
                  <a:lnTo>
                    <a:pt x="235384" y="339798"/>
                  </a:lnTo>
                  <a:lnTo>
                    <a:pt x="240988" y="335936"/>
                  </a:lnTo>
                  <a:lnTo>
                    <a:pt x="246593" y="332111"/>
                  </a:lnTo>
                  <a:lnTo>
                    <a:pt x="252197" y="328322"/>
                  </a:lnTo>
                  <a:lnTo>
                    <a:pt x="257802" y="324569"/>
                  </a:lnTo>
                  <a:lnTo>
                    <a:pt x="263406" y="320851"/>
                  </a:lnTo>
                  <a:lnTo>
                    <a:pt x="269010" y="317170"/>
                  </a:lnTo>
                  <a:lnTo>
                    <a:pt x="274615" y="313523"/>
                  </a:lnTo>
                  <a:lnTo>
                    <a:pt x="280219" y="309912"/>
                  </a:lnTo>
                  <a:lnTo>
                    <a:pt x="285824" y="306335"/>
                  </a:lnTo>
                  <a:lnTo>
                    <a:pt x="291428" y="302792"/>
                  </a:lnTo>
                  <a:lnTo>
                    <a:pt x="297032" y="299283"/>
                  </a:lnTo>
                  <a:lnTo>
                    <a:pt x="302637" y="295808"/>
                  </a:lnTo>
                  <a:lnTo>
                    <a:pt x="308241" y="292366"/>
                  </a:lnTo>
                  <a:lnTo>
                    <a:pt x="313846" y="288957"/>
                  </a:lnTo>
                  <a:lnTo>
                    <a:pt x="319450" y="285580"/>
                  </a:lnTo>
                  <a:lnTo>
                    <a:pt x="325054" y="282235"/>
                  </a:lnTo>
                  <a:lnTo>
                    <a:pt x="330659" y="278922"/>
                  </a:lnTo>
                  <a:lnTo>
                    <a:pt x="336263" y="275641"/>
                  </a:lnTo>
                  <a:lnTo>
                    <a:pt x="341867" y="272391"/>
                  </a:lnTo>
                  <a:lnTo>
                    <a:pt x="347472" y="269171"/>
                  </a:lnTo>
                  <a:lnTo>
                    <a:pt x="353076" y="265982"/>
                  </a:lnTo>
                  <a:lnTo>
                    <a:pt x="358681" y="262822"/>
                  </a:lnTo>
                  <a:lnTo>
                    <a:pt x="364285" y="259693"/>
                  </a:lnTo>
                  <a:lnTo>
                    <a:pt x="369889" y="256593"/>
                  </a:lnTo>
                  <a:lnTo>
                    <a:pt x="375494" y="253522"/>
                  </a:lnTo>
                  <a:lnTo>
                    <a:pt x="381098" y="250479"/>
                  </a:lnTo>
                  <a:lnTo>
                    <a:pt x="386703" y="247466"/>
                  </a:lnTo>
                  <a:lnTo>
                    <a:pt x="392307" y="244480"/>
                  </a:lnTo>
                  <a:lnTo>
                    <a:pt x="397911" y="241522"/>
                  </a:lnTo>
                  <a:lnTo>
                    <a:pt x="403516" y="238591"/>
                  </a:lnTo>
                  <a:lnTo>
                    <a:pt x="409120" y="235688"/>
                  </a:lnTo>
                  <a:lnTo>
                    <a:pt x="414725" y="232812"/>
                  </a:lnTo>
                  <a:lnTo>
                    <a:pt x="420329" y="229962"/>
                  </a:lnTo>
                  <a:lnTo>
                    <a:pt x="425933" y="227139"/>
                  </a:lnTo>
                  <a:lnTo>
                    <a:pt x="431538" y="224341"/>
                  </a:lnTo>
                  <a:lnTo>
                    <a:pt x="437142" y="221570"/>
                  </a:lnTo>
                  <a:lnTo>
                    <a:pt x="442747" y="218824"/>
                  </a:lnTo>
                  <a:lnTo>
                    <a:pt x="448351" y="216104"/>
                  </a:lnTo>
                  <a:lnTo>
                    <a:pt x="453955" y="213409"/>
                  </a:lnTo>
                  <a:lnTo>
                    <a:pt x="459560" y="210738"/>
                  </a:lnTo>
                  <a:lnTo>
                    <a:pt x="465164" y="208092"/>
                  </a:lnTo>
                  <a:lnTo>
                    <a:pt x="470769" y="205471"/>
                  </a:lnTo>
                  <a:lnTo>
                    <a:pt x="476373" y="202874"/>
                  </a:lnTo>
                  <a:lnTo>
                    <a:pt x="481977" y="200301"/>
                  </a:lnTo>
                  <a:lnTo>
                    <a:pt x="487582" y="197751"/>
                  </a:lnTo>
                  <a:lnTo>
                    <a:pt x="493186" y="195226"/>
                  </a:lnTo>
                  <a:lnTo>
                    <a:pt x="498790" y="192723"/>
                  </a:lnTo>
                  <a:lnTo>
                    <a:pt x="504395" y="190244"/>
                  </a:lnTo>
                  <a:lnTo>
                    <a:pt x="509999" y="187788"/>
                  </a:lnTo>
                  <a:lnTo>
                    <a:pt x="515604" y="185355"/>
                  </a:lnTo>
                  <a:lnTo>
                    <a:pt x="521208" y="182944"/>
                  </a:lnTo>
                  <a:lnTo>
                    <a:pt x="526812" y="180556"/>
                  </a:lnTo>
                  <a:lnTo>
                    <a:pt x="532417" y="178190"/>
                  </a:lnTo>
                  <a:lnTo>
                    <a:pt x="538021" y="175846"/>
                  </a:lnTo>
                  <a:lnTo>
                    <a:pt x="543626" y="173524"/>
                  </a:lnTo>
                  <a:lnTo>
                    <a:pt x="549230" y="171224"/>
                  </a:lnTo>
                  <a:lnTo>
                    <a:pt x="554834" y="168946"/>
                  </a:lnTo>
                  <a:lnTo>
                    <a:pt x="560439" y="166689"/>
                  </a:lnTo>
                  <a:lnTo>
                    <a:pt x="566043" y="164454"/>
                  </a:lnTo>
                  <a:lnTo>
                    <a:pt x="571648" y="162240"/>
                  </a:lnTo>
                  <a:lnTo>
                    <a:pt x="577252" y="160047"/>
                  </a:lnTo>
                  <a:lnTo>
                    <a:pt x="582856" y="157875"/>
                  </a:lnTo>
                  <a:lnTo>
                    <a:pt x="588461" y="155723"/>
                  </a:lnTo>
                  <a:lnTo>
                    <a:pt x="594065" y="153593"/>
                  </a:lnTo>
                  <a:lnTo>
                    <a:pt x="599670" y="151482"/>
                  </a:lnTo>
                  <a:lnTo>
                    <a:pt x="605274" y="149393"/>
                  </a:lnTo>
                  <a:lnTo>
                    <a:pt x="610878" y="147323"/>
                  </a:lnTo>
                  <a:lnTo>
                    <a:pt x="616483" y="145274"/>
                  </a:lnTo>
                  <a:lnTo>
                    <a:pt x="622087" y="143244"/>
                  </a:lnTo>
                  <a:lnTo>
                    <a:pt x="627692" y="141235"/>
                  </a:lnTo>
                  <a:lnTo>
                    <a:pt x="633296" y="139245"/>
                  </a:lnTo>
                  <a:lnTo>
                    <a:pt x="638900" y="137275"/>
                  </a:lnTo>
                  <a:lnTo>
                    <a:pt x="644505" y="135325"/>
                  </a:lnTo>
                  <a:lnTo>
                    <a:pt x="650109" y="133394"/>
                  </a:lnTo>
                  <a:lnTo>
                    <a:pt x="655713" y="131482"/>
                  </a:lnTo>
                  <a:lnTo>
                    <a:pt x="661318" y="129590"/>
                  </a:lnTo>
                  <a:lnTo>
                    <a:pt x="666922" y="127716"/>
                  </a:lnTo>
                  <a:lnTo>
                    <a:pt x="672527" y="125862"/>
                  </a:lnTo>
                  <a:lnTo>
                    <a:pt x="678131" y="124026"/>
                  </a:lnTo>
                  <a:lnTo>
                    <a:pt x="683735" y="122209"/>
                  </a:lnTo>
                  <a:lnTo>
                    <a:pt x="689340" y="120411"/>
                  </a:lnTo>
                  <a:lnTo>
                    <a:pt x="694944" y="118631"/>
                  </a:lnTo>
                  <a:lnTo>
                    <a:pt x="700549" y="116869"/>
                  </a:lnTo>
                  <a:lnTo>
                    <a:pt x="706153" y="115126"/>
                  </a:lnTo>
                  <a:lnTo>
                    <a:pt x="711757" y="113401"/>
                  </a:lnTo>
                  <a:lnTo>
                    <a:pt x="717362" y="111694"/>
                  </a:lnTo>
                  <a:lnTo>
                    <a:pt x="722966" y="110005"/>
                  </a:lnTo>
                  <a:lnTo>
                    <a:pt x="728571" y="108334"/>
                  </a:lnTo>
                  <a:lnTo>
                    <a:pt x="734175" y="106681"/>
                  </a:lnTo>
                  <a:lnTo>
                    <a:pt x="739779" y="105045"/>
                  </a:lnTo>
                  <a:lnTo>
                    <a:pt x="745384" y="103427"/>
                  </a:lnTo>
                  <a:lnTo>
                    <a:pt x="750988" y="101826"/>
                  </a:lnTo>
                  <a:lnTo>
                    <a:pt x="756593" y="100243"/>
                  </a:lnTo>
                  <a:lnTo>
                    <a:pt x="762197" y="98676"/>
                  </a:lnTo>
                  <a:lnTo>
                    <a:pt x="767801" y="97127"/>
                  </a:lnTo>
                  <a:lnTo>
                    <a:pt x="773406" y="95595"/>
                  </a:lnTo>
                  <a:lnTo>
                    <a:pt x="779010" y="94080"/>
                  </a:lnTo>
                  <a:lnTo>
                    <a:pt x="784615" y="92581"/>
                  </a:lnTo>
                  <a:lnTo>
                    <a:pt x="790219" y="91099"/>
                  </a:lnTo>
                  <a:lnTo>
                    <a:pt x="795823" y="89634"/>
                  </a:lnTo>
                  <a:lnTo>
                    <a:pt x="801428" y="88185"/>
                  </a:lnTo>
                  <a:lnTo>
                    <a:pt x="807032" y="86753"/>
                  </a:lnTo>
                  <a:lnTo>
                    <a:pt x="812636" y="85337"/>
                  </a:lnTo>
                  <a:lnTo>
                    <a:pt x="818241" y="83937"/>
                  </a:lnTo>
                  <a:lnTo>
                    <a:pt x="823845" y="82553"/>
                  </a:lnTo>
                  <a:lnTo>
                    <a:pt x="829450" y="81185"/>
                  </a:lnTo>
                  <a:lnTo>
                    <a:pt x="835054" y="79832"/>
                  </a:lnTo>
                  <a:lnTo>
                    <a:pt x="840658" y="78496"/>
                  </a:lnTo>
                  <a:lnTo>
                    <a:pt x="846263" y="77175"/>
                  </a:lnTo>
                  <a:lnTo>
                    <a:pt x="851867" y="75870"/>
                  </a:lnTo>
                  <a:lnTo>
                    <a:pt x="857472" y="74580"/>
                  </a:lnTo>
                  <a:lnTo>
                    <a:pt x="863076" y="73305"/>
                  </a:lnTo>
                  <a:lnTo>
                    <a:pt x="868680" y="72046"/>
                  </a:lnTo>
                  <a:lnTo>
                    <a:pt x="874285" y="70801"/>
                  </a:lnTo>
                  <a:lnTo>
                    <a:pt x="879889" y="69572"/>
                  </a:lnTo>
                  <a:lnTo>
                    <a:pt x="885494" y="68358"/>
                  </a:lnTo>
                  <a:lnTo>
                    <a:pt x="891098" y="67158"/>
                  </a:lnTo>
                  <a:lnTo>
                    <a:pt x="896702" y="65973"/>
                  </a:lnTo>
                  <a:lnTo>
                    <a:pt x="902307" y="64803"/>
                  </a:lnTo>
                  <a:lnTo>
                    <a:pt x="907911" y="63648"/>
                  </a:lnTo>
                  <a:lnTo>
                    <a:pt x="913516" y="62506"/>
                  </a:lnTo>
                  <a:lnTo>
                    <a:pt x="919120" y="61379"/>
                  </a:lnTo>
                  <a:lnTo>
                    <a:pt x="924724" y="60266"/>
                  </a:lnTo>
                  <a:lnTo>
                    <a:pt x="930329" y="59168"/>
                  </a:lnTo>
                  <a:lnTo>
                    <a:pt x="935933" y="58083"/>
                  </a:lnTo>
                  <a:lnTo>
                    <a:pt x="941538" y="57012"/>
                  </a:lnTo>
                  <a:lnTo>
                    <a:pt x="947142" y="55956"/>
                  </a:lnTo>
                  <a:lnTo>
                    <a:pt x="952746" y="54912"/>
                  </a:lnTo>
                  <a:lnTo>
                    <a:pt x="958351" y="53883"/>
                  </a:lnTo>
                  <a:lnTo>
                    <a:pt x="963955" y="52867"/>
                  </a:lnTo>
                  <a:lnTo>
                    <a:pt x="969559" y="51864"/>
                  </a:lnTo>
                  <a:lnTo>
                    <a:pt x="975164" y="50875"/>
                  </a:lnTo>
                  <a:lnTo>
                    <a:pt x="980768" y="49899"/>
                  </a:lnTo>
                  <a:lnTo>
                    <a:pt x="986373" y="48936"/>
                  </a:lnTo>
                  <a:lnTo>
                    <a:pt x="991977" y="47986"/>
                  </a:lnTo>
                  <a:lnTo>
                    <a:pt x="997581" y="47050"/>
                  </a:lnTo>
                  <a:lnTo>
                    <a:pt x="1003186" y="46126"/>
                  </a:lnTo>
                  <a:lnTo>
                    <a:pt x="1008790" y="45215"/>
                  </a:lnTo>
                  <a:lnTo>
                    <a:pt x="1014395" y="44316"/>
                  </a:lnTo>
                  <a:lnTo>
                    <a:pt x="1019999" y="43430"/>
                  </a:lnTo>
                  <a:lnTo>
                    <a:pt x="1025603" y="42557"/>
                  </a:lnTo>
                  <a:lnTo>
                    <a:pt x="1031208" y="41696"/>
                  </a:lnTo>
                  <a:lnTo>
                    <a:pt x="1036812" y="40847"/>
                  </a:lnTo>
                  <a:lnTo>
                    <a:pt x="1042417" y="40011"/>
                  </a:lnTo>
                  <a:lnTo>
                    <a:pt x="1048021" y="39187"/>
                  </a:lnTo>
                  <a:lnTo>
                    <a:pt x="1053625" y="38374"/>
                  </a:lnTo>
                  <a:lnTo>
                    <a:pt x="1059230" y="37574"/>
                  </a:lnTo>
                  <a:lnTo>
                    <a:pt x="1064834" y="36786"/>
                  </a:lnTo>
                  <a:lnTo>
                    <a:pt x="1070439" y="36009"/>
                  </a:lnTo>
                  <a:lnTo>
                    <a:pt x="1076043" y="35244"/>
                  </a:lnTo>
                  <a:lnTo>
                    <a:pt x="1081647" y="34491"/>
                  </a:lnTo>
                  <a:lnTo>
                    <a:pt x="1087252" y="33749"/>
                  </a:lnTo>
                  <a:lnTo>
                    <a:pt x="1092856" y="33019"/>
                  </a:lnTo>
                  <a:lnTo>
                    <a:pt x="1098461" y="32300"/>
                  </a:lnTo>
                  <a:lnTo>
                    <a:pt x="1104065" y="31592"/>
                  </a:lnTo>
                  <a:lnTo>
                    <a:pt x="1109669" y="30896"/>
                  </a:lnTo>
                  <a:lnTo>
                    <a:pt x="1115274" y="30210"/>
                  </a:lnTo>
                  <a:lnTo>
                    <a:pt x="1120878" y="29536"/>
                  </a:lnTo>
                  <a:lnTo>
                    <a:pt x="1126482" y="28872"/>
                  </a:lnTo>
                  <a:lnTo>
                    <a:pt x="1132087" y="28220"/>
                  </a:lnTo>
                  <a:lnTo>
                    <a:pt x="1137691" y="27578"/>
                  </a:lnTo>
                  <a:lnTo>
                    <a:pt x="1143296" y="26946"/>
                  </a:lnTo>
                  <a:lnTo>
                    <a:pt x="1148900" y="26326"/>
                  </a:lnTo>
                  <a:lnTo>
                    <a:pt x="1154504" y="25715"/>
                  </a:lnTo>
                  <a:lnTo>
                    <a:pt x="1160109" y="25115"/>
                  </a:lnTo>
                  <a:lnTo>
                    <a:pt x="1165713" y="24526"/>
                  </a:lnTo>
                  <a:lnTo>
                    <a:pt x="1171318" y="23946"/>
                  </a:lnTo>
                  <a:lnTo>
                    <a:pt x="1176922" y="23377"/>
                  </a:lnTo>
                  <a:lnTo>
                    <a:pt x="1182526" y="22817"/>
                  </a:lnTo>
                  <a:lnTo>
                    <a:pt x="1188131" y="22268"/>
                  </a:lnTo>
                  <a:lnTo>
                    <a:pt x="1193735" y="21728"/>
                  </a:lnTo>
                  <a:lnTo>
                    <a:pt x="1199340" y="21198"/>
                  </a:lnTo>
                  <a:lnTo>
                    <a:pt x="1204944" y="20678"/>
                  </a:lnTo>
                  <a:lnTo>
                    <a:pt x="1210548" y="20168"/>
                  </a:lnTo>
                  <a:lnTo>
                    <a:pt x="1216153" y="19666"/>
                  </a:lnTo>
                  <a:lnTo>
                    <a:pt x="1221757" y="19175"/>
                  </a:lnTo>
                  <a:lnTo>
                    <a:pt x="1227362" y="18692"/>
                  </a:lnTo>
                  <a:lnTo>
                    <a:pt x="1232966" y="18219"/>
                  </a:lnTo>
                  <a:lnTo>
                    <a:pt x="1238570" y="17754"/>
                  </a:lnTo>
                  <a:lnTo>
                    <a:pt x="1244175" y="17299"/>
                  </a:lnTo>
                  <a:lnTo>
                    <a:pt x="1249779" y="16853"/>
                  </a:lnTo>
                  <a:lnTo>
                    <a:pt x="1255384" y="16415"/>
                  </a:lnTo>
                  <a:lnTo>
                    <a:pt x="1260988" y="15986"/>
                  </a:lnTo>
                  <a:lnTo>
                    <a:pt x="1266592" y="15566"/>
                  </a:lnTo>
                  <a:lnTo>
                    <a:pt x="1272197" y="15154"/>
                  </a:lnTo>
                  <a:lnTo>
                    <a:pt x="1277801" y="14751"/>
                  </a:lnTo>
                  <a:lnTo>
                    <a:pt x="1283406" y="14356"/>
                  </a:lnTo>
                  <a:lnTo>
                    <a:pt x="1289010" y="13969"/>
                  </a:lnTo>
                  <a:lnTo>
                    <a:pt x="1294614" y="13591"/>
                  </a:lnTo>
                  <a:lnTo>
                    <a:pt x="1300219" y="13220"/>
                  </a:lnTo>
                  <a:lnTo>
                    <a:pt x="1305823" y="12857"/>
                  </a:lnTo>
                  <a:lnTo>
                    <a:pt x="1311427" y="12502"/>
                  </a:lnTo>
                  <a:lnTo>
                    <a:pt x="1317032" y="12155"/>
                  </a:lnTo>
                  <a:lnTo>
                    <a:pt x="1322636" y="11815"/>
                  </a:lnTo>
                  <a:lnTo>
                    <a:pt x="1328241" y="11482"/>
                  </a:lnTo>
                  <a:lnTo>
                    <a:pt x="1333845" y="11158"/>
                  </a:lnTo>
                  <a:lnTo>
                    <a:pt x="1339449" y="10840"/>
                  </a:lnTo>
                  <a:lnTo>
                    <a:pt x="1345054" y="10529"/>
                  </a:lnTo>
                  <a:lnTo>
                    <a:pt x="1350658" y="10226"/>
                  </a:lnTo>
                  <a:lnTo>
                    <a:pt x="1356263" y="9929"/>
                  </a:lnTo>
                  <a:lnTo>
                    <a:pt x="1361867" y="9640"/>
                  </a:lnTo>
                  <a:lnTo>
                    <a:pt x="1367471" y="9356"/>
                  </a:lnTo>
                  <a:lnTo>
                    <a:pt x="1373076" y="9080"/>
                  </a:lnTo>
                  <a:lnTo>
                    <a:pt x="1378680" y="8810"/>
                  </a:lnTo>
                  <a:lnTo>
                    <a:pt x="1384285" y="8547"/>
                  </a:lnTo>
                  <a:lnTo>
                    <a:pt x="1389889" y="8289"/>
                  </a:lnTo>
                  <a:lnTo>
                    <a:pt x="1395493" y="8038"/>
                  </a:lnTo>
                  <a:lnTo>
                    <a:pt x="1401098" y="7793"/>
                  </a:lnTo>
                  <a:lnTo>
                    <a:pt x="1406702" y="7554"/>
                  </a:lnTo>
                  <a:lnTo>
                    <a:pt x="1412307" y="7320"/>
                  </a:lnTo>
                  <a:lnTo>
                    <a:pt x="1417911" y="7092"/>
                  </a:lnTo>
                  <a:lnTo>
                    <a:pt x="1423515" y="6870"/>
                  </a:lnTo>
                  <a:lnTo>
                    <a:pt x="1429120" y="6654"/>
                  </a:lnTo>
                  <a:lnTo>
                    <a:pt x="1434724" y="6442"/>
                  </a:lnTo>
                  <a:lnTo>
                    <a:pt x="1440329" y="6236"/>
                  </a:lnTo>
                  <a:lnTo>
                    <a:pt x="1445933" y="6035"/>
                  </a:lnTo>
                  <a:lnTo>
                    <a:pt x="1451537" y="5839"/>
                  </a:lnTo>
                  <a:lnTo>
                    <a:pt x="1457142" y="5648"/>
                  </a:lnTo>
                  <a:lnTo>
                    <a:pt x="1462746" y="5461"/>
                  </a:lnTo>
                  <a:lnTo>
                    <a:pt x="1468350" y="5280"/>
                  </a:lnTo>
                  <a:lnTo>
                    <a:pt x="1473955" y="5102"/>
                  </a:lnTo>
                  <a:lnTo>
                    <a:pt x="1479559" y="4929"/>
                  </a:lnTo>
                  <a:lnTo>
                    <a:pt x="1485164" y="4761"/>
                  </a:lnTo>
                  <a:lnTo>
                    <a:pt x="1490768" y="4596"/>
                  </a:lnTo>
                  <a:lnTo>
                    <a:pt x="1496372" y="4436"/>
                  </a:lnTo>
                  <a:lnTo>
                    <a:pt x="1501977" y="4279"/>
                  </a:lnTo>
                  <a:lnTo>
                    <a:pt x="1507581" y="4127"/>
                  </a:lnTo>
                  <a:lnTo>
                    <a:pt x="1513186" y="3978"/>
                  </a:lnTo>
                  <a:lnTo>
                    <a:pt x="1518790" y="3833"/>
                  </a:lnTo>
                  <a:lnTo>
                    <a:pt x="1524394" y="3691"/>
                  </a:lnTo>
                  <a:lnTo>
                    <a:pt x="1529999" y="3553"/>
                  </a:lnTo>
                  <a:lnTo>
                    <a:pt x="1535603" y="3417"/>
                  </a:lnTo>
                  <a:lnTo>
                    <a:pt x="1541208" y="3285"/>
                  </a:lnTo>
                  <a:lnTo>
                    <a:pt x="1546812" y="3157"/>
                  </a:lnTo>
                  <a:lnTo>
                    <a:pt x="1552416" y="3031"/>
                  </a:lnTo>
                  <a:lnTo>
                    <a:pt x="1558021" y="2908"/>
                  </a:lnTo>
                  <a:lnTo>
                    <a:pt x="1563625" y="2788"/>
                  </a:lnTo>
                  <a:lnTo>
                    <a:pt x="1569230" y="2670"/>
                  </a:lnTo>
                  <a:lnTo>
                    <a:pt x="1574834" y="2556"/>
                  </a:lnTo>
                  <a:lnTo>
                    <a:pt x="1580438" y="2444"/>
                  </a:lnTo>
                  <a:lnTo>
                    <a:pt x="1586043" y="2334"/>
                  </a:lnTo>
                  <a:lnTo>
                    <a:pt x="1591647" y="2227"/>
                  </a:lnTo>
                  <a:lnTo>
                    <a:pt x="1597252" y="2122"/>
                  </a:lnTo>
                  <a:lnTo>
                    <a:pt x="1602856" y="2020"/>
                  </a:lnTo>
                  <a:lnTo>
                    <a:pt x="1608460" y="1920"/>
                  </a:lnTo>
                  <a:lnTo>
                    <a:pt x="1614065" y="1823"/>
                  </a:lnTo>
                  <a:lnTo>
                    <a:pt x="1619669" y="1728"/>
                  </a:lnTo>
                  <a:lnTo>
                    <a:pt x="1625273" y="1635"/>
                  </a:lnTo>
                  <a:lnTo>
                    <a:pt x="1630878" y="1545"/>
                  </a:lnTo>
                  <a:lnTo>
                    <a:pt x="1636482" y="1457"/>
                  </a:lnTo>
                  <a:lnTo>
                    <a:pt x="1642087" y="1372"/>
                  </a:lnTo>
                  <a:lnTo>
                    <a:pt x="1647691" y="1289"/>
                  </a:lnTo>
                  <a:lnTo>
                    <a:pt x="1653295" y="1208"/>
                  </a:lnTo>
                  <a:lnTo>
                    <a:pt x="1658900" y="1131"/>
                  </a:lnTo>
                  <a:lnTo>
                    <a:pt x="1664504" y="1056"/>
                  </a:lnTo>
                  <a:lnTo>
                    <a:pt x="1670109" y="983"/>
                  </a:lnTo>
                  <a:lnTo>
                    <a:pt x="1675713" y="914"/>
                  </a:lnTo>
                  <a:lnTo>
                    <a:pt x="1681317" y="847"/>
                  </a:lnTo>
                  <a:lnTo>
                    <a:pt x="1686922" y="784"/>
                  </a:lnTo>
                  <a:lnTo>
                    <a:pt x="1692526" y="723"/>
                  </a:lnTo>
                  <a:lnTo>
                    <a:pt x="1698131" y="665"/>
                  </a:lnTo>
                  <a:lnTo>
                    <a:pt x="1703735" y="610"/>
                  </a:lnTo>
                  <a:lnTo>
                    <a:pt x="1709339" y="559"/>
                  </a:lnTo>
                  <a:lnTo>
                    <a:pt x="1714944" y="510"/>
                  </a:lnTo>
                  <a:lnTo>
                    <a:pt x="1720548" y="464"/>
                  </a:lnTo>
                  <a:lnTo>
                    <a:pt x="1726153" y="421"/>
                  </a:lnTo>
                  <a:lnTo>
                    <a:pt x="1731757" y="382"/>
                  </a:lnTo>
                  <a:lnTo>
                    <a:pt x="1737361" y="345"/>
                  </a:lnTo>
                  <a:lnTo>
                    <a:pt x="1742966" y="310"/>
                  </a:lnTo>
                  <a:lnTo>
                    <a:pt x="1748570" y="278"/>
                  </a:lnTo>
                  <a:lnTo>
                    <a:pt x="1754175" y="249"/>
                  </a:lnTo>
                  <a:lnTo>
                    <a:pt x="1759779" y="223"/>
                  </a:lnTo>
                  <a:lnTo>
                    <a:pt x="1765383" y="198"/>
                  </a:lnTo>
                  <a:lnTo>
                    <a:pt x="1770988" y="176"/>
                  </a:lnTo>
                  <a:lnTo>
                    <a:pt x="1776592" y="155"/>
                  </a:lnTo>
                  <a:lnTo>
                    <a:pt x="1782196" y="137"/>
                  </a:lnTo>
                  <a:lnTo>
                    <a:pt x="1787801" y="120"/>
                  </a:lnTo>
                  <a:lnTo>
                    <a:pt x="1793405" y="105"/>
                  </a:lnTo>
                  <a:lnTo>
                    <a:pt x="1799010" y="92"/>
                  </a:lnTo>
                  <a:lnTo>
                    <a:pt x="1804614" y="79"/>
                  </a:lnTo>
                  <a:lnTo>
                    <a:pt x="1810218" y="69"/>
                  </a:lnTo>
                  <a:lnTo>
                    <a:pt x="1815823" y="59"/>
                  </a:lnTo>
                  <a:lnTo>
                    <a:pt x="1821427" y="50"/>
                  </a:lnTo>
                  <a:lnTo>
                    <a:pt x="1827032" y="42"/>
                  </a:lnTo>
                  <a:lnTo>
                    <a:pt x="1832636" y="35"/>
                  </a:lnTo>
                  <a:lnTo>
                    <a:pt x="1838240" y="29"/>
                  </a:lnTo>
                  <a:lnTo>
                    <a:pt x="1843845" y="24"/>
                  </a:lnTo>
                  <a:lnTo>
                    <a:pt x="1849449" y="19"/>
                  </a:lnTo>
                  <a:lnTo>
                    <a:pt x="1855054" y="15"/>
                  </a:lnTo>
                  <a:lnTo>
                    <a:pt x="1860658" y="11"/>
                  </a:lnTo>
                  <a:lnTo>
                    <a:pt x="1866262" y="7"/>
                  </a:lnTo>
                  <a:lnTo>
                    <a:pt x="1871867" y="4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644151" y="3019791"/>
              <a:ext cx="1883076" cy="623043"/>
            </a:xfrm>
            <a:custGeom>
              <a:avLst/>
              <a:pathLst>
                <a:path w="1883076" h="623043">
                  <a:moveTo>
                    <a:pt x="0" y="622525"/>
                  </a:moveTo>
                  <a:lnTo>
                    <a:pt x="5604" y="618711"/>
                  </a:lnTo>
                  <a:lnTo>
                    <a:pt x="11208" y="614872"/>
                  </a:lnTo>
                  <a:lnTo>
                    <a:pt x="16813" y="611008"/>
                  </a:lnTo>
                  <a:lnTo>
                    <a:pt x="22417" y="607121"/>
                  </a:lnTo>
                  <a:lnTo>
                    <a:pt x="28021" y="603213"/>
                  </a:lnTo>
                  <a:lnTo>
                    <a:pt x="33626" y="599286"/>
                  </a:lnTo>
                  <a:lnTo>
                    <a:pt x="39230" y="595342"/>
                  </a:lnTo>
                  <a:lnTo>
                    <a:pt x="44835" y="591381"/>
                  </a:lnTo>
                  <a:lnTo>
                    <a:pt x="50439" y="587407"/>
                  </a:lnTo>
                  <a:lnTo>
                    <a:pt x="56043" y="583419"/>
                  </a:lnTo>
                  <a:lnTo>
                    <a:pt x="61648" y="579421"/>
                  </a:lnTo>
                  <a:lnTo>
                    <a:pt x="67252" y="575413"/>
                  </a:lnTo>
                  <a:lnTo>
                    <a:pt x="72857" y="571397"/>
                  </a:lnTo>
                  <a:lnTo>
                    <a:pt x="78461" y="567374"/>
                  </a:lnTo>
                  <a:lnTo>
                    <a:pt x="84065" y="563345"/>
                  </a:lnTo>
                  <a:lnTo>
                    <a:pt x="89670" y="559313"/>
                  </a:lnTo>
                  <a:lnTo>
                    <a:pt x="95274" y="555278"/>
                  </a:lnTo>
                  <a:lnTo>
                    <a:pt x="100879" y="551241"/>
                  </a:lnTo>
                  <a:lnTo>
                    <a:pt x="106483" y="547204"/>
                  </a:lnTo>
                  <a:lnTo>
                    <a:pt x="112087" y="543167"/>
                  </a:lnTo>
                  <a:lnTo>
                    <a:pt x="117692" y="539133"/>
                  </a:lnTo>
                  <a:lnTo>
                    <a:pt x="123296" y="535101"/>
                  </a:lnTo>
                  <a:lnTo>
                    <a:pt x="128901" y="531073"/>
                  </a:lnTo>
                  <a:lnTo>
                    <a:pt x="134505" y="527050"/>
                  </a:lnTo>
                  <a:lnTo>
                    <a:pt x="140109" y="523033"/>
                  </a:lnTo>
                  <a:lnTo>
                    <a:pt x="145714" y="519021"/>
                  </a:lnTo>
                  <a:lnTo>
                    <a:pt x="151318" y="515018"/>
                  </a:lnTo>
                  <a:lnTo>
                    <a:pt x="156923" y="511022"/>
                  </a:lnTo>
                  <a:lnTo>
                    <a:pt x="162527" y="507034"/>
                  </a:lnTo>
                  <a:lnTo>
                    <a:pt x="168131" y="503056"/>
                  </a:lnTo>
                  <a:lnTo>
                    <a:pt x="173736" y="499088"/>
                  </a:lnTo>
                  <a:lnTo>
                    <a:pt x="179340" y="495131"/>
                  </a:lnTo>
                  <a:lnTo>
                    <a:pt x="184944" y="491184"/>
                  </a:lnTo>
                  <a:lnTo>
                    <a:pt x="190549" y="487249"/>
                  </a:lnTo>
                  <a:lnTo>
                    <a:pt x="196153" y="483326"/>
                  </a:lnTo>
                  <a:lnTo>
                    <a:pt x="201758" y="479416"/>
                  </a:lnTo>
                  <a:lnTo>
                    <a:pt x="207362" y="475518"/>
                  </a:lnTo>
                  <a:lnTo>
                    <a:pt x="212966" y="471633"/>
                  </a:lnTo>
                  <a:lnTo>
                    <a:pt x="218571" y="467762"/>
                  </a:lnTo>
                  <a:lnTo>
                    <a:pt x="224175" y="463905"/>
                  </a:lnTo>
                  <a:lnTo>
                    <a:pt x="229780" y="460062"/>
                  </a:lnTo>
                  <a:lnTo>
                    <a:pt x="235384" y="456233"/>
                  </a:lnTo>
                  <a:lnTo>
                    <a:pt x="240988" y="452418"/>
                  </a:lnTo>
                  <a:lnTo>
                    <a:pt x="246593" y="448619"/>
                  </a:lnTo>
                  <a:lnTo>
                    <a:pt x="252197" y="444834"/>
                  </a:lnTo>
                  <a:lnTo>
                    <a:pt x="257802" y="441065"/>
                  </a:lnTo>
                  <a:lnTo>
                    <a:pt x="263406" y="437311"/>
                  </a:lnTo>
                  <a:lnTo>
                    <a:pt x="269010" y="433573"/>
                  </a:lnTo>
                  <a:lnTo>
                    <a:pt x="274615" y="429850"/>
                  </a:lnTo>
                  <a:lnTo>
                    <a:pt x="280219" y="426143"/>
                  </a:lnTo>
                  <a:lnTo>
                    <a:pt x="285824" y="422451"/>
                  </a:lnTo>
                  <a:lnTo>
                    <a:pt x="291428" y="418776"/>
                  </a:lnTo>
                  <a:lnTo>
                    <a:pt x="297032" y="415117"/>
                  </a:lnTo>
                  <a:lnTo>
                    <a:pt x="302637" y="411474"/>
                  </a:lnTo>
                  <a:lnTo>
                    <a:pt x="308241" y="407847"/>
                  </a:lnTo>
                  <a:lnTo>
                    <a:pt x="313846" y="404236"/>
                  </a:lnTo>
                  <a:lnTo>
                    <a:pt x="319450" y="400641"/>
                  </a:lnTo>
                  <a:lnTo>
                    <a:pt x="325054" y="397063"/>
                  </a:lnTo>
                  <a:lnTo>
                    <a:pt x="330659" y="393502"/>
                  </a:lnTo>
                  <a:lnTo>
                    <a:pt x="336263" y="389956"/>
                  </a:lnTo>
                  <a:lnTo>
                    <a:pt x="341867" y="386427"/>
                  </a:lnTo>
                  <a:lnTo>
                    <a:pt x="347472" y="382915"/>
                  </a:lnTo>
                  <a:lnTo>
                    <a:pt x="353076" y="379419"/>
                  </a:lnTo>
                  <a:lnTo>
                    <a:pt x="358681" y="375940"/>
                  </a:lnTo>
                  <a:lnTo>
                    <a:pt x="364285" y="372477"/>
                  </a:lnTo>
                  <a:lnTo>
                    <a:pt x="369889" y="369031"/>
                  </a:lnTo>
                  <a:lnTo>
                    <a:pt x="375494" y="365601"/>
                  </a:lnTo>
                  <a:lnTo>
                    <a:pt x="381098" y="362188"/>
                  </a:lnTo>
                  <a:lnTo>
                    <a:pt x="386703" y="358792"/>
                  </a:lnTo>
                  <a:lnTo>
                    <a:pt x="392307" y="355412"/>
                  </a:lnTo>
                  <a:lnTo>
                    <a:pt x="397911" y="352049"/>
                  </a:lnTo>
                  <a:lnTo>
                    <a:pt x="403516" y="348703"/>
                  </a:lnTo>
                  <a:lnTo>
                    <a:pt x="409120" y="345373"/>
                  </a:lnTo>
                  <a:lnTo>
                    <a:pt x="414725" y="342060"/>
                  </a:lnTo>
                  <a:lnTo>
                    <a:pt x="420329" y="338764"/>
                  </a:lnTo>
                  <a:lnTo>
                    <a:pt x="425933" y="335484"/>
                  </a:lnTo>
                  <a:lnTo>
                    <a:pt x="431538" y="332221"/>
                  </a:lnTo>
                  <a:lnTo>
                    <a:pt x="437142" y="328975"/>
                  </a:lnTo>
                  <a:lnTo>
                    <a:pt x="442747" y="325746"/>
                  </a:lnTo>
                  <a:lnTo>
                    <a:pt x="448351" y="322534"/>
                  </a:lnTo>
                  <a:lnTo>
                    <a:pt x="453955" y="319338"/>
                  </a:lnTo>
                  <a:lnTo>
                    <a:pt x="459560" y="316159"/>
                  </a:lnTo>
                  <a:lnTo>
                    <a:pt x="465164" y="312998"/>
                  </a:lnTo>
                  <a:lnTo>
                    <a:pt x="470769" y="309853"/>
                  </a:lnTo>
                  <a:lnTo>
                    <a:pt x="476373" y="306725"/>
                  </a:lnTo>
                  <a:lnTo>
                    <a:pt x="481977" y="303614"/>
                  </a:lnTo>
                  <a:lnTo>
                    <a:pt x="487582" y="300519"/>
                  </a:lnTo>
                  <a:lnTo>
                    <a:pt x="493186" y="297442"/>
                  </a:lnTo>
                  <a:lnTo>
                    <a:pt x="498790" y="294382"/>
                  </a:lnTo>
                  <a:lnTo>
                    <a:pt x="504395" y="291339"/>
                  </a:lnTo>
                  <a:lnTo>
                    <a:pt x="509999" y="288313"/>
                  </a:lnTo>
                  <a:lnTo>
                    <a:pt x="515604" y="285304"/>
                  </a:lnTo>
                  <a:lnTo>
                    <a:pt x="521208" y="282312"/>
                  </a:lnTo>
                  <a:lnTo>
                    <a:pt x="526812" y="279338"/>
                  </a:lnTo>
                  <a:lnTo>
                    <a:pt x="532417" y="276380"/>
                  </a:lnTo>
                  <a:lnTo>
                    <a:pt x="538021" y="273440"/>
                  </a:lnTo>
                  <a:lnTo>
                    <a:pt x="543626" y="270516"/>
                  </a:lnTo>
                  <a:lnTo>
                    <a:pt x="549230" y="267610"/>
                  </a:lnTo>
                  <a:lnTo>
                    <a:pt x="554834" y="264722"/>
                  </a:lnTo>
                  <a:lnTo>
                    <a:pt x="560439" y="261850"/>
                  </a:lnTo>
                  <a:lnTo>
                    <a:pt x="566043" y="258996"/>
                  </a:lnTo>
                  <a:lnTo>
                    <a:pt x="571648" y="256159"/>
                  </a:lnTo>
                  <a:lnTo>
                    <a:pt x="577252" y="253340"/>
                  </a:lnTo>
                  <a:lnTo>
                    <a:pt x="582856" y="250538"/>
                  </a:lnTo>
                  <a:lnTo>
                    <a:pt x="588461" y="247753"/>
                  </a:lnTo>
                  <a:lnTo>
                    <a:pt x="594065" y="244986"/>
                  </a:lnTo>
                  <a:lnTo>
                    <a:pt x="599670" y="242236"/>
                  </a:lnTo>
                  <a:lnTo>
                    <a:pt x="605274" y="239503"/>
                  </a:lnTo>
                  <a:lnTo>
                    <a:pt x="610878" y="236788"/>
                  </a:lnTo>
                  <a:lnTo>
                    <a:pt x="616483" y="234091"/>
                  </a:lnTo>
                  <a:lnTo>
                    <a:pt x="622087" y="231410"/>
                  </a:lnTo>
                  <a:lnTo>
                    <a:pt x="627692" y="228748"/>
                  </a:lnTo>
                  <a:lnTo>
                    <a:pt x="633296" y="226103"/>
                  </a:lnTo>
                  <a:lnTo>
                    <a:pt x="638900" y="223475"/>
                  </a:lnTo>
                  <a:lnTo>
                    <a:pt x="644505" y="220865"/>
                  </a:lnTo>
                  <a:lnTo>
                    <a:pt x="650109" y="218272"/>
                  </a:lnTo>
                  <a:lnTo>
                    <a:pt x="655713" y="215697"/>
                  </a:lnTo>
                  <a:lnTo>
                    <a:pt x="661318" y="213140"/>
                  </a:lnTo>
                  <a:lnTo>
                    <a:pt x="666922" y="210600"/>
                  </a:lnTo>
                  <a:lnTo>
                    <a:pt x="672527" y="208078"/>
                  </a:lnTo>
                  <a:lnTo>
                    <a:pt x="678131" y="205573"/>
                  </a:lnTo>
                  <a:lnTo>
                    <a:pt x="683735" y="203085"/>
                  </a:lnTo>
                  <a:lnTo>
                    <a:pt x="689340" y="200616"/>
                  </a:lnTo>
                  <a:lnTo>
                    <a:pt x="694944" y="198163"/>
                  </a:lnTo>
                  <a:lnTo>
                    <a:pt x="700549" y="195729"/>
                  </a:lnTo>
                  <a:lnTo>
                    <a:pt x="706153" y="193312"/>
                  </a:lnTo>
                  <a:lnTo>
                    <a:pt x="711757" y="190912"/>
                  </a:lnTo>
                  <a:lnTo>
                    <a:pt x="717362" y="188530"/>
                  </a:lnTo>
                  <a:lnTo>
                    <a:pt x="722966" y="186165"/>
                  </a:lnTo>
                  <a:lnTo>
                    <a:pt x="728571" y="183818"/>
                  </a:lnTo>
                  <a:lnTo>
                    <a:pt x="734175" y="181488"/>
                  </a:lnTo>
                  <a:lnTo>
                    <a:pt x="739779" y="179176"/>
                  </a:lnTo>
                  <a:lnTo>
                    <a:pt x="745384" y="176881"/>
                  </a:lnTo>
                  <a:lnTo>
                    <a:pt x="750988" y="174604"/>
                  </a:lnTo>
                  <a:lnTo>
                    <a:pt x="756593" y="172344"/>
                  </a:lnTo>
                  <a:lnTo>
                    <a:pt x="762197" y="170101"/>
                  </a:lnTo>
                  <a:lnTo>
                    <a:pt x="767801" y="167876"/>
                  </a:lnTo>
                  <a:lnTo>
                    <a:pt x="773406" y="165668"/>
                  </a:lnTo>
                  <a:lnTo>
                    <a:pt x="779010" y="163478"/>
                  </a:lnTo>
                  <a:lnTo>
                    <a:pt x="784615" y="161304"/>
                  </a:lnTo>
                  <a:lnTo>
                    <a:pt x="790219" y="159148"/>
                  </a:lnTo>
                  <a:lnTo>
                    <a:pt x="795823" y="157009"/>
                  </a:lnTo>
                  <a:lnTo>
                    <a:pt x="801428" y="154888"/>
                  </a:lnTo>
                  <a:lnTo>
                    <a:pt x="807032" y="152783"/>
                  </a:lnTo>
                  <a:lnTo>
                    <a:pt x="812636" y="150696"/>
                  </a:lnTo>
                  <a:lnTo>
                    <a:pt x="818241" y="148626"/>
                  </a:lnTo>
                  <a:lnTo>
                    <a:pt x="823845" y="146572"/>
                  </a:lnTo>
                  <a:lnTo>
                    <a:pt x="829450" y="144536"/>
                  </a:lnTo>
                  <a:lnTo>
                    <a:pt x="835054" y="142517"/>
                  </a:lnTo>
                  <a:lnTo>
                    <a:pt x="840658" y="140515"/>
                  </a:lnTo>
                  <a:lnTo>
                    <a:pt x="846263" y="138530"/>
                  </a:lnTo>
                  <a:lnTo>
                    <a:pt x="851867" y="136561"/>
                  </a:lnTo>
                  <a:lnTo>
                    <a:pt x="857472" y="134610"/>
                  </a:lnTo>
                  <a:lnTo>
                    <a:pt x="863076" y="132675"/>
                  </a:lnTo>
                  <a:lnTo>
                    <a:pt x="868680" y="130757"/>
                  </a:lnTo>
                  <a:lnTo>
                    <a:pt x="874285" y="128856"/>
                  </a:lnTo>
                  <a:lnTo>
                    <a:pt x="879889" y="126972"/>
                  </a:lnTo>
                  <a:lnTo>
                    <a:pt x="885494" y="125104"/>
                  </a:lnTo>
                  <a:lnTo>
                    <a:pt x="891098" y="123253"/>
                  </a:lnTo>
                  <a:lnTo>
                    <a:pt x="896702" y="121418"/>
                  </a:lnTo>
                  <a:lnTo>
                    <a:pt x="902307" y="119600"/>
                  </a:lnTo>
                  <a:lnTo>
                    <a:pt x="907911" y="117799"/>
                  </a:lnTo>
                  <a:lnTo>
                    <a:pt x="913516" y="116014"/>
                  </a:lnTo>
                  <a:lnTo>
                    <a:pt x="919120" y="114245"/>
                  </a:lnTo>
                  <a:lnTo>
                    <a:pt x="924724" y="112493"/>
                  </a:lnTo>
                  <a:lnTo>
                    <a:pt x="930329" y="110757"/>
                  </a:lnTo>
                  <a:lnTo>
                    <a:pt x="935933" y="109038"/>
                  </a:lnTo>
                  <a:lnTo>
                    <a:pt x="941538" y="107334"/>
                  </a:lnTo>
                  <a:lnTo>
                    <a:pt x="947142" y="105647"/>
                  </a:lnTo>
                  <a:lnTo>
                    <a:pt x="952746" y="103977"/>
                  </a:lnTo>
                  <a:lnTo>
                    <a:pt x="958351" y="102322"/>
                  </a:lnTo>
                  <a:lnTo>
                    <a:pt x="963955" y="100683"/>
                  </a:lnTo>
                  <a:lnTo>
                    <a:pt x="969559" y="99061"/>
                  </a:lnTo>
                  <a:lnTo>
                    <a:pt x="975164" y="97454"/>
                  </a:lnTo>
                  <a:lnTo>
                    <a:pt x="980768" y="95864"/>
                  </a:lnTo>
                  <a:lnTo>
                    <a:pt x="986373" y="94289"/>
                  </a:lnTo>
                  <a:lnTo>
                    <a:pt x="991977" y="92730"/>
                  </a:lnTo>
                  <a:lnTo>
                    <a:pt x="997581" y="91188"/>
                  </a:lnTo>
                  <a:lnTo>
                    <a:pt x="1003186" y="89661"/>
                  </a:lnTo>
                  <a:lnTo>
                    <a:pt x="1008790" y="88150"/>
                  </a:lnTo>
                  <a:lnTo>
                    <a:pt x="1014395" y="86654"/>
                  </a:lnTo>
                  <a:lnTo>
                    <a:pt x="1019999" y="85175"/>
                  </a:lnTo>
                  <a:lnTo>
                    <a:pt x="1025603" y="83711"/>
                  </a:lnTo>
                  <a:lnTo>
                    <a:pt x="1031208" y="82262"/>
                  </a:lnTo>
                  <a:lnTo>
                    <a:pt x="1036812" y="80830"/>
                  </a:lnTo>
                  <a:lnTo>
                    <a:pt x="1042417" y="79413"/>
                  </a:lnTo>
                  <a:lnTo>
                    <a:pt x="1048021" y="78011"/>
                  </a:lnTo>
                  <a:lnTo>
                    <a:pt x="1053625" y="76625"/>
                  </a:lnTo>
                  <a:lnTo>
                    <a:pt x="1059230" y="75254"/>
                  </a:lnTo>
                  <a:lnTo>
                    <a:pt x="1064834" y="73899"/>
                  </a:lnTo>
                  <a:lnTo>
                    <a:pt x="1070439" y="72560"/>
                  </a:lnTo>
                  <a:lnTo>
                    <a:pt x="1076043" y="71235"/>
                  </a:lnTo>
                  <a:lnTo>
                    <a:pt x="1081647" y="69926"/>
                  </a:lnTo>
                  <a:lnTo>
                    <a:pt x="1087252" y="68633"/>
                  </a:lnTo>
                  <a:lnTo>
                    <a:pt x="1092856" y="67354"/>
                  </a:lnTo>
                  <a:lnTo>
                    <a:pt x="1098461" y="66091"/>
                  </a:lnTo>
                  <a:lnTo>
                    <a:pt x="1104065" y="64843"/>
                  </a:lnTo>
                  <a:lnTo>
                    <a:pt x="1109669" y="63610"/>
                  </a:lnTo>
                  <a:lnTo>
                    <a:pt x="1115274" y="62392"/>
                  </a:lnTo>
                  <a:lnTo>
                    <a:pt x="1120878" y="61190"/>
                  </a:lnTo>
                  <a:lnTo>
                    <a:pt x="1126482" y="60002"/>
                  </a:lnTo>
                  <a:lnTo>
                    <a:pt x="1132087" y="58830"/>
                  </a:lnTo>
                  <a:lnTo>
                    <a:pt x="1137691" y="57672"/>
                  </a:lnTo>
                  <a:lnTo>
                    <a:pt x="1143296" y="56529"/>
                  </a:lnTo>
                  <a:lnTo>
                    <a:pt x="1148900" y="55401"/>
                  </a:lnTo>
                  <a:lnTo>
                    <a:pt x="1154504" y="54288"/>
                  </a:lnTo>
                  <a:lnTo>
                    <a:pt x="1160109" y="53190"/>
                  </a:lnTo>
                  <a:lnTo>
                    <a:pt x="1165713" y="52107"/>
                  </a:lnTo>
                  <a:lnTo>
                    <a:pt x="1171318" y="51038"/>
                  </a:lnTo>
                  <a:lnTo>
                    <a:pt x="1176922" y="49984"/>
                  </a:lnTo>
                  <a:lnTo>
                    <a:pt x="1182526" y="48945"/>
                  </a:lnTo>
                  <a:lnTo>
                    <a:pt x="1188131" y="47920"/>
                  </a:lnTo>
                  <a:lnTo>
                    <a:pt x="1193735" y="46910"/>
                  </a:lnTo>
                  <a:lnTo>
                    <a:pt x="1199340" y="45914"/>
                  </a:lnTo>
                  <a:lnTo>
                    <a:pt x="1204944" y="44932"/>
                  </a:lnTo>
                  <a:lnTo>
                    <a:pt x="1210548" y="43965"/>
                  </a:lnTo>
                  <a:lnTo>
                    <a:pt x="1216153" y="43012"/>
                  </a:lnTo>
                  <a:lnTo>
                    <a:pt x="1221757" y="42074"/>
                  </a:lnTo>
                  <a:lnTo>
                    <a:pt x="1227362" y="41149"/>
                  </a:lnTo>
                  <a:lnTo>
                    <a:pt x="1232966" y="40239"/>
                  </a:lnTo>
                  <a:lnTo>
                    <a:pt x="1238570" y="39343"/>
                  </a:lnTo>
                  <a:lnTo>
                    <a:pt x="1244175" y="38461"/>
                  </a:lnTo>
                  <a:lnTo>
                    <a:pt x="1249779" y="37592"/>
                  </a:lnTo>
                  <a:lnTo>
                    <a:pt x="1255384" y="36738"/>
                  </a:lnTo>
                  <a:lnTo>
                    <a:pt x="1260988" y="35897"/>
                  </a:lnTo>
                  <a:lnTo>
                    <a:pt x="1266592" y="35070"/>
                  </a:lnTo>
                  <a:lnTo>
                    <a:pt x="1272197" y="34256"/>
                  </a:lnTo>
                  <a:lnTo>
                    <a:pt x="1277801" y="33456"/>
                  </a:lnTo>
                  <a:lnTo>
                    <a:pt x="1283406" y="32670"/>
                  </a:lnTo>
                  <a:lnTo>
                    <a:pt x="1289010" y="31897"/>
                  </a:lnTo>
                  <a:lnTo>
                    <a:pt x="1294614" y="31137"/>
                  </a:lnTo>
                  <a:lnTo>
                    <a:pt x="1300219" y="30390"/>
                  </a:lnTo>
                  <a:lnTo>
                    <a:pt x="1305823" y="29656"/>
                  </a:lnTo>
                  <a:lnTo>
                    <a:pt x="1311427" y="28935"/>
                  </a:lnTo>
                  <a:lnTo>
                    <a:pt x="1317032" y="28227"/>
                  </a:lnTo>
                  <a:lnTo>
                    <a:pt x="1322636" y="27532"/>
                  </a:lnTo>
                  <a:lnTo>
                    <a:pt x="1328241" y="26849"/>
                  </a:lnTo>
                  <a:lnTo>
                    <a:pt x="1333845" y="26179"/>
                  </a:lnTo>
                  <a:lnTo>
                    <a:pt x="1339449" y="25521"/>
                  </a:lnTo>
                  <a:lnTo>
                    <a:pt x="1345054" y="24875"/>
                  </a:lnTo>
                  <a:lnTo>
                    <a:pt x="1350658" y="24242"/>
                  </a:lnTo>
                  <a:lnTo>
                    <a:pt x="1356263" y="23621"/>
                  </a:lnTo>
                  <a:lnTo>
                    <a:pt x="1361867" y="23011"/>
                  </a:lnTo>
                  <a:lnTo>
                    <a:pt x="1367471" y="22413"/>
                  </a:lnTo>
                  <a:lnTo>
                    <a:pt x="1373076" y="21827"/>
                  </a:lnTo>
                  <a:lnTo>
                    <a:pt x="1378680" y="21252"/>
                  </a:lnTo>
                  <a:lnTo>
                    <a:pt x="1384285" y="20689"/>
                  </a:lnTo>
                  <a:lnTo>
                    <a:pt x="1389889" y="20136"/>
                  </a:lnTo>
                  <a:lnTo>
                    <a:pt x="1395493" y="19595"/>
                  </a:lnTo>
                  <a:lnTo>
                    <a:pt x="1401098" y="19064"/>
                  </a:lnTo>
                  <a:lnTo>
                    <a:pt x="1406702" y="18545"/>
                  </a:lnTo>
                  <a:lnTo>
                    <a:pt x="1412307" y="18035"/>
                  </a:lnTo>
                  <a:lnTo>
                    <a:pt x="1417911" y="17536"/>
                  </a:lnTo>
                  <a:lnTo>
                    <a:pt x="1423515" y="17048"/>
                  </a:lnTo>
                  <a:lnTo>
                    <a:pt x="1429120" y="16569"/>
                  </a:lnTo>
                  <a:lnTo>
                    <a:pt x="1434724" y="16100"/>
                  </a:lnTo>
                  <a:lnTo>
                    <a:pt x="1440329" y="15641"/>
                  </a:lnTo>
                  <a:lnTo>
                    <a:pt x="1445933" y="15191"/>
                  </a:lnTo>
                  <a:lnTo>
                    <a:pt x="1451537" y="14750"/>
                  </a:lnTo>
                  <a:lnTo>
                    <a:pt x="1457142" y="14319"/>
                  </a:lnTo>
                  <a:lnTo>
                    <a:pt x="1462746" y="13896"/>
                  </a:lnTo>
                  <a:lnTo>
                    <a:pt x="1468350" y="13482"/>
                  </a:lnTo>
                  <a:lnTo>
                    <a:pt x="1473955" y="13077"/>
                  </a:lnTo>
                  <a:lnTo>
                    <a:pt x="1479559" y="12680"/>
                  </a:lnTo>
                  <a:lnTo>
                    <a:pt x="1485164" y="12291"/>
                  </a:lnTo>
                  <a:lnTo>
                    <a:pt x="1490768" y="11910"/>
                  </a:lnTo>
                  <a:lnTo>
                    <a:pt x="1496372" y="11536"/>
                  </a:lnTo>
                  <a:lnTo>
                    <a:pt x="1501977" y="11170"/>
                  </a:lnTo>
                  <a:lnTo>
                    <a:pt x="1507581" y="10812"/>
                  </a:lnTo>
                  <a:lnTo>
                    <a:pt x="1513186" y="10460"/>
                  </a:lnTo>
                  <a:lnTo>
                    <a:pt x="1518790" y="10115"/>
                  </a:lnTo>
                  <a:lnTo>
                    <a:pt x="1524394" y="9777"/>
                  </a:lnTo>
                  <a:lnTo>
                    <a:pt x="1529999" y="9446"/>
                  </a:lnTo>
                  <a:lnTo>
                    <a:pt x="1535603" y="9120"/>
                  </a:lnTo>
                  <a:lnTo>
                    <a:pt x="1541208" y="8801"/>
                  </a:lnTo>
                  <a:lnTo>
                    <a:pt x="1546812" y="8487"/>
                  </a:lnTo>
                  <a:lnTo>
                    <a:pt x="1552416" y="8179"/>
                  </a:lnTo>
                  <a:lnTo>
                    <a:pt x="1558021" y="7877"/>
                  </a:lnTo>
                  <a:lnTo>
                    <a:pt x="1563625" y="7580"/>
                  </a:lnTo>
                  <a:lnTo>
                    <a:pt x="1569230" y="7288"/>
                  </a:lnTo>
                  <a:lnTo>
                    <a:pt x="1574834" y="7001"/>
                  </a:lnTo>
                  <a:lnTo>
                    <a:pt x="1580438" y="6720"/>
                  </a:lnTo>
                  <a:lnTo>
                    <a:pt x="1586043" y="6443"/>
                  </a:lnTo>
                  <a:lnTo>
                    <a:pt x="1591647" y="6170"/>
                  </a:lnTo>
                  <a:lnTo>
                    <a:pt x="1597252" y="5903"/>
                  </a:lnTo>
                  <a:lnTo>
                    <a:pt x="1602856" y="5640"/>
                  </a:lnTo>
                  <a:lnTo>
                    <a:pt x="1608460" y="5381"/>
                  </a:lnTo>
                  <a:lnTo>
                    <a:pt x="1614065" y="5128"/>
                  </a:lnTo>
                  <a:lnTo>
                    <a:pt x="1619669" y="4879"/>
                  </a:lnTo>
                  <a:lnTo>
                    <a:pt x="1625273" y="4635"/>
                  </a:lnTo>
                  <a:lnTo>
                    <a:pt x="1630878" y="4396"/>
                  </a:lnTo>
                  <a:lnTo>
                    <a:pt x="1636482" y="4162"/>
                  </a:lnTo>
                  <a:lnTo>
                    <a:pt x="1642087" y="3933"/>
                  </a:lnTo>
                  <a:lnTo>
                    <a:pt x="1647691" y="3709"/>
                  </a:lnTo>
                  <a:lnTo>
                    <a:pt x="1653295" y="3491"/>
                  </a:lnTo>
                  <a:lnTo>
                    <a:pt x="1658900" y="3279"/>
                  </a:lnTo>
                  <a:lnTo>
                    <a:pt x="1664504" y="3074"/>
                  </a:lnTo>
                  <a:lnTo>
                    <a:pt x="1670109" y="2874"/>
                  </a:lnTo>
                  <a:lnTo>
                    <a:pt x="1675713" y="2681"/>
                  </a:lnTo>
                  <a:lnTo>
                    <a:pt x="1681317" y="2496"/>
                  </a:lnTo>
                  <a:lnTo>
                    <a:pt x="1686922" y="2317"/>
                  </a:lnTo>
                  <a:lnTo>
                    <a:pt x="1692526" y="2145"/>
                  </a:lnTo>
                  <a:lnTo>
                    <a:pt x="1698131" y="1982"/>
                  </a:lnTo>
                  <a:lnTo>
                    <a:pt x="1703735" y="1826"/>
                  </a:lnTo>
                  <a:lnTo>
                    <a:pt x="1709339" y="1677"/>
                  </a:lnTo>
                  <a:lnTo>
                    <a:pt x="1714944" y="1537"/>
                  </a:lnTo>
                  <a:lnTo>
                    <a:pt x="1720548" y="1404"/>
                  </a:lnTo>
                  <a:lnTo>
                    <a:pt x="1726153" y="1280"/>
                  </a:lnTo>
                  <a:lnTo>
                    <a:pt x="1731757" y="1163"/>
                  </a:lnTo>
                  <a:lnTo>
                    <a:pt x="1737361" y="1054"/>
                  </a:lnTo>
                  <a:lnTo>
                    <a:pt x="1742966" y="953"/>
                  </a:lnTo>
                  <a:lnTo>
                    <a:pt x="1748570" y="859"/>
                  </a:lnTo>
                  <a:lnTo>
                    <a:pt x="1754175" y="771"/>
                  </a:lnTo>
                  <a:lnTo>
                    <a:pt x="1759779" y="691"/>
                  </a:lnTo>
                  <a:lnTo>
                    <a:pt x="1765383" y="617"/>
                  </a:lnTo>
                  <a:lnTo>
                    <a:pt x="1770988" y="550"/>
                  </a:lnTo>
                  <a:lnTo>
                    <a:pt x="1776592" y="488"/>
                  </a:lnTo>
                  <a:lnTo>
                    <a:pt x="1782196" y="432"/>
                  </a:lnTo>
                  <a:lnTo>
                    <a:pt x="1787801" y="381"/>
                  </a:lnTo>
                  <a:lnTo>
                    <a:pt x="1793405" y="334"/>
                  </a:lnTo>
                  <a:lnTo>
                    <a:pt x="1799010" y="292"/>
                  </a:lnTo>
                  <a:lnTo>
                    <a:pt x="1804614" y="254"/>
                  </a:lnTo>
                  <a:lnTo>
                    <a:pt x="1810218" y="220"/>
                  </a:lnTo>
                  <a:lnTo>
                    <a:pt x="1815823" y="190"/>
                  </a:lnTo>
                  <a:lnTo>
                    <a:pt x="1821427" y="162"/>
                  </a:lnTo>
                  <a:lnTo>
                    <a:pt x="1827032" y="138"/>
                  </a:lnTo>
                  <a:lnTo>
                    <a:pt x="1832636" y="116"/>
                  </a:lnTo>
                  <a:lnTo>
                    <a:pt x="1838240" y="96"/>
                  </a:lnTo>
                  <a:lnTo>
                    <a:pt x="1843845" y="78"/>
                  </a:lnTo>
                  <a:lnTo>
                    <a:pt x="1849449" y="63"/>
                  </a:lnTo>
                  <a:lnTo>
                    <a:pt x="1855054" y="49"/>
                  </a:lnTo>
                  <a:lnTo>
                    <a:pt x="1860658" y="36"/>
                  </a:lnTo>
                  <a:lnTo>
                    <a:pt x="1866262" y="25"/>
                  </a:lnTo>
                  <a:lnTo>
                    <a:pt x="1871867" y="16"/>
                  </a:lnTo>
                  <a:lnTo>
                    <a:pt x="1877471" y="7"/>
                  </a:lnTo>
                  <a:lnTo>
                    <a:pt x="1883076" y="0"/>
                  </a:lnTo>
                  <a:lnTo>
                    <a:pt x="1883076" y="581"/>
                  </a:lnTo>
                  <a:lnTo>
                    <a:pt x="1877471" y="650"/>
                  </a:lnTo>
                  <a:lnTo>
                    <a:pt x="1871867" y="726"/>
                  </a:lnTo>
                  <a:lnTo>
                    <a:pt x="1866262" y="809"/>
                  </a:lnTo>
                  <a:lnTo>
                    <a:pt x="1860658" y="902"/>
                  </a:lnTo>
                  <a:lnTo>
                    <a:pt x="1855054" y="1003"/>
                  </a:lnTo>
                  <a:lnTo>
                    <a:pt x="1849449" y="1115"/>
                  </a:lnTo>
                  <a:lnTo>
                    <a:pt x="1843845" y="1238"/>
                  </a:lnTo>
                  <a:lnTo>
                    <a:pt x="1838240" y="1372"/>
                  </a:lnTo>
                  <a:lnTo>
                    <a:pt x="1832636" y="1520"/>
                  </a:lnTo>
                  <a:lnTo>
                    <a:pt x="1827032" y="1681"/>
                  </a:lnTo>
                  <a:lnTo>
                    <a:pt x="1821427" y="1857"/>
                  </a:lnTo>
                  <a:lnTo>
                    <a:pt x="1815823" y="2050"/>
                  </a:lnTo>
                  <a:lnTo>
                    <a:pt x="1810218" y="2259"/>
                  </a:lnTo>
                  <a:lnTo>
                    <a:pt x="1804614" y="2486"/>
                  </a:lnTo>
                  <a:lnTo>
                    <a:pt x="1799010" y="2732"/>
                  </a:lnTo>
                  <a:lnTo>
                    <a:pt x="1793405" y="2999"/>
                  </a:lnTo>
                  <a:lnTo>
                    <a:pt x="1787801" y="3286"/>
                  </a:lnTo>
                  <a:lnTo>
                    <a:pt x="1782196" y="3596"/>
                  </a:lnTo>
                  <a:lnTo>
                    <a:pt x="1776592" y="3928"/>
                  </a:lnTo>
                  <a:lnTo>
                    <a:pt x="1770988" y="4284"/>
                  </a:lnTo>
                  <a:lnTo>
                    <a:pt x="1765383" y="4663"/>
                  </a:lnTo>
                  <a:lnTo>
                    <a:pt x="1759779" y="5068"/>
                  </a:lnTo>
                  <a:lnTo>
                    <a:pt x="1754175" y="5496"/>
                  </a:lnTo>
                  <a:lnTo>
                    <a:pt x="1748570" y="5949"/>
                  </a:lnTo>
                  <a:lnTo>
                    <a:pt x="1742966" y="6427"/>
                  </a:lnTo>
                  <a:lnTo>
                    <a:pt x="1737361" y="6928"/>
                  </a:lnTo>
                  <a:lnTo>
                    <a:pt x="1731757" y="7452"/>
                  </a:lnTo>
                  <a:lnTo>
                    <a:pt x="1726153" y="7998"/>
                  </a:lnTo>
                  <a:lnTo>
                    <a:pt x="1720548" y="8565"/>
                  </a:lnTo>
                  <a:lnTo>
                    <a:pt x="1714944" y="9151"/>
                  </a:lnTo>
                  <a:lnTo>
                    <a:pt x="1709339" y="9755"/>
                  </a:lnTo>
                  <a:lnTo>
                    <a:pt x="1703735" y="10375"/>
                  </a:lnTo>
                  <a:lnTo>
                    <a:pt x="1698131" y="11008"/>
                  </a:lnTo>
                  <a:lnTo>
                    <a:pt x="1692526" y="11654"/>
                  </a:lnTo>
                  <a:lnTo>
                    <a:pt x="1686922" y="12308"/>
                  </a:lnTo>
                  <a:lnTo>
                    <a:pt x="1681317" y="12971"/>
                  </a:lnTo>
                  <a:lnTo>
                    <a:pt x="1675713" y="13638"/>
                  </a:lnTo>
                  <a:lnTo>
                    <a:pt x="1670109" y="14309"/>
                  </a:lnTo>
                  <a:lnTo>
                    <a:pt x="1664504" y="14980"/>
                  </a:lnTo>
                  <a:lnTo>
                    <a:pt x="1658900" y="15651"/>
                  </a:lnTo>
                  <a:lnTo>
                    <a:pt x="1653295" y="16319"/>
                  </a:lnTo>
                  <a:lnTo>
                    <a:pt x="1647691" y="16983"/>
                  </a:lnTo>
                  <a:lnTo>
                    <a:pt x="1642087" y="17642"/>
                  </a:lnTo>
                  <a:lnTo>
                    <a:pt x="1636482" y="18294"/>
                  </a:lnTo>
                  <a:lnTo>
                    <a:pt x="1630878" y="18938"/>
                  </a:lnTo>
                  <a:lnTo>
                    <a:pt x="1625273" y="19574"/>
                  </a:lnTo>
                  <a:lnTo>
                    <a:pt x="1619669" y="20201"/>
                  </a:lnTo>
                  <a:lnTo>
                    <a:pt x="1614065" y="20819"/>
                  </a:lnTo>
                  <a:lnTo>
                    <a:pt x="1608460" y="21427"/>
                  </a:lnTo>
                  <a:lnTo>
                    <a:pt x="1602856" y="22025"/>
                  </a:lnTo>
                  <a:lnTo>
                    <a:pt x="1597252" y="22614"/>
                  </a:lnTo>
                  <a:lnTo>
                    <a:pt x="1591647" y="23193"/>
                  </a:lnTo>
                  <a:lnTo>
                    <a:pt x="1586043" y="23763"/>
                  </a:lnTo>
                  <a:lnTo>
                    <a:pt x="1580438" y="24324"/>
                  </a:lnTo>
                  <a:lnTo>
                    <a:pt x="1574834" y="24877"/>
                  </a:lnTo>
                  <a:lnTo>
                    <a:pt x="1569230" y="25422"/>
                  </a:lnTo>
                  <a:lnTo>
                    <a:pt x="1563625" y="25959"/>
                  </a:lnTo>
                  <a:lnTo>
                    <a:pt x="1558021" y="26490"/>
                  </a:lnTo>
                  <a:lnTo>
                    <a:pt x="1552416" y="27016"/>
                  </a:lnTo>
                  <a:lnTo>
                    <a:pt x="1546812" y="27535"/>
                  </a:lnTo>
                  <a:lnTo>
                    <a:pt x="1541208" y="28050"/>
                  </a:lnTo>
                  <a:lnTo>
                    <a:pt x="1535603" y="28561"/>
                  </a:lnTo>
                  <a:lnTo>
                    <a:pt x="1529999" y="29068"/>
                  </a:lnTo>
                  <a:lnTo>
                    <a:pt x="1524394" y="29572"/>
                  </a:lnTo>
                  <a:lnTo>
                    <a:pt x="1518790" y="30074"/>
                  </a:lnTo>
                  <a:lnTo>
                    <a:pt x="1513186" y="30574"/>
                  </a:lnTo>
                  <a:lnTo>
                    <a:pt x="1507581" y="31073"/>
                  </a:lnTo>
                  <a:lnTo>
                    <a:pt x="1501977" y="31572"/>
                  </a:lnTo>
                  <a:lnTo>
                    <a:pt x="1496372" y="32071"/>
                  </a:lnTo>
                  <a:lnTo>
                    <a:pt x="1490768" y="32570"/>
                  </a:lnTo>
                  <a:lnTo>
                    <a:pt x="1485164" y="33070"/>
                  </a:lnTo>
                  <a:lnTo>
                    <a:pt x="1479559" y="33571"/>
                  </a:lnTo>
                  <a:lnTo>
                    <a:pt x="1473955" y="34074"/>
                  </a:lnTo>
                  <a:lnTo>
                    <a:pt x="1468350" y="34580"/>
                  </a:lnTo>
                  <a:lnTo>
                    <a:pt x="1462746" y="35088"/>
                  </a:lnTo>
                  <a:lnTo>
                    <a:pt x="1457142" y="35600"/>
                  </a:lnTo>
                  <a:lnTo>
                    <a:pt x="1451537" y="36114"/>
                  </a:lnTo>
                  <a:lnTo>
                    <a:pt x="1445933" y="36633"/>
                  </a:lnTo>
                  <a:lnTo>
                    <a:pt x="1440329" y="37156"/>
                  </a:lnTo>
                  <a:lnTo>
                    <a:pt x="1434724" y="37683"/>
                  </a:lnTo>
                  <a:lnTo>
                    <a:pt x="1429120" y="38215"/>
                  </a:lnTo>
                  <a:lnTo>
                    <a:pt x="1423515" y="38752"/>
                  </a:lnTo>
                  <a:lnTo>
                    <a:pt x="1417911" y="39294"/>
                  </a:lnTo>
                  <a:lnTo>
                    <a:pt x="1412307" y="39842"/>
                  </a:lnTo>
                  <a:lnTo>
                    <a:pt x="1406702" y="40395"/>
                  </a:lnTo>
                  <a:lnTo>
                    <a:pt x="1401098" y="40955"/>
                  </a:lnTo>
                  <a:lnTo>
                    <a:pt x="1395493" y="41521"/>
                  </a:lnTo>
                  <a:lnTo>
                    <a:pt x="1389889" y="42093"/>
                  </a:lnTo>
                  <a:lnTo>
                    <a:pt x="1384285" y="42672"/>
                  </a:lnTo>
                  <a:lnTo>
                    <a:pt x="1378680" y="43258"/>
                  </a:lnTo>
                  <a:lnTo>
                    <a:pt x="1373076" y="43852"/>
                  </a:lnTo>
                  <a:lnTo>
                    <a:pt x="1367471" y="44452"/>
                  </a:lnTo>
                  <a:lnTo>
                    <a:pt x="1361867" y="45060"/>
                  </a:lnTo>
                  <a:lnTo>
                    <a:pt x="1356263" y="45675"/>
                  </a:lnTo>
                  <a:lnTo>
                    <a:pt x="1350658" y="46299"/>
                  </a:lnTo>
                  <a:lnTo>
                    <a:pt x="1345054" y="46930"/>
                  </a:lnTo>
                  <a:lnTo>
                    <a:pt x="1339449" y="47570"/>
                  </a:lnTo>
                  <a:lnTo>
                    <a:pt x="1333845" y="48218"/>
                  </a:lnTo>
                  <a:lnTo>
                    <a:pt x="1328241" y="48874"/>
                  </a:lnTo>
                  <a:lnTo>
                    <a:pt x="1322636" y="49539"/>
                  </a:lnTo>
                  <a:lnTo>
                    <a:pt x="1317032" y="50212"/>
                  </a:lnTo>
                  <a:lnTo>
                    <a:pt x="1311427" y="50895"/>
                  </a:lnTo>
                  <a:lnTo>
                    <a:pt x="1305823" y="51587"/>
                  </a:lnTo>
                  <a:lnTo>
                    <a:pt x="1300219" y="52287"/>
                  </a:lnTo>
                  <a:lnTo>
                    <a:pt x="1294614" y="52998"/>
                  </a:lnTo>
                  <a:lnTo>
                    <a:pt x="1289010" y="53717"/>
                  </a:lnTo>
                  <a:lnTo>
                    <a:pt x="1283406" y="54446"/>
                  </a:lnTo>
                  <a:lnTo>
                    <a:pt x="1277801" y="55185"/>
                  </a:lnTo>
                  <a:lnTo>
                    <a:pt x="1272197" y="55934"/>
                  </a:lnTo>
                  <a:lnTo>
                    <a:pt x="1266592" y="56693"/>
                  </a:lnTo>
                  <a:lnTo>
                    <a:pt x="1260988" y="57462"/>
                  </a:lnTo>
                  <a:lnTo>
                    <a:pt x="1255384" y="58241"/>
                  </a:lnTo>
                  <a:lnTo>
                    <a:pt x="1249779" y="59031"/>
                  </a:lnTo>
                  <a:lnTo>
                    <a:pt x="1244175" y="59831"/>
                  </a:lnTo>
                  <a:lnTo>
                    <a:pt x="1238570" y="60641"/>
                  </a:lnTo>
                  <a:lnTo>
                    <a:pt x="1232966" y="61463"/>
                  </a:lnTo>
                  <a:lnTo>
                    <a:pt x="1227362" y="62295"/>
                  </a:lnTo>
                  <a:lnTo>
                    <a:pt x="1221757" y="63138"/>
                  </a:lnTo>
                  <a:lnTo>
                    <a:pt x="1216153" y="63992"/>
                  </a:lnTo>
                  <a:lnTo>
                    <a:pt x="1210548" y="64858"/>
                  </a:lnTo>
                  <a:lnTo>
                    <a:pt x="1204944" y="65735"/>
                  </a:lnTo>
                  <a:lnTo>
                    <a:pt x="1199340" y="66623"/>
                  </a:lnTo>
                  <a:lnTo>
                    <a:pt x="1193735" y="67523"/>
                  </a:lnTo>
                  <a:lnTo>
                    <a:pt x="1188131" y="68434"/>
                  </a:lnTo>
                  <a:lnTo>
                    <a:pt x="1182526" y="69358"/>
                  </a:lnTo>
                  <a:lnTo>
                    <a:pt x="1176922" y="70293"/>
                  </a:lnTo>
                  <a:lnTo>
                    <a:pt x="1171318" y="71240"/>
                  </a:lnTo>
                  <a:lnTo>
                    <a:pt x="1165713" y="72200"/>
                  </a:lnTo>
                  <a:lnTo>
                    <a:pt x="1160109" y="73171"/>
                  </a:lnTo>
                  <a:lnTo>
                    <a:pt x="1154504" y="74155"/>
                  </a:lnTo>
                  <a:lnTo>
                    <a:pt x="1148900" y="75152"/>
                  </a:lnTo>
                  <a:lnTo>
                    <a:pt x="1143296" y="76161"/>
                  </a:lnTo>
                  <a:lnTo>
                    <a:pt x="1137691" y="77182"/>
                  </a:lnTo>
                  <a:lnTo>
                    <a:pt x="1132087" y="78217"/>
                  </a:lnTo>
                  <a:lnTo>
                    <a:pt x="1126482" y="79264"/>
                  </a:lnTo>
                  <a:lnTo>
                    <a:pt x="1120878" y="80325"/>
                  </a:lnTo>
                  <a:lnTo>
                    <a:pt x="1115274" y="81398"/>
                  </a:lnTo>
                  <a:lnTo>
                    <a:pt x="1109669" y="82485"/>
                  </a:lnTo>
                  <a:lnTo>
                    <a:pt x="1104065" y="83585"/>
                  </a:lnTo>
                  <a:lnTo>
                    <a:pt x="1098461" y="84699"/>
                  </a:lnTo>
                  <a:lnTo>
                    <a:pt x="1092856" y="85826"/>
                  </a:lnTo>
                  <a:lnTo>
                    <a:pt x="1087252" y="86967"/>
                  </a:lnTo>
                  <a:lnTo>
                    <a:pt x="1081647" y="88121"/>
                  </a:lnTo>
                  <a:lnTo>
                    <a:pt x="1076043" y="89290"/>
                  </a:lnTo>
                  <a:lnTo>
                    <a:pt x="1070439" y="90472"/>
                  </a:lnTo>
                  <a:lnTo>
                    <a:pt x="1064834" y="91669"/>
                  </a:lnTo>
                  <a:lnTo>
                    <a:pt x="1059230" y="92880"/>
                  </a:lnTo>
                  <a:lnTo>
                    <a:pt x="1053625" y="94105"/>
                  </a:lnTo>
                  <a:lnTo>
                    <a:pt x="1048021" y="95344"/>
                  </a:lnTo>
                  <a:lnTo>
                    <a:pt x="1042417" y="96598"/>
                  </a:lnTo>
                  <a:lnTo>
                    <a:pt x="1036812" y="97866"/>
                  </a:lnTo>
                  <a:lnTo>
                    <a:pt x="1031208" y="99150"/>
                  </a:lnTo>
                  <a:lnTo>
                    <a:pt x="1025603" y="100448"/>
                  </a:lnTo>
                  <a:lnTo>
                    <a:pt x="1019999" y="101761"/>
                  </a:lnTo>
                  <a:lnTo>
                    <a:pt x="1014395" y="103089"/>
                  </a:lnTo>
                  <a:lnTo>
                    <a:pt x="1008790" y="104432"/>
                  </a:lnTo>
                  <a:lnTo>
                    <a:pt x="1003186" y="105790"/>
                  </a:lnTo>
                  <a:lnTo>
                    <a:pt x="997581" y="107164"/>
                  </a:lnTo>
                  <a:lnTo>
                    <a:pt x="991977" y="108553"/>
                  </a:lnTo>
                  <a:lnTo>
                    <a:pt x="986373" y="109957"/>
                  </a:lnTo>
                  <a:lnTo>
                    <a:pt x="980768" y="111377"/>
                  </a:lnTo>
                  <a:lnTo>
                    <a:pt x="975164" y="112813"/>
                  </a:lnTo>
                  <a:lnTo>
                    <a:pt x="969559" y="114264"/>
                  </a:lnTo>
                  <a:lnTo>
                    <a:pt x="963955" y="115732"/>
                  </a:lnTo>
                  <a:lnTo>
                    <a:pt x="958351" y="117215"/>
                  </a:lnTo>
                  <a:lnTo>
                    <a:pt x="952746" y="118715"/>
                  </a:lnTo>
                  <a:lnTo>
                    <a:pt x="947142" y="120230"/>
                  </a:lnTo>
                  <a:lnTo>
                    <a:pt x="941538" y="121762"/>
                  </a:lnTo>
                  <a:lnTo>
                    <a:pt x="935933" y="123310"/>
                  </a:lnTo>
                  <a:lnTo>
                    <a:pt x="930329" y="124875"/>
                  </a:lnTo>
                  <a:lnTo>
                    <a:pt x="924724" y="126456"/>
                  </a:lnTo>
                  <a:lnTo>
                    <a:pt x="919120" y="128053"/>
                  </a:lnTo>
                  <a:lnTo>
                    <a:pt x="913516" y="129667"/>
                  </a:lnTo>
                  <a:lnTo>
                    <a:pt x="907911" y="131298"/>
                  </a:lnTo>
                  <a:lnTo>
                    <a:pt x="902307" y="132946"/>
                  </a:lnTo>
                  <a:lnTo>
                    <a:pt x="896702" y="134611"/>
                  </a:lnTo>
                  <a:lnTo>
                    <a:pt x="891098" y="136292"/>
                  </a:lnTo>
                  <a:lnTo>
                    <a:pt x="885494" y="137991"/>
                  </a:lnTo>
                  <a:lnTo>
                    <a:pt x="879889" y="139707"/>
                  </a:lnTo>
                  <a:lnTo>
                    <a:pt x="874285" y="141440"/>
                  </a:lnTo>
                  <a:lnTo>
                    <a:pt x="868680" y="143191"/>
                  </a:lnTo>
                  <a:lnTo>
                    <a:pt x="863076" y="144958"/>
                  </a:lnTo>
                  <a:lnTo>
                    <a:pt x="857472" y="146743"/>
                  </a:lnTo>
                  <a:lnTo>
                    <a:pt x="851867" y="148546"/>
                  </a:lnTo>
                  <a:lnTo>
                    <a:pt x="846263" y="150366"/>
                  </a:lnTo>
                  <a:lnTo>
                    <a:pt x="840658" y="152204"/>
                  </a:lnTo>
                  <a:lnTo>
                    <a:pt x="835054" y="154059"/>
                  </a:lnTo>
                  <a:lnTo>
                    <a:pt x="829450" y="155933"/>
                  </a:lnTo>
                  <a:lnTo>
                    <a:pt x="823845" y="157824"/>
                  </a:lnTo>
                  <a:lnTo>
                    <a:pt x="818241" y="159733"/>
                  </a:lnTo>
                  <a:lnTo>
                    <a:pt x="812636" y="161659"/>
                  </a:lnTo>
                  <a:lnTo>
                    <a:pt x="807032" y="163604"/>
                  </a:lnTo>
                  <a:lnTo>
                    <a:pt x="801428" y="165567"/>
                  </a:lnTo>
                  <a:lnTo>
                    <a:pt x="795823" y="167548"/>
                  </a:lnTo>
                  <a:lnTo>
                    <a:pt x="790219" y="169547"/>
                  </a:lnTo>
                  <a:lnTo>
                    <a:pt x="784615" y="171564"/>
                  </a:lnTo>
                  <a:lnTo>
                    <a:pt x="779010" y="173600"/>
                  </a:lnTo>
                  <a:lnTo>
                    <a:pt x="773406" y="175653"/>
                  </a:lnTo>
                  <a:lnTo>
                    <a:pt x="767801" y="177725"/>
                  </a:lnTo>
                  <a:lnTo>
                    <a:pt x="762197" y="179816"/>
                  </a:lnTo>
                  <a:lnTo>
                    <a:pt x="756593" y="181924"/>
                  </a:lnTo>
                  <a:lnTo>
                    <a:pt x="750988" y="184052"/>
                  </a:lnTo>
                  <a:lnTo>
                    <a:pt x="745384" y="186197"/>
                  </a:lnTo>
                  <a:lnTo>
                    <a:pt x="739779" y="188361"/>
                  </a:lnTo>
                  <a:lnTo>
                    <a:pt x="734175" y="190544"/>
                  </a:lnTo>
                  <a:lnTo>
                    <a:pt x="728571" y="192745"/>
                  </a:lnTo>
                  <a:lnTo>
                    <a:pt x="722966" y="194965"/>
                  </a:lnTo>
                  <a:lnTo>
                    <a:pt x="717362" y="197203"/>
                  </a:lnTo>
                  <a:lnTo>
                    <a:pt x="711757" y="199460"/>
                  </a:lnTo>
                  <a:lnTo>
                    <a:pt x="706153" y="201735"/>
                  </a:lnTo>
                  <a:lnTo>
                    <a:pt x="700549" y="204029"/>
                  </a:lnTo>
                  <a:lnTo>
                    <a:pt x="694944" y="206342"/>
                  </a:lnTo>
                  <a:lnTo>
                    <a:pt x="689340" y="208673"/>
                  </a:lnTo>
                  <a:lnTo>
                    <a:pt x="683735" y="211024"/>
                  </a:lnTo>
                  <a:lnTo>
                    <a:pt x="678131" y="213392"/>
                  </a:lnTo>
                  <a:lnTo>
                    <a:pt x="672527" y="215780"/>
                  </a:lnTo>
                  <a:lnTo>
                    <a:pt x="666922" y="218186"/>
                  </a:lnTo>
                  <a:lnTo>
                    <a:pt x="661318" y="220611"/>
                  </a:lnTo>
                  <a:lnTo>
                    <a:pt x="655713" y="223054"/>
                  </a:lnTo>
                  <a:lnTo>
                    <a:pt x="650109" y="225516"/>
                  </a:lnTo>
                  <a:lnTo>
                    <a:pt x="644505" y="227997"/>
                  </a:lnTo>
                  <a:lnTo>
                    <a:pt x="638900" y="230497"/>
                  </a:lnTo>
                  <a:lnTo>
                    <a:pt x="633296" y="233015"/>
                  </a:lnTo>
                  <a:lnTo>
                    <a:pt x="627692" y="235552"/>
                  </a:lnTo>
                  <a:lnTo>
                    <a:pt x="622087" y="238108"/>
                  </a:lnTo>
                  <a:lnTo>
                    <a:pt x="616483" y="240682"/>
                  </a:lnTo>
                  <a:lnTo>
                    <a:pt x="610878" y="243275"/>
                  </a:lnTo>
                  <a:lnTo>
                    <a:pt x="605274" y="245886"/>
                  </a:lnTo>
                  <a:lnTo>
                    <a:pt x="599670" y="248516"/>
                  </a:lnTo>
                  <a:lnTo>
                    <a:pt x="594065" y="251164"/>
                  </a:lnTo>
                  <a:lnTo>
                    <a:pt x="588461" y="253832"/>
                  </a:lnTo>
                  <a:lnTo>
                    <a:pt x="582856" y="256517"/>
                  </a:lnTo>
                  <a:lnTo>
                    <a:pt x="577252" y="259221"/>
                  </a:lnTo>
                  <a:lnTo>
                    <a:pt x="571648" y="261944"/>
                  </a:lnTo>
                  <a:lnTo>
                    <a:pt x="566043" y="264685"/>
                  </a:lnTo>
                  <a:lnTo>
                    <a:pt x="560439" y="267445"/>
                  </a:lnTo>
                  <a:lnTo>
                    <a:pt x="554834" y="270222"/>
                  </a:lnTo>
                  <a:lnTo>
                    <a:pt x="549230" y="273019"/>
                  </a:lnTo>
                  <a:lnTo>
                    <a:pt x="543626" y="275833"/>
                  </a:lnTo>
                  <a:lnTo>
                    <a:pt x="538021" y="278666"/>
                  </a:lnTo>
                  <a:lnTo>
                    <a:pt x="532417" y="281518"/>
                  </a:lnTo>
                  <a:lnTo>
                    <a:pt x="526812" y="284387"/>
                  </a:lnTo>
                  <a:lnTo>
                    <a:pt x="521208" y="287275"/>
                  </a:lnTo>
                  <a:lnTo>
                    <a:pt x="515604" y="290181"/>
                  </a:lnTo>
                  <a:lnTo>
                    <a:pt x="509999" y="293105"/>
                  </a:lnTo>
                  <a:lnTo>
                    <a:pt x="504395" y="296047"/>
                  </a:lnTo>
                  <a:lnTo>
                    <a:pt x="498790" y="299007"/>
                  </a:lnTo>
                  <a:lnTo>
                    <a:pt x="493186" y="301986"/>
                  </a:lnTo>
                  <a:lnTo>
                    <a:pt x="487582" y="304982"/>
                  </a:lnTo>
                  <a:lnTo>
                    <a:pt x="481977" y="307997"/>
                  </a:lnTo>
                  <a:lnTo>
                    <a:pt x="476373" y="311029"/>
                  </a:lnTo>
                  <a:lnTo>
                    <a:pt x="470769" y="314079"/>
                  </a:lnTo>
                  <a:lnTo>
                    <a:pt x="465164" y="317148"/>
                  </a:lnTo>
                  <a:lnTo>
                    <a:pt x="459560" y="320234"/>
                  </a:lnTo>
                  <a:lnTo>
                    <a:pt x="453955" y="323338"/>
                  </a:lnTo>
                  <a:lnTo>
                    <a:pt x="448351" y="326460"/>
                  </a:lnTo>
                  <a:lnTo>
                    <a:pt x="442747" y="329600"/>
                  </a:lnTo>
                  <a:lnTo>
                    <a:pt x="437142" y="332757"/>
                  </a:lnTo>
                  <a:lnTo>
                    <a:pt x="431538" y="335932"/>
                  </a:lnTo>
                  <a:lnTo>
                    <a:pt x="425933" y="339125"/>
                  </a:lnTo>
                  <a:lnTo>
                    <a:pt x="420329" y="342336"/>
                  </a:lnTo>
                  <a:lnTo>
                    <a:pt x="414725" y="345564"/>
                  </a:lnTo>
                  <a:lnTo>
                    <a:pt x="409120" y="348810"/>
                  </a:lnTo>
                  <a:lnTo>
                    <a:pt x="403516" y="352074"/>
                  </a:lnTo>
                  <a:lnTo>
                    <a:pt x="397911" y="355355"/>
                  </a:lnTo>
                  <a:lnTo>
                    <a:pt x="392307" y="358654"/>
                  </a:lnTo>
                  <a:lnTo>
                    <a:pt x="386703" y="361970"/>
                  </a:lnTo>
                  <a:lnTo>
                    <a:pt x="381098" y="365304"/>
                  </a:lnTo>
                  <a:lnTo>
                    <a:pt x="375494" y="368655"/>
                  </a:lnTo>
                  <a:lnTo>
                    <a:pt x="369889" y="372024"/>
                  </a:lnTo>
                  <a:lnTo>
                    <a:pt x="364285" y="375410"/>
                  </a:lnTo>
                  <a:lnTo>
                    <a:pt x="358681" y="378814"/>
                  </a:lnTo>
                  <a:lnTo>
                    <a:pt x="353076" y="382235"/>
                  </a:lnTo>
                  <a:lnTo>
                    <a:pt x="347472" y="385674"/>
                  </a:lnTo>
                  <a:lnTo>
                    <a:pt x="341867" y="389130"/>
                  </a:lnTo>
                  <a:lnTo>
                    <a:pt x="336263" y="392603"/>
                  </a:lnTo>
                  <a:lnTo>
                    <a:pt x="330659" y="396093"/>
                  </a:lnTo>
                  <a:lnTo>
                    <a:pt x="325054" y="399601"/>
                  </a:lnTo>
                  <a:lnTo>
                    <a:pt x="319450" y="403125"/>
                  </a:lnTo>
                  <a:lnTo>
                    <a:pt x="313846" y="406667"/>
                  </a:lnTo>
                  <a:lnTo>
                    <a:pt x="308241" y="410226"/>
                  </a:lnTo>
                  <a:lnTo>
                    <a:pt x="302637" y="413802"/>
                  </a:lnTo>
                  <a:lnTo>
                    <a:pt x="297032" y="417395"/>
                  </a:lnTo>
                  <a:lnTo>
                    <a:pt x="291428" y="421005"/>
                  </a:lnTo>
                  <a:lnTo>
                    <a:pt x="285824" y="424631"/>
                  </a:lnTo>
                  <a:lnTo>
                    <a:pt x="280219" y="428274"/>
                  </a:lnTo>
                  <a:lnTo>
                    <a:pt x="274615" y="431934"/>
                  </a:lnTo>
                  <a:lnTo>
                    <a:pt x="269010" y="435610"/>
                  </a:lnTo>
                  <a:lnTo>
                    <a:pt x="263406" y="439303"/>
                  </a:lnTo>
                  <a:lnTo>
                    <a:pt x="257802" y="443011"/>
                  </a:lnTo>
                  <a:lnTo>
                    <a:pt x="252197" y="446736"/>
                  </a:lnTo>
                  <a:lnTo>
                    <a:pt x="246593" y="450477"/>
                  </a:lnTo>
                  <a:lnTo>
                    <a:pt x="240988" y="454233"/>
                  </a:lnTo>
                  <a:lnTo>
                    <a:pt x="235384" y="458005"/>
                  </a:lnTo>
                  <a:lnTo>
                    <a:pt x="229780" y="461792"/>
                  </a:lnTo>
                  <a:lnTo>
                    <a:pt x="224175" y="465594"/>
                  </a:lnTo>
                  <a:lnTo>
                    <a:pt x="218571" y="469411"/>
                  </a:lnTo>
                  <a:lnTo>
                    <a:pt x="212966" y="473242"/>
                  </a:lnTo>
                  <a:lnTo>
                    <a:pt x="207362" y="477087"/>
                  </a:lnTo>
                  <a:lnTo>
                    <a:pt x="201758" y="480947"/>
                  </a:lnTo>
                  <a:lnTo>
                    <a:pt x="196153" y="484819"/>
                  </a:lnTo>
                  <a:lnTo>
                    <a:pt x="190549" y="488705"/>
                  </a:lnTo>
                  <a:lnTo>
                    <a:pt x="184944" y="492603"/>
                  </a:lnTo>
                  <a:lnTo>
                    <a:pt x="179340" y="496513"/>
                  </a:lnTo>
                  <a:lnTo>
                    <a:pt x="173736" y="500435"/>
                  </a:lnTo>
                  <a:lnTo>
                    <a:pt x="168131" y="504368"/>
                  </a:lnTo>
                  <a:lnTo>
                    <a:pt x="162527" y="508312"/>
                  </a:lnTo>
                  <a:lnTo>
                    <a:pt x="156923" y="512265"/>
                  </a:lnTo>
                  <a:lnTo>
                    <a:pt x="151318" y="516228"/>
                  </a:lnTo>
                  <a:lnTo>
                    <a:pt x="145714" y="520199"/>
                  </a:lnTo>
                  <a:lnTo>
                    <a:pt x="140109" y="524178"/>
                  </a:lnTo>
                  <a:lnTo>
                    <a:pt x="134505" y="528165"/>
                  </a:lnTo>
                  <a:lnTo>
                    <a:pt x="128901" y="532157"/>
                  </a:lnTo>
                  <a:lnTo>
                    <a:pt x="123296" y="536154"/>
                  </a:lnTo>
                  <a:lnTo>
                    <a:pt x="117692" y="540156"/>
                  </a:lnTo>
                  <a:lnTo>
                    <a:pt x="112087" y="544161"/>
                  </a:lnTo>
                  <a:lnTo>
                    <a:pt x="106483" y="548169"/>
                  </a:lnTo>
                  <a:lnTo>
                    <a:pt x="100879" y="552178"/>
                  </a:lnTo>
                  <a:lnTo>
                    <a:pt x="95274" y="556187"/>
                  </a:lnTo>
                  <a:lnTo>
                    <a:pt x="89670" y="560195"/>
                  </a:lnTo>
                  <a:lnTo>
                    <a:pt x="84065" y="564201"/>
                  </a:lnTo>
                  <a:lnTo>
                    <a:pt x="78461" y="568203"/>
                  </a:lnTo>
                  <a:lnTo>
                    <a:pt x="72857" y="572201"/>
                  </a:lnTo>
                  <a:lnTo>
                    <a:pt x="67252" y="576192"/>
                  </a:lnTo>
                  <a:lnTo>
                    <a:pt x="61648" y="580176"/>
                  </a:lnTo>
                  <a:lnTo>
                    <a:pt x="56043" y="584150"/>
                  </a:lnTo>
                  <a:lnTo>
                    <a:pt x="50439" y="588114"/>
                  </a:lnTo>
                  <a:lnTo>
                    <a:pt x="44835" y="592066"/>
                  </a:lnTo>
                  <a:lnTo>
                    <a:pt x="39230" y="596003"/>
                  </a:lnTo>
                  <a:lnTo>
                    <a:pt x="33626" y="599926"/>
                  </a:lnTo>
                  <a:lnTo>
                    <a:pt x="28021" y="603831"/>
                  </a:lnTo>
                  <a:lnTo>
                    <a:pt x="22417" y="607718"/>
                  </a:lnTo>
                  <a:lnTo>
                    <a:pt x="16813" y="611584"/>
                  </a:lnTo>
                  <a:lnTo>
                    <a:pt x="11208" y="615428"/>
                  </a:lnTo>
                  <a:lnTo>
                    <a:pt x="5604" y="619248"/>
                  </a:lnTo>
                  <a:lnTo>
                    <a:pt x="0" y="623043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644151" y="3019791"/>
              <a:ext cx="1883076" cy="622525"/>
            </a:xfrm>
            <a:custGeom>
              <a:avLst/>
              <a:pathLst>
                <a:path w="1883076" h="622525">
                  <a:moveTo>
                    <a:pt x="0" y="622525"/>
                  </a:moveTo>
                  <a:lnTo>
                    <a:pt x="5604" y="618711"/>
                  </a:lnTo>
                  <a:lnTo>
                    <a:pt x="11208" y="614872"/>
                  </a:lnTo>
                  <a:lnTo>
                    <a:pt x="16813" y="611008"/>
                  </a:lnTo>
                  <a:lnTo>
                    <a:pt x="22417" y="607121"/>
                  </a:lnTo>
                  <a:lnTo>
                    <a:pt x="28021" y="603213"/>
                  </a:lnTo>
                  <a:lnTo>
                    <a:pt x="33626" y="599286"/>
                  </a:lnTo>
                  <a:lnTo>
                    <a:pt x="39230" y="595342"/>
                  </a:lnTo>
                  <a:lnTo>
                    <a:pt x="44835" y="591381"/>
                  </a:lnTo>
                  <a:lnTo>
                    <a:pt x="50439" y="587407"/>
                  </a:lnTo>
                  <a:lnTo>
                    <a:pt x="56043" y="583419"/>
                  </a:lnTo>
                  <a:lnTo>
                    <a:pt x="61648" y="579421"/>
                  </a:lnTo>
                  <a:lnTo>
                    <a:pt x="67252" y="575413"/>
                  </a:lnTo>
                  <a:lnTo>
                    <a:pt x="72857" y="571397"/>
                  </a:lnTo>
                  <a:lnTo>
                    <a:pt x="78461" y="567374"/>
                  </a:lnTo>
                  <a:lnTo>
                    <a:pt x="84065" y="563345"/>
                  </a:lnTo>
                  <a:lnTo>
                    <a:pt x="89670" y="559313"/>
                  </a:lnTo>
                  <a:lnTo>
                    <a:pt x="95274" y="555278"/>
                  </a:lnTo>
                  <a:lnTo>
                    <a:pt x="100879" y="551241"/>
                  </a:lnTo>
                  <a:lnTo>
                    <a:pt x="106483" y="547204"/>
                  </a:lnTo>
                  <a:lnTo>
                    <a:pt x="112087" y="543167"/>
                  </a:lnTo>
                  <a:lnTo>
                    <a:pt x="117692" y="539133"/>
                  </a:lnTo>
                  <a:lnTo>
                    <a:pt x="123296" y="535101"/>
                  </a:lnTo>
                  <a:lnTo>
                    <a:pt x="128901" y="531073"/>
                  </a:lnTo>
                  <a:lnTo>
                    <a:pt x="134505" y="527050"/>
                  </a:lnTo>
                  <a:lnTo>
                    <a:pt x="140109" y="523033"/>
                  </a:lnTo>
                  <a:lnTo>
                    <a:pt x="145714" y="519021"/>
                  </a:lnTo>
                  <a:lnTo>
                    <a:pt x="151318" y="515018"/>
                  </a:lnTo>
                  <a:lnTo>
                    <a:pt x="156923" y="511022"/>
                  </a:lnTo>
                  <a:lnTo>
                    <a:pt x="162527" y="507034"/>
                  </a:lnTo>
                  <a:lnTo>
                    <a:pt x="168131" y="503056"/>
                  </a:lnTo>
                  <a:lnTo>
                    <a:pt x="173736" y="499088"/>
                  </a:lnTo>
                  <a:lnTo>
                    <a:pt x="179340" y="495131"/>
                  </a:lnTo>
                  <a:lnTo>
                    <a:pt x="184944" y="491184"/>
                  </a:lnTo>
                  <a:lnTo>
                    <a:pt x="190549" y="487249"/>
                  </a:lnTo>
                  <a:lnTo>
                    <a:pt x="196153" y="483326"/>
                  </a:lnTo>
                  <a:lnTo>
                    <a:pt x="201758" y="479416"/>
                  </a:lnTo>
                  <a:lnTo>
                    <a:pt x="207362" y="475518"/>
                  </a:lnTo>
                  <a:lnTo>
                    <a:pt x="212966" y="471633"/>
                  </a:lnTo>
                  <a:lnTo>
                    <a:pt x="218571" y="467762"/>
                  </a:lnTo>
                  <a:lnTo>
                    <a:pt x="224175" y="463905"/>
                  </a:lnTo>
                  <a:lnTo>
                    <a:pt x="229780" y="460062"/>
                  </a:lnTo>
                  <a:lnTo>
                    <a:pt x="235384" y="456233"/>
                  </a:lnTo>
                  <a:lnTo>
                    <a:pt x="240988" y="452418"/>
                  </a:lnTo>
                  <a:lnTo>
                    <a:pt x="246593" y="448619"/>
                  </a:lnTo>
                  <a:lnTo>
                    <a:pt x="252197" y="444834"/>
                  </a:lnTo>
                  <a:lnTo>
                    <a:pt x="257802" y="441065"/>
                  </a:lnTo>
                  <a:lnTo>
                    <a:pt x="263406" y="437311"/>
                  </a:lnTo>
                  <a:lnTo>
                    <a:pt x="269010" y="433573"/>
                  </a:lnTo>
                  <a:lnTo>
                    <a:pt x="274615" y="429850"/>
                  </a:lnTo>
                  <a:lnTo>
                    <a:pt x="280219" y="426143"/>
                  </a:lnTo>
                  <a:lnTo>
                    <a:pt x="285824" y="422451"/>
                  </a:lnTo>
                  <a:lnTo>
                    <a:pt x="291428" y="418776"/>
                  </a:lnTo>
                  <a:lnTo>
                    <a:pt x="297032" y="415117"/>
                  </a:lnTo>
                  <a:lnTo>
                    <a:pt x="302637" y="411474"/>
                  </a:lnTo>
                  <a:lnTo>
                    <a:pt x="308241" y="407847"/>
                  </a:lnTo>
                  <a:lnTo>
                    <a:pt x="313846" y="404236"/>
                  </a:lnTo>
                  <a:lnTo>
                    <a:pt x="319450" y="400641"/>
                  </a:lnTo>
                  <a:lnTo>
                    <a:pt x="325054" y="397063"/>
                  </a:lnTo>
                  <a:lnTo>
                    <a:pt x="330659" y="393502"/>
                  </a:lnTo>
                  <a:lnTo>
                    <a:pt x="336263" y="389956"/>
                  </a:lnTo>
                  <a:lnTo>
                    <a:pt x="341867" y="386427"/>
                  </a:lnTo>
                  <a:lnTo>
                    <a:pt x="347472" y="382915"/>
                  </a:lnTo>
                  <a:lnTo>
                    <a:pt x="353076" y="379419"/>
                  </a:lnTo>
                  <a:lnTo>
                    <a:pt x="358681" y="375940"/>
                  </a:lnTo>
                  <a:lnTo>
                    <a:pt x="364285" y="372477"/>
                  </a:lnTo>
                  <a:lnTo>
                    <a:pt x="369889" y="369031"/>
                  </a:lnTo>
                  <a:lnTo>
                    <a:pt x="375494" y="365601"/>
                  </a:lnTo>
                  <a:lnTo>
                    <a:pt x="381098" y="362188"/>
                  </a:lnTo>
                  <a:lnTo>
                    <a:pt x="386703" y="358792"/>
                  </a:lnTo>
                  <a:lnTo>
                    <a:pt x="392307" y="355412"/>
                  </a:lnTo>
                  <a:lnTo>
                    <a:pt x="397911" y="352049"/>
                  </a:lnTo>
                  <a:lnTo>
                    <a:pt x="403516" y="348703"/>
                  </a:lnTo>
                  <a:lnTo>
                    <a:pt x="409120" y="345373"/>
                  </a:lnTo>
                  <a:lnTo>
                    <a:pt x="414725" y="342060"/>
                  </a:lnTo>
                  <a:lnTo>
                    <a:pt x="420329" y="338764"/>
                  </a:lnTo>
                  <a:lnTo>
                    <a:pt x="425933" y="335484"/>
                  </a:lnTo>
                  <a:lnTo>
                    <a:pt x="431538" y="332221"/>
                  </a:lnTo>
                  <a:lnTo>
                    <a:pt x="437142" y="328975"/>
                  </a:lnTo>
                  <a:lnTo>
                    <a:pt x="442747" y="325746"/>
                  </a:lnTo>
                  <a:lnTo>
                    <a:pt x="448351" y="322534"/>
                  </a:lnTo>
                  <a:lnTo>
                    <a:pt x="453955" y="319338"/>
                  </a:lnTo>
                  <a:lnTo>
                    <a:pt x="459560" y="316159"/>
                  </a:lnTo>
                  <a:lnTo>
                    <a:pt x="465164" y="312998"/>
                  </a:lnTo>
                  <a:lnTo>
                    <a:pt x="470769" y="309853"/>
                  </a:lnTo>
                  <a:lnTo>
                    <a:pt x="476373" y="306725"/>
                  </a:lnTo>
                  <a:lnTo>
                    <a:pt x="481977" y="303614"/>
                  </a:lnTo>
                  <a:lnTo>
                    <a:pt x="487582" y="300519"/>
                  </a:lnTo>
                  <a:lnTo>
                    <a:pt x="493186" y="297442"/>
                  </a:lnTo>
                  <a:lnTo>
                    <a:pt x="498790" y="294382"/>
                  </a:lnTo>
                  <a:lnTo>
                    <a:pt x="504395" y="291339"/>
                  </a:lnTo>
                  <a:lnTo>
                    <a:pt x="509999" y="288313"/>
                  </a:lnTo>
                  <a:lnTo>
                    <a:pt x="515604" y="285304"/>
                  </a:lnTo>
                  <a:lnTo>
                    <a:pt x="521208" y="282312"/>
                  </a:lnTo>
                  <a:lnTo>
                    <a:pt x="526812" y="279338"/>
                  </a:lnTo>
                  <a:lnTo>
                    <a:pt x="532417" y="276380"/>
                  </a:lnTo>
                  <a:lnTo>
                    <a:pt x="538021" y="273440"/>
                  </a:lnTo>
                  <a:lnTo>
                    <a:pt x="543626" y="270516"/>
                  </a:lnTo>
                  <a:lnTo>
                    <a:pt x="549230" y="267610"/>
                  </a:lnTo>
                  <a:lnTo>
                    <a:pt x="554834" y="264722"/>
                  </a:lnTo>
                  <a:lnTo>
                    <a:pt x="560439" y="261850"/>
                  </a:lnTo>
                  <a:lnTo>
                    <a:pt x="566043" y="258996"/>
                  </a:lnTo>
                  <a:lnTo>
                    <a:pt x="571648" y="256159"/>
                  </a:lnTo>
                  <a:lnTo>
                    <a:pt x="577252" y="253340"/>
                  </a:lnTo>
                  <a:lnTo>
                    <a:pt x="582856" y="250538"/>
                  </a:lnTo>
                  <a:lnTo>
                    <a:pt x="588461" y="247753"/>
                  </a:lnTo>
                  <a:lnTo>
                    <a:pt x="594065" y="244986"/>
                  </a:lnTo>
                  <a:lnTo>
                    <a:pt x="599670" y="242236"/>
                  </a:lnTo>
                  <a:lnTo>
                    <a:pt x="605274" y="239503"/>
                  </a:lnTo>
                  <a:lnTo>
                    <a:pt x="610878" y="236788"/>
                  </a:lnTo>
                  <a:lnTo>
                    <a:pt x="616483" y="234091"/>
                  </a:lnTo>
                  <a:lnTo>
                    <a:pt x="622087" y="231410"/>
                  </a:lnTo>
                  <a:lnTo>
                    <a:pt x="627692" y="228748"/>
                  </a:lnTo>
                  <a:lnTo>
                    <a:pt x="633296" y="226103"/>
                  </a:lnTo>
                  <a:lnTo>
                    <a:pt x="638900" y="223475"/>
                  </a:lnTo>
                  <a:lnTo>
                    <a:pt x="644505" y="220865"/>
                  </a:lnTo>
                  <a:lnTo>
                    <a:pt x="650109" y="218272"/>
                  </a:lnTo>
                  <a:lnTo>
                    <a:pt x="655713" y="215697"/>
                  </a:lnTo>
                  <a:lnTo>
                    <a:pt x="661318" y="213140"/>
                  </a:lnTo>
                  <a:lnTo>
                    <a:pt x="666922" y="210600"/>
                  </a:lnTo>
                  <a:lnTo>
                    <a:pt x="672527" y="208078"/>
                  </a:lnTo>
                  <a:lnTo>
                    <a:pt x="678131" y="205573"/>
                  </a:lnTo>
                  <a:lnTo>
                    <a:pt x="683735" y="203085"/>
                  </a:lnTo>
                  <a:lnTo>
                    <a:pt x="689340" y="200616"/>
                  </a:lnTo>
                  <a:lnTo>
                    <a:pt x="694944" y="198163"/>
                  </a:lnTo>
                  <a:lnTo>
                    <a:pt x="700549" y="195729"/>
                  </a:lnTo>
                  <a:lnTo>
                    <a:pt x="706153" y="193312"/>
                  </a:lnTo>
                  <a:lnTo>
                    <a:pt x="711757" y="190912"/>
                  </a:lnTo>
                  <a:lnTo>
                    <a:pt x="717362" y="188530"/>
                  </a:lnTo>
                  <a:lnTo>
                    <a:pt x="722966" y="186165"/>
                  </a:lnTo>
                  <a:lnTo>
                    <a:pt x="728571" y="183818"/>
                  </a:lnTo>
                  <a:lnTo>
                    <a:pt x="734175" y="181488"/>
                  </a:lnTo>
                  <a:lnTo>
                    <a:pt x="739779" y="179176"/>
                  </a:lnTo>
                  <a:lnTo>
                    <a:pt x="745384" y="176881"/>
                  </a:lnTo>
                  <a:lnTo>
                    <a:pt x="750988" y="174604"/>
                  </a:lnTo>
                  <a:lnTo>
                    <a:pt x="756593" y="172344"/>
                  </a:lnTo>
                  <a:lnTo>
                    <a:pt x="762197" y="170101"/>
                  </a:lnTo>
                  <a:lnTo>
                    <a:pt x="767801" y="167876"/>
                  </a:lnTo>
                  <a:lnTo>
                    <a:pt x="773406" y="165668"/>
                  </a:lnTo>
                  <a:lnTo>
                    <a:pt x="779010" y="163478"/>
                  </a:lnTo>
                  <a:lnTo>
                    <a:pt x="784615" y="161304"/>
                  </a:lnTo>
                  <a:lnTo>
                    <a:pt x="790219" y="159148"/>
                  </a:lnTo>
                  <a:lnTo>
                    <a:pt x="795823" y="157009"/>
                  </a:lnTo>
                  <a:lnTo>
                    <a:pt x="801428" y="154888"/>
                  </a:lnTo>
                  <a:lnTo>
                    <a:pt x="807032" y="152783"/>
                  </a:lnTo>
                  <a:lnTo>
                    <a:pt x="812636" y="150696"/>
                  </a:lnTo>
                  <a:lnTo>
                    <a:pt x="818241" y="148626"/>
                  </a:lnTo>
                  <a:lnTo>
                    <a:pt x="823845" y="146572"/>
                  </a:lnTo>
                  <a:lnTo>
                    <a:pt x="829450" y="144536"/>
                  </a:lnTo>
                  <a:lnTo>
                    <a:pt x="835054" y="142517"/>
                  </a:lnTo>
                  <a:lnTo>
                    <a:pt x="840658" y="140515"/>
                  </a:lnTo>
                  <a:lnTo>
                    <a:pt x="846263" y="138530"/>
                  </a:lnTo>
                  <a:lnTo>
                    <a:pt x="851867" y="136561"/>
                  </a:lnTo>
                  <a:lnTo>
                    <a:pt x="857472" y="134610"/>
                  </a:lnTo>
                  <a:lnTo>
                    <a:pt x="863076" y="132675"/>
                  </a:lnTo>
                  <a:lnTo>
                    <a:pt x="868680" y="130757"/>
                  </a:lnTo>
                  <a:lnTo>
                    <a:pt x="874285" y="128856"/>
                  </a:lnTo>
                  <a:lnTo>
                    <a:pt x="879889" y="126972"/>
                  </a:lnTo>
                  <a:lnTo>
                    <a:pt x="885494" y="125104"/>
                  </a:lnTo>
                  <a:lnTo>
                    <a:pt x="891098" y="123253"/>
                  </a:lnTo>
                  <a:lnTo>
                    <a:pt x="896702" y="121418"/>
                  </a:lnTo>
                  <a:lnTo>
                    <a:pt x="902307" y="119600"/>
                  </a:lnTo>
                  <a:lnTo>
                    <a:pt x="907911" y="117799"/>
                  </a:lnTo>
                  <a:lnTo>
                    <a:pt x="913516" y="116014"/>
                  </a:lnTo>
                  <a:lnTo>
                    <a:pt x="919120" y="114245"/>
                  </a:lnTo>
                  <a:lnTo>
                    <a:pt x="924724" y="112493"/>
                  </a:lnTo>
                  <a:lnTo>
                    <a:pt x="930329" y="110757"/>
                  </a:lnTo>
                  <a:lnTo>
                    <a:pt x="935933" y="109038"/>
                  </a:lnTo>
                  <a:lnTo>
                    <a:pt x="941538" y="107334"/>
                  </a:lnTo>
                  <a:lnTo>
                    <a:pt x="947142" y="105647"/>
                  </a:lnTo>
                  <a:lnTo>
                    <a:pt x="952746" y="103977"/>
                  </a:lnTo>
                  <a:lnTo>
                    <a:pt x="958351" y="102322"/>
                  </a:lnTo>
                  <a:lnTo>
                    <a:pt x="963955" y="100683"/>
                  </a:lnTo>
                  <a:lnTo>
                    <a:pt x="969559" y="99061"/>
                  </a:lnTo>
                  <a:lnTo>
                    <a:pt x="975164" y="97454"/>
                  </a:lnTo>
                  <a:lnTo>
                    <a:pt x="980768" y="95864"/>
                  </a:lnTo>
                  <a:lnTo>
                    <a:pt x="986373" y="94289"/>
                  </a:lnTo>
                  <a:lnTo>
                    <a:pt x="991977" y="92730"/>
                  </a:lnTo>
                  <a:lnTo>
                    <a:pt x="997581" y="91188"/>
                  </a:lnTo>
                  <a:lnTo>
                    <a:pt x="1003186" y="89661"/>
                  </a:lnTo>
                  <a:lnTo>
                    <a:pt x="1008790" y="88150"/>
                  </a:lnTo>
                  <a:lnTo>
                    <a:pt x="1014395" y="86654"/>
                  </a:lnTo>
                  <a:lnTo>
                    <a:pt x="1019999" y="85175"/>
                  </a:lnTo>
                  <a:lnTo>
                    <a:pt x="1025603" y="83711"/>
                  </a:lnTo>
                  <a:lnTo>
                    <a:pt x="1031208" y="82262"/>
                  </a:lnTo>
                  <a:lnTo>
                    <a:pt x="1036812" y="80830"/>
                  </a:lnTo>
                  <a:lnTo>
                    <a:pt x="1042417" y="79413"/>
                  </a:lnTo>
                  <a:lnTo>
                    <a:pt x="1048021" y="78011"/>
                  </a:lnTo>
                  <a:lnTo>
                    <a:pt x="1053625" y="76625"/>
                  </a:lnTo>
                  <a:lnTo>
                    <a:pt x="1059230" y="75254"/>
                  </a:lnTo>
                  <a:lnTo>
                    <a:pt x="1064834" y="73899"/>
                  </a:lnTo>
                  <a:lnTo>
                    <a:pt x="1070439" y="72560"/>
                  </a:lnTo>
                  <a:lnTo>
                    <a:pt x="1076043" y="71235"/>
                  </a:lnTo>
                  <a:lnTo>
                    <a:pt x="1081647" y="69926"/>
                  </a:lnTo>
                  <a:lnTo>
                    <a:pt x="1087252" y="68633"/>
                  </a:lnTo>
                  <a:lnTo>
                    <a:pt x="1092856" y="67354"/>
                  </a:lnTo>
                  <a:lnTo>
                    <a:pt x="1098461" y="66091"/>
                  </a:lnTo>
                  <a:lnTo>
                    <a:pt x="1104065" y="64843"/>
                  </a:lnTo>
                  <a:lnTo>
                    <a:pt x="1109669" y="63610"/>
                  </a:lnTo>
                  <a:lnTo>
                    <a:pt x="1115274" y="62392"/>
                  </a:lnTo>
                  <a:lnTo>
                    <a:pt x="1120878" y="61190"/>
                  </a:lnTo>
                  <a:lnTo>
                    <a:pt x="1126482" y="60002"/>
                  </a:lnTo>
                  <a:lnTo>
                    <a:pt x="1132087" y="58830"/>
                  </a:lnTo>
                  <a:lnTo>
                    <a:pt x="1137691" y="57672"/>
                  </a:lnTo>
                  <a:lnTo>
                    <a:pt x="1143296" y="56529"/>
                  </a:lnTo>
                  <a:lnTo>
                    <a:pt x="1148900" y="55401"/>
                  </a:lnTo>
                  <a:lnTo>
                    <a:pt x="1154504" y="54288"/>
                  </a:lnTo>
                  <a:lnTo>
                    <a:pt x="1160109" y="53190"/>
                  </a:lnTo>
                  <a:lnTo>
                    <a:pt x="1165713" y="52107"/>
                  </a:lnTo>
                  <a:lnTo>
                    <a:pt x="1171318" y="51038"/>
                  </a:lnTo>
                  <a:lnTo>
                    <a:pt x="1176922" y="49984"/>
                  </a:lnTo>
                  <a:lnTo>
                    <a:pt x="1182526" y="48945"/>
                  </a:lnTo>
                  <a:lnTo>
                    <a:pt x="1188131" y="47920"/>
                  </a:lnTo>
                  <a:lnTo>
                    <a:pt x="1193735" y="46910"/>
                  </a:lnTo>
                  <a:lnTo>
                    <a:pt x="1199340" y="45914"/>
                  </a:lnTo>
                  <a:lnTo>
                    <a:pt x="1204944" y="44932"/>
                  </a:lnTo>
                  <a:lnTo>
                    <a:pt x="1210548" y="43965"/>
                  </a:lnTo>
                  <a:lnTo>
                    <a:pt x="1216153" y="43012"/>
                  </a:lnTo>
                  <a:lnTo>
                    <a:pt x="1221757" y="42074"/>
                  </a:lnTo>
                  <a:lnTo>
                    <a:pt x="1227362" y="41149"/>
                  </a:lnTo>
                  <a:lnTo>
                    <a:pt x="1232966" y="40239"/>
                  </a:lnTo>
                  <a:lnTo>
                    <a:pt x="1238570" y="39343"/>
                  </a:lnTo>
                  <a:lnTo>
                    <a:pt x="1244175" y="38461"/>
                  </a:lnTo>
                  <a:lnTo>
                    <a:pt x="1249779" y="37592"/>
                  </a:lnTo>
                  <a:lnTo>
                    <a:pt x="1255384" y="36738"/>
                  </a:lnTo>
                  <a:lnTo>
                    <a:pt x="1260988" y="35897"/>
                  </a:lnTo>
                  <a:lnTo>
                    <a:pt x="1266592" y="35070"/>
                  </a:lnTo>
                  <a:lnTo>
                    <a:pt x="1272197" y="34256"/>
                  </a:lnTo>
                  <a:lnTo>
                    <a:pt x="1277801" y="33456"/>
                  </a:lnTo>
                  <a:lnTo>
                    <a:pt x="1283406" y="32670"/>
                  </a:lnTo>
                  <a:lnTo>
                    <a:pt x="1289010" y="31897"/>
                  </a:lnTo>
                  <a:lnTo>
                    <a:pt x="1294614" y="31137"/>
                  </a:lnTo>
                  <a:lnTo>
                    <a:pt x="1300219" y="30390"/>
                  </a:lnTo>
                  <a:lnTo>
                    <a:pt x="1305823" y="29656"/>
                  </a:lnTo>
                  <a:lnTo>
                    <a:pt x="1311427" y="28935"/>
                  </a:lnTo>
                  <a:lnTo>
                    <a:pt x="1317032" y="28227"/>
                  </a:lnTo>
                  <a:lnTo>
                    <a:pt x="1322636" y="27532"/>
                  </a:lnTo>
                  <a:lnTo>
                    <a:pt x="1328241" y="26849"/>
                  </a:lnTo>
                  <a:lnTo>
                    <a:pt x="1333845" y="26179"/>
                  </a:lnTo>
                  <a:lnTo>
                    <a:pt x="1339449" y="25521"/>
                  </a:lnTo>
                  <a:lnTo>
                    <a:pt x="1345054" y="24875"/>
                  </a:lnTo>
                  <a:lnTo>
                    <a:pt x="1350658" y="24242"/>
                  </a:lnTo>
                  <a:lnTo>
                    <a:pt x="1356263" y="23621"/>
                  </a:lnTo>
                  <a:lnTo>
                    <a:pt x="1361867" y="23011"/>
                  </a:lnTo>
                  <a:lnTo>
                    <a:pt x="1367471" y="22413"/>
                  </a:lnTo>
                  <a:lnTo>
                    <a:pt x="1373076" y="21827"/>
                  </a:lnTo>
                  <a:lnTo>
                    <a:pt x="1378680" y="21252"/>
                  </a:lnTo>
                  <a:lnTo>
                    <a:pt x="1384285" y="20689"/>
                  </a:lnTo>
                  <a:lnTo>
                    <a:pt x="1389889" y="20136"/>
                  </a:lnTo>
                  <a:lnTo>
                    <a:pt x="1395493" y="19595"/>
                  </a:lnTo>
                  <a:lnTo>
                    <a:pt x="1401098" y="19064"/>
                  </a:lnTo>
                  <a:lnTo>
                    <a:pt x="1406702" y="18545"/>
                  </a:lnTo>
                  <a:lnTo>
                    <a:pt x="1412307" y="18035"/>
                  </a:lnTo>
                  <a:lnTo>
                    <a:pt x="1417911" y="17536"/>
                  </a:lnTo>
                  <a:lnTo>
                    <a:pt x="1423515" y="17048"/>
                  </a:lnTo>
                  <a:lnTo>
                    <a:pt x="1429120" y="16569"/>
                  </a:lnTo>
                  <a:lnTo>
                    <a:pt x="1434724" y="16100"/>
                  </a:lnTo>
                  <a:lnTo>
                    <a:pt x="1440329" y="15641"/>
                  </a:lnTo>
                  <a:lnTo>
                    <a:pt x="1445933" y="15191"/>
                  </a:lnTo>
                  <a:lnTo>
                    <a:pt x="1451537" y="14750"/>
                  </a:lnTo>
                  <a:lnTo>
                    <a:pt x="1457142" y="14319"/>
                  </a:lnTo>
                  <a:lnTo>
                    <a:pt x="1462746" y="13896"/>
                  </a:lnTo>
                  <a:lnTo>
                    <a:pt x="1468350" y="13482"/>
                  </a:lnTo>
                  <a:lnTo>
                    <a:pt x="1473955" y="13077"/>
                  </a:lnTo>
                  <a:lnTo>
                    <a:pt x="1479559" y="12680"/>
                  </a:lnTo>
                  <a:lnTo>
                    <a:pt x="1485164" y="12291"/>
                  </a:lnTo>
                  <a:lnTo>
                    <a:pt x="1490768" y="11910"/>
                  </a:lnTo>
                  <a:lnTo>
                    <a:pt x="1496372" y="11536"/>
                  </a:lnTo>
                  <a:lnTo>
                    <a:pt x="1501977" y="11170"/>
                  </a:lnTo>
                  <a:lnTo>
                    <a:pt x="1507581" y="10812"/>
                  </a:lnTo>
                  <a:lnTo>
                    <a:pt x="1513186" y="10460"/>
                  </a:lnTo>
                  <a:lnTo>
                    <a:pt x="1518790" y="10115"/>
                  </a:lnTo>
                  <a:lnTo>
                    <a:pt x="1524394" y="9777"/>
                  </a:lnTo>
                  <a:lnTo>
                    <a:pt x="1529999" y="9446"/>
                  </a:lnTo>
                  <a:lnTo>
                    <a:pt x="1535603" y="9120"/>
                  </a:lnTo>
                  <a:lnTo>
                    <a:pt x="1541208" y="8801"/>
                  </a:lnTo>
                  <a:lnTo>
                    <a:pt x="1546812" y="8487"/>
                  </a:lnTo>
                  <a:lnTo>
                    <a:pt x="1552416" y="8179"/>
                  </a:lnTo>
                  <a:lnTo>
                    <a:pt x="1558021" y="7877"/>
                  </a:lnTo>
                  <a:lnTo>
                    <a:pt x="1563625" y="7580"/>
                  </a:lnTo>
                  <a:lnTo>
                    <a:pt x="1569230" y="7288"/>
                  </a:lnTo>
                  <a:lnTo>
                    <a:pt x="1574834" y="7001"/>
                  </a:lnTo>
                  <a:lnTo>
                    <a:pt x="1580438" y="6720"/>
                  </a:lnTo>
                  <a:lnTo>
                    <a:pt x="1586043" y="6443"/>
                  </a:lnTo>
                  <a:lnTo>
                    <a:pt x="1591647" y="6170"/>
                  </a:lnTo>
                  <a:lnTo>
                    <a:pt x="1597252" y="5903"/>
                  </a:lnTo>
                  <a:lnTo>
                    <a:pt x="1602856" y="5640"/>
                  </a:lnTo>
                  <a:lnTo>
                    <a:pt x="1608460" y="5381"/>
                  </a:lnTo>
                  <a:lnTo>
                    <a:pt x="1614065" y="5128"/>
                  </a:lnTo>
                  <a:lnTo>
                    <a:pt x="1619669" y="4879"/>
                  </a:lnTo>
                  <a:lnTo>
                    <a:pt x="1625273" y="4635"/>
                  </a:lnTo>
                  <a:lnTo>
                    <a:pt x="1630878" y="4396"/>
                  </a:lnTo>
                  <a:lnTo>
                    <a:pt x="1636482" y="4162"/>
                  </a:lnTo>
                  <a:lnTo>
                    <a:pt x="1642087" y="3933"/>
                  </a:lnTo>
                  <a:lnTo>
                    <a:pt x="1647691" y="3709"/>
                  </a:lnTo>
                  <a:lnTo>
                    <a:pt x="1653295" y="3491"/>
                  </a:lnTo>
                  <a:lnTo>
                    <a:pt x="1658900" y="3279"/>
                  </a:lnTo>
                  <a:lnTo>
                    <a:pt x="1664504" y="3074"/>
                  </a:lnTo>
                  <a:lnTo>
                    <a:pt x="1670109" y="2874"/>
                  </a:lnTo>
                  <a:lnTo>
                    <a:pt x="1675713" y="2681"/>
                  </a:lnTo>
                  <a:lnTo>
                    <a:pt x="1681317" y="2496"/>
                  </a:lnTo>
                  <a:lnTo>
                    <a:pt x="1686922" y="2317"/>
                  </a:lnTo>
                  <a:lnTo>
                    <a:pt x="1692526" y="2145"/>
                  </a:lnTo>
                  <a:lnTo>
                    <a:pt x="1698131" y="1982"/>
                  </a:lnTo>
                  <a:lnTo>
                    <a:pt x="1703735" y="1826"/>
                  </a:lnTo>
                  <a:lnTo>
                    <a:pt x="1709339" y="1677"/>
                  </a:lnTo>
                  <a:lnTo>
                    <a:pt x="1714944" y="1537"/>
                  </a:lnTo>
                  <a:lnTo>
                    <a:pt x="1720548" y="1404"/>
                  </a:lnTo>
                  <a:lnTo>
                    <a:pt x="1726153" y="1280"/>
                  </a:lnTo>
                  <a:lnTo>
                    <a:pt x="1731757" y="1163"/>
                  </a:lnTo>
                  <a:lnTo>
                    <a:pt x="1737361" y="1054"/>
                  </a:lnTo>
                  <a:lnTo>
                    <a:pt x="1742966" y="953"/>
                  </a:lnTo>
                  <a:lnTo>
                    <a:pt x="1748570" y="859"/>
                  </a:lnTo>
                  <a:lnTo>
                    <a:pt x="1754175" y="771"/>
                  </a:lnTo>
                  <a:lnTo>
                    <a:pt x="1759779" y="691"/>
                  </a:lnTo>
                  <a:lnTo>
                    <a:pt x="1765383" y="617"/>
                  </a:lnTo>
                  <a:lnTo>
                    <a:pt x="1770988" y="550"/>
                  </a:lnTo>
                  <a:lnTo>
                    <a:pt x="1776592" y="488"/>
                  </a:lnTo>
                  <a:lnTo>
                    <a:pt x="1782196" y="432"/>
                  </a:lnTo>
                  <a:lnTo>
                    <a:pt x="1787801" y="381"/>
                  </a:lnTo>
                  <a:lnTo>
                    <a:pt x="1793405" y="334"/>
                  </a:lnTo>
                  <a:lnTo>
                    <a:pt x="1799010" y="292"/>
                  </a:lnTo>
                  <a:lnTo>
                    <a:pt x="1804614" y="254"/>
                  </a:lnTo>
                  <a:lnTo>
                    <a:pt x="1810218" y="220"/>
                  </a:lnTo>
                  <a:lnTo>
                    <a:pt x="1815823" y="190"/>
                  </a:lnTo>
                  <a:lnTo>
                    <a:pt x="1821427" y="162"/>
                  </a:lnTo>
                  <a:lnTo>
                    <a:pt x="1827032" y="138"/>
                  </a:lnTo>
                  <a:lnTo>
                    <a:pt x="1832636" y="116"/>
                  </a:lnTo>
                  <a:lnTo>
                    <a:pt x="1838240" y="96"/>
                  </a:lnTo>
                  <a:lnTo>
                    <a:pt x="1843845" y="78"/>
                  </a:lnTo>
                  <a:lnTo>
                    <a:pt x="1849449" y="63"/>
                  </a:lnTo>
                  <a:lnTo>
                    <a:pt x="1855054" y="49"/>
                  </a:lnTo>
                  <a:lnTo>
                    <a:pt x="1860658" y="36"/>
                  </a:lnTo>
                  <a:lnTo>
                    <a:pt x="1866262" y="25"/>
                  </a:lnTo>
                  <a:lnTo>
                    <a:pt x="1871867" y="16"/>
                  </a:lnTo>
                  <a:lnTo>
                    <a:pt x="1877471" y="7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644151" y="3020373"/>
              <a:ext cx="1883076" cy="622920"/>
            </a:xfrm>
            <a:custGeom>
              <a:avLst/>
              <a:pathLst>
                <a:path w="1883076" h="622920">
                  <a:moveTo>
                    <a:pt x="0" y="622461"/>
                  </a:moveTo>
                  <a:lnTo>
                    <a:pt x="5604" y="618667"/>
                  </a:lnTo>
                  <a:lnTo>
                    <a:pt x="11208" y="614847"/>
                  </a:lnTo>
                  <a:lnTo>
                    <a:pt x="16813" y="611003"/>
                  </a:lnTo>
                  <a:lnTo>
                    <a:pt x="22417" y="607137"/>
                  </a:lnTo>
                  <a:lnTo>
                    <a:pt x="28021" y="603250"/>
                  </a:lnTo>
                  <a:lnTo>
                    <a:pt x="33626" y="599345"/>
                  </a:lnTo>
                  <a:lnTo>
                    <a:pt x="39230" y="595422"/>
                  </a:lnTo>
                  <a:lnTo>
                    <a:pt x="44835" y="591484"/>
                  </a:lnTo>
                  <a:lnTo>
                    <a:pt x="50439" y="587533"/>
                  </a:lnTo>
                  <a:lnTo>
                    <a:pt x="56043" y="583569"/>
                  </a:lnTo>
                  <a:lnTo>
                    <a:pt x="61648" y="579594"/>
                  </a:lnTo>
                  <a:lnTo>
                    <a:pt x="67252" y="575611"/>
                  </a:lnTo>
                  <a:lnTo>
                    <a:pt x="72857" y="571619"/>
                  </a:lnTo>
                  <a:lnTo>
                    <a:pt x="78461" y="567622"/>
                  </a:lnTo>
                  <a:lnTo>
                    <a:pt x="84065" y="563620"/>
                  </a:lnTo>
                  <a:lnTo>
                    <a:pt x="89670" y="559614"/>
                  </a:lnTo>
                  <a:lnTo>
                    <a:pt x="95274" y="555606"/>
                  </a:lnTo>
                  <a:lnTo>
                    <a:pt x="100879" y="551597"/>
                  </a:lnTo>
                  <a:lnTo>
                    <a:pt x="106483" y="547588"/>
                  </a:lnTo>
                  <a:lnTo>
                    <a:pt x="112087" y="543580"/>
                  </a:lnTo>
                  <a:lnTo>
                    <a:pt x="117692" y="539575"/>
                  </a:lnTo>
                  <a:lnTo>
                    <a:pt x="123296" y="535573"/>
                  </a:lnTo>
                  <a:lnTo>
                    <a:pt x="128901" y="531575"/>
                  </a:lnTo>
                  <a:lnTo>
                    <a:pt x="134505" y="527583"/>
                  </a:lnTo>
                  <a:lnTo>
                    <a:pt x="140109" y="523597"/>
                  </a:lnTo>
                  <a:lnTo>
                    <a:pt x="145714" y="519618"/>
                  </a:lnTo>
                  <a:lnTo>
                    <a:pt x="151318" y="515647"/>
                  </a:lnTo>
                  <a:lnTo>
                    <a:pt x="156923" y="511684"/>
                  </a:lnTo>
                  <a:lnTo>
                    <a:pt x="162527" y="507731"/>
                  </a:lnTo>
                  <a:lnTo>
                    <a:pt x="168131" y="503787"/>
                  </a:lnTo>
                  <a:lnTo>
                    <a:pt x="173736" y="499854"/>
                  </a:lnTo>
                  <a:lnTo>
                    <a:pt x="179340" y="495932"/>
                  </a:lnTo>
                  <a:lnTo>
                    <a:pt x="184944" y="492022"/>
                  </a:lnTo>
                  <a:lnTo>
                    <a:pt x="190549" y="488124"/>
                  </a:lnTo>
                  <a:lnTo>
                    <a:pt x="196153" y="484238"/>
                  </a:lnTo>
                  <a:lnTo>
                    <a:pt x="201758" y="480365"/>
                  </a:lnTo>
                  <a:lnTo>
                    <a:pt x="207362" y="476506"/>
                  </a:lnTo>
                  <a:lnTo>
                    <a:pt x="212966" y="472661"/>
                  </a:lnTo>
                  <a:lnTo>
                    <a:pt x="218571" y="468829"/>
                  </a:lnTo>
                  <a:lnTo>
                    <a:pt x="224175" y="465013"/>
                  </a:lnTo>
                  <a:lnTo>
                    <a:pt x="229780" y="461211"/>
                  </a:lnTo>
                  <a:lnTo>
                    <a:pt x="235384" y="457423"/>
                  </a:lnTo>
                  <a:lnTo>
                    <a:pt x="240988" y="453652"/>
                  </a:lnTo>
                  <a:lnTo>
                    <a:pt x="246593" y="449895"/>
                  </a:lnTo>
                  <a:lnTo>
                    <a:pt x="252197" y="446155"/>
                  </a:lnTo>
                  <a:lnTo>
                    <a:pt x="257802" y="442430"/>
                  </a:lnTo>
                  <a:lnTo>
                    <a:pt x="263406" y="438721"/>
                  </a:lnTo>
                  <a:lnTo>
                    <a:pt x="269010" y="435029"/>
                  </a:lnTo>
                  <a:lnTo>
                    <a:pt x="274615" y="431353"/>
                  </a:lnTo>
                  <a:lnTo>
                    <a:pt x="280219" y="427693"/>
                  </a:lnTo>
                  <a:lnTo>
                    <a:pt x="285824" y="424050"/>
                  </a:lnTo>
                  <a:lnTo>
                    <a:pt x="291428" y="420423"/>
                  </a:lnTo>
                  <a:lnTo>
                    <a:pt x="297032" y="416814"/>
                  </a:lnTo>
                  <a:lnTo>
                    <a:pt x="302637" y="413221"/>
                  </a:lnTo>
                  <a:lnTo>
                    <a:pt x="308241" y="409645"/>
                  </a:lnTo>
                  <a:lnTo>
                    <a:pt x="313846" y="406086"/>
                  </a:lnTo>
                  <a:lnTo>
                    <a:pt x="319450" y="402544"/>
                  </a:lnTo>
                  <a:lnTo>
                    <a:pt x="325054" y="399019"/>
                  </a:lnTo>
                  <a:lnTo>
                    <a:pt x="330659" y="395512"/>
                  </a:lnTo>
                  <a:lnTo>
                    <a:pt x="336263" y="392021"/>
                  </a:lnTo>
                  <a:lnTo>
                    <a:pt x="341867" y="388548"/>
                  </a:lnTo>
                  <a:lnTo>
                    <a:pt x="347472" y="385092"/>
                  </a:lnTo>
                  <a:lnTo>
                    <a:pt x="353076" y="381654"/>
                  </a:lnTo>
                  <a:lnTo>
                    <a:pt x="358681" y="378233"/>
                  </a:lnTo>
                  <a:lnTo>
                    <a:pt x="364285" y="374829"/>
                  </a:lnTo>
                  <a:lnTo>
                    <a:pt x="369889" y="371443"/>
                  </a:lnTo>
                  <a:lnTo>
                    <a:pt x="375494" y="368074"/>
                  </a:lnTo>
                  <a:lnTo>
                    <a:pt x="381098" y="364723"/>
                  </a:lnTo>
                  <a:lnTo>
                    <a:pt x="386703" y="361389"/>
                  </a:lnTo>
                  <a:lnTo>
                    <a:pt x="392307" y="358072"/>
                  </a:lnTo>
                  <a:lnTo>
                    <a:pt x="397911" y="354774"/>
                  </a:lnTo>
                  <a:lnTo>
                    <a:pt x="403516" y="351492"/>
                  </a:lnTo>
                  <a:lnTo>
                    <a:pt x="409120" y="348229"/>
                  </a:lnTo>
                  <a:lnTo>
                    <a:pt x="414725" y="344983"/>
                  </a:lnTo>
                  <a:lnTo>
                    <a:pt x="420329" y="341755"/>
                  </a:lnTo>
                  <a:lnTo>
                    <a:pt x="425933" y="338544"/>
                  </a:lnTo>
                  <a:lnTo>
                    <a:pt x="431538" y="335351"/>
                  </a:lnTo>
                  <a:lnTo>
                    <a:pt x="437142" y="332176"/>
                  </a:lnTo>
                  <a:lnTo>
                    <a:pt x="442747" y="329018"/>
                  </a:lnTo>
                  <a:lnTo>
                    <a:pt x="448351" y="325879"/>
                  </a:lnTo>
                  <a:lnTo>
                    <a:pt x="453955" y="322757"/>
                  </a:lnTo>
                  <a:lnTo>
                    <a:pt x="459560" y="319653"/>
                  </a:lnTo>
                  <a:lnTo>
                    <a:pt x="465164" y="316566"/>
                  </a:lnTo>
                  <a:lnTo>
                    <a:pt x="470769" y="313498"/>
                  </a:lnTo>
                  <a:lnTo>
                    <a:pt x="476373" y="310448"/>
                  </a:lnTo>
                  <a:lnTo>
                    <a:pt x="481977" y="307415"/>
                  </a:lnTo>
                  <a:lnTo>
                    <a:pt x="487582" y="304401"/>
                  </a:lnTo>
                  <a:lnTo>
                    <a:pt x="493186" y="301404"/>
                  </a:lnTo>
                  <a:lnTo>
                    <a:pt x="498790" y="298426"/>
                  </a:lnTo>
                  <a:lnTo>
                    <a:pt x="504395" y="295466"/>
                  </a:lnTo>
                  <a:lnTo>
                    <a:pt x="509999" y="292523"/>
                  </a:lnTo>
                  <a:lnTo>
                    <a:pt x="515604" y="289599"/>
                  </a:lnTo>
                  <a:lnTo>
                    <a:pt x="521208" y="286693"/>
                  </a:lnTo>
                  <a:lnTo>
                    <a:pt x="526812" y="283806"/>
                  </a:lnTo>
                  <a:lnTo>
                    <a:pt x="532417" y="280936"/>
                  </a:lnTo>
                  <a:lnTo>
                    <a:pt x="538021" y="278085"/>
                  </a:lnTo>
                  <a:lnTo>
                    <a:pt x="543626" y="275252"/>
                  </a:lnTo>
                  <a:lnTo>
                    <a:pt x="549230" y="272437"/>
                  </a:lnTo>
                  <a:lnTo>
                    <a:pt x="554834" y="269641"/>
                  </a:lnTo>
                  <a:lnTo>
                    <a:pt x="560439" y="266863"/>
                  </a:lnTo>
                  <a:lnTo>
                    <a:pt x="566043" y="264104"/>
                  </a:lnTo>
                  <a:lnTo>
                    <a:pt x="571648" y="261363"/>
                  </a:lnTo>
                  <a:lnTo>
                    <a:pt x="577252" y="258640"/>
                  </a:lnTo>
                  <a:lnTo>
                    <a:pt x="582856" y="255936"/>
                  </a:lnTo>
                  <a:lnTo>
                    <a:pt x="588461" y="253250"/>
                  </a:lnTo>
                  <a:lnTo>
                    <a:pt x="594065" y="250583"/>
                  </a:lnTo>
                  <a:lnTo>
                    <a:pt x="599670" y="247935"/>
                  </a:lnTo>
                  <a:lnTo>
                    <a:pt x="605274" y="245305"/>
                  </a:lnTo>
                  <a:lnTo>
                    <a:pt x="610878" y="242693"/>
                  </a:lnTo>
                  <a:lnTo>
                    <a:pt x="616483" y="240100"/>
                  </a:lnTo>
                  <a:lnTo>
                    <a:pt x="622087" y="237526"/>
                  </a:lnTo>
                  <a:lnTo>
                    <a:pt x="627692" y="234971"/>
                  </a:lnTo>
                  <a:lnTo>
                    <a:pt x="633296" y="232434"/>
                  </a:lnTo>
                  <a:lnTo>
                    <a:pt x="638900" y="229916"/>
                  </a:lnTo>
                  <a:lnTo>
                    <a:pt x="644505" y="227416"/>
                  </a:lnTo>
                  <a:lnTo>
                    <a:pt x="650109" y="224935"/>
                  </a:lnTo>
                  <a:lnTo>
                    <a:pt x="655713" y="222473"/>
                  </a:lnTo>
                  <a:lnTo>
                    <a:pt x="661318" y="220029"/>
                  </a:lnTo>
                  <a:lnTo>
                    <a:pt x="666922" y="217605"/>
                  </a:lnTo>
                  <a:lnTo>
                    <a:pt x="672527" y="215198"/>
                  </a:lnTo>
                  <a:lnTo>
                    <a:pt x="678131" y="212811"/>
                  </a:lnTo>
                  <a:lnTo>
                    <a:pt x="683735" y="210442"/>
                  </a:lnTo>
                  <a:lnTo>
                    <a:pt x="689340" y="208092"/>
                  </a:lnTo>
                  <a:lnTo>
                    <a:pt x="694944" y="205761"/>
                  </a:lnTo>
                  <a:lnTo>
                    <a:pt x="700549" y="203448"/>
                  </a:lnTo>
                  <a:lnTo>
                    <a:pt x="706153" y="201154"/>
                  </a:lnTo>
                  <a:lnTo>
                    <a:pt x="711757" y="198878"/>
                  </a:lnTo>
                  <a:lnTo>
                    <a:pt x="717362" y="196622"/>
                  </a:lnTo>
                  <a:lnTo>
                    <a:pt x="722966" y="194383"/>
                  </a:lnTo>
                  <a:lnTo>
                    <a:pt x="728571" y="192164"/>
                  </a:lnTo>
                  <a:lnTo>
                    <a:pt x="734175" y="189963"/>
                  </a:lnTo>
                  <a:lnTo>
                    <a:pt x="739779" y="187780"/>
                  </a:lnTo>
                  <a:lnTo>
                    <a:pt x="745384" y="185616"/>
                  </a:lnTo>
                  <a:lnTo>
                    <a:pt x="750988" y="183470"/>
                  </a:lnTo>
                  <a:lnTo>
                    <a:pt x="756593" y="181343"/>
                  </a:lnTo>
                  <a:lnTo>
                    <a:pt x="762197" y="179234"/>
                  </a:lnTo>
                  <a:lnTo>
                    <a:pt x="767801" y="177144"/>
                  </a:lnTo>
                  <a:lnTo>
                    <a:pt x="773406" y="175072"/>
                  </a:lnTo>
                  <a:lnTo>
                    <a:pt x="779010" y="173018"/>
                  </a:lnTo>
                  <a:lnTo>
                    <a:pt x="784615" y="170983"/>
                  </a:lnTo>
                  <a:lnTo>
                    <a:pt x="790219" y="168966"/>
                  </a:lnTo>
                  <a:lnTo>
                    <a:pt x="795823" y="166967"/>
                  </a:lnTo>
                  <a:lnTo>
                    <a:pt x="801428" y="164986"/>
                  </a:lnTo>
                  <a:lnTo>
                    <a:pt x="807032" y="163023"/>
                  </a:lnTo>
                  <a:lnTo>
                    <a:pt x="812636" y="161078"/>
                  </a:lnTo>
                  <a:lnTo>
                    <a:pt x="818241" y="159151"/>
                  </a:lnTo>
                  <a:lnTo>
                    <a:pt x="823845" y="157242"/>
                  </a:lnTo>
                  <a:lnTo>
                    <a:pt x="829450" y="155351"/>
                  </a:lnTo>
                  <a:lnTo>
                    <a:pt x="835054" y="153478"/>
                  </a:lnTo>
                  <a:lnTo>
                    <a:pt x="840658" y="151623"/>
                  </a:lnTo>
                  <a:lnTo>
                    <a:pt x="846263" y="149785"/>
                  </a:lnTo>
                  <a:lnTo>
                    <a:pt x="851867" y="147965"/>
                  </a:lnTo>
                  <a:lnTo>
                    <a:pt x="857472" y="146162"/>
                  </a:lnTo>
                  <a:lnTo>
                    <a:pt x="863076" y="144377"/>
                  </a:lnTo>
                  <a:lnTo>
                    <a:pt x="868680" y="142609"/>
                  </a:lnTo>
                  <a:lnTo>
                    <a:pt x="874285" y="140859"/>
                  </a:lnTo>
                  <a:lnTo>
                    <a:pt x="879889" y="139126"/>
                  </a:lnTo>
                  <a:lnTo>
                    <a:pt x="885494" y="137410"/>
                  </a:lnTo>
                  <a:lnTo>
                    <a:pt x="891098" y="135711"/>
                  </a:lnTo>
                  <a:lnTo>
                    <a:pt x="896702" y="134029"/>
                  </a:lnTo>
                  <a:lnTo>
                    <a:pt x="902307" y="132365"/>
                  </a:lnTo>
                  <a:lnTo>
                    <a:pt x="907911" y="130717"/>
                  </a:lnTo>
                  <a:lnTo>
                    <a:pt x="913516" y="129086"/>
                  </a:lnTo>
                  <a:lnTo>
                    <a:pt x="919120" y="127472"/>
                  </a:lnTo>
                  <a:lnTo>
                    <a:pt x="924724" y="125874"/>
                  </a:lnTo>
                  <a:lnTo>
                    <a:pt x="930329" y="124293"/>
                  </a:lnTo>
                  <a:lnTo>
                    <a:pt x="935933" y="122729"/>
                  </a:lnTo>
                  <a:lnTo>
                    <a:pt x="941538" y="121181"/>
                  </a:lnTo>
                  <a:lnTo>
                    <a:pt x="947142" y="119649"/>
                  </a:lnTo>
                  <a:lnTo>
                    <a:pt x="952746" y="118133"/>
                  </a:lnTo>
                  <a:lnTo>
                    <a:pt x="958351" y="116634"/>
                  </a:lnTo>
                  <a:lnTo>
                    <a:pt x="963955" y="115151"/>
                  </a:lnTo>
                  <a:lnTo>
                    <a:pt x="969559" y="113683"/>
                  </a:lnTo>
                  <a:lnTo>
                    <a:pt x="975164" y="112232"/>
                  </a:lnTo>
                  <a:lnTo>
                    <a:pt x="980768" y="110796"/>
                  </a:lnTo>
                  <a:lnTo>
                    <a:pt x="986373" y="109376"/>
                  </a:lnTo>
                  <a:lnTo>
                    <a:pt x="991977" y="107971"/>
                  </a:lnTo>
                  <a:lnTo>
                    <a:pt x="997581" y="106582"/>
                  </a:lnTo>
                  <a:lnTo>
                    <a:pt x="1003186" y="105209"/>
                  </a:lnTo>
                  <a:lnTo>
                    <a:pt x="1008790" y="103850"/>
                  </a:lnTo>
                  <a:lnTo>
                    <a:pt x="1014395" y="102507"/>
                  </a:lnTo>
                  <a:lnTo>
                    <a:pt x="1019999" y="101179"/>
                  </a:lnTo>
                  <a:lnTo>
                    <a:pt x="1025603" y="99866"/>
                  </a:lnTo>
                  <a:lnTo>
                    <a:pt x="1031208" y="98568"/>
                  </a:lnTo>
                  <a:lnTo>
                    <a:pt x="1036812" y="97285"/>
                  </a:lnTo>
                  <a:lnTo>
                    <a:pt x="1042417" y="96017"/>
                  </a:lnTo>
                  <a:lnTo>
                    <a:pt x="1048021" y="94763"/>
                  </a:lnTo>
                  <a:lnTo>
                    <a:pt x="1053625" y="93523"/>
                  </a:lnTo>
                  <a:lnTo>
                    <a:pt x="1059230" y="92298"/>
                  </a:lnTo>
                  <a:lnTo>
                    <a:pt x="1064834" y="91087"/>
                  </a:lnTo>
                  <a:lnTo>
                    <a:pt x="1070439" y="89891"/>
                  </a:lnTo>
                  <a:lnTo>
                    <a:pt x="1076043" y="88708"/>
                  </a:lnTo>
                  <a:lnTo>
                    <a:pt x="1081647" y="87540"/>
                  </a:lnTo>
                  <a:lnTo>
                    <a:pt x="1087252" y="86385"/>
                  </a:lnTo>
                  <a:lnTo>
                    <a:pt x="1092856" y="85245"/>
                  </a:lnTo>
                  <a:lnTo>
                    <a:pt x="1098461" y="84117"/>
                  </a:lnTo>
                  <a:lnTo>
                    <a:pt x="1104065" y="83004"/>
                  </a:lnTo>
                  <a:lnTo>
                    <a:pt x="1109669" y="81904"/>
                  </a:lnTo>
                  <a:lnTo>
                    <a:pt x="1115274" y="80817"/>
                  </a:lnTo>
                  <a:lnTo>
                    <a:pt x="1120878" y="79743"/>
                  </a:lnTo>
                  <a:lnTo>
                    <a:pt x="1126482" y="78683"/>
                  </a:lnTo>
                  <a:lnTo>
                    <a:pt x="1132087" y="77635"/>
                  </a:lnTo>
                  <a:lnTo>
                    <a:pt x="1137691" y="76601"/>
                  </a:lnTo>
                  <a:lnTo>
                    <a:pt x="1143296" y="75579"/>
                  </a:lnTo>
                  <a:lnTo>
                    <a:pt x="1148900" y="74570"/>
                  </a:lnTo>
                  <a:lnTo>
                    <a:pt x="1154504" y="73574"/>
                  </a:lnTo>
                  <a:lnTo>
                    <a:pt x="1160109" y="72590"/>
                  </a:lnTo>
                  <a:lnTo>
                    <a:pt x="1165713" y="71618"/>
                  </a:lnTo>
                  <a:lnTo>
                    <a:pt x="1171318" y="70659"/>
                  </a:lnTo>
                  <a:lnTo>
                    <a:pt x="1176922" y="69712"/>
                  </a:lnTo>
                  <a:lnTo>
                    <a:pt x="1182526" y="68776"/>
                  </a:lnTo>
                  <a:lnTo>
                    <a:pt x="1188131" y="67853"/>
                  </a:lnTo>
                  <a:lnTo>
                    <a:pt x="1193735" y="66942"/>
                  </a:lnTo>
                  <a:lnTo>
                    <a:pt x="1199340" y="66042"/>
                  </a:lnTo>
                  <a:lnTo>
                    <a:pt x="1204944" y="65153"/>
                  </a:lnTo>
                  <a:lnTo>
                    <a:pt x="1210548" y="64277"/>
                  </a:lnTo>
                  <a:lnTo>
                    <a:pt x="1216153" y="63411"/>
                  </a:lnTo>
                  <a:lnTo>
                    <a:pt x="1221757" y="62557"/>
                  </a:lnTo>
                  <a:lnTo>
                    <a:pt x="1227362" y="61714"/>
                  </a:lnTo>
                  <a:lnTo>
                    <a:pt x="1232966" y="60881"/>
                  </a:lnTo>
                  <a:lnTo>
                    <a:pt x="1238570" y="60060"/>
                  </a:lnTo>
                  <a:lnTo>
                    <a:pt x="1244175" y="59249"/>
                  </a:lnTo>
                  <a:lnTo>
                    <a:pt x="1249779" y="58449"/>
                  </a:lnTo>
                  <a:lnTo>
                    <a:pt x="1255384" y="57660"/>
                  </a:lnTo>
                  <a:lnTo>
                    <a:pt x="1260988" y="56881"/>
                  </a:lnTo>
                  <a:lnTo>
                    <a:pt x="1266592" y="56112"/>
                  </a:lnTo>
                  <a:lnTo>
                    <a:pt x="1272197" y="55353"/>
                  </a:lnTo>
                  <a:lnTo>
                    <a:pt x="1277801" y="54604"/>
                  </a:lnTo>
                  <a:lnTo>
                    <a:pt x="1283406" y="53865"/>
                  </a:lnTo>
                  <a:lnTo>
                    <a:pt x="1289010" y="53136"/>
                  </a:lnTo>
                  <a:lnTo>
                    <a:pt x="1294614" y="52416"/>
                  </a:lnTo>
                  <a:lnTo>
                    <a:pt x="1300219" y="51706"/>
                  </a:lnTo>
                  <a:lnTo>
                    <a:pt x="1305823" y="51005"/>
                  </a:lnTo>
                  <a:lnTo>
                    <a:pt x="1311427" y="50314"/>
                  </a:lnTo>
                  <a:lnTo>
                    <a:pt x="1317032" y="49631"/>
                  </a:lnTo>
                  <a:lnTo>
                    <a:pt x="1322636" y="48957"/>
                  </a:lnTo>
                  <a:lnTo>
                    <a:pt x="1328241" y="48293"/>
                  </a:lnTo>
                  <a:lnTo>
                    <a:pt x="1333845" y="47636"/>
                  </a:lnTo>
                  <a:lnTo>
                    <a:pt x="1339449" y="46988"/>
                  </a:lnTo>
                  <a:lnTo>
                    <a:pt x="1345054" y="46349"/>
                  </a:lnTo>
                  <a:lnTo>
                    <a:pt x="1350658" y="45718"/>
                  </a:lnTo>
                  <a:lnTo>
                    <a:pt x="1356263" y="45094"/>
                  </a:lnTo>
                  <a:lnTo>
                    <a:pt x="1361867" y="44479"/>
                  </a:lnTo>
                  <a:lnTo>
                    <a:pt x="1367471" y="43871"/>
                  </a:lnTo>
                  <a:lnTo>
                    <a:pt x="1373076" y="43270"/>
                  </a:lnTo>
                  <a:lnTo>
                    <a:pt x="1378680" y="42677"/>
                  </a:lnTo>
                  <a:lnTo>
                    <a:pt x="1384285" y="42091"/>
                  </a:lnTo>
                  <a:lnTo>
                    <a:pt x="1389889" y="41512"/>
                  </a:lnTo>
                  <a:lnTo>
                    <a:pt x="1395493" y="40940"/>
                  </a:lnTo>
                  <a:lnTo>
                    <a:pt x="1401098" y="40374"/>
                  </a:lnTo>
                  <a:lnTo>
                    <a:pt x="1406702" y="39814"/>
                  </a:lnTo>
                  <a:lnTo>
                    <a:pt x="1412307" y="39260"/>
                  </a:lnTo>
                  <a:lnTo>
                    <a:pt x="1417911" y="38713"/>
                  </a:lnTo>
                  <a:lnTo>
                    <a:pt x="1423515" y="38170"/>
                  </a:lnTo>
                  <a:lnTo>
                    <a:pt x="1429120" y="37633"/>
                  </a:lnTo>
                  <a:lnTo>
                    <a:pt x="1434724" y="37102"/>
                  </a:lnTo>
                  <a:lnTo>
                    <a:pt x="1440329" y="36574"/>
                  </a:lnTo>
                  <a:lnTo>
                    <a:pt x="1445933" y="36052"/>
                  </a:lnTo>
                  <a:lnTo>
                    <a:pt x="1451537" y="35533"/>
                  </a:lnTo>
                  <a:lnTo>
                    <a:pt x="1457142" y="35018"/>
                  </a:lnTo>
                  <a:lnTo>
                    <a:pt x="1462746" y="34507"/>
                  </a:lnTo>
                  <a:lnTo>
                    <a:pt x="1468350" y="33999"/>
                  </a:lnTo>
                  <a:lnTo>
                    <a:pt x="1473955" y="33493"/>
                  </a:lnTo>
                  <a:lnTo>
                    <a:pt x="1479559" y="32990"/>
                  </a:lnTo>
                  <a:lnTo>
                    <a:pt x="1485164" y="32488"/>
                  </a:lnTo>
                  <a:lnTo>
                    <a:pt x="1490768" y="31988"/>
                  </a:lnTo>
                  <a:lnTo>
                    <a:pt x="1496372" y="31489"/>
                  </a:lnTo>
                  <a:lnTo>
                    <a:pt x="1501977" y="30991"/>
                  </a:lnTo>
                  <a:lnTo>
                    <a:pt x="1507581" y="30492"/>
                  </a:lnTo>
                  <a:lnTo>
                    <a:pt x="1513186" y="29993"/>
                  </a:lnTo>
                  <a:lnTo>
                    <a:pt x="1518790" y="29493"/>
                  </a:lnTo>
                  <a:lnTo>
                    <a:pt x="1524394" y="28991"/>
                  </a:lnTo>
                  <a:lnTo>
                    <a:pt x="1529999" y="28486"/>
                  </a:lnTo>
                  <a:lnTo>
                    <a:pt x="1535603" y="27979"/>
                  </a:lnTo>
                  <a:lnTo>
                    <a:pt x="1541208" y="27469"/>
                  </a:lnTo>
                  <a:lnTo>
                    <a:pt x="1546812" y="26954"/>
                  </a:lnTo>
                  <a:lnTo>
                    <a:pt x="1552416" y="26434"/>
                  </a:lnTo>
                  <a:lnTo>
                    <a:pt x="1558021" y="25909"/>
                  </a:lnTo>
                  <a:lnTo>
                    <a:pt x="1563625" y="25378"/>
                  </a:lnTo>
                  <a:lnTo>
                    <a:pt x="1569230" y="24840"/>
                  </a:lnTo>
                  <a:lnTo>
                    <a:pt x="1574834" y="24295"/>
                  </a:lnTo>
                  <a:lnTo>
                    <a:pt x="1580438" y="23743"/>
                  </a:lnTo>
                  <a:lnTo>
                    <a:pt x="1586043" y="23181"/>
                  </a:lnTo>
                  <a:lnTo>
                    <a:pt x="1591647" y="22611"/>
                  </a:lnTo>
                  <a:lnTo>
                    <a:pt x="1597252" y="22032"/>
                  </a:lnTo>
                  <a:lnTo>
                    <a:pt x="1602856" y="21444"/>
                  </a:lnTo>
                  <a:lnTo>
                    <a:pt x="1608460" y="20846"/>
                  </a:lnTo>
                  <a:lnTo>
                    <a:pt x="1614065" y="20238"/>
                  </a:lnTo>
                  <a:lnTo>
                    <a:pt x="1619669" y="19620"/>
                  </a:lnTo>
                  <a:lnTo>
                    <a:pt x="1625273" y="18993"/>
                  </a:lnTo>
                  <a:lnTo>
                    <a:pt x="1630878" y="18357"/>
                  </a:lnTo>
                  <a:lnTo>
                    <a:pt x="1636482" y="17713"/>
                  </a:lnTo>
                  <a:lnTo>
                    <a:pt x="1642087" y="17061"/>
                  </a:lnTo>
                  <a:lnTo>
                    <a:pt x="1647691" y="16402"/>
                  </a:lnTo>
                  <a:lnTo>
                    <a:pt x="1653295" y="15738"/>
                  </a:lnTo>
                  <a:lnTo>
                    <a:pt x="1658900" y="15070"/>
                  </a:lnTo>
                  <a:lnTo>
                    <a:pt x="1664504" y="14399"/>
                  </a:lnTo>
                  <a:lnTo>
                    <a:pt x="1670109" y="13727"/>
                  </a:lnTo>
                  <a:lnTo>
                    <a:pt x="1675713" y="13057"/>
                  </a:lnTo>
                  <a:lnTo>
                    <a:pt x="1681317" y="12389"/>
                  </a:lnTo>
                  <a:lnTo>
                    <a:pt x="1686922" y="11727"/>
                  </a:lnTo>
                  <a:lnTo>
                    <a:pt x="1692526" y="11072"/>
                  </a:lnTo>
                  <a:lnTo>
                    <a:pt x="1698131" y="10427"/>
                  </a:lnTo>
                  <a:lnTo>
                    <a:pt x="1703735" y="9794"/>
                  </a:lnTo>
                  <a:lnTo>
                    <a:pt x="1709339" y="9174"/>
                  </a:lnTo>
                  <a:lnTo>
                    <a:pt x="1714944" y="8570"/>
                  </a:lnTo>
                  <a:lnTo>
                    <a:pt x="1720548" y="7984"/>
                  </a:lnTo>
                  <a:lnTo>
                    <a:pt x="1726153" y="7417"/>
                  </a:lnTo>
                  <a:lnTo>
                    <a:pt x="1731757" y="6871"/>
                  </a:lnTo>
                  <a:lnTo>
                    <a:pt x="1737361" y="6347"/>
                  </a:lnTo>
                  <a:lnTo>
                    <a:pt x="1742966" y="5845"/>
                  </a:lnTo>
                  <a:lnTo>
                    <a:pt x="1748570" y="5368"/>
                  </a:lnTo>
                  <a:lnTo>
                    <a:pt x="1754175" y="4915"/>
                  </a:lnTo>
                  <a:lnTo>
                    <a:pt x="1759779" y="4486"/>
                  </a:lnTo>
                  <a:lnTo>
                    <a:pt x="1765383" y="4082"/>
                  </a:lnTo>
                  <a:lnTo>
                    <a:pt x="1770988" y="3702"/>
                  </a:lnTo>
                  <a:lnTo>
                    <a:pt x="1776592" y="3347"/>
                  </a:lnTo>
                  <a:lnTo>
                    <a:pt x="1782196" y="3014"/>
                  </a:lnTo>
                  <a:lnTo>
                    <a:pt x="1787801" y="2705"/>
                  </a:lnTo>
                  <a:lnTo>
                    <a:pt x="1793405" y="2417"/>
                  </a:lnTo>
                  <a:lnTo>
                    <a:pt x="1799010" y="2151"/>
                  </a:lnTo>
                  <a:lnTo>
                    <a:pt x="1804614" y="1904"/>
                  </a:lnTo>
                  <a:lnTo>
                    <a:pt x="1810218" y="1677"/>
                  </a:lnTo>
                  <a:lnTo>
                    <a:pt x="1815823" y="1468"/>
                  </a:lnTo>
                  <a:lnTo>
                    <a:pt x="1821427" y="1276"/>
                  </a:lnTo>
                  <a:lnTo>
                    <a:pt x="1827032" y="1100"/>
                  </a:lnTo>
                  <a:lnTo>
                    <a:pt x="1832636" y="939"/>
                  </a:lnTo>
                  <a:lnTo>
                    <a:pt x="1838240" y="791"/>
                  </a:lnTo>
                  <a:lnTo>
                    <a:pt x="1843845" y="657"/>
                  </a:lnTo>
                  <a:lnTo>
                    <a:pt x="1849449" y="534"/>
                  </a:lnTo>
                  <a:lnTo>
                    <a:pt x="1855054" y="422"/>
                  </a:lnTo>
                  <a:lnTo>
                    <a:pt x="1860658" y="320"/>
                  </a:lnTo>
                  <a:lnTo>
                    <a:pt x="1866262" y="228"/>
                  </a:lnTo>
                  <a:lnTo>
                    <a:pt x="1871867" y="144"/>
                  </a:lnTo>
                  <a:lnTo>
                    <a:pt x="1877471" y="68"/>
                  </a:lnTo>
                  <a:lnTo>
                    <a:pt x="1883076" y="0"/>
                  </a:lnTo>
                  <a:lnTo>
                    <a:pt x="1883076" y="32665"/>
                  </a:lnTo>
                  <a:lnTo>
                    <a:pt x="1877471" y="35732"/>
                  </a:lnTo>
                  <a:lnTo>
                    <a:pt x="1871867" y="39063"/>
                  </a:lnTo>
                  <a:lnTo>
                    <a:pt x="1866262" y="42680"/>
                  </a:lnTo>
                  <a:lnTo>
                    <a:pt x="1860658" y="46602"/>
                  </a:lnTo>
                  <a:lnTo>
                    <a:pt x="1855054" y="50851"/>
                  </a:lnTo>
                  <a:lnTo>
                    <a:pt x="1849449" y="55447"/>
                  </a:lnTo>
                  <a:lnTo>
                    <a:pt x="1843845" y="60415"/>
                  </a:lnTo>
                  <a:lnTo>
                    <a:pt x="1838240" y="65774"/>
                  </a:lnTo>
                  <a:lnTo>
                    <a:pt x="1832636" y="71549"/>
                  </a:lnTo>
                  <a:lnTo>
                    <a:pt x="1827032" y="77761"/>
                  </a:lnTo>
                  <a:lnTo>
                    <a:pt x="1821427" y="84430"/>
                  </a:lnTo>
                  <a:lnTo>
                    <a:pt x="1815823" y="91578"/>
                  </a:lnTo>
                  <a:lnTo>
                    <a:pt x="1810218" y="99222"/>
                  </a:lnTo>
                  <a:lnTo>
                    <a:pt x="1804614" y="107379"/>
                  </a:lnTo>
                  <a:lnTo>
                    <a:pt x="1799010" y="116062"/>
                  </a:lnTo>
                  <a:lnTo>
                    <a:pt x="1793405" y="125283"/>
                  </a:lnTo>
                  <a:lnTo>
                    <a:pt x="1787801" y="135047"/>
                  </a:lnTo>
                  <a:lnTo>
                    <a:pt x="1782196" y="145356"/>
                  </a:lnTo>
                  <a:lnTo>
                    <a:pt x="1776592" y="156207"/>
                  </a:lnTo>
                  <a:lnTo>
                    <a:pt x="1770988" y="167591"/>
                  </a:lnTo>
                  <a:lnTo>
                    <a:pt x="1765383" y="179492"/>
                  </a:lnTo>
                  <a:lnTo>
                    <a:pt x="1759779" y="191890"/>
                  </a:lnTo>
                  <a:lnTo>
                    <a:pt x="1754175" y="204754"/>
                  </a:lnTo>
                  <a:lnTo>
                    <a:pt x="1748570" y="218049"/>
                  </a:lnTo>
                  <a:lnTo>
                    <a:pt x="1742966" y="231731"/>
                  </a:lnTo>
                  <a:lnTo>
                    <a:pt x="1737361" y="245749"/>
                  </a:lnTo>
                  <a:lnTo>
                    <a:pt x="1731757" y="260046"/>
                  </a:lnTo>
                  <a:lnTo>
                    <a:pt x="1726153" y="274560"/>
                  </a:lnTo>
                  <a:lnTo>
                    <a:pt x="1720548" y="289222"/>
                  </a:lnTo>
                  <a:lnTo>
                    <a:pt x="1714944" y="303959"/>
                  </a:lnTo>
                  <a:lnTo>
                    <a:pt x="1709339" y="318697"/>
                  </a:lnTo>
                  <a:lnTo>
                    <a:pt x="1703735" y="333358"/>
                  </a:lnTo>
                  <a:lnTo>
                    <a:pt x="1698131" y="347866"/>
                  </a:lnTo>
                  <a:lnTo>
                    <a:pt x="1692526" y="362145"/>
                  </a:lnTo>
                  <a:lnTo>
                    <a:pt x="1686922" y="376121"/>
                  </a:lnTo>
                  <a:lnTo>
                    <a:pt x="1681317" y="389725"/>
                  </a:lnTo>
                  <a:lnTo>
                    <a:pt x="1675713" y="402894"/>
                  </a:lnTo>
                  <a:lnTo>
                    <a:pt x="1670109" y="415568"/>
                  </a:lnTo>
                  <a:lnTo>
                    <a:pt x="1664504" y="427697"/>
                  </a:lnTo>
                  <a:lnTo>
                    <a:pt x="1658900" y="439237"/>
                  </a:lnTo>
                  <a:lnTo>
                    <a:pt x="1653295" y="450151"/>
                  </a:lnTo>
                  <a:lnTo>
                    <a:pt x="1647691" y="460412"/>
                  </a:lnTo>
                  <a:lnTo>
                    <a:pt x="1642087" y="469998"/>
                  </a:lnTo>
                  <a:lnTo>
                    <a:pt x="1636482" y="478898"/>
                  </a:lnTo>
                  <a:lnTo>
                    <a:pt x="1630878" y="487104"/>
                  </a:lnTo>
                  <a:lnTo>
                    <a:pt x="1625273" y="494619"/>
                  </a:lnTo>
                  <a:lnTo>
                    <a:pt x="1619669" y="501447"/>
                  </a:lnTo>
                  <a:lnTo>
                    <a:pt x="1614065" y="507600"/>
                  </a:lnTo>
                  <a:lnTo>
                    <a:pt x="1608460" y="513095"/>
                  </a:lnTo>
                  <a:lnTo>
                    <a:pt x="1602856" y="517952"/>
                  </a:lnTo>
                  <a:lnTo>
                    <a:pt x="1597252" y="522192"/>
                  </a:lnTo>
                  <a:lnTo>
                    <a:pt x="1591647" y="525841"/>
                  </a:lnTo>
                  <a:lnTo>
                    <a:pt x="1586043" y="528925"/>
                  </a:lnTo>
                  <a:lnTo>
                    <a:pt x="1580438" y="531473"/>
                  </a:lnTo>
                  <a:lnTo>
                    <a:pt x="1574834" y="533512"/>
                  </a:lnTo>
                  <a:lnTo>
                    <a:pt x="1569230" y="535072"/>
                  </a:lnTo>
                  <a:lnTo>
                    <a:pt x="1563625" y="536180"/>
                  </a:lnTo>
                  <a:lnTo>
                    <a:pt x="1558021" y="536866"/>
                  </a:lnTo>
                  <a:lnTo>
                    <a:pt x="1552416" y="537156"/>
                  </a:lnTo>
                  <a:lnTo>
                    <a:pt x="1546812" y="537076"/>
                  </a:lnTo>
                  <a:lnTo>
                    <a:pt x="1541208" y="536654"/>
                  </a:lnTo>
                  <a:lnTo>
                    <a:pt x="1535603" y="535912"/>
                  </a:lnTo>
                  <a:lnTo>
                    <a:pt x="1529999" y="534873"/>
                  </a:lnTo>
                  <a:lnTo>
                    <a:pt x="1524394" y="533561"/>
                  </a:lnTo>
                  <a:lnTo>
                    <a:pt x="1518790" y="531995"/>
                  </a:lnTo>
                  <a:lnTo>
                    <a:pt x="1513186" y="530194"/>
                  </a:lnTo>
                  <a:lnTo>
                    <a:pt x="1507581" y="528178"/>
                  </a:lnTo>
                  <a:lnTo>
                    <a:pt x="1501977" y="525962"/>
                  </a:lnTo>
                  <a:lnTo>
                    <a:pt x="1496372" y="523563"/>
                  </a:lnTo>
                  <a:lnTo>
                    <a:pt x="1490768" y="520995"/>
                  </a:lnTo>
                  <a:lnTo>
                    <a:pt x="1485164" y="518272"/>
                  </a:lnTo>
                  <a:lnTo>
                    <a:pt x="1479559" y="515407"/>
                  </a:lnTo>
                  <a:lnTo>
                    <a:pt x="1473955" y="512412"/>
                  </a:lnTo>
                  <a:lnTo>
                    <a:pt x="1468350" y="509296"/>
                  </a:lnTo>
                  <a:lnTo>
                    <a:pt x="1462746" y="506071"/>
                  </a:lnTo>
                  <a:lnTo>
                    <a:pt x="1457142" y="502746"/>
                  </a:lnTo>
                  <a:lnTo>
                    <a:pt x="1451537" y="499329"/>
                  </a:lnTo>
                  <a:lnTo>
                    <a:pt x="1445933" y="495828"/>
                  </a:lnTo>
                  <a:lnTo>
                    <a:pt x="1440329" y="492252"/>
                  </a:lnTo>
                  <a:lnTo>
                    <a:pt x="1434724" y="488605"/>
                  </a:lnTo>
                  <a:lnTo>
                    <a:pt x="1429120" y="484897"/>
                  </a:lnTo>
                  <a:lnTo>
                    <a:pt x="1423515" y="481131"/>
                  </a:lnTo>
                  <a:lnTo>
                    <a:pt x="1417911" y="477313"/>
                  </a:lnTo>
                  <a:lnTo>
                    <a:pt x="1412307" y="473450"/>
                  </a:lnTo>
                  <a:lnTo>
                    <a:pt x="1406702" y="469545"/>
                  </a:lnTo>
                  <a:lnTo>
                    <a:pt x="1401098" y="465603"/>
                  </a:lnTo>
                  <a:lnTo>
                    <a:pt x="1395493" y="461629"/>
                  </a:lnTo>
                  <a:lnTo>
                    <a:pt x="1389889" y="457626"/>
                  </a:lnTo>
                  <a:lnTo>
                    <a:pt x="1384285" y="453598"/>
                  </a:lnTo>
                  <a:lnTo>
                    <a:pt x="1378680" y="449550"/>
                  </a:lnTo>
                  <a:lnTo>
                    <a:pt x="1373076" y="445483"/>
                  </a:lnTo>
                  <a:lnTo>
                    <a:pt x="1367471" y="441402"/>
                  </a:lnTo>
                  <a:lnTo>
                    <a:pt x="1361867" y="437309"/>
                  </a:lnTo>
                  <a:lnTo>
                    <a:pt x="1356263" y="433207"/>
                  </a:lnTo>
                  <a:lnTo>
                    <a:pt x="1350658" y="429100"/>
                  </a:lnTo>
                  <a:lnTo>
                    <a:pt x="1345054" y="424989"/>
                  </a:lnTo>
                  <a:lnTo>
                    <a:pt x="1339449" y="420878"/>
                  </a:lnTo>
                  <a:lnTo>
                    <a:pt x="1333845" y="416769"/>
                  </a:lnTo>
                  <a:lnTo>
                    <a:pt x="1328241" y="412664"/>
                  </a:lnTo>
                  <a:lnTo>
                    <a:pt x="1322636" y="408565"/>
                  </a:lnTo>
                  <a:lnTo>
                    <a:pt x="1317032" y="404475"/>
                  </a:lnTo>
                  <a:lnTo>
                    <a:pt x="1311427" y="400396"/>
                  </a:lnTo>
                  <a:lnTo>
                    <a:pt x="1305823" y="396330"/>
                  </a:lnTo>
                  <a:lnTo>
                    <a:pt x="1300219" y="392279"/>
                  </a:lnTo>
                  <a:lnTo>
                    <a:pt x="1294614" y="388244"/>
                  </a:lnTo>
                  <a:lnTo>
                    <a:pt x="1289010" y="384229"/>
                  </a:lnTo>
                  <a:lnTo>
                    <a:pt x="1283406" y="380234"/>
                  </a:lnTo>
                  <a:lnTo>
                    <a:pt x="1277801" y="376262"/>
                  </a:lnTo>
                  <a:lnTo>
                    <a:pt x="1272197" y="372314"/>
                  </a:lnTo>
                  <a:lnTo>
                    <a:pt x="1266592" y="368393"/>
                  </a:lnTo>
                  <a:lnTo>
                    <a:pt x="1260988" y="364499"/>
                  </a:lnTo>
                  <a:lnTo>
                    <a:pt x="1255384" y="360634"/>
                  </a:lnTo>
                  <a:lnTo>
                    <a:pt x="1249779" y="356800"/>
                  </a:lnTo>
                  <a:lnTo>
                    <a:pt x="1244175" y="352998"/>
                  </a:lnTo>
                  <a:lnTo>
                    <a:pt x="1238570" y="349231"/>
                  </a:lnTo>
                  <a:lnTo>
                    <a:pt x="1232966" y="345499"/>
                  </a:lnTo>
                  <a:lnTo>
                    <a:pt x="1227362" y="341803"/>
                  </a:lnTo>
                  <a:lnTo>
                    <a:pt x="1221757" y="338146"/>
                  </a:lnTo>
                  <a:lnTo>
                    <a:pt x="1216153" y="334529"/>
                  </a:lnTo>
                  <a:lnTo>
                    <a:pt x="1210548" y="330952"/>
                  </a:lnTo>
                  <a:lnTo>
                    <a:pt x="1204944" y="327417"/>
                  </a:lnTo>
                  <a:lnTo>
                    <a:pt x="1199340" y="323926"/>
                  </a:lnTo>
                  <a:lnTo>
                    <a:pt x="1193735" y="320479"/>
                  </a:lnTo>
                  <a:lnTo>
                    <a:pt x="1188131" y="317078"/>
                  </a:lnTo>
                  <a:lnTo>
                    <a:pt x="1182526" y="313724"/>
                  </a:lnTo>
                  <a:lnTo>
                    <a:pt x="1176922" y="310417"/>
                  </a:lnTo>
                  <a:lnTo>
                    <a:pt x="1171318" y="307159"/>
                  </a:lnTo>
                  <a:lnTo>
                    <a:pt x="1165713" y="303951"/>
                  </a:lnTo>
                  <a:lnTo>
                    <a:pt x="1160109" y="300794"/>
                  </a:lnTo>
                  <a:lnTo>
                    <a:pt x="1154504" y="297688"/>
                  </a:lnTo>
                  <a:lnTo>
                    <a:pt x="1148900" y="294635"/>
                  </a:lnTo>
                  <a:lnTo>
                    <a:pt x="1143296" y="291635"/>
                  </a:lnTo>
                  <a:lnTo>
                    <a:pt x="1137691" y="288690"/>
                  </a:lnTo>
                  <a:lnTo>
                    <a:pt x="1132087" y="285799"/>
                  </a:lnTo>
                  <a:lnTo>
                    <a:pt x="1126482" y="282963"/>
                  </a:lnTo>
                  <a:lnTo>
                    <a:pt x="1120878" y="280184"/>
                  </a:lnTo>
                  <a:lnTo>
                    <a:pt x="1115274" y="277462"/>
                  </a:lnTo>
                  <a:lnTo>
                    <a:pt x="1109669" y="274797"/>
                  </a:lnTo>
                  <a:lnTo>
                    <a:pt x="1104065" y="272189"/>
                  </a:lnTo>
                  <a:lnTo>
                    <a:pt x="1098461" y="269641"/>
                  </a:lnTo>
                  <a:lnTo>
                    <a:pt x="1092856" y="267151"/>
                  </a:lnTo>
                  <a:lnTo>
                    <a:pt x="1087252" y="264720"/>
                  </a:lnTo>
                  <a:lnTo>
                    <a:pt x="1081647" y="262349"/>
                  </a:lnTo>
                  <a:lnTo>
                    <a:pt x="1076043" y="260039"/>
                  </a:lnTo>
                  <a:lnTo>
                    <a:pt x="1070439" y="257788"/>
                  </a:lnTo>
                  <a:lnTo>
                    <a:pt x="1064834" y="255599"/>
                  </a:lnTo>
                  <a:lnTo>
                    <a:pt x="1059230" y="253470"/>
                  </a:lnTo>
                  <a:lnTo>
                    <a:pt x="1053625" y="251402"/>
                  </a:lnTo>
                  <a:lnTo>
                    <a:pt x="1048021" y="249396"/>
                  </a:lnTo>
                  <a:lnTo>
                    <a:pt x="1042417" y="247451"/>
                  </a:lnTo>
                  <a:lnTo>
                    <a:pt x="1036812" y="245568"/>
                  </a:lnTo>
                  <a:lnTo>
                    <a:pt x="1031208" y="243746"/>
                  </a:lnTo>
                  <a:lnTo>
                    <a:pt x="1025603" y="241987"/>
                  </a:lnTo>
                  <a:lnTo>
                    <a:pt x="1019999" y="240289"/>
                  </a:lnTo>
                  <a:lnTo>
                    <a:pt x="1014395" y="238653"/>
                  </a:lnTo>
                  <a:lnTo>
                    <a:pt x="1008790" y="237078"/>
                  </a:lnTo>
                  <a:lnTo>
                    <a:pt x="1003186" y="235566"/>
                  </a:lnTo>
                  <a:lnTo>
                    <a:pt x="997581" y="234115"/>
                  </a:lnTo>
                  <a:lnTo>
                    <a:pt x="991977" y="232726"/>
                  </a:lnTo>
                  <a:lnTo>
                    <a:pt x="986373" y="231398"/>
                  </a:lnTo>
                  <a:lnTo>
                    <a:pt x="980768" y="230132"/>
                  </a:lnTo>
                  <a:lnTo>
                    <a:pt x="975164" y="228927"/>
                  </a:lnTo>
                  <a:lnTo>
                    <a:pt x="969559" y="227783"/>
                  </a:lnTo>
                  <a:lnTo>
                    <a:pt x="963955" y="226700"/>
                  </a:lnTo>
                  <a:lnTo>
                    <a:pt x="958351" y="225677"/>
                  </a:lnTo>
                  <a:lnTo>
                    <a:pt x="952746" y="224715"/>
                  </a:lnTo>
                  <a:lnTo>
                    <a:pt x="947142" y="223812"/>
                  </a:lnTo>
                  <a:lnTo>
                    <a:pt x="941538" y="222970"/>
                  </a:lnTo>
                  <a:lnTo>
                    <a:pt x="935933" y="222187"/>
                  </a:lnTo>
                  <a:lnTo>
                    <a:pt x="930329" y="221464"/>
                  </a:lnTo>
                  <a:lnTo>
                    <a:pt x="924724" y="220799"/>
                  </a:lnTo>
                  <a:lnTo>
                    <a:pt x="919120" y="220193"/>
                  </a:lnTo>
                  <a:lnTo>
                    <a:pt x="913516" y="219645"/>
                  </a:lnTo>
                  <a:lnTo>
                    <a:pt x="907911" y="219155"/>
                  </a:lnTo>
                  <a:lnTo>
                    <a:pt x="902307" y="218723"/>
                  </a:lnTo>
                  <a:lnTo>
                    <a:pt x="896702" y="218348"/>
                  </a:lnTo>
                  <a:lnTo>
                    <a:pt x="891098" y="218030"/>
                  </a:lnTo>
                  <a:lnTo>
                    <a:pt x="885494" y="217768"/>
                  </a:lnTo>
                  <a:lnTo>
                    <a:pt x="879889" y="217562"/>
                  </a:lnTo>
                  <a:lnTo>
                    <a:pt x="874285" y="217411"/>
                  </a:lnTo>
                  <a:lnTo>
                    <a:pt x="868680" y="217316"/>
                  </a:lnTo>
                  <a:lnTo>
                    <a:pt x="863076" y="217275"/>
                  </a:lnTo>
                  <a:lnTo>
                    <a:pt x="857472" y="217289"/>
                  </a:lnTo>
                  <a:lnTo>
                    <a:pt x="851867" y="217357"/>
                  </a:lnTo>
                  <a:lnTo>
                    <a:pt x="846263" y="217478"/>
                  </a:lnTo>
                  <a:lnTo>
                    <a:pt x="840658" y="217652"/>
                  </a:lnTo>
                  <a:lnTo>
                    <a:pt x="835054" y="217879"/>
                  </a:lnTo>
                  <a:lnTo>
                    <a:pt x="829450" y="218157"/>
                  </a:lnTo>
                  <a:lnTo>
                    <a:pt x="823845" y="218488"/>
                  </a:lnTo>
                  <a:lnTo>
                    <a:pt x="818241" y="218869"/>
                  </a:lnTo>
                  <a:lnTo>
                    <a:pt x="812636" y="219301"/>
                  </a:lnTo>
                  <a:lnTo>
                    <a:pt x="807032" y="219784"/>
                  </a:lnTo>
                  <a:lnTo>
                    <a:pt x="801428" y="220316"/>
                  </a:lnTo>
                  <a:lnTo>
                    <a:pt x="795823" y="220897"/>
                  </a:lnTo>
                  <a:lnTo>
                    <a:pt x="790219" y="221528"/>
                  </a:lnTo>
                  <a:lnTo>
                    <a:pt x="784615" y="222206"/>
                  </a:lnTo>
                  <a:lnTo>
                    <a:pt x="779010" y="222933"/>
                  </a:lnTo>
                  <a:lnTo>
                    <a:pt x="773406" y="223707"/>
                  </a:lnTo>
                  <a:lnTo>
                    <a:pt x="767801" y="224528"/>
                  </a:lnTo>
                  <a:lnTo>
                    <a:pt x="762197" y="225396"/>
                  </a:lnTo>
                  <a:lnTo>
                    <a:pt x="756593" y="226310"/>
                  </a:lnTo>
                  <a:lnTo>
                    <a:pt x="750988" y="227269"/>
                  </a:lnTo>
                  <a:lnTo>
                    <a:pt x="745384" y="228274"/>
                  </a:lnTo>
                  <a:lnTo>
                    <a:pt x="739779" y="229323"/>
                  </a:lnTo>
                  <a:lnTo>
                    <a:pt x="734175" y="230416"/>
                  </a:lnTo>
                  <a:lnTo>
                    <a:pt x="728571" y="231553"/>
                  </a:lnTo>
                  <a:lnTo>
                    <a:pt x="722966" y="232734"/>
                  </a:lnTo>
                  <a:lnTo>
                    <a:pt x="717362" y="233957"/>
                  </a:lnTo>
                  <a:lnTo>
                    <a:pt x="711757" y="235223"/>
                  </a:lnTo>
                  <a:lnTo>
                    <a:pt x="706153" y="236531"/>
                  </a:lnTo>
                  <a:lnTo>
                    <a:pt x="700549" y="237880"/>
                  </a:lnTo>
                  <a:lnTo>
                    <a:pt x="694944" y="239271"/>
                  </a:lnTo>
                  <a:lnTo>
                    <a:pt x="689340" y="240702"/>
                  </a:lnTo>
                  <a:lnTo>
                    <a:pt x="683735" y="242173"/>
                  </a:lnTo>
                  <a:lnTo>
                    <a:pt x="678131" y="243684"/>
                  </a:lnTo>
                  <a:lnTo>
                    <a:pt x="672527" y="245235"/>
                  </a:lnTo>
                  <a:lnTo>
                    <a:pt x="666922" y="246825"/>
                  </a:lnTo>
                  <a:lnTo>
                    <a:pt x="661318" y="248453"/>
                  </a:lnTo>
                  <a:lnTo>
                    <a:pt x="655713" y="250119"/>
                  </a:lnTo>
                  <a:lnTo>
                    <a:pt x="650109" y="251823"/>
                  </a:lnTo>
                  <a:lnTo>
                    <a:pt x="644505" y="253565"/>
                  </a:lnTo>
                  <a:lnTo>
                    <a:pt x="638900" y="255343"/>
                  </a:lnTo>
                  <a:lnTo>
                    <a:pt x="633296" y="257158"/>
                  </a:lnTo>
                  <a:lnTo>
                    <a:pt x="627692" y="259009"/>
                  </a:lnTo>
                  <a:lnTo>
                    <a:pt x="622087" y="260896"/>
                  </a:lnTo>
                  <a:lnTo>
                    <a:pt x="616483" y="262818"/>
                  </a:lnTo>
                  <a:lnTo>
                    <a:pt x="610878" y="264775"/>
                  </a:lnTo>
                  <a:lnTo>
                    <a:pt x="605274" y="266767"/>
                  </a:lnTo>
                  <a:lnTo>
                    <a:pt x="599670" y="268793"/>
                  </a:lnTo>
                  <a:lnTo>
                    <a:pt x="594065" y="270853"/>
                  </a:lnTo>
                  <a:lnTo>
                    <a:pt x="588461" y="272946"/>
                  </a:lnTo>
                  <a:lnTo>
                    <a:pt x="582856" y="275073"/>
                  </a:lnTo>
                  <a:lnTo>
                    <a:pt x="577252" y="277232"/>
                  </a:lnTo>
                  <a:lnTo>
                    <a:pt x="571648" y="279424"/>
                  </a:lnTo>
                  <a:lnTo>
                    <a:pt x="566043" y="281648"/>
                  </a:lnTo>
                  <a:lnTo>
                    <a:pt x="560439" y="283904"/>
                  </a:lnTo>
                  <a:lnTo>
                    <a:pt x="554834" y="286191"/>
                  </a:lnTo>
                  <a:lnTo>
                    <a:pt x="549230" y="288510"/>
                  </a:lnTo>
                  <a:lnTo>
                    <a:pt x="543626" y="290859"/>
                  </a:lnTo>
                  <a:lnTo>
                    <a:pt x="538021" y="293239"/>
                  </a:lnTo>
                  <a:lnTo>
                    <a:pt x="532417" y="295649"/>
                  </a:lnTo>
                  <a:lnTo>
                    <a:pt x="526812" y="298089"/>
                  </a:lnTo>
                  <a:lnTo>
                    <a:pt x="521208" y="300558"/>
                  </a:lnTo>
                  <a:lnTo>
                    <a:pt x="515604" y="303056"/>
                  </a:lnTo>
                  <a:lnTo>
                    <a:pt x="509999" y="305584"/>
                  </a:lnTo>
                  <a:lnTo>
                    <a:pt x="504395" y="308140"/>
                  </a:lnTo>
                  <a:lnTo>
                    <a:pt x="498790" y="310725"/>
                  </a:lnTo>
                  <a:lnTo>
                    <a:pt x="493186" y="313338"/>
                  </a:lnTo>
                  <a:lnTo>
                    <a:pt x="487582" y="315978"/>
                  </a:lnTo>
                  <a:lnTo>
                    <a:pt x="481977" y="318647"/>
                  </a:lnTo>
                  <a:lnTo>
                    <a:pt x="476373" y="321342"/>
                  </a:lnTo>
                  <a:lnTo>
                    <a:pt x="470769" y="324065"/>
                  </a:lnTo>
                  <a:lnTo>
                    <a:pt x="465164" y="326814"/>
                  </a:lnTo>
                  <a:lnTo>
                    <a:pt x="459560" y="329590"/>
                  </a:lnTo>
                  <a:lnTo>
                    <a:pt x="453955" y="332392"/>
                  </a:lnTo>
                  <a:lnTo>
                    <a:pt x="448351" y="335221"/>
                  </a:lnTo>
                  <a:lnTo>
                    <a:pt x="442747" y="338075"/>
                  </a:lnTo>
                  <a:lnTo>
                    <a:pt x="437142" y="340955"/>
                  </a:lnTo>
                  <a:lnTo>
                    <a:pt x="431538" y="343860"/>
                  </a:lnTo>
                  <a:lnTo>
                    <a:pt x="425933" y="346790"/>
                  </a:lnTo>
                  <a:lnTo>
                    <a:pt x="420329" y="349746"/>
                  </a:lnTo>
                  <a:lnTo>
                    <a:pt x="414725" y="352726"/>
                  </a:lnTo>
                  <a:lnTo>
                    <a:pt x="409120" y="355730"/>
                  </a:lnTo>
                  <a:lnTo>
                    <a:pt x="403516" y="358759"/>
                  </a:lnTo>
                  <a:lnTo>
                    <a:pt x="397911" y="361813"/>
                  </a:lnTo>
                  <a:lnTo>
                    <a:pt x="392307" y="364890"/>
                  </a:lnTo>
                  <a:lnTo>
                    <a:pt x="386703" y="367991"/>
                  </a:lnTo>
                  <a:lnTo>
                    <a:pt x="381098" y="371115"/>
                  </a:lnTo>
                  <a:lnTo>
                    <a:pt x="375494" y="374263"/>
                  </a:lnTo>
                  <a:lnTo>
                    <a:pt x="369889" y="377435"/>
                  </a:lnTo>
                  <a:lnTo>
                    <a:pt x="364285" y="380629"/>
                  </a:lnTo>
                  <a:lnTo>
                    <a:pt x="358681" y="383846"/>
                  </a:lnTo>
                  <a:lnTo>
                    <a:pt x="353076" y="387086"/>
                  </a:lnTo>
                  <a:lnTo>
                    <a:pt x="347472" y="390348"/>
                  </a:lnTo>
                  <a:lnTo>
                    <a:pt x="341867" y="393633"/>
                  </a:lnTo>
                  <a:lnTo>
                    <a:pt x="336263" y="396940"/>
                  </a:lnTo>
                  <a:lnTo>
                    <a:pt x="330659" y="400269"/>
                  </a:lnTo>
                  <a:lnTo>
                    <a:pt x="325054" y="403620"/>
                  </a:lnTo>
                  <a:lnTo>
                    <a:pt x="319450" y="406993"/>
                  </a:lnTo>
                  <a:lnTo>
                    <a:pt x="313846" y="410387"/>
                  </a:lnTo>
                  <a:lnTo>
                    <a:pt x="308241" y="413802"/>
                  </a:lnTo>
                  <a:lnTo>
                    <a:pt x="302637" y="417239"/>
                  </a:lnTo>
                  <a:lnTo>
                    <a:pt x="297032" y="420697"/>
                  </a:lnTo>
                  <a:lnTo>
                    <a:pt x="291428" y="424175"/>
                  </a:lnTo>
                  <a:lnTo>
                    <a:pt x="285824" y="427675"/>
                  </a:lnTo>
                  <a:lnTo>
                    <a:pt x="280219" y="431194"/>
                  </a:lnTo>
                  <a:lnTo>
                    <a:pt x="274615" y="434734"/>
                  </a:lnTo>
                  <a:lnTo>
                    <a:pt x="269010" y="438294"/>
                  </a:lnTo>
                  <a:lnTo>
                    <a:pt x="263406" y="441874"/>
                  </a:lnTo>
                  <a:lnTo>
                    <a:pt x="257802" y="445473"/>
                  </a:lnTo>
                  <a:lnTo>
                    <a:pt x="252197" y="449092"/>
                  </a:lnTo>
                  <a:lnTo>
                    <a:pt x="246593" y="452729"/>
                  </a:lnTo>
                  <a:lnTo>
                    <a:pt x="240988" y="456386"/>
                  </a:lnTo>
                  <a:lnTo>
                    <a:pt x="235384" y="460061"/>
                  </a:lnTo>
                  <a:lnTo>
                    <a:pt x="229780" y="463754"/>
                  </a:lnTo>
                  <a:lnTo>
                    <a:pt x="224175" y="467465"/>
                  </a:lnTo>
                  <a:lnTo>
                    <a:pt x="218571" y="471194"/>
                  </a:lnTo>
                  <a:lnTo>
                    <a:pt x="212966" y="474939"/>
                  </a:lnTo>
                  <a:lnTo>
                    <a:pt x="207362" y="478702"/>
                  </a:lnTo>
                  <a:lnTo>
                    <a:pt x="201758" y="482481"/>
                  </a:lnTo>
                  <a:lnTo>
                    <a:pt x="196153" y="486275"/>
                  </a:lnTo>
                  <a:lnTo>
                    <a:pt x="190549" y="490086"/>
                  </a:lnTo>
                  <a:lnTo>
                    <a:pt x="184944" y="493911"/>
                  </a:lnTo>
                  <a:lnTo>
                    <a:pt x="179340" y="497750"/>
                  </a:lnTo>
                  <a:lnTo>
                    <a:pt x="173736" y="501604"/>
                  </a:lnTo>
                  <a:lnTo>
                    <a:pt x="168131" y="505471"/>
                  </a:lnTo>
                  <a:lnTo>
                    <a:pt x="162527" y="509350"/>
                  </a:lnTo>
                  <a:lnTo>
                    <a:pt x="156923" y="513241"/>
                  </a:lnTo>
                  <a:lnTo>
                    <a:pt x="151318" y="517144"/>
                  </a:lnTo>
                  <a:lnTo>
                    <a:pt x="145714" y="521057"/>
                  </a:lnTo>
                  <a:lnTo>
                    <a:pt x="140109" y="524980"/>
                  </a:lnTo>
                  <a:lnTo>
                    <a:pt x="134505" y="528911"/>
                  </a:lnTo>
                  <a:lnTo>
                    <a:pt x="128901" y="532851"/>
                  </a:lnTo>
                  <a:lnTo>
                    <a:pt x="123296" y="536797"/>
                  </a:lnTo>
                  <a:lnTo>
                    <a:pt x="117692" y="540750"/>
                  </a:lnTo>
                  <a:lnTo>
                    <a:pt x="112087" y="544707"/>
                  </a:lnTo>
                  <a:lnTo>
                    <a:pt x="106483" y="548669"/>
                  </a:lnTo>
                  <a:lnTo>
                    <a:pt x="100879" y="552634"/>
                  </a:lnTo>
                  <a:lnTo>
                    <a:pt x="95274" y="556600"/>
                  </a:lnTo>
                  <a:lnTo>
                    <a:pt x="89670" y="560566"/>
                  </a:lnTo>
                  <a:lnTo>
                    <a:pt x="84065" y="564532"/>
                  </a:lnTo>
                  <a:lnTo>
                    <a:pt x="78461" y="568496"/>
                  </a:lnTo>
                  <a:lnTo>
                    <a:pt x="72857" y="572456"/>
                  </a:lnTo>
                  <a:lnTo>
                    <a:pt x="67252" y="576411"/>
                  </a:lnTo>
                  <a:lnTo>
                    <a:pt x="61648" y="580360"/>
                  </a:lnTo>
                  <a:lnTo>
                    <a:pt x="56043" y="584301"/>
                  </a:lnTo>
                  <a:lnTo>
                    <a:pt x="50439" y="588233"/>
                  </a:lnTo>
                  <a:lnTo>
                    <a:pt x="44835" y="592153"/>
                  </a:lnTo>
                  <a:lnTo>
                    <a:pt x="39230" y="596061"/>
                  </a:lnTo>
                  <a:lnTo>
                    <a:pt x="33626" y="599955"/>
                  </a:lnTo>
                  <a:lnTo>
                    <a:pt x="28021" y="603832"/>
                  </a:lnTo>
                  <a:lnTo>
                    <a:pt x="22417" y="607692"/>
                  </a:lnTo>
                  <a:lnTo>
                    <a:pt x="16813" y="611533"/>
                  </a:lnTo>
                  <a:lnTo>
                    <a:pt x="11208" y="615352"/>
                  </a:lnTo>
                  <a:lnTo>
                    <a:pt x="5604" y="619148"/>
                  </a:lnTo>
                  <a:lnTo>
                    <a:pt x="0" y="622920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644151" y="3020373"/>
              <a:ext cx="1883076" cy="622461"/>
            </a:xfrm>
            <a:custGeom>
              <a:avLst/>
              <a:pathLst>
                <a:path w="1883076" h="622461">
                  <a:moveTo>
                    <a:pt x="0" y="622461"/>
                  </a:moveTo>
                  <a:lnTo>
                    <a:pt x="5604" y="618667"/>
                  </a:lnTo>
                  <a:lnTo>
                    <a:pt x="11208" y="614847"/>
                  </a:lnTo>
                  <a:lnTo>
                    <a:pt x="16813" y="611003"/>
                  </a:lnTo>
                  <a:lnTo>
                    <a:pt x="22417" y="607137"/>
                  </a:lnTo>
                  <a:lnTo>
                    <a:pt x="28021" y="603250"/>
                  </a:lnTo>
                  <a:lnTo>
                    <a:pt x="33626" y="599345"/>
                  </a:lnTo>
                  <a:lnTo>
                    <a:pt x="39230" y="595422"/>
                  </a:lnTo>
                  <a:lnTo>
                    <a:pt x="44835" y="591484"/>
                  </a:lnTo>
                  <a:lnTo>
                    <a:pt x="50439" y="587533"/>
                  </a:lnTo>
                  <a:lnTo>
                    <a:pt x="56043" y="583569"/>
                  </a:lnTo>
                  <a:lnTo>
                    <a:pt x="61648" y="579594"/>
                  </a:lnTo>
                  <a:lnTo>
                    <a:pt x="67252" y="575611"/>
                  </a:lnTo>
                  <a:lnTo>
                    <a:pt x="72857" y="571619"/>
                  </a:lnTo>
                  <a:lnTo>
                    <a:pt x="78461" y="567622"/>
                  </a:lnTo>
                  <a:lnTo>
                    <a:pt x="84065" y="563620"/>
                  </a:lnTo>
                  <a:lnTo>
                    <a:pt x="89670" y="559614"/>
                  </a:lnTo>
                  <a:lnTo>
                    <a:pt x="95274" y="555606"/>
                  </a:lnTo>
                  <a:lnTo>
                    <a:pt x="100879" y="551597"/>
                  </a:lnTo>
                  <a:lnTo>
                    <a:pt x="106483" y="547588"/>
                  </a:lnTo>
                  <a:lnTo>
                    <a:pt x="112087" y="543580"/>
                  </a:lnTo>
                  <a:lnTo>
                    <a:pt x="117692" y="539575"/>
                  </a:lnTo>
                  <a:lnTo>
                    <a:pt x="123296" y="535573"/>
                  </a:lnTo>
                  <a:lnTo>
                    <a:pt x="128901" y="531575"/>
                  </a:lnTo>
                  <a:lnTo>
                    <a:pt x="134505" y="527583"/>
                  </a:lnTo>
                  <a:lnTo>
                    <a:pt x="140109" y="523597"/>
                  </a:lnTo>
                  <a:lnTo>
                    <a:pt x="145714" y="519618"/>
                  </a:lnTo>
                  <a:lnTo>
                    <a:pt x="151318" y="515647"/>
                  </a:lnTo>
                  <a:lnTo>
                    <a:pt x="156923" y="511684"/>
                  </a:lnTo>
                  <a:lnTo>
                    <a:pt x="162527" y="507731"/>
                  </a:lnTo>
                  <a:lnTo>
                    <a:pt x="168131" y="503787"/>
                  </a:lnTo>
                  <a:lnTo>
                    <a:pt x="173736" y="499854"/>
                  </a:lnTo>
                  <a:lnTo>
                    <a:pt x="179340" y="495932"/>
                  </a:lnTo>
                  <a:lnTo>
                    <a:pt x="184944" y="492022"/>
                  </a:lnTo>
                  <a:lnTo>
                    <a:pt x="190549" y="488124"/>
                  </a:lnTo>
                  <a:lnTo>
                    <a:pt x="196153" y="484238"/>
                  </a:lnTo>
                  <a:lnTo>
                    <a:pt x="201758" y="480365"/>
                  </a:lnTo>
                  <a:lnTo>
                    <a:pt x="207362" y="476506"/>
                  </a:lnTo>
                  <a:lnTo>
                    <a:pt x="212966" y="472661"/>
                  </a:lnTo>
                  <a:lnTo>
                    <a:pt x="218571" y="468829"/>
                  </a:lnTo>
                  <a:lnTo>
                    <a:pt x="224175" y="465013"/>
                  </a:lnTo>
                  <a:lnTo>
                    <a:pt x="229780" y="461211"/>
                  </a:lnTo>
                  <a:lnTo>
                    <a:pt x="235384" y="457423"/>
                  </a:lnTo>
                  <a:lnTo>
                    <a:pt x="240988" y="453652"/>
                  </a:lnTo>
                  <a:lnTo>
                    <a:pt x="246593" y="449895"/>
                  </a:lnTo>
                  <a:lnTo>
                    <a:pt x="252197" y="446155"/>
                  </a:lnTo>
                  <a:lnTo>
                    <a:pt x="257802" y="442430"/>
                  </a:lnTo>
                  <a:lnTo>
                    <a:pt x="263406" y="438721"/>
                  </a:lnTo>
                  <a:lnTo>
                    <a:pt x="269010" y="435029"/>
                  </a:lnTo>
                  <a:lnTo>
                    <a:pt x="274615" y="431353"/>
                  </a:lnTo>
                  <a:lnTo>
                    <a:pt x="280219" y="427693"/>
                  </a:lnTo>
                  <a:lnTo>
                    <a:pt x="285824" y="424050"/>
                  </a:lnTo>
                  <a:lnTo>
                    <a:pt x="291428" y="420423"/>
                  </a:lnTo>
                  <a:lnTo>
                    <a:pt x="297032" y="416814"/>
                  </a:lnTo>
                  <a:lnTo>
                    <a:pt x="302637" y="413221"/>
                  </a:lnTo>
                  <a:lnTo>
                    <a:pt x="308241" y="409645"/>
                  </a:lnTo>
                  <a:lnTo>
                    <a:pt x="313846" y="406086"/>
                  </a:lnTo>
                  <a:lnTo>
                    <a:pt x="319450" y="402544"/>
                  </a:lnTo>
                  <a:lnTo>
                    <a:pt x="325054" y="399019"/>
                  </a:lnTo>
                  <a:lnTo>
                    <a:pt x="330659" y="395512"/>
                  </a:lnTo>
                  <a:lnTo>
                    <a:pt x="336263" y="392021"/>
                  </a:lnTo>
                  <a:lnTo>
                    <a:pt x="341867" y="388548"/>
                  </a:lnTo>
                  <a:lnTo>
                    <a:pt x="347472" y="385092"/>
                  </a:lnTo>
                  <a:lnTo>
                    <a:pt x="353076" y="381654"/>
                  </a:lnTo>
                  <a:lnTo>
                    <a:pt x="358681" y="378233"/>
                  </a:lnTo>
                  <a:lnTo>
                    <a:pt x="364285" y="374829"/>
                  </a:lnTo>
                  <a:lnTo>
                    <a:pt x="369889" y="371443"/>
                  </a:lnTo>
                  <a:lnTo>
                    <a:pt x="375494" y="368074"/>
                  </a:lnTo>
                  <a:lnTo>
                    <a:pt x="381098" y="364723"/>
                  </a:lnTo>
                  <a:lnTo>
                    <a:pt x="386703" y="361389"/>
                  </a:lnTo>
                  <a:lnTo>
                    <a:pt x="392307" y="358072"/>
                  </a:lnTo>
                  <a:lnTo>
                    <a:pt x="397911" y="354774"/>
                  </a:lnTo>
                  <a:lnTo>
                    <a:pt x="403516" y="351492"/>
                  </a:lnTo>
                  <a:lnTo>
                    <a:pt x="409120" y="348229"/>
                  </a:lnTo>
                  <a:lnTo>
                    <a:pt x="414725" y="344983"/>
                  </a:lnTo>
                  <a:lnTo>
                    <a:pt x="420329" y="341755"/>
                  </a:lnTo>
                  <a:lnTo>
                    <a:pt x="425933" y="338544"/>
                  </a:lnTo>
                  <a:lnTo>
                    <a:pt x="431538" y="335351"/>
                  </a:lnTo>
                  <a:lnTo>
                    <a:pt x="437142" y="332176"/>
                  </a:lnTo>
                  <a:lnTo>
                    <a:pt x="442747" y="329018"/>
                  </a:lnTo>
                  <a:lnTo>
                    <a:pt x="448351" y="325879"/>
                  </a:lnTo>
                  <a:lnTo>
                    <a:pt x="453955" y="322757"/>
                  </a:lnTo>
                  <a:lnTo>
                    <a:pt x="459560" y="319653"/>
                  </a:lnTo>
                  <a:lnTo>
                    <a:pt x="465164" y="316566"/>
                  </a:lnTo>
                  <a:lnTo>
                    <a:pt x="470769" y="313498"/>
                  </a:lnTo>
                  <a:lnTo>
                    <a:pt x="476373" y="310448"/>
                  </a:lnTo>
                  <a:lnTo>
                    <a:pt x="481977" y="307415"/>
                  </a:lnTo>
                  <a:lnTo>
                    <a:pt x="487582" y="304401"/>
                  </a:lnTo>
                  <a:lnTo>
                    <a:pt x="493186" y="301404"/>
                  </a:lnTo>
                  <a:lnTo>
                    <a:pt x="498790" y="298426"/>
                  </a:lnTo>
                  <a:lnTo>
                    <a:pt x="504395" y="295466"/>
                  </a:lnTo>
                  <a:lnTo>
                    <a:pt x="509999" y="292523"/>
                  </a:lnTo>
                  <a:lnTo>
                    <a:pt x="515604" y="289599"/>
                  </a:lnTo>
                  <a:lnTo>
                    <a:pt x="521208" y="286693"/>
                  </a:lnTo>
                  <a:lnTo>
                    <a:pt x="526812" y="283806"/>
                  </a:lnTo>
                  <a:lnTo>
                    <a:pt x="532417" y="280936"/>
                  </a:lnTo>
                  <a:lnTo>
                    <a:pt x="538021" y="278085"/>
                  </a:lnTo>
                  <a:lnTo>
                    <a:pt x="543626" y="275252"/>
                  </a:lnTo>
                  <a:lnTo>
                    <a:pt x="549230" y="272437"/>
                  </a:lnTo>
                  <a:lnTo>
                    <a:pt x="554834" y="269641"/>
                  </a:lnTo>
                  <a:lnTo>
                    <a:pt x="560439" y="266863"/>
                  </a:lnTo>
                  <a:lnTo>
                    <a:pt x="566043" y="264104"/>
                  </a:lnTo>
                  <a:lnTo>
                    <a:pt x="571648" y="261363"/>
                  </a:lnTo>
                  <a:lnTo>
                    <a:pt x="577252" y="258640"/>
                  </a:lnTo>
                  <a:lnTo>
                    <a:pt x="582856" y="255936"/>
                  </a:lnTo>
                  <a:lnTo>
                    <a:pt x="588461" y="253250"/>
                  </a:lnTo>
                  <a:lnTo>
                    <a:pt x="594065" y="250583"/>
                  </a:lnTo>
                  <a:lnTo>
                    <a:pt x="599670" y="247935"/>
                  </a:lnTo>
                  <a:lnTo>
                    <a:pt x="605274" y="245305"/>
                  </a:lnTo>
                  <a:lnTo>
                    <a:pt x="610878" y="242693"/>
                  </a:lnTo>
                  <a:lnTo>
                    <a:pt x="616483" y="240100"/>
                  </a:lnTo>
                  <a:lnTo>
                    <a:pt x="622087" y="237526"/>
                  </a:lnTo>
                  <a:lnTo>
                    <a:pt x="627692" y="234971"/>
                  </a:lnTo>
                  <a:lnTo>
                    <a:pt x="633296" y="232434"/>
                  </a:lnTo>
                  <a:lnTo>
                    <a:pt x="638900" y="229916"/>
                  </a:lnTo>
                  <a:lnTo>
                    <a:pt x="644505" y="227416"/>
                  </a:lnTo>
                  <a:lnTo>
                    <a:pt x="650109" y="224935"/>
                  </a:lnTo>
                  <a:lnTo>
                    <a:pt x="655713" y="222473"/>
                  </a:lnTo>
                  <a:lnTo>
                    <a:pt x="661318" y="220029"/>
                  </a:lnTo>
                  <a:lnTo>
                    <a:pt x="666922" y="217605"/>
                  </a:lnTo>
                  <a:lnTo>
                    <a:pt x="672527" y="215198"/>
                  </a:lnTo>
                  <a:lnTo>
                    <a:pt x="678131" y="212811"/>
                  </a:lnTo>
                  <a:lnTo>
                    <a:pt x="683735" y="210442"/>
                  </a:lnTo>
                  <a:lnTo>
                    <a:pt x="689340" y="208092"/>
                  </a:lnTo>
                  <a:lnTo>
                    <a:pt x="694944" y="205761"/>
                  </a:lnTo>
                  <a:lnTo>
                    <a:pt x="700549" y="203448"/>
                  </a:lnTo>
                  <a:lnTo>
                    <a:pt x="706153" y="201154"/>
                  </a:lnTo>
                  <a:lnTo>
                    <a:pt x="711757" y="198878"/>
                  </a:lnTo>
                  <a:lnTo>
                    <a:pt x="717362" y="196622"/>
                  </a:lnTo>
                  <a:lnTo>
                    <a:pt x="722966" y="194383"/>
                  </a:lnTo>
                  <a:lnTo>
                    <a:pt x="728571" y="192164"/>
                  </a:lnTo>
                  <a:lnTo>
                    <a:pt x="734175" y="189963"/>
                  </a:lnTo>
                  <a:lnTo>
                    <a:pt x="739779" y="187780"/>
                  </a:lnTo>
                  <a:lnTo>
                    <a:pt x="745384" y="185616"/>
                  </a:lnTo>
                  <a:lnTo>
                    <a:pt x="750988" y="183470"/>
                  </a:lnTo>
                  <a:lnTo>
                    <a:pt x="756593" y="181343"/>
                  </a:lnTo>
                  <a:lnTo>
                    <a:pt x="762197" y="179234"/>
                  </a:lnTo>
                  <a:lnTo>
                    <a:pt x="767801" y="177144"/>
                  </a:lnTo>
                  <a:lnTo>
                    <a:pt x="773406" y="175072"/>
                  </a:lnTo>
                  <a:lnTo>
                    <a:pt x="779010" y="173018"/>
                  </a:lnTo>
                  <a:lnTo>
                    <a:pt x="784615" y="170983"/>
                  </a:lnTo>
                  <a:lnTo>
                    <a:pt x="790219" y="168966"/>
                  </a:lnTo>
                  <a:lnTo>
                    <a:pt x="795823" y="166967"/>
                  </a:lnTo>
                  <a:lnTo>
                    <a:pt x="801428" y="164986"/>
                  </a:lnTo>
                  <a:lnTo>
                    <a:pt x="807032" y="163023"/>
                  </a:lnTo>
                  <a:lnTo>
                    <a:pt x="812636" y="161078"/>
                  </a:lnTo>
                  <a:lnTo>
                    <a:pt x="818241" y="159151"/>
                  </a:lnTo>
                  <a:lnTo>
                    <a:pt x="823845" y="157242"/>
                  </a:lnTo>
                  <a:lnTo>
                    <a:pt x="829450" y="155351"/>
                  </a:lnTo>
                  <a:lnTo>
                    <a:pt x="835054" y="153478"/>
                  </a:lnTo>
                  <a:lnTo>
                    <a:pt x="840658" y="151623"/>
                  </a:lnTo>
                  <a:lnTo>
                    <a:pt x="846263" y="149785"/>
                  </a:lnTo>
                  <a:lnTo>
                    <a:pt x="851867" y="147965"/>
                  </a:lnTo>
                  <a:lnTo>
                    <a:pt x="857472" y="146162"/>
                  </a:lnTo>
                  <a:lnTo>
                    <a:pt x="863076" y="144377"/>
                  </a:lnTo>
                  <a:lnTo>
                    <a:pt x="868680" y="142609"/>
                  </a:lnTo>
                  <a:lnTo>
                    <a:pt x="874285" y="140859"/>
                  </a:lnTo>
                  <a:lnTo>
                    <a:pt x="879889" y="139126"/>
                  </a:lnTo>
                  <a:lnTo>
                    <a:pt x="885494" y="137410"/>
                  </a:lnTo>
                  <a:lnTo>
                    <a:pt x="891098" y="135711"/>
                  </a:lnTo>
                  <a:lnTo>
                    <a:pt x="896702" y="134029"/>
                  </a:lnTo>
                  <a:lnTo>
                    <a:pt x="902307" y="132365"/>
                  </a:lnTo>
                  <a:lnTo>
                    <a:pt x="907911" y="130717"/>
                  </a:lnTo>
                  <a:lnTo>
                    <a:pt x="913516" y="129086"/>
                  </a:lnTo>
                  <a:lnTo>
                    <a:pt x="919120" y="127472"/>
                  </a:lnTo>
                  <a:lnTo>
                    <a:pt x="924724" y="125874"/>
                  </a:lnTo>
                  <a:lnTo>
                    <a:pt x="930329" y="124293"/>
                  </a:lnTo>
                  <a:lnTo>
                    <a:pt x="935933" y="122729"/>
                  </a:lnTo>
                  <a:lnTo>
                    <a:pt x="941538" y="121181"/>
                  </a:lnTo>
                  <a:lnTo>
                    <a:pt x="947142" y="119649"/>
                  </a:lnTo>
                  <a:lnTo>
                    <a:pt x="952746" y="118133"/>
                  </a:lnTo>
                  <a:lnTo>
                    <a:pt x="958351" y="116634"/>
                  </a:lnTo>
                  <a:lnTo>
                    <a:pt x="963955" y="115151"/>
                  </a:lnTo>
                  <a:lnTo>
                    <a:pt x="969559" y="113683"/>
                  </a:lnTo>
                  <a:lnTo>
                    <a:pt x="975164" y="112232"/>
                  </a:lnTo>
                  <a:lnTo>
                    <a:pt x="980768" y="110796"/>
                  </a:lnTo>
                  <a:lnTo>
                    <a:pt x="986373" y="109376"/>
                  </a:lnTo>
                  <a:lnTo>
                    <a:pt x="991977" y="107971"/>
                  </a:lnTo>
                  <a:lnTo>
                    <a:pt x="997581" y="106582"/>
                  </a:lnTo>
                  <a:lnTo>
                    <a:pt x="1003186" y="105209"/>
                  </a:lnTo>
                  <a:lnTo>
                    <a:pt x="1008790" y="103850"/>
                  </a:lnTo>
                  <a:lnTo>
                    <a:pt x="1014395" y="102507"/>
                  </a:lnTo>
                  <a:lnTo>
                    <a:pt x="1019999" y="101179"/>
                  </a:lnTo>
                  <a:lnTo>
                    <a:pt x="1025603" y="99866"/>
                  </a:lnTo>
                  <a:lnTo>
                    <a:pt x="1031208" y="98568"/>
                  </a:lnTo>
                  <a:lnTo>
                    <a:pt x="1036812" y="97285"/>
                  </a:lnTo>
                  <a:lnTo>
                    <a:pt x="1042417" y="96017"/>
                  </a:lnTo>
                  <a:lnTo>
                    <a:pt x="1048021" y="94763"/>
                  </a:lnTo>
                  <a:lnTo>
                    <a:pt x="1053625" y="93523"/>
                  </a:lnTo>
                  <a:lnTo>
                    <a:pt x="1059230" y="92298"/>
                  </a:lnTo>
                  <a:lnTo>
                    <a:pt x="1064834" y="91087"/>
                  </a:lnTo>
                  <a:lnTo>
                    <a:pt x="1070439" y="89891"/>
                  </a:lnTo>
                  <a:lnTo>
                    <a:pt x="1076043" y="88708"/>
                  </a:lnTo>
                  <a:lnTo>
                    <a:pt x="1081647" y="87540"/>
                  </a:lnTo>
                  <a:lnTo>
                    <a:pt x="1087252" y="86385"/>
                  </a:lnTo>
                  <a:lnTo>
                    <a:pt x="1092856" y="85245"/>
                  </a:lnTo>
                  <a:lnTo>
                    <a:pt x="1098461" y="84117"/>
                  </a:lnTo>
                  <a:lnTo>
                    <a:pt x="1104065" y="83004"/>
                  </a:lnTo>
                  <a:lnTo>
                    <a:pt x="1109669" y="81904"/>
                  </a:lnTo>
                  <a:lnTo>
                    <a:pt x="1115274" y="80817"/>
                  </a:lnTo>
                  <a:lnTo>
                    <a:pt x="1120878" y="79743"/>
                  </a:lnTo>
                  <a:lnTo>
                    <a:pt x="1126482" y="78683"/>
                  </a:lnTo>
                  <a:lnTo>
                    <a:pt x="1132087" y="77635"/>
                  </a:lnTo>
                  <a:lnTo>
                    <a:pt x="1137691" y="76601"/>
                  </a:lnTo>
                  <a:lnTo>
                    <a:pt x="1143296" y="75579"/>
                  </a:lnTo>
                  <a:lnTo>
                    <a:pt x="1148900" y="74570"/>
                  </a:lnTo>
                  <a:lnTo>
                    <a:pt x="1154504" y="73574"/>
                  </a:lnTo>
                  <a:lnTo>
                    <a:pt x="1160109" y="72590"/>
                  </a:lnTo>
                  <a:lnTo>
                    <a:pt x="1165713" y="71618"/>
                  </a:lnTo>
                  <a:lnTo>
                    <a:pt x="1171318" y="70659"/>
                  </a:lnTo>
                  <a:lnTo>
                    <a:pt x="1176922" y="69712"/>
                  </a:lnTo>
                  <a:lnTo>
                    <a:pt x="1182526" y="68776"/>
                  </a:lnTo>
                  <a:lnTo>
                    <a:pt x="1188131" y="67853"/>
                  </a:lnTo>
                  <a:lnTo>
                    <a:pt x="1193735" y="66942"/>
                  </a:lnTo>
                  <a:lnTo>
                    <a:pt x="1199340" y="66042"/>
                  </a:lnTo>
                  <a:lnTo>
                    <a:pt x="1204944" y="65153"/>
                  </a:lnTo>
                  <a:lnTo>
                    <a:pt x="1210548" y="64277"/>
                  </a:lnTo>
                  <a:lnTo>
                    <a:pt x="1216153" y="63411"/>
                  </a:lnTo>
                  <a:lnTo>
                    <a:pt x="1221757" y="62557"/>
                  </a:lnTo>
                  <a:lnTo>
                    <a:pt x="1227362" y="61714"/>
                  </a:lnTo>
                  <a:lnTo>
                    <a:pt x="1232966" y="60881"/>
                  </a:lnTo>
                  <a:lnTo>
                    <a:pt x="1238570" y="60060"/>
                  </a:lnTo>
                  <a:lnTo>
                    <a:pt x="1244175" y="59249"/>
                  </a:lnTo>
                  <a:lnTo>
                    <a:pt x="1249779" y="58449"/>
                  </a:lnTo>
                  <a:lnTo>
                    <a:pt x="1255384" y="57660"/>
                  </a:lnTo>
                  <a:lnTo>
                    <a:pt x="1260988" y="56881"/>
                  </a:lnTo>
                  <a:lnTo>
                    <a:pt x="1266592" y="56112"/>
                  </a:lnTo>
                  <a:lnTo>
                    <a:pt x="1272197" y="55353"/>
                  </a:lnTo>
                  <a:lnTo>
                    <a:pt x="1277801" y="54604"/>
                  </a:lnTo>
                  <a:lnTo>
                    <a:pt x="1283406" y="53865"/>
                  </a:lnTo>
                  <a:lnTo>
                    <a:pt x="1289010" y="53136"/>
                  </a:lnTo>
                  <a:lnTo>
                    <a:pt x="1294614" y="52416"/>
                  </a:lnTo>
                  <a:lnTo>
                    <a:pt x="1300219" y="51706"/>
                  </a:lnTo>
                  <a:lnTo>
                    <a:pt x="1305823" y="51005"/>
                  </a:lnTo>
                  <a:lnTo>
                    <a:pt x="1311427" y="50314"/>
                  </a:lnTo>
                  <a:lnTo>
                    <a:pt x="1317032" y="49631"/>
                  </a:lnTo>
                  <a:lnTo>
                    <a:pt x="1322636" y="48957"/>
                  </a:lnTo>
                  <a:lnTo>
                    <a:pt x="1328241" y="48293"/>
                  </a:lnTo>
                  <a:lnTo>
                    <a:pt x="1333845" y="47636"/>
                  </a:lnTo>
                  <a:lnTo>
                    <a:pt x="1339449" y="46988"/>
                  </a:lnTo>
                  <a:lnTo>
                    <a:pt x="1345054" y="46349"/>
                  </a:lnTo>
                  <a:lnTo>
                    <a:pt x="1350658" y="45718"/>
                  </a:lnTo>
                  <a:lnTo>
                    <a:pt x="1356263" y="45094"/>
                  </a:lnTo>
                  <a:lnTo>
                    <a:pt x="1361867" y="44479"/>
                  </a:lnTo>
                  <a:lnTo>
                    <a:pt x="1367471" y="43871"/>
                  </a:lnTo>
                  <a:lnTo>
                    <a:pt x="1373076" y="43270"/>
                  </a:lnTo>
                  <a:lnTo>
                    <a:pt x="1378680" y="42677"/>
                  </a:lnTo>
                  <a:lnTo>
                    <a:pt x="1384285" y="42091"/>
                  </a:lnTo>
                  <a:lnTo>
                    <a:pt x="1389889" y="41512"/>
                  </a:lnTo>
                  <a:lnTo>
                    <a:pt x="1395493" y="40940"/>
                  </a:lnTo>
                  <a:lnTo>
                    <a:pt x="1401098" y="40374"/>
                  </a:lnTo>
                  <a:lnTo>
                    <a:pt x="1406702" y="39814"/>
                  </a:lnTo>
                  <a:lnTo>
                    <a:pt x="1412307" y="39260"/>
                  </a:lnTo>
                  <a:lnTo>
                    <a:pt x="1417911" y="38713"/>
                  </a:lnTo>
                  <a:lnTo>
                    <a:pt x="1423515" y="38170"/>
                  </a:lnTo>
                  <a:lnTo>
                    <a:pt x="1429120" y="37633"/>
                  </a:lnTo>
                  <a:lnTo>
                    <a:pt x="1434724" y="37102"/>
                  </a:lnTo>
                  <a:lnTo>
                    <a:pt x="1440329" y="36574"/>
                  </a:lnTo>
                  <a:lnTo>
                    <a:pt x="1445933" y="36052"/>
                  </a:lnTo>
                  <a:lnTo>
                    <a:pt x="1451537" y="35533"/>
                  </a:lnTo>
                  <a:lnTo>
                    <a:pt x="1457142" y="35018"/>
                  </a:lnTo>
                  <a:lnTo>
                    <a:pt x="1462746" y="34507"/>
                  </a:lnTo>
                  <a:lnTo>
                    <a:pt x="1468350" y="33999"/>
                  </a:lnTo>
                  <a:lnTo>
                    <a:pt x="1473955" y="33493"/>
                  </a:lnTo>
                  <a:lnTo>
                    <a:pt x="1479559" y="32990"/>
                  </a:lnTo>
                  <a:lnTo>
                    <a:pt x="1485164" y="32488"/>
                  </a:lnTo>
                  <a:lnTo>
                    <a:pt x="1490768" y="31988"/>
                  </a:lnTo>
                  <a:lnTo>
                    <a:pt x="1496372" y="31489"/>
                  </a:lnTo>
                  <a:lnTo>
                    <a:pt x="1501977" y="30991"/>
                  </a:lnTo>
                  <a:lnTo>
                    <a:pt x="1507581" y="30492"/>
                  </a:lnTo>
                  <a:lnTo>
                    <a:pt x="1513186" y="29993"/>
                  </a:lnTo>
                  <a:lnTo>
                    <a:pt x="1518790" y="29493"/>
                  </a:lnTo>
                  <a:lnTo>
                    <a:pt x="1524394" y="28991"/>
                  </a:lnTo>
                  <a:lnTo>
                    <a:pt x="1529999" y="28486"/>
                  </a:lnTo>
                  <a:lnTo>
                    <a:pt x="1535603" y="27979"/>
                  </a:lnTo>
                  <a:lnTo>
                    <a:pt x="1541208" y="27469"/>
                  </a:lnTo>
                  <a:lnTo>
                    <a:pt x="1546812" y="26954"/>
                  </a:lnTo>
                  <a:lnTo>
                    <a:pt x="1552416" y="26434"/>
                  </a:lnTo>
                  <a:lnTo>
                    <a:pt x="1558021" y="25909"/>
                  </a:lnTo>
                  <a:lnTo>
                    <a:pt x="1563625" y="25378"/>
                  </a:lnTo>
                  <a:lnTo>
                    <a:pt x="1569230" y="24840"/>
                  </a:lnTo>
                  <a:lnTo>
                    <a:pt x="1574834" y="24295"/>
                  </a:lnTo>
                  <a:lnTo>
                    <a:pt x="1580438" y="23743"/>
                  </a:lnTo>
                  <a:lnTo>
                    <a:pt x="1586043" y="23181"/>
                  </a:lnTo>
                  <a:lnTo>
                    <a:pt x="1591647" y="22611"/>
                  </a:lnTo>
                  <a:lnTo>
                    <a:pt x="1597252" y="22032"/>
                  </a:lnTo>
                  <a:lnTo>
                    <a:pt x="1602856" y="21444"/>
                  </a:lnTo>
                  <a:lnTo>
                    <a:pt x="1608460" y="20846"/>
                  </a:lnTo>
                  <a:lnTo>
                    <a:pt x="1614065" y="20238"/>
                  </a:lnTo>
                  <a:lnTo>
                    <a:pt x="1619669" y="19620"/>
                  </a:lnTo>
                  <a:lnTo>
                    <a:pt x="1625273" y="18993"/>
                  </a:lnTo>
                  <a:lnTo>
                    <a:pt x="1630878" y="18357"/>
                  </a:lnTo>
                  <a:lnTo>
                    <a:pt x="1636482" y="17713"/>
                  </a:lnTo>
                  <a:lnTo>
                    <a:pt x="1642087" y="17061"/>
                  </a:lnTo>
                  <a:lnTo>
                    <a:pt x="1647691" y="16402"/>
                  </a:lnTo>
                  <a:lnTo>
                    <a:pt x="1653295" y="15738"/>
                  </a:lnTo>
                  <a:lnTo>
                    <a:pt x="1658900" y="15070"/>
                  </a:lnTo>
                  <a:lnTo>
                    <a:pt x="1664504" y="14399"/>
                  </a:lnTo>
                  <a:lnTo>
                    <a:pt x="1670109" y="13727"/>
                  </a:lnTo>
                  <a:lnTo>
                    <a:pt x="1675713" y="13057"/>
                  </a:lnTo>
                  <a:lnTo>
                    <a:pt x="1681317" y="12389"/>
                  </a:lnTo>
                  <a:lnTo>
                    <a:pt x="1686922" y="11727"/>
                  </a:lnTo>
                  <a:lnTo>
                    <a:pt x="1692526" y="11072"/>
                  </a:lnTo>
                  <a:lnTo>
                    <a:pt x="1698131" y="10427"/>
                  </a:lnTo>
                  <a:lnTo>
                    <a:pt x="1703735" y="9794"/>
                  </a:lnTo>
                  <a:lnTo>
                    <a:pt x="1709339" y="9174"/>
                  </a:lnTo>
                  <a:lnTo>
                    <a:pt x="1714944" y="8570"/>
                  </a:lnTo>
                  <a:lnTo>
                    <a:pt x="1720548" y="7984"/>
                  </a:lnTo>
                  <a:lnTo>
                    <a:pt x="1726153" y="7417"/>
                  </a:lnTo>
                  <a:lnTo>
                    <a:pt x="1731757" y="6871"/>
                  </a:lnTo>
                  <a:lnTo>
                    <a:pt x="1737361" y="6347"/>
                  </a:lnTo>
                  <a:lnTo>
                    <a:pt x="1742966" y="5845"/>
                  </a:lnTo>
                  <a:lnTo>
                    <a:pt x="1748570" y="5368"/>
                  </a:lnTo>
                  <a:lnTo>
                    <a:pt x="1754175" y="4915"/>
                  </a:lnTo>
                  <a:lnTo>
                    <a:pt x="1759779" y="4486"/>
                  </a:lnTo>
                  <a:lnTo>
                    <a:pt x="1765383" y="4082"/>
                  </a:lnTo>
                  <a:lnTo>
                    <a:pt x="1770988" y="3702"/>
                  </a:lnTo>
                  <a:lnTo>
                    <a:pt x="1776592" y="3347"/>
                  </a:lnTo>
                  <a:lnTo>
                    <a:pt x="1782196" y="3014"/>
                  </a:lnTo>
                  <a:lnTo>
                    <a:pt x="1787801" y="2705"/>
                  </a:lnTo>
                  <a:lnTo>
                    <a:pt x="1793405" y="2417"/>
                  </a:lnTo>
                  <a:lnTo>
                    <a:pt x="1799010" y="2151"/>
                  </a:lnTo>
                  <a:lnTo>
                    <a:pt x="1804614" y="1904"/>
                  </a:lnTo>
                  <a:lnTo>
                    <a:pt x="1810218" y="1677"/>
                  </a:lnTo>
                  <a:lnTo>
                    <a:pt x="1815823" y="1468"/>
                  </a:lnTo>
                  <a:lnTo>
                    <a:pt x="1821427" y="1276"/>
                  </a:lnTo>
                  <a:lnTo>
                    <a:pt x="1827032" y="1100"/>
                  </a:lnTo>
                  <a:lnTo>
                    <a:pt x="1832636" y="939"/>
                  </a:lnTo>
                  <a:lnTo>
                    <a:pt x="1838240" y="791"/>
                  </a:lnTo>
                  <a:lnTo>
                    <a:pt x="1843845" y="657"/>
                  </a:lnTo>
                  <a:lnTo>
                    <a:pt x="1849449" y="534"/>
                  </a:lnTo>
                  <a:lnTo>
                    <a:pt x="1855054" y="422"/>
                  </a:lnTo>
                  <a:lnTo>
                    <a:pt x="1860658" y="320"/>
                  </a:lnTo>
                  <a:lnTo>
                    <a:pt x="1866262" y="228"/>
                  </a:lnTo>
                  <a:lnTo>
                    <a:pt x="1871867" y="144"/>
                  </a:lnTo>
                  <a:lnTo>
                    <a:pt x="1877471" y="68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644151" y="3053038"/>
              <a:ext cx="1883076" cy="742735"/>
            </a:xfrm>
            <a:custGeom>
              <a:avLst/>
              <a:pathLst>
                <a:path w="1883076" h="742735">
                  <a:moveTo>
                    <a:pt x="0" y="590254"/>
                  </a:moveTo>
                  <a:lnTo>
                    <a:pt x="5604" y="586483"/>
                  </a:lnTo>
                  <a:lnTo>
                    <a:pt x="11208" y="582687"/>
                  </a:lnTo>
                  <a:lnTo>
                    <a:pt x="16813" y="578867"/>
                  </a:lnTo>
                  <a:lnTo>
                    <a:pt x="22417" y="575027"/>
                  </a:lnTo>
                  <a:lnTo>
                    <a:pt x="28021" y="571167"/>
                  </a:lnTo>
                  <a:lnTo>
                    <a:pt x="33626" y="567289"/>
                  </a:lnTo>
                  <a:lnTo>
                    <a:pt x="39230" y="563395"/>
                  </a:lnTo>
                  <a:lnTo>
                    <a:pt x="44835" y="559488"/>
                  </a:lnTo>
                  <a:lnTo>
                    <a:pt x="50439" y="555567"/>
                  </a:lnTo>
                  <a:lnTo>
                    <a:pt x="56043" y="551635"/>
                  </a:lnTo>
                  <a:lnTo>
                    <a:pt x="61648" y="547694"/>
                  </a:lnTo>
                  <a:lnTo>
                    <a:pt x="67252" y="543746"/>
                  </a:lnTo>
                  <a:lnTo>
                    <a:pt x="72857" y="539790"/>
                  </a:lnTo>
                  <a:lnTo>
                    <a:pt x="78461" y="535830"/>
                  </a:lnTo>
                  <a:lnTo>
                    <a:pt x="84065" y="531867"/>
                  </a:lnTo>
                  <a:lnTo>
                    <a:pt x="89670" y="527901"/>
                  </a:lnTo>
                  <a:lnTo>
                    <a:pt x="95274" y="523934"/>
                  </a:lnTo>
                  <a:lnTo>
                    <a:pt x="100879" y="519968"/>
                  </a:lnTo>
                  <a:lnTo>
                    <a:pt x="106483" y="516004"/>
                  </a:lnTo>
                  <a:lnTo>
                    <a:pt x="112087" y="512042"/>
                  </a:lnTo>
                  <a:lnTo>
                    <a:pt x="117692" y="508084"/>
                  </a:lnTo>
                  <a:lnTo>
                    <a:pt x="123296" y="504132"/>
                  </a:lnTo>
                  <a:lnTo>
                    <a:pt x="128901" y="500185"/>
                  </a:lnTo>
                  <a:lnTo>
                    <a:pt x="134505" y="496246"/>
                  </a:lnTo>
                  <a:lnTo>
                    <a:pt x="140109" y="492314"/>
                  </a:lnTo>
                  <a:lnTo>
                    <a:pt x="145714" y="488391"/>
                  </a:lnTo>
                  <a:lnTo>
                    <a:pt x="151318" y="484478"/>
                  </a:lnTo>
                  <a:lnTo>
                    <a:pt x="156923" y="480576"/>
                  </a:lnTo>
                  <a:lnTo>
                    <a:pt x="162527" y="476684"/>
                  </a:lnTo>
                  <a:lnTo>
                    <a:pt x="168131" y="472805"/>
                  </a:lnTo>
                  <a:lnTo>
                    <a:pt x="173736" y="468938"/>
                  </a:lnTo>
                  <a:lnTo>
                    <a:pt x="179340" y="465085"/>
                  </a:lnTo>
                  <a:lnTo>
                    <a:pt x="184944" y="461245"/>
                  </a:lnTo>
                  <a:lnTo>
                    <a:pt x="190549" y="457420"/>
                  </a:lnTo>
                  <a:lnTo>
                    <a:pt x="196153" y="453610"/>
                  </a:lnTo>
                  <a:lnTo>
                    <a:pt x="201758" y="449815"/>
                  </a:lnTo>
                  <a:lnTo>
                    <a:pt x="207362" y="446036"/>
                  </a:lnTo>
                  <a:lnTo>
                    <a:pt x="212966" y="442274"/>
                  </a:lnTo>
                  <a:lnTo>
                    <a:pt x="218571" y="438528"/>
                  </a:lnTo>
                  <a:lnTo>
                    <a:pt x="224175" y="434799"/>
                  </a:lnTo>
                  <a:lnTo>
                    <a:pt x="229780" y="431088"/>
                  </a:lnTo>
                  <a:lnTo>
                    <a:pt x="235384" y="427395"/>
                  </a:lnTo>
                  <a:lnTo>
                    <a:pt x="240988" y="423720"/>
                  </a:lnTo>
                  <a:lnTo>
                    <a:pt x="246593" y="420064"/>
                  </a:lnTo>
                  <a:lnTo>
                    <a:pt x="252197" y="416426"/>
                  </a:lnTo>
                  <a:lnTo>
                    <a:pt x="257802" y="412808"/>
                  </a:lnTo>
                  <a:lnTo>
                    <a:pt x="263406" y="409208"/>
                  </a:lnTo>
                  <a:lnTo>
                    <a:pt x="269010" y="405629"/>
                  </a:lnTo>
                  <a:lnTo>
                    <a:pt x="274615" y="402069"/>
                  </a:lnTo>
                  <a:lnTo>
                    <a:pt x="280219" y="398529"/>
                  </a:lnTo>
                  <a:lnTo>
                    <a:pt x="285824" y="395009"/>
                  </a:lnTo>
                  <a:lnTo>
                    <a:pt x="291428" y="391510"/>
                  </a:lnTo>
                  <a:lnTo>
                    <a:pt x="297032" y="388031"/>
                  </a:lnTo>
                  <a:lnTo>
                    <a:pt x="302637" y="384574"/>
                  </a:lnTo>
                  <a:lnTo>
                    <a:pt x="308241" y="381137"/>
                  </a:lnTo>
                  <a:lnTo>
                    <a:pt x="313846" y="377721"/>
                  </a:lnTo>
                  <a:lnTo>
                    <a:pt x="319450" y="374327"/>
                  </a:lnTo>
                  <a:lnTo>
                    <a:pt x="325054" y="370954"/>
                  </a:lnTo>
                  <a:lnTo>
                    <a:pt x="330659" y="367604"/>
                  </a:lnTo>
                  <a:lnTo>
                    <a:pt x="336263" y="364274"/>
                  </a:lnTo>
                  <a:lnTo>
                    <a:pt x="341867" y="360967"/>
                  </a:lnTo>
                  <a:lnTo>
                    <a:pt x="347472" y="357683"/>
                  </a:lnTo>
                  <a:lnTo>
                    <a:pt x="353076" y="354420"/>
                  </a:lnTo>
                  <a:lnTo>
                    <a:pt x="358681" y="351180"/>
                  </a:lnTo>
                  <a:lnTo>
                    <a:pt x="364285" y="347963"/>
                  </a:lnTo>
                  <a:lnTo>
                    <a:pt x="369889" y="344769"/>
                  </a:lnTo>
                  <a:lnTo>
                    <a:pt x="375494" y="341598"/>
                  </a:lnTo>
                  <a:lnTo>
                    <a:pt x="381098" y="338450"/>
                  </a:lnTo>
                  <a:lnTo>
                    <a:pt x="386703" y="335325"/>
                  </a:lnTo>
                  <a:lnTo>
                    <a:pt x="392307" y="332224"/>
                  </a:lnTo>
                  <a:lnTo>
                    <a:pt x="397911" y="329147"/>
                  </a:lnTo>
                  <a:lnTo>
                    <a:pt x="403516" y="326094"/>
                  </a:lnTo>
                  <a:lnTo>
                    <a:pt x="409120" y="323065"/>
                  </a:lnTo>
                  <a:lnTo>
                    <a:pt x="414725" y="320060"/>
                  </a:lnTo>
                  <a:lnTo>
                    <a:pt x="420329" y="317080"/>
                  </a:lnTo>
                  <a:lnTo>
                    <a:pt x="425933" y="314125"/>
                  </a:lnTo>
                  <a:lnTo>
                    <a:pt x="431538" y="311194"/>
                  </a:lnTo>
                  <a:lnTo>
                    <a:pt x="437142" y="308289"/>
                  </a:lnTo>
                  <a:lnTo>
                    <a:pt x="442747" y="305409"/>
                  </a:lnTo>
                  <a:lnTo>
                    <a:pt x="448351" y="302555"/>
                  </a:lnTo>
                  <a:lnTo>
                    <a:pt x="453955" y="299727"/>
                  </a:lnTo>
                  <a:lnTo>
                    <a:pt x="459560" y="296924"/>
                  </a:lnTo>
                  <a:lnTo>
                    <a:pt x="465164" y="294149"/>
                  </a:lnTo>
                  <a:lnTo>
                    <a:pt x="470769" y="291399"/>
                  </a:lnTo>
                  <a:lnTo>
                    <a:pt x="476373" y="288677"/>
                  </a:lnTo>
                  <a:lnTo>
                    <a:pt x="481977" y="285981"/>
                  </a:lnTo>
                  <a:lnTo>
                    <a:pt x="487582" y="283313"/>
                  </a:lnTo>
                  <a:lnTo>
                    <a:pt x="493186" y="280672"/>
                  </a:lnTo>
                  <a:lnTo>
                    <a:pt x="498790" y="278059"/>
                  </a:lnTo>
                  <a:lnTo>
                    <a:pt x="504395" y="275475"/>
                  </a:lnTo>
                  <a:lnTo>
                    <a:pt x="509999" y="272919"/>
                  </a:lnTo>
                  <a:lnTo>
                    <a:pt x="515604" y="270391"/>
                  </a:lnTo>
                  <a:lnTo>
                    <a:pt x="521208" y="267892"/>
                  </a:lnTo>
                  <a:lnTo>
                    <a:pt x="526812" y="265423"/>
                  </a:lnTo>
                  <a:lnTo>
                    <a:pt x="532417" y="262983"/>
                  </a:lnTo>
                  <a:lnTo>
                    <a:pt x="538021" y="260573"/>
                  </a:lnTo>
                  <a:lnTo>
                    <a:pt x="543626" y="258194"/>
                  </a:lnTo>
                  <a:lnTo>
                    <a:pt x="549230" y="255844"/>
                  </a:lnTo>
                  <a:lnTo>
                    <a:pt x="554834" y="253526"/>
                  </a:lnTo>
                  <a:lnTo>
                    <a:pt x="560439" y="251239"/>
                  </a:lnTo>
                  <a:lnTo>
                    <a:pt x="566043" y="248983"/>
                  </a:lnTo>
                  <a:lnTo>
                    <a:pt x="571648" y="246759"/>
                  </a:lnTo>
                  <a:lnTo>
                    <a:pt x="577252" y="244567"/>
                  </a:lnTo>
                  <a:lnTo>
                    <a:pt x="582856" y="242407"/>
                  </a:lnTo>
                  <a:lnTo>
                    <a:pt x="588461" y="240281"/>
                  </a:lnTo>
                  <a:lnTo>
                    <a:pt x="594065" y="238187"/>
                  </a:lnTo>
                  <a:lnTo>
                    <a:pt x="599670" y="236127"/>
                  </a:lnTo>
                  <a:lnTo>
                    <a:pt x="605274" y="234101"/>
                  </a:lnTo>
                  <a:lnTo>
                    <a:pt x="610878" y="232109"/>
                  </a:lnTo>
                  <a:lnTo>
                    <a:pt x="616483" y="230152"/>
                  </a:lnTo>
                  <a:lnTo>
                    <a:pt x="622087" y="228230"/>
                  </a:lnTo>
                  <a:lnTo>
                    <a:pt x="627692" y="226343"/>
                  </a:lnTo>
                  <a:lnTo>
                    <a:pt x="633296" y="224492"/>
                  </a:lnTo>
                  <a:lnTo>
                    <a:pt x="638900" y="222677"/>
                  </a:lnTo>
                  <a:lnTo>
                    <a:pt x="644505" y="220899"/>
                  </a:lnTo>
                  <a:lnTo>
                    <a:pt x="650109" y="219158"/>
                  </a:lnTo>
                  <a:lnTo>
                    <a:pt x="655713" y="217454"/>
                  </a:lnTo>
                  <a:lnTo>
                    <a:pt x="661318" y="215787"/>
                  </a:lnTo>
                  <a:lnTo>
                    <a:pt x="666922" y="214159"/>
                  </a:lnTo>
                  <a:lnTo>
                    <a:pt x="672527" y="212570"/>
                  </a:lnTo>
                  <a:lnTo>
                    <a:pt x="678131" y="211019"/>
                  </a:lnTo>
                  <a:lnTo>
                    <a:pt x="683735" y="209508"/>
                  </a:lnTo>
                  <a:lnTo>
                    <a:pt x="689340" y="208036"/>
                  </a:lnTo>
                  <a:lnTo>
                    <a:pt x="694944" y="206605"/>
                  </a:lnTo>
                  <a:lnTo>
                    <a:pt x="700549" y="205215"/>
                  </a:lnTo>
                  <a:lnTo>
                    <a:pt x="706153" y="203865"/>
                  </a:lnTo>
                  <a:lnTo>
                    <a:pt x="711757" y="202557"/>
                  </a:lnTo>
                  <a:lnTo>
                    <a:pt x="717362" y="201292"/>
                  </a:lnTo>
                  <a:lnTo>
                    <a:pt x="722966" y="200068"/>
                  </a:lnTo>
                  <a:lnTo>
                    <a:pt x="728571" y="198888"/>
                  </a:lnTo>
                  <a:lnTo>
                    <a:pt x="734175" y="197751"/>
                  </a:lnTo>
                  <a:lnTo>
                    <a:pt x="739779" y="196657"/>
                  </a:lnTo>
                  <a:lnTo>
                    <a:pt x="745384" y="195608"/>
                  </a:lnTo>
                  <a:lnTo>
                    <a:pt x="750988" y="194604"/>
                  </a:lnTo>
                  <a:lnTo>
                    <a:pt x="756593" y="193644"/>
                  </a:lnTo>
                  <a:lnTo>
                    <a:pt x="762197" y="192731"/>
                  </a:lnTo>
                  <a:lnTo>
                    <a:pt x="767801" y="191863"/>
                  </a:lnTo>
                  <a:lnTo>
                    <a:pt x="773406" y="191042"/>
                  </a:lnTo>
                  <a:lnTo>
                    <a:pt x="779010" y="190268"/>
                  </a:lnTo>
                  <a:lnTo>
                    <a:pt x="784615" y="189541"/>
                  </a:lnTo>
                  <a:lnTo>
                    <a:pt x="790219" y="188862"/>
                  </a:lnTo>
                  <a:lnTo>
                    <a:pt x="795823" y="188232"/>
                  </a:lnTo>
                  <a:lnTo>
                    <a:pt x="801428" y="187650"/>
                  </a:lnTo>
                  <a:lnTo>
                    <a:pt x="807032" y="187118"/>
                  </a:lnTo>
                  <a:lnTo>
                    <a:pt x="812636" y="186636"/>
                  </a:lnTo>
                  <a:lnTo>
                    <a:pt x="818241" y="186204"/>
                  </a:lnTo>
                  <a:lnTo>
                    <a:pt x="823845" y="185822"/>
                  </a:lnTo>
                  <a:lnTo>
                    <a:pt x="829450" y="185492"/>
                  </a:lnTo>
                  <a:lnTo>
                    <a:pt x="835054" y="185213"/>
                  </a:lnTo>
                  <a:lnTo>
                    <a:pt x="840658" y="184986"/>
                  </a:lnTo>
                  <a:lnTo>
                    <a:pt x="846263" y="184812"/>
                  </a:lnTo>
                  <a:lnTo>
                    <a:pt x="851867" y="184691"/>
                  </a:lnTo>
                  <a:lnTo>
                    <a:pt x="857472" y="184624"/>
                  </a:lnTo>
                  <a:lnTo>
                    <a:pt x="863076" y="184610"/>
                  </a:lnTo>
                  <a:lnTo>
                    <a:pt x="868680" y="184650"/>
                  </a:lnTo>
                  <a:lnTo>
                    <a:pt x="874285" y="184746"/>
                  </a:lnTo>
                  <a:lnTo>
                    <a:pt x="879889" y="184896"/>
                  </a:lnTo>
                  <a:lnTo>
                    <a:pt x="885494" y="185102"/>
                  </a:lnTo>
                  <a:lnTo>
                    <a:pt x="891098" y="185364"/>
                  </a:lnTo>
                  <a:lnTo>
                    <a:pt x="896702" y="185682"/>
                  </a:lnTo>
                  <a:lnTo>
                    <a:pt x="902307" y="186058"/>
                  </a:lnTo>
                  <a:lnTo>
                    <a:pt x="907911" y="186490"/>
                  </a:lnTo>
                  <a:lnTo>
                    <a:pt x="913516" y="186980"/>
                  </a:lnTo>
                  <a:lnTo>
                    <a:pt x="919120" y="187527"/>
                  </a:lnTo>
                  <a:lnTo>
                    <a:pt x="924724" y="188134"/>
                  </a:lnTo>
                  <a:lnTo>
                    <a:pt x="930329" y="188798"/>
                  </a:lnTo>
                  <a:lnTo>
                    <a:pt x="935933" y="189522"/>
                  </a:lnTo>
                  <a:lnTo>
                    <a:pt x="941538" y="190305"/>
                  </a:lnTo>
                  <a:lnTo>
                    <a:pt x="947142" y="191147"/>
                  </a:lnTo>
                  <a:lnTo>
                    <a:pt x="952746" y="192049"/>
                  </a:lnTo>
                  <a:lnTo>
                    <a:pt x="958351" y="193011"/>
                  </a:lnTo>
                  <a:lnTo>
                    <a:pt x="963955" y="194034"/>
                  </a:lnTo>
                  <a:lnTo>
                    <a:pt x="969559" y="195117"/>
                  </a:lnTo>
                  <a:lnTo>
                    <a:pt x="975164" y="196261"/>
                  </a:lnTo>
                  <a:lnTo>
                    <a:pt x="980768" y="197467"/>
                  </a:lnTo>
                  <a:lnTo>
                    <a:pt x="986373" y="198733"/>
                  </a:lnTo>
                  <a:lnTo>
                    <a:pt x="991977" y="200060"/>
                  </a:lnTo>
                  <a:lnTo>
                    <a:pt x="997581" y="201450"/>
                  </a:lnTo>
                  <a:lnTo>
                    <a:pt x="1003186" y="202900"/>
                  </a:lnTo>
                  <a:lnTo>
                    <a:pt x="1008790" y="204413"/>
                  </a:lnTo>
                  <a:lnTo>
                    <a:pt x="1014395" y="205987"/>
                  </a:lnTo>
                  <a:lnTo>
                    <a:pt x="1019999" y="207623"/>
                  </a:lnTo>
                  <a:lnTo>
                    <a:pt x="1025603" y="209321"/>
                  </a:lnTo>
                  <a:lnTo>
                    <a:pt x="1031208" y="211081"/>
                  </a:lnTo>
                  <a:lnTo>
                    <a:pt x="1036812" y="212902"/>
                  </a:lnTo>
                  <a:lnTo>
                    <a:pt x="1042417" y="214785"/>
                  </a:lnTo>
                  <a:lnTo>
                    <a:pt x="1048021" y="216730"/>
                  </a:lnTo>
                  <a:lnTo>
                    <a:pt x="1053625" y="218737"/>
                  </a:lnTo>
                  <a:lnTo>
                    <a:pt x="1059230" y="220804"/>
                  </a:lnTo>
                  <a:lnTo>
                    <a:pt x="1064834" y="222933"/>
                  </a:lnTo>
                  <a:lnTo>
                    <a:pt x="1070439" y="225123"/>
                  </a:lnTo>
                  <a:lnTo>
                    <a:pt x="1076043" y="227373"/>
                  </a:lnTo>
                  <a:lnTo>
                    <a:pt x="1081647" y="229684"/>
                  </a:lnTo>
                  <a:lnTo>
                    <a:pt x="1087252" y="232055"/>
                  </a:lnTo>
                  <a:lnTo>
                    <a:pt x="1092856" y="234485"/>
                  </a:lnTo>
                  <a:lnTo>
                    <a:pt x="1098461" y="236975"/>
                  </a:lnTo>
                  <a:lnTo>
                    <a:pt x="1104065" y="239524"/>
                  </a:lnTo>
                  <a:lnTo>
                    <a:pt x="1109669" y="242131"/>
                  </a:lnTo>
                  <a:lnTo>
                    <a:pt x="1115274" y="244796"/>
                  </a:lnTo>
                  <a:lnTo>
                    <a:pt x="1120878" y="247519"/>
                  </a:lnTo>
                  <a:lnTo>
                    <a:pt x="1126482" y="250298"/>
                  </a:lnTo>
                  <a:lnTo>
                    <a:pt x="1132087" y="253133"/>
                  </a:lnTo>
                  <a:lnTo>
                    <a:pt x="1137691" y="256024"/>
                  </a:lnTo>
                  <a:lnTo>
                    <a:pt x="1143296" y="258970"/>
                  </a:lnTo>
                  <a:lnTo>
                    <a:pt x="1148900" y="261970"/>
                  </a:lnTo>
                  <a:lnTo>
                    <a:pt x="1154504" y="265023"/>
                  </a:lnTo>
                  <a:lnTo>
                    <a:pt x="1160109" y="268129"/>
                  </a:lnTo>
                  <a:lnTo>
                    <a:pt x="1165713" y="271286"/>
                  </a:lnTo>
                  <a:lnTo>
                    <a:pt x="1171318" y="274494"/>
                  </a:lnTo>
                  <a:lnTo>
                    <a:pt x="1176922" y="277752"/>
                  </a:lnTo>
                  <a:lnTo>
                    <a:pt x="1182526" y="281058"/>
                  </a:lnTo>
                  <a:lnTo>
                    <a:pt x="1188131" y="284413"/>
                  </a:lnTo>
                  <a:lnTo>
                    <a:pt x="1193735" y="287814"/>
                  </a:lnTo>
                  <a:lnTo>
                    <a:pt x="1199340" y="291260"/>
                  </a:lnTo>
                  <a:lnTo>
                    <a:pt x="1204944" y="294752"/>
                  </a:lnTo>
                  <a:lnTo>
                    <a:pt x="1210548" y="298286"/>
                  </a:lnTo>
                  <a:lnTo>
                    <a:pt x="1216153" y="301863"/>
                  </a:lnTo>
                  <a:lnTo>
                    <a:pt x="1221757" y="305481"/>
                  </a:lnTo>
                  <a:lnTo>
                    <a:pt x="1227362" y="309138"/>
                  </a:lnTo>
                  <a:lnTo>
                    <a:pt x="1232966" y="312833"/>
                  </a:lnTo>
                  <a:lnTo>
                    <a:pt x="1238570" y="316565"/>
                  </a:lnTo>
                  <a:lnTo>
                    <a:pt x="1244175" y="320333"/>
                  </a:lnTo>
                  <a:lnTo>
                    <a:pt x="1249779" y="324134"/>
                  </a:lnTo>
                  <a:lnTo>
                    <a:pt x="1255384" y="327968"/>
                  </a:lnTo>
                  <a:lnTo>
                    <a:pt x="1260988" y="331833"/>
                  </a:lnTo>
                  <a:lnTo>
                    <a:pt x="1266592" y="335727"/>
                  </a:lnTo>
                  <a:lnTo>
                    <a:pt x="1272197" y="339649"/>
                  </a:lnTo>
                  <a:lnTo>
                    <a:pt x="1277801" y="343597"/>
                  </a:lnTo>
                  <a:lnTo>
                    <a:pt x="1283406" y="347569"/>
                  </a:lnTo>
                  <a:lnTo>
                    <a:pt x="1289010" y="351563"/>
                  </a:lnTo>
                  <a:lnTo>
                    <a:pt x="1294614" y="355579"/>
                  </a:lnTo>
                  <a:lnTo>
                    <a:pt x="1300219" y="359613"/>
                  </a:lnTo>
                  <a:lnTo>
                    <a:pt x="1305823" y="363664"/>
                  </a:lnTo>
                  <a:lnTo>
                    <a:pt x="1311427" y="367730"/>
                  </a:lnTo>
                  <a:lnTo>
                    <a:pt x="1317032" y="371809"/>
                  </a:lnTo>
                  <a:lnTo>
                    <a:pt x="1322636" y="375899"/>
                  </a:lnTo>
                  <a:lnTo>
                    <a:pt x="1328241" y="379998"/>
                  </a:lnTo>
                  <a:lnTo>
                    <a:pt x="1333845" y="384103"/>
                  </a:lnTo>
                  <a:lnTo>
                    <a:pt x="1339449" y="388213"/>
                  </a:lnTo>
                  <a:lnTo>
                    <a:pt x="1345054" y="392324"/>
                  </a:lnTo>
                  <a:lnTo>
                    <a:pt x="1350658" y="396434"/>
                  </a:lnTo>
                  <a:lnTo>
                    <a:pt x="1356263" y="400542"/>
                  </a:lnTo>
                  <a:lnTo>
                    <a:pt x="1361867" y="404643"/>
                  </a:lnTo>
                  <a:lnTo>
                    <a:pt x="1367471" y="408736"/>
                  </a:lnTo>
                  <a:lnTo>
                    <a:pt x="1373076" y="412817"/>
                  </a:lnTo>
                  <a:lnTo>
                    <a:pt x="1378680" y="416884"/>
                  </a:lnTo>
                  <a:lnTo>
                    <a:pt x="1384285" y="420933"/>
                  </a:lnTo>
                  <a:lnTo>
                    <a:pt x="1389889" y="424961"/>
                  </a:lnTo>
                  <a:lnTo>
                    <a:pt x="1395493" y="428963"/>
                  </a:lnTo>
                  <a:lnTo>
                    <a:pt x="1401098" y="432938"/>
                  </a:lnTo>
                  <a:lnTo>
                    <a:pt x="1406702" y="436879"/>
                  </a:lnTo>
                  <a:lnTo>
                    <a:pt x="1412307" y="440784"/>
                  </a:lnTo>
                  <a:lnTo>
                    <a:pt x="1417911" y="444648"/>
                  </a:lnTo>
                  <a:lnTo>
                    <a:pt x="1423515" y="448465"/>
                  </a:lnTo>
                  <a:lnTo>
                    <a:pt x="1429120" y="452231"/>
                  </a:lnTo>
                  <a:lnTo>
                    <a:pt x="1434724" y="455940"/>
                  </a:lnTo>
                  <a:lnTo>
                    <a:pt x="1440329" y="459586"/>
                  </a:lnTo>
                  <a:lnTo>
                    <a:pt x="1445933" y="463163"/>
                  </a:lnTo>
                  <a:lnTo>
                    <a:pt x="1451537" y="466663"/>
                  </a:lnTo>
                  <a:lnTo>
                    <a:pt x="1457142" y="470080"/>
                  </a:lnTo>
                  <a:lnTo>
                    <a:pt x="1462746" y="473406"/>
                  </a:lnTo>
                  <a:lnTo>
                    <a:pt x="1468350" y="476631"/>
                  </a:lnTo>
                  <a:lnTo>
                    <a:pt x="1473955" y="479746"/>
                  </a:lnTo>
                  <a:lnTo>
                    <a:pt x="1479559" y="482742"/>
                  </a:lnTo>
                  <a:lnTo>
                    <a:pt x="1485164" y="485607"/>
                  </a:lnTo>
                  <a:lnTo>
                    <a:pt x="1490768" y="488330"/>
                  </a:lnTo>
                  <a:lnTo>
                    <a:pt x="1496372" y="490897"/>
                  </a:lnTo>
                  <a:lnTo>
                    <a:pt x="1501977" y="493296"/>
                  </a:lnTo>
                  <a:lnTo>
                    <a:pt x="1507581" y="495512"/>
                  </a:lnTo>
                  <a:lnTo>
                    <a:pt x="1513186" y="497529"/>
                  </a:lnTo>
                  <a:lnTo>
                    <a:pt x="1518790" y="499329"/>
                  </a:lnTo>
                  <a:lnTo>
                    <a:pt x="1524394" y="500895"/>
                  </a:lnTo>
                  <a:lnTo>
                    <a:pt x="1529999" y="502208"/>
                  </a:lnTo>
                  <a:lnTo>
                    <a:pt x="1535603" y="503246"/>
                  </a:lnTo>
                  <a:lnTo>
                    <a:pt x="1541208" y="503988"/>
                  </a:lnTo>
                  <a:lnTo>
                    <a:pt x="1546812" y="504411"/>
                  </a:lnTo>
                  <a:lnTo>
                    <a:pt x="1552416" y="504490"/>
                  </a:lnTo>
                  <a:lnTo>
                    <a:pt x="1558021" y="504200"/>
                  </a:lnTo>
                  <a:lnTo>
                    <a:pt x="1563625" y="503515"/>
                  </a:lnTo>
                  <a:lnTo>
                    <a:pt x="1569230" y="502406"/>
                  </a:lnTo>
                  <a:lnTo>
                    <a:pt x="1574834" y="500846"/>
                  </a:lnTo>
                  <a:lnTo>
                    <a:pt x="1580438" y="498807"/>
                  </a:lnTo>
                  <a:lnTo>
                    <a:pt x="1586043" y="496260"/>
                  </a:lnTo>
                  <a:lnTo>
                    <a:pt x="1591647" y="493175"/>
                  </a:lnTo>
                  <a:lnTo>
                    <a:pt x="1597252" y="489526"/>
                  </a:lnTo>
                  <a:lnTo>
                    <a:pt x="1602856" y="485286"/>
                  </a:lnTo>
                  <a:lnTo>
                    <a:pt x="1608460" y="480430"/>
                  </a:lnTo>
                  <a:lnTo>
                    <a:pt x="1614065" y="474935"/>
                  </a:lnTo>
                  <a:lnTo>
                    <a:pt x="1619669" y="468781"/>
                  </a:lnTo>
                  <a:lnTo>
                    <a:pt x="1625273" y="461953"/>
                  </a:lnTo>
                  <a:lnTo>
                    <a:pt x="1630878" y="454439"/>
                  </a:lnTo>
                  <a:lnTo>
                    <a:pt x="1636482" y="446232"/>
                  </a:lnTo>
                  <a:lnTo>
                    <a:pt x="1642087" y="437333"/>
                  </a:lnTo>
                  <a:lnTo>
                    <a:pt x="1647691" y="427746"/>
                  </a:lnTo>
                  <a:lnTo>
                    <a:pt x="1653295" y="417485"/>
                  </a:lnTo>
                  <a:lnTo>
                    <a:pt x="1658900" y="406571"/>
                  </a:lnTo>
                  <a:lnTo>
                    <a:pt x="1664504" y="395031"/>
                  </a:lnTo>
                  <a:lnTo>
                    <a:pt x="1670109" y="382903"/>
                  </a:lnTo>
                  <a:lnTo>
                    <a:pt x="1675713" y="370228"/>
                  </a:lnTo>
                  <a:lnTo>
                    <a:pt x="1681317" y="357060"/>
                  </a:lnTo>
                  <a:lnTo>
                    <a:pt x="1686922" y="343456"/>
                  </a:lnTo>
                  <a:lnTo>
                    <a:pt x="1692526" y="329479"/>
                  </a:lnTo>
                  <a:lnTo>
                    <a:pt x="1698131" y="315201"/>
                  </a:lnTo>
                  <a:lnTo>
                    <a:pt x="1703735" y="300693"/>
                  </a:lnTo>
                  <a:lnTo>
                    <a:pt x="1709339" y="286032"/>
                  </a:lnTo>
                  <a:lnTo>
                    <a:pt x="1714944" y="271294"/>
                  </a:lnTo>
                  <a:lnTo>
                    <a:pt x="1720548" y="256556"/>
                  </a:lnTo>
                  <a:lnTo>
                    <a:pt x="1726153" y="241895"/>
                  </a:lnTo>
                  <a:lnTo>
                    <a:pt x="1731757" y="227381"/>
                  </a:lnTo>
                  <a:lnTo>
                    <a:pt x="1737361" y="213083"/>
                  </a:lnTo>
                  <a:lnTo>
                    <a:pt x="1742966" y="199065"/>
                  </a:lnTo>
                  <a:lnTo>
                    <a:pt x="1748570" y="185384"/>
                  </a:lnTo>
                  <a:lnTo>
                    <a:pt x="1754175" y="172089"/>
                  </a:lnTo>
                  <a:lnTo>
                    <a:pt x="1759779" y="159225"/>
                  </a:lnTo>
                  <a:lnTo>
                    <a:pt x="1765383" y="146827"/>
                  </a:lnTo>
                  <a:lnTo>
                    <a:pt x="1770988" y="134925"/>
                  </a:lnTo>
                  <a:lnTo>
                    <a:pt x="1776592" y="123541"/>
                  </a:lnTo>
                  <a:lnTo>
                    <a:pt x="1782196" y="112690"/>
                  </a:lnTo>
                  <a:lnTo>
                    <a:pt x="1787801" y="102381"/>
                  </a:lnTo>
                  <a:lnTo>
                    <a:pt x="1793405" y="92617"/>
                  </a:lnTo>
                  <a:lnTo>
                    <a:pt x="1799010" y="83397"/>
                  </a:lnTo>
                  <a:lnTo>
                    <a:pt x="1804614" y="74713"/>
                  </a:lnTo>
                  <a:lnTo>
                    <a:pt x="1810218" y="66556"/>
                  </a:lnTo>
                  <a:lnTo>
                    <a:pt x="1815823" y="58912"/>
                  </a:lnTo>
                  <a:lnTo>
                    <a:pt x="1821427" y="51765"/>
                  </a:lnTo>
                  <a:lnTo>
                    <a:pt x="1827032" y="45095"/>
                  </a:lnTo>
                  <a:lnTo>
                    <a:pt x="1832636" y="38884"/>
                  </a:lnTo>
                  <a:lnTo>
                    <a:pt x="1838240" y="33109"/>
                  </a:lnTo>
                  <a:lnTo>
                    <a:pt x="1843845" y="27749"/>
                  </a:lnTo>
                  <a:lnTo>
                    <a:pt x="1849449" y="22782"/>
                  </a:lnTo>
                  <a:lnTo>
                    <a:pt x="1855054" y="18185"/>
                  </a:lnTo>
                  <a:lnTo>
                    <a:pt x="1860658" y="13937"/>
                  </a:lnTo>
                  <a:lnTo>
                    <a:pt x="1866262" y="10015"/>
                  </a:lnTo>
                  <a:lnTo>
                    <a:pt x="1871867" y="6398"/>
                  </a:lnTo>
                  <a:lnTo>
                    <a:pt x="1877471" y="3066"/>
                  </a:lnTo>
                  <a:lnTo>
                    <a:pt x="1883076" y="0"/>
                  </a:lnTo>
                  <a:lnTo>
                    <a:pt x="1883076" y="742735"/>
                  </a:lnTo>
                  <a:lnTo>
                    <a:pt x="1877471" y="742394"/>
                  </a:lnTo>
                  <a:lnTo>
                    <a:pt x="1871867" y="742013"/>
                  </a:lnTo>
                  <a:lnTo>
                    <a:pt x="1866262" y="741590"/>
                  </a:lnTo>
                  <a:lnTo>
                    <a:pt x="1860658" y="741119"/>
                  </a:lnTo>
                  <a:lnTo>
                    <a:pt x="1855054" y="740595"/>
                  </a:lnTo>
                  <a:lnTo>
                    <a:pt x="1849449" y="740013"/>
                  </a:lnTo>
                  <a:lnTo>
                    <a:pt x="1843845" y="739369"/>
                  </a:lnTo>
                  <a:lnTo>
                    <a:pt x="1838240" y="738655"/>
                  </a:lnTo>
                  <a:lnTo>
                    <a:pt x="1832636" y="737865"/>
                  </a:lnTo>
                  <a:lnTo>
                    <a:pt x="1827032" y="736993"/>
                  </a:lnTo>
                  <a:lnTo>
                    <a:pt x="1821427" y="736031"/>
                  </a:lnTo>
                  <a:lnTo>
                    <a:pt x="1815823" y="734972"/>
                  </a:lnTo>
                  <a:lnTo>
                    <a:pt x="1810218" y="733808"/>
                  </a:lnTo>
                  <a:lnTo>
                    <a:pt x="1804614" y="732531"/>
                  </a:lnTo>
                  <a:lnTo>
                    <a:pt x="1799010" y="731134"/>
                  </a:lnTo>
                  <a:lnTo>
                    <a:pt x="1793405" y="729609"/>
                  </a:lnTo>
                  <a:lnTo>
                    <a:pt x="1787801" y="727946"/>
                  </a:lnTo>
                  <a:lnTo>
                    <a:pt x="1782196" y="726139"/>
                  </a:lnTo>
                  <a:lnTo>
                    <a:pt x="1776592" y="724181"/>
                  </a:lnTo>
                  <a:lnTo>
                    <a:pt x="1770988" y="722064"/>
                  </a:lnTo>
                  <a:lnTo>
                    <a:pt x="1765383" y="719782"/>
                  </a:lnTo>
                  <a:lnTo>
                    <a:pt x="1759779" y="717329"/>
                  </a:lnTo>
                  <a:lnTo>
                    <a:pt x="1754175" y="714703"/>
                  </a:lnTo>
                  <a:lnTo>
                    <a:pt x="1748570" y="711899"/>
                  </a:lnTo>
                  <a:lnTo>
                    <a:pt x="1742966" y="708916"/>
                  </a:lnTo>
                  <a:lnTo>
                    <a:pt x="1737361" y="705753"/>
                  </a:lnTo>
                  <a:lnTo>
                    <a:pt x="1731757" y="702411"/>
                  </a:lnTo>
                  <a:lnTo>
                    <a:pt x="1726153" y="698895"/>
                  </a:lnTo>
                  <a:lnTo>
                    <a:pt x="1720548" y="695207"/>
                  </a:lnTo>
                  <a:lnTo>
                    <a:pt x="1714944" y="691354"/>
                  </a:lnTo>
                  <a:lnTo>
                    <a:pt x="1709339" y="687344"/>
                  </a:lnTo>
                  <a:lnTo>
                    <a:pt x="1703735" y="683185"/>
                  </a:lnTo>
                  <a:lnTo>
                    <a:pt x="1698131" y="678889"/>
                  </a:lnTo>
                  <a:lnTo>
                    <a:pt x="1692526" y="674467"/>
                  </a:lnTo>
                  <a:lnTo>
                    <a:pt x="1686922" y="669930"/>
                  </a:lnTo>
                  <a:lnTo>
                    <a:pt x="1681317" y="665293"/>
                  </a:lnTo>
                  <a:lnTo>
                    <a:pt x="1675713" y="660568"/>
                  </a:lnTo>
                  <a:lnTo>
                    <a:pt x="1670109" y="655769"/>
                  </a:lnTo>
                  <a:lnTo>
                    <a:pt x="1664504" y="650909"/>
                  </a:lnTo>
                  <a:lnTo>
                    <a:pt x="1658900" y="646001"/>
                  </a:lnTo>
                  <a:lnTo>
                    <a:pt x="1653295" y="641057"/>
                  </a:lnTo>
                  <a:lnTo>
                    <a:pt x="1647691" y="636089"/>
                  </a:lnTo>
                  <a:lnTo>
                    <a:pt x="1642087" y="631107"/>
                  </a:lnTo>
                  <a:lnTo>
                    <a:pt x="1636482" y="626122"/>
                  </a:lnTo>
                  <a:lnTo>
                    <a:pt x="1630878" y="621141"/>
                  </a:lnTo>
                  <a:lnTo>
                    <a:pt x="1625273" y="616173"/>
                  </a:lnTo>
                  <a:lnTo>
                    <a:pt x="1619669" y="611223"/>
                  </a:lnTo>
                  <a:lnTo>
                    <a:pt x="1614065" y="606297"/>
                  </a:lnTo>
                  <a:lnTo>
                    <a:pt x="1608460" y="601400"/>
                  </a:lnTo>
                  <a:lnTo>
                    <a:pt x="1602856" y="596534"/>
                  </a:lnTo>
                  <a:lnTo>
                    <a:pt x="1597252" y="591702"/>
                  </a:lnTo>
                  <a:lnTo>
                    <a:pt x="1591647" y="586904"/>
                  </a:lnTo>
                  <a:lnTo>
                    <a:pt x="1586043" y="582144"/>
                  </a:lnTo>
                  <a:lnTo>
                    <a:pt x="1580438" y="577419"/>
                  </a:lnTo>
                  <a:lnTo>
                    <a:pt x="1574834" y="572730"/>
                  </a:lnTo>
                  <a:lnTo>
                    <a:pt x="1569230" y="568076"/>
                  </a:lnTo>
                  <a:lnTo>
                    <a:pt x="1563625" y="563456"/>
                  </a:lnTo>
                  <a:lnTo>
                    <a:pt x="1558021" y="558867"/>
                  </a:lnTo>
                  <a:lnTo>
                    <a:pt x="1552416" y="554310"/>
                  </a:lnTo>
                  <a:lnTo>
                    <a:pt x="1546812" y="549780"/>
                  </a:lnTo>
                  <a:lnTo>
                    <a:pt x="1541208" y="545277"/>
                  </a:lnTo>
                  <a:lnTo>
                    <a:pt x="1535603" y="540799"/>
                  </a:lnTo>
                  <a:lnTo>
                    <a:pt x="1529999" y="536342"/>
                  </a:lnTo>
                  <a:lnTo>
                    <a:pt x="1524394" y="531905"/>
                  </a:lnTo>
                  <a:lnTo>
                    <a:pt x="1518790" y="527486"/>
                  </a:lnTo>
                  <a:lnTo>
                    <a:pt x="1513186" y="523083"/>
                  </a:lnTo>
                  <a:lnTo>
                    <a:pt x="1507581" y="518694"/>
                  </a:lnTo>
                  <a:lnTo>
                    <a:pt x="1501977" y="514317"/>
                  </a:lnTo>
                  <a:lnTo>
                    <a:pt x="1496372" y="509951"/>
                  </a:lnTo>
                  <a:lnTo>
                    <a:pt x="1490768" y="505593"/>
                  </a:lnTo>
                  <a:lnTo>
                    <a:pt x="1485164" y="501243"/>
                  </a:lnTo>
                  <a:lnTo>
                    <a:pt x="1479559" y="496899"/>
                  </a:lnTo>
                  <a:lnTo>
                    <a:pt x="1473955" y="492560"/>
                  </a:lnTo>
                  <a:lnTo>
                    <a:pt x="1468350" y="488226"/>
                  </a:lnTo>
                  <a:lnTo>
                    <a:pt x="1462746" y="483894"/>
                  </a:lnTo>
                  <a:lnTo>
                    <a:pt x="1457142" y="479565"/>
                  </a:lnTo>
                  <a:lnTo>
                    <a:pt x="1451537" y="475239"/>
                  </a:lnTo>
                  <a:lnTo>
                    <a:pt x="1445933" y="470913"/>
                  </a:lnTo>
                  <a:lnTo>
                    <a:pt x="1440329" y="466590"/>
                  </a:lnTo>
                  <a:lnTo>
                    <a:pt x="1434724" y="462267"/>
                  </a:lnTo>
                  <a:lnTo>
                    <a:pt x="1429120" y="457945"/>
                  </a:lnTo>
                  <a:lnTo>
                    <a:pt x="1423515" y="453625"/>
                  </a:lnTo>
                  <a:lnTo>
                    <a:pt x="1417911" y="449306"/>
                  </a:lnTo>
                  <a:lnTo>
                    <a:pt x="1412307" y="444989"/>
                  </a:lnTo>
                  <a:lnTo>
                    <a:pt x="1406702" y="440673"/>
                  </a:lnTo>
                  <a:lnTo>
                    <a:pt x="1401098" y="436361"/>
                  </a:lnTo>
                  <a:lnTo>
                    <a:pt x="1395493" y="432051"/>
                  </a:lnTo>
                  <a:lnTo>
                    <a:pt x="1389889" y="427745"/>
                  </a:lnTo>
                  <a:lnTo>
                    <a:pt x="1384285" y="423444"/>
                  </a:lnTo>
                  <a:lnTo>
                    <a:pt x="1378680" y="419147"/>
                  </a:lnTo>
                  <a:lnTo>
                    <a:pt x="1373076" y="414857"/>
                  </a:lnTo>
                  <a:lnTo>
                    <a:pt x="1367471" y="410574"/>
                  </a:lnTo>
                  <a:lnTo>
                    <a:pt x="1361867" y="406299"/>
                  </a:lnTo>
                  <a:lnTo>
                    <a:pt x="1356263" y="402034"/>
                  </a:lnTo>
                  <a:lnTo>
                    <a:pt x="1350658" y="397778"/>
                  </a:lnTo>
                  <a:lnTo>
                    <a:pt x="1345054" y="393534"/>
                  </a:lnTo>
                  <a:lnTo>
                    <a:pt x="1339449" y="389302"/>
                  </a:lnTo>
                  <a:lnTo>
                    <a:pt x="1333845" y="385084"/>
                  </a:lnTo>
                  <a:lnTo>
                    <a:pt x="1328241" y="380880"/>
                  </a:lnTo>
                  <a:lnTo>
                    <a:pt x="1322636" y="376693"/>
                  </a:lnTo>
                  <a:lnTo>
                    <a:pt x="1317032" y="372524"/>
                  </a:lnTo>
                  <a:lnTo>
                    <a:pt x="1311427" y="368373"/>
                  </a:lnTo>
                  <a:lnTo>
                    <a:pt x="1305823" y="364242"/>
                  </a:lnTo>
                  <a:lnTo>
                    <a:pt x="1300219" y="360133"/>
                  </a:lnTo>
                  <a:lnTo>
                    <a:pt x="1294614" y="356046"/>
                  </a:lnTo>
                  <a:lnTo>
                    <a:pt x="1289010" y="351983"/>
                  </a:lnTo>
                  <a:lnTo>
                    <a:pt x="1283406" y="347946"/>
                  </a:lnTo>
                  <a:lnTo>
                    <a:pt x="1277801" y="343936"/>
                  </a:lnTo>
                  <a:lnTo>
                    <a:pt x="1272197" y="339954"/>
                  </a:lnTo>
                  <a:lnTo>
                    <a:pt x="1266592" y="336001"/>
                  </a:lnTo>
                  <a:lnTo>
                    <a:pt x="1260988" y="332079"/>
                  </a:lnTo>
                  <a:lnTo>
                    <a:pt x="1255384" y="328189"/>
                  </a:lnTo>
                  <a:lnTo>
                    <a:pt x="1249779" y="324332"/>
                  </a:lnTo>
                  <a:lnTo>
                    <a:pt x="1244175" y="320511"/>
                  </a:lnTo>
                  <a:lnTo>
                    <a:pt x="1238570" y="316725"/>
                  </a:lnTo>
                  <a:lnTo>
                    <a:pt x="1232966" y="312976"/>
                  </a:lnTo>
                  <a:lnTo>
                    <a:pt x="1227362" y="309266"/>
                  </a:lnTo>
                  <a:lnTo>
                    <a:pt x="1221757" y="305596"/>
                  </a:lnTo>
                  <a:lnTo>
                    <a:pt x="1216153" y="301967"/>
                  </a:lnTo>
                  <a:lnTo>
                    <a:pt x="1210548" y="298379"/>
                  </a:lnTo>
                  <a:lnTo>
                    <a:pt x="1204944" y="294835"/>
                  </a:lnTo>
                  <a:lnTo>
                    <a:pt x="1199340" y="291335"/>
                  </a:lnTo>
                  <a:lnTo>
                    <a:pt x="1193735" y="287881"/>
                  </a:lnTo>
                  <a:lnTo>
                    <a:pt x="1188131" y="284472"/>
                  </a:lnTo>
                  <a:lnTo>
                    <a:pt x="1182526" y="281112"/>
                  </a:lnTo>
                  <a:lnTo>
                    <a:pt x="1176922" y="277800"/>
                  </a:lnTo>
                  <a:lnTo>
                    <a:pt x="1171318" y="274537"/>
                  </a:lnTo>
                  <a:lnTo>
                    <a:pt x="1165713" y="271324"/>
                  </a:lnTo>
                  <a:lnTo>
                    <a:pt x="1160109" y="268163"/>
                  </a:lnTo>
                  <a:lnTo>
                    <a:pt x="1154504" y="265054"/>
                  </a:lnTo>
                  <a:lnTo>
                    <a:pt x="1148900" y="261997"/>
                  </a:lnTo>
                  <a:lnTo>
                    <a:pt x="1143296" y="258995"/>
                  </a:lnTo>
                  <a:lnTo>
                    <a:pt x="1137691" y="256046"/>
                  </a:lnTo>
                  <a:lnTo>
                    <a:pt x="1132087" y="253153"/>
                  </a:lnTo>
                  <a:lnTo>
                    <a:pt x="1126482" y="250316"/>
                  </a:lnTo>
                  <a:lnTo>
                    <a:pt x="1120878" y="247535"/>
                  </a:lnTo>
                  <a:lnTo>
                    <a:pt x="1115274" y="244810"/>
                  </a:lnTo>
                  <a:lnTo>
                    <a:pt x="1109669" y="242144"/>
                  </a:lnTo>
                  <a:lnTo>
                    <a:pt x="1104065" y="239535"/>
                  </a:lnTo>
                  <a:lnTo>
                    <a:pt x="1098461" y="236985"/>
                  </a:lnTo>
                  <a:lnTo>
                    <a:pt x="1092856" y="234494"/>
                  </a:lnTo>
                  <a:lnTo>
                    <a:pt x="1087252" y="232063"/>
                  </a:lnTo>
                  <a:lnTo>
                    <a:pt x="1081647" y="229691"/>
                  </a:lnTo>
                  <a:lnTo>
                    <a:pt x="1076043" y="227380"/>
                  </a:lnTo>
                  <a:lnTo>
                    <a:pt x="1070439" y="225129"/>
                  </a:lnTo>
                  <a:lnTo>
                    <a:pt x="1064834" y="222938"/>
                  </a:lnTo>
                  <a:lnTo>
                    <a:pt x="1059230" y="220809"/>
                  </a:lnTo>
                  <a:lnTo>
                    <a:pt x="1053625" y="218741"/>
                  </a:lnTo>
                  <a:lnTo>
                    <a:pt x="1048021" y="216734"/>
                  </a:lnTo>
                  <a:lnTo>
                    <a:pt x="1042417" y="214789"/>
                  </a:lnTo>
                  <a:lnTo>
                    <a:pt x="1036812" y="212905"/>
                  </a:lnTo>
                  <a:lnTo>
                    <a:pt x="1031208" y="211083"/>
                  </a:lnTo>
                  <a:lnTo>
                    <a:pt x="1025603" y="209323"/>
                  </a:lnTo>
                  <a:lnTo>
                    <a:pt x="1019999" y="207625"/>
                  </a:lnTo>
                  <a:lnTo>
                    <a:pt x="1014395" y="205989"/>
                  </a:lnTo>
                  <a:lnTo>
                    <a:pt x="1008790" y="204415"/>
                  </a:lnTo>
                  <a:lnTo>
                    <a:pt x="1003186" y="202902"/>
                  </a:lnTo>
                  <a:lnTo>
                    <a:pt x="997581" y="201451"/>
                  </a:lnTo>
                  <a:lnTo>
                    <a:pt x="991977" y="200062"/>
                  </a:lnTo>
                  <a:lnTo>
                    <a:pt x="986373" y="198734"/>
                  </a:lnTo>
                  <a:lnTo>
                    <a:pt x="980768" y="197467"/>
                  </a:lnTo>
                  <a:lnTo>
                    <a:pt x="975164" y="196262"/>
                  </a:lnTo>
                  <a:lnTo>
                    <a:pt x="969559" y="195118"/>
                  </a:lnTo>
                  <a:lnTo>
                    <a:pt x="963955" y="194035"/>
                  </a:lnTo>
                  <a:lnTo>
                    <a:pt x="958351" y="193012"/>
                  </a:lnTo>
                  <a:lnTo>
                    <a:pt x="952746" y="192050"/>
                  </a:lnTo>
                  <a:lnTo>
                    <a:pt x="947142" y="191147"/>
                  </a:lnTo>
                  <a:lnTo>
                    <a:pt x="941538" y="190305"/>
                  </a:lnTo>
                  <a:lnTo>
                    <a:pt x="935933" y="189522"/>
                  </a:lnTo>
                  <a:lnTo>
                    <a:pt x="930329" y="188798"/>
                  </a:lnTo>
                  <a:lnTo>
                    <a:pt x="924724" y="188134"/>
                  </a:lnTo>
                  <a:lnTo>
                    <a:pt x="919120" y="187528"/>
                  </a:lnTo>
                  <a:lnTo>
                    <a:pt x="913516" y="186980"/>
                  </a:lnTo>
                  <a:lnTo>
                    <a:pt x="907911" y="186490"/>
                  </a:lnTo>
                  <a:lnTo>
                    <a:pt x="902307" y="186058"/>
                  </a:lnTo>
                  <a:lnTo>
                    <a:pt x="896702" y="185683"/>
                  </a:lnTo>
                  <a:lnTo>
                    <a:pt x="891098" y="185364"/>
                  </a:lnTo>
                  <a:lnTo>
                    <a:pt x="885494" y="185102"/>
                  </a:lnTo>
                  <a:lnTo>
                    <a:pt x="879889" y="184896"/>
                  </a:lnTo>
                  <a:lnTo>
                    <a:pt x="874285" y="184746"/>
                  </a:lnTo>
                  <a:lnTo>
                    <a:pt x="868680" y="184651"/>
                  </a:lnTo>
                  <a:lnTo>
                    <a:pt x="863076" y="184610"/>
                  </a:lnTo>
                  <a:lnTo>
                    <a:pt x="857472" y="184624"/>
                  </a:lnTo>
                  <a:lnTo>
                    <a:pt x="851867" y="184691"/>
                  </a:lnTo>
                  <a:lnTo>
                    <a:pt x="846263" y="184812"/>
                  </a:lnTo>
                  <a:lnTo>
                    <a:pt x="840658" y="184987"/>
                  </a:lnTo>
                  <a:lnTo>
                    <a:pt x="835054" y="185213"/>
                  </a:lnTo>
                  <a:lnTo>
                    <a:pt x="829450" y="185492"/>
                  </a:lnTo>
                  <a:lnTo>
                    <a:pt x="823845" y="185822"/>
                  </a:lnTo>
                  <a:lnTo>
                    <a:pt x="818241" y="186204"/>
                  </a:lnTo>
                  <a:lnTo>
                    <a:pt x="812636" y="186636"/>
                  </a:lnTo>
                  <a:lnTo>
                    <a:pt x="807032" y="187118"/>
                  </a:lnTo>
                  <a:lnTo>
                    <a:pt x="801428" y="187650"/>
                  </a:lnTo>
                  <a:lnTo>
                    <a:pt x="795823" y="188232"/>
                  </a:lnTo>
                  <a:lnTo>
                    <a:pt x="790219" y="188862"/>
                  </a:lnTo>
                  <a:lnTo>
                    <a:pt x="784615" y="189541"/>
                  </a:lnTo>
                  <a:lnTo>
                    <a:pt x="779010" y="190268"/>
                  </a:lnTo>
                  <a:lnTo>
                    <a:pt x="773406" y="191042"/>
                  </a:lnTo>
                  <a:lnTo>
                    <a:pt x="767801" y="191863"/>
                  </a:lnTo>
                  <a:lnTo>
                    <a:pt x="762197" y="192731"/>
                  </a:lnTo>
                  <a:lnTo>
                    <a:pt x="756593" y="193644"/>
                  </a:lnTo>
                  <a:lnTo>
                    <a:pt x="750988" y="194604"/>
                  </a:lnTo>
                  <a:lnTo>
                    <a:pt x="745384" y="195608"/>
                  </a:lnTo>
                  <a:lnTo>
                    <a:pt x="739779" y="196657"/>
                  </a:lnTo>
                  <a:lnTo>
                    <a:pt x="734175" y="197751"/>
                  </a:lnTo>
                  <a:lnTo>
                    <a:pt x="728571" y="198888"/>
                  </a:lnTo>
                  <a:lnTo>
                    <a:pt x="722966" y="200068"/>
                  </a:lnTo>
                  <a:lnTo>
                    <a:pt x="717362" y="201292"/>
                  </a:lnTo>
                  <a:lnTo>
                    <a:pt x="711757" y="202557"/>
                  </a:lnTo>
                  <a:lnTo>
                    <a:pt x="706153" y="203865"/>
                  </a:lnTo>
                  <a:lnTo>
                    <a:pt x="700549" y="205215"/>
                  </a:lnTo>
                  <a:lnTo>
                    <a:pt x="694944" y="206605"/>
                  </a:lnTo>
                  <a:lnTo>
                    <a:pt x="689340" y="208036"/>
                  </a:lnTo>
                  <a:lnTo>
                    <a:pt x="683735" y="209508"/>
                  </a:lnTo>
                  <a:lnTo>
                    <a:pt x="678131" y="211019"/>
                  </a:lnTo>
                  <a:lnTo>
                    <a:pt x="672527" y="212570"/>
                  </a:lnTo>
                  <a:lnTo>
                    <a:pt x="666922" y="214159"/>
                  </a:lnTo>
                  <a:lnTo>
                    <a:pt x="661318" y="215787"/>
                  </a:lnTo>
                  <a:lnTo>
                    <a:pt x="655713" y="217454"/>
                  </a:lnTo>
                  <a:lnTo>
                    <a:pt x="650109" y="219158"/>
                  </a:lnTo>
                  <a:lnTo>
                    <a:pt x="644505" y="220899"/>
                  </a:lnTo>
                  <a:lnTo>
                    <a:pt x="638900" y="222677"/>
                  </a:lnTo>
                  <a:lnTo>
                    <a:pt x="633296" y="224492"/>
                  </a:lnTo>
                  <a:lnTo>
                    <a:pt x="627692" y="226343"/>
                  </a:lnTo>
                  <a:lnTo>
                    <a:pt x="622087" y="228230"/>
                  </a:lnTo>
                  <a:lnTo>
                    <a:pt x="616483" y="230152"/>
                  </a:lnTo>
                  <a:lnTo>
                    <a:pt x="610878" y="232109"/>
                  </a:lnTo>
                  <a:lnTo>
                    <a:pt x="605274" y="234101"/>
                  </a:lnTo>
                  <a:lnTo>
                    <a:pt x="599670" y="236127"/>
                  </a:lnTo>
                  <a:lnTo>
                    <a:pt x="594065" y="238187"/>
                  </a:lnTo>
                  <a:lnTo>
                    <a:pt x="588461" y="240281"/>
                  </a:lnTo>
                  <a:lnTo>
                    <a:pt x="582856" y="242407"/>
                  </a:lnTo>
                  <a:lnTo>
                    <a:pt x="577252" y="244567"/>
                  </a:lnTo>
                  <a:lnTo>
                    <a:pt x="571648" y="246759"/>
                  </a:lnTo>
                  <a:lnTo>
                    <a:pt x="566043" y="248983"/>
                  </a:lnTo>
                  <a:lnTo>
                    <a:pt x="560439" y="251239"/>
                  </a:lnTo>
                  <a:lnTo>
                    <a:pt x="554834" y="253526"/>
                  </a:lnTo>
                  <a:lnTo>
                    <a:pt x="549230" y="255844"/>
                  </a:lnTo>
                  <a:lnTo>
                    <a:pt x="543626" y="258194"/>
                  </a:lnTo>
                  <a:lnTo>
                    <a:pt x="538021" y="260573"/>
                  </a:lnTo>
                  <a:lnTo>
                    <a:pt x="532417" y="262983"/>
                  </a:lnTo>
                  <a:lnTo>
                    <a:pt x="526812" y="265423"/>
                  </a:lnTo>
                  <a:lnTo>
                    <a:pt x="521208" y="267892"/>
                  </a:lnTo>
                  <a:lnTo>
                    <a:pt x="515604" y="270391"/>
                  </a:lnTo>
                  <a:lnTo>
                    <a:pt x="509999" y="272919"/>
                  </a:lnTo>
                  <a:lnTo>
                    <a:pt x="504395" y="275475"/>
                  </a:lnTo>
                  <a:lnTo>
                    <a:pt x="498790" y="278059"/>
                  </a:lnTo>
                  <a:lnTo>
                    <a:pt x="493186" y="280672"/>
                  </a:lnTo>
                  <a:lnTo>
                    <a:pt x="487582" y="283313"/>
                  </a:lnTo>
                  <a:lnTo>
                    <a:pt x="481977" y="285981"/>
                  </a:lnTo>
                  <a:lnTo>
                    <a:pt x="476373" y="288677"/>
                  </a:lnTo>
                  <a:lnTo>
                    <a:pt x="470769" y="291399"/>
                  </a:lnTo>
                  <a:lnTo>
                    <a:pt x="465164" y="294149"/>
                  </a:lnTo>
                  <a:lnTo>
                    <a:pt x="459560" y="296924"/>
                  </a:lnTo>
                  <a:lnTo>
                    <a:pt x="453955" y="299727"/>
                  </a:lnTo>
                  <a:lnTo>
                    <a:pt x="448351" y="302555"/>
                  </a:lnTo>
                  <a:lnTo>
                    <a:pt x="442747" y="305409"/>
                  </a:lnTo>
                  <a:lnTo>
                    <a:pt x="437142" y="308289"/>
                  </a:lnTo>
                  <a:lnTo>
                    <a:pt x="431538" y="311194"/>
                  </a:lnTo>
                  <a:lnTo>
                    <a:pt x="425933" y="314125"/>
                  </a:lnTo>
                  <a:lnTo>
                    <a:pt x="420329" y="317080"/>
                  </a:lnTo>
                  <a:lnTo>
                    <a:pt x="414725" y="320060"/>
                  </a:lnTo>
                  <a:lnTo>
                    <a:pt x="409120" y="323065"/>
                  </a:lnTo>
                  <a:lnTo>
                    <a:pt x="403516" y="326094"/>
                  </a:lnTo>
                  <a:lnTo>
                    <a:pt x="397911" y="329147"/>
                  </a:lnTo>
                  <a:lnTo>
                    <a:pt x="392307" y="332224"/>
                  </a:lnTo>
                  <a:lnTo>
                    <a:pt x="386703" y="335325"/>
                  </a:lnTo>
                  <a:lnTo>
                    <a:pt x="381098" y="338450"/>
                  </a:lnTo>
                  <a:lnTo>
                    <a:pt x="375494" y="341598"/>
                  </a:lnTo>
                  <a:lnTo>
                    <a:pt x="369889" y="344769"/>
                  </a:lnTo>
                  <a:lnTo>
                    <a:pt x="364285" y="347963"/>
                  </a:lnTo>
                  <a:lnTo>
                    <a:pt x="358681" y="351180"/>
                  </a:lnTo>
                  <a:lnTo>
                    <a:pt x="353076" y="354420"/>
                  </a:lnTo>
                  <a:lnTo>
                    <a:pt x="347472" y="357683"/>
                  </a:lnTo>
                  <a:lnTo>
                    <a:pt x="341867" y="360967"/>
                  </a:lnTo>
                  <a:lnTo>
                    <a:pt x="336263" y="364274"/>
                  </a:lnTo>
                  <a:lnTo>
                    <a:pt x="330659" y="367604"/>
                  </a:lnTo>
                  <a:lnTo>
                    <a:pt x="325054" y="370954"/>
                  </a:lnTo>
                  <a:lnTo>
                    <a:pt x="319450" y="374327"/>
                  </a:lnTo>
                  <a:lnTo>
                    <a:pt x="313846" y="377721"/>
                  </a:lnTo>
                  <a:lnTo>
                    <a:pt x="308241" y="381137"/>
                  </a:lnTo>
                  <a:lnTo>
                    <a:pt x="302637" y="384574"/>
                  </a:lnTo>
                  <a:lnTo>
                    <a:pt x="297032" y="388031"/>
                  </a:lnTo>
                  <a:lnTo>
                    <a:pt x="291428" y="391510"/>
                  </a:lnTo>
                  <a:lnTo>
                    <a:pt x="285824" y="395009"/>
                  </a:lnTo>
                  <a:lnTo>
                    <a:pt x="280219" y="398529"/>
                  </a:lnTo>
                  <a:lnTo>
                    <a:pt x="274615" y="402069"/>
                  </a:lnTo>
                  <a:lnTo>
                    <a:pt x="269010" y="405629"/>
                  </a:lnTo>
                  <a:lnTo>
                    <a:pt x="263406" y="409208"/>
                  </a:lnTo>
                  <a:lnTo>
                    <a:pt x="257802" y="412808"/>
                  </a:lnTo>
                  <a:lnTo>
                    <a:pt x="252197" y="416426"/>
                  </a:lnTo>
                  <a:lnTo>
                    <a:pt x="246593" y="420064"/>
                  </a:lnTo>
                  <a:lnTo>
                    <a:pt x="240988" y="423720"/>
                  </a:lnTo>
                  <a:lnTo>
                    <a:pt x="235384" y="427395"/>
                  </a:lnTo>
                  <a:lnTo>
                    <a:pt x="229780" y="431088"/>
                  </a:lnTo>
                  <a:lnTo>
                    <a:pt x="224175" y="434799"/>
                  </a:lnTo>
                  <a:lnTo>
                    <a:pt x="218571" y="438528"/>
                  </a:lnTo>
                  <a:lnTo>
                    <a:pt x="212966" y="442274"/>
                  </a:lnTo>
                  <a:lnTo>
                    <a:pt x="207362" y="446036"/>
                  </a:lnTo>
                  <a:lnTo>
                    <a:pt x="201758" y="449815"/>
                  </a:lnTo>
                  <a:lnTo>
                    <a:pt x="196153" y="453610"/>
                  </a:lnTo>
                  <a:lnTo>
                    <a:pt x="190549" y="457420"/>
                  </a:lnTo>
                  <a:lnTo>
                    <a:pt x="184944" y="461245"/>
                  </a:lnTo>
                  <a:lnTo>
                    <a:pt x="179340" y="465085"/>
                  </a:lnTo>
                  <a:lnTo>
                    <a:pt x="173736" y="468938"/>
                  </a:lnTo>
                  <a:lnTo>
                    <a:pt x="168131" y="472805"/>
                  </a:lnTo>
                  <a:lnTo>
                    <a:pt x="162527" y="476684"/>
                  </a:lnTo>
                  <a:lnTo>
                    <a:pt x="156923" y="480576"/>
                  </a:lnTo>
                  <a:lnTo>
                    <a:pt x="151318" y="484478"/>
                  </a:lnTo>
                  <a:lnTo>
                    <a:pt x="145714" y="488391"/>
                  </a:lnTo>
                  <a:lnTo>
                    <a:pt x="140109" y="492314"/>
                  </a:lnTo>
                  <a:lnTo>
                    <a:pt x="134505" y="496246"/>
                  </a:lnTo>
                  <a:lnTo>
                    <a:pt x="128901" y="500185"/>
                  </a:lnTo>
                  <a:lnTo>
                    <a:pt x="123296" y="504132"/>
                  </a:lnTo>
                  <a:lnTo>
                    <a:pt x="117692" y="508084"/>
                  </a:lnTo>
                  <a:lnTo>
                    <a:pt x="112087" y="512042"/>
                  </a:lnTo>
                  <a:lnTo>
                    <a:pt x="106483" y="516004"/>
                  </a:lnTo>
                  <a:lnTo>
                    <a:pt x="100879" y="519968"/>
                  </a:lnTo>
                  <a:lnTo>
                    <a:pt x="95274" y="523934"/>
                  </a:lnTo>
                  <a:lnTo>
                    <a:pt x="89670" y="527901"/>
                  </a:lnTo>
                  <a:lnTo>
                    <a:pt x="84065" y="531867"/>
                  </a:lnTo>
                  <a:lnTo>
                    <a:pt x="78461" y="535830"/>
                  </a:lnTo>
                  <a:lnTo>
                    <a:pt x="72857" y="539790"/>
                  </a:lnTo>
                  <a:lnTo>
                    <a:pt x="67252" y="543746"/>
                  </a:lnTo>
                  <a:lnTo>
                    <a:pt x="61648" y="547694"/>
                  </a:lnTo>
                  <a:lnTo>
                    <a:pt x="56043" y="551635"/>
                  </a:lnTo>
                  <a:lnTo>
                    <a:pt x="50439" y="555567"/>
                  </a:lnTo>
                  <a:lnTo>
                    <a:pt x="44835" y="559488"/>
                  </a:lnTo>
                  <a:lnTo>
                    <a:pt x="39230" y="563395"/>
                  </a:lnTo>
                  <a:lnTo>
                    <a:pt x="33626" y="567289"/>
                  </a:lnTo>
                  <a:lnTo>
                    <a:pt x="28021" y="571167"/>
                  </a:lnTo>
                  <a:lnTo>
                    <a:pt x="22417" y="575027"/>
                  </a:lnTo>
                  <a:lnTo>
                    <a:pt x="16813" y="578867"/>
                  </a:lnTo>
                  <a:lnTo>
                    <a:pt x="11208" y="582687"/>
                  </a:lnTo>
                  <a:lnTo>
                    <a:pt x="5604" y="586483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644151" y="3053038"/>
              <a:ext cx="1883076" cy="590254"/>
            </a:xfrm>
            <a:custGeom>
              <a:avLst/>
              <a:pathLst>
                <a:path w="1883076" h="590254">
                  <a:moveTo>
                    <a:pt x="0" y="590254"/>
                  </a:moveTo>
                  <a:lnTo>
                    <a:pt x="5604" y="586483"/>
                  </a:lnTo>
                  <a:lnTo>
                    <a:pt x="11208" y="582687"/>
                  </a:lnTo>
                  <a:lnTo>
                    <a:pt x="16813" y="578867"/>
                  </a:lnTo>
                  <a:lnTo>
                    <a:pt x="22417" y="575027"/>
                  </a:lnTo>
                  <a:lnTo>
                    <a:pt x="28021" y="571167"/>
                  </a:lnTo>
                  <a:lnTo>
                    <a:pt x="33626" y="567289"/>
                  </a:lnTo>
                  <a:lnTo>
                    <a:pt x="39230" y="563395"/>
                  </a:lnTo>
                  <a:lnTo>
                    <a:pt x="44835" y="559488"/>
                  </a:lnTo>
                  <a:lnTo>
                    <a:pt x="50439" y="555567"/>
                  </a:lnTo>
                  <a:lnTo>
                    <a:pt x="56043" y="551635"/>
                  </a:lnTo>
                  <a:lnTo>
                    <a:pt x="61648" y="547694"/>
                  </a:lnTo>
                  <a:lnTo>
                    <a:pt x="67252" y="543746"/>
                  </a:lnTo>
                  <a:lnTo>
                    <a:pt x="72857" y="539790"/>
                  </a:lnTo>
                  <a:lnTo>
                    <a:pt x="78461" y="535830"/>
                  </a:lnTo>
                  <a:lnTo>
                    <a:pt x="84065" y="531867"/>
                  </a:lnTo>
                  <a:lnTo>
                    <a:pt x="89670" y="527901"/>
                  </a:lnTo>
                  <a:lnTo>
                    <a:pt x="95274" y="523934"/>
                  </a:lnTo>
                  <a:lnTo>
                    <a:pt x="100879" y="519968"/>
                  </a:lnTo>
                  <a:lnTo>
                    <a:pt x="106483" y="516004"/>
                  </a:lnTo>
                  <a:lnTo>
                    <a:pt x="112087" y="512042"/>
                  </a:lnTo>
                  <a:lnTo>
                    <a:pt x="117692" y="508084"/>
                  </a:lnTo>
                  <a:lnTo>
                    <a:pt x="123296" y="504132"/>
                  </a:lnTo>
                  <a:lnTo>
                    <a:pt x="128901" y="500185"/>
                  </a:lnTo>
                  <a:lnTo>
                    <a:pt x="134505" y="496246"/>
                  </a:lnTo>
                  <a:lnTo>
                    <a:pt x="140109" y="492314"/>
                  </a:lnTo>
                  <a:lnTo>
                    <a:pt x="145714" y="488391"/>
                  </a:lnTo>
                  <a:lnTo>
                    <a:pt x="151318" y="484478"/>
                  </a:lnTo>
                  <a:lnTo>
                    <a:pt x="156923" y="480576"/>
                  </a:lnTo>
                  <a:lnTo>
                    <a:pt x="162527" y="476684"/>
                  </a:lnTo>
                  <a:lnTo>
                    <a:pt x="168131" y="472805"/>
                  </a:lnTo>
                  <a:lnTo>
                    <a:pt x="173736" y="468938"/>
                  </a:lnTo>
                  <a:lnTo>
                    <a:pt x="179340" y="465085"/>
                  </a:lnTo>
                  <a:lnTo>
                    <a:pt x="184944" y="461245"/>
                  </a:lnTo>
                  <a:lnTo>
                    <a:pt x="190549" y="457420"/>
                  </a:lnTo>
                  <a:lnTo>
                    <a:pt x="196153" y="453610"/>
                  </a:lnTo>
                  <a:lnTo>
                    <a:pt x="201758" y="449815"/>
                  </a:lnTo>
                  <a:lnTo>
                    <a:pt x="207362" y="446036"/>
                  </a:lnTo>
                  <a:lnTo>
                    <a:pt x="212966" y="442274"/>
                  </a:lnTo>
                  <a:lnTo>
                    <a:pt x="218571" y="438528"/>
                  </a:lnTo>
                  <a:lnTo>
                    <a:pt x="224175" y="434799"/>
                  </a:lnTo>
                  <a:lnTo>
                    <a:pt x="229780" y="431088"/>
                  </a:lnTo>
                  <a:lnTo>
                    <a:pt x="235384" y="427395"/>
                  </a:lnTo>
                  <a:lnTo>
                    <a:pt x="240988" y="423720"/>
                  </a:lnTo>
                  <a:lnTo>
                    <a:pt x="246593" y="420064"/>
                  </a:lnTo>
                  <a:lnTo>
                    <a:pt x="252197" y="416426"/>
                  </a:lnTo>
                  <a:lnTo>
                    <a:pt x="257802" y="412808"/>
                  </a:lnTo>
                  <a:lnTo>
                    <a:pt x="263406" y="409208"/>
                  </a:lnTo>
                  <a:lnTo>
                    <a:pt x="269010" y="405629"/>
                  </a:lnTo>
                  <a:lnTo>
                    <a:pt x="274615" y="402069"/>
                  </a:lnTo>
                  <a:lnTo>
                    <a:pt x="280219" y="398529"/>
                  </a:lnTo>
                  <a:lnTo>
                    <a:pt x="285824" y="395009"/>
                  </a:lnTo>
                  <a:lnTo>
                    <a:pt x="291428" y="391510"/>
                  </a:lnTo>
                  <a:lnTo>
                    <a:pt x="297032" y="388031"/>
                  </a:lnTo>
                  <a:lnTo>
                    <a:pt x="302637" y="384574"/>
                  </a:lnTo>
                  <a:lnTo>
                    <a:pt x="308241" y="381137"/>
                  </a:lnTo>
                  <a:lnTo>
                    <a:pt x="313846" y="377721"/>
                  </a:lnTo>
                  <a:lnTo>
                    <a:pt x="319450" y="374327"/>
                  </a:lnTo>
                  <a:lnTo>
                    <a:pt x="325054" y="370954"/>
                  </a:lnTo>
                  <a:lnTo>
                    <a:pt x="330659" y="367604"/>
                  </a:lnTo>
                  <a:lnTo>
                    <a:pt x="336263" y="364274"/>
                  </a:lnTo>
                  <a:lnTo>
                    <a:pt x="341867" y="360967"/>
                  </a:lnTo>
                  <a:lnTo>
                    <a:pt x="347472" y="357683"/>
                  </a:lnTo>
                  <a:lnTo>
                    <a:pt x="353076" y="354420"/>
                  </a:lnTo>
                  <a:lnTo>
                    <a:pt x="358681" y="351180"/>
                  </a:lnTo>
                  <a:lnTo>
                    <a:pt x="364285" y="347963"/>
                  </a:lnTo>
                  <a:lnTo>
                    <a:pt x="369889" y="344769"/>
                  </a:lnTo>
                  <a:lnTo>
                    <a:pt x="375494" y="341598"/>
                  </a:lnTo>
                  <a:lnTo>
                    <a:pt x="381098" y="338450"/>
                  </a:lnTo>
                  <a:lnTo>
                    <a:pt x="386703" y="335325"/>
                  </a:lnTo>
                  <a:lnTo>
                    <a:pt x="392307" y="332224"/>
                  </a:lnTo>
                  <a:lnTo>
                    <a:pt x="397911" y="329147"/>
                  </a:lnTo>
                  <a:lnTo>
                    <a:pt x="403516" y="326094"/>
                  </a:lnTo>
                  <a:lnTo>
                    <a:pt x="409120" y="323065"/>
                  </a:lnTo>
                  <a:lnTo>
                    <a:pt x="414725" y="320060"/>
                  </a:lnTo>
                  <a:lnTo>
                    <a:pt x="420329" y="317080"/>
                  </a:lnTo>
                  <a:lnTo>
                    <a:pt x="425933" y="314125"/>
                  </a:lnTo>
                  <a:lnTo>
                    <a:pt x="431538" y="311194"/>
                  </a:lnTo>
                  <a:lnTo>
                    <a:pt x="437142" y="308289"/>
                  </a:lnTo>
                  <a:lnTo>
                    <a:pt x="442747" y="305409"/>
                  </a:lnTo>
                  <a:lnTo>
                    <a:pt x="448351" y="302555"/>
                  </a:lnTo>
                  <a:lnTo>
                    <a:pt x="453955" y="299727"/>
                  </a:lnTo>
                  <a:lnTo>
                    <a:pt x="459560" y="296924"/>
                  </a:lnTo>
                  <a:lnTo>
                    <a:pt x="465164" y="294149"/>
                  </a:lnTo>
                  <a:lnTo>
                    <a:pt x="470769" y="291399"/>
                  </a:lnTo>
                  <a:lnTo>
                    <a:pt x="476373" y="288677"/>
                  </a:lnTo>
                  <a:lnTo>
                    <a:pt x="481977" y="285981"/>
                  </a:lnTo>
                  <a:lnTo>
                    <a:pt x="487582" y="283313"/>
                  </a:lnTo>
                  <a:lnTo>
                    <a:pt x="493186" y="280672"/>
                  </a:lnTo>
                  <a:lnTo>
                    <a:pt x="498790" y="278059"/>
                  </a:lnTo>
                  <a:lnTo>
                    <a:pt x="504395" y="275475"/>
                  </a:lnTo>
                  <a:lnTo>
                    <a:pt x="509999" y="272919"/>
                  </a:lnTo>
                  <a:lnTo>
                    <a:pt x="515604" y="270391"/>
                  </a:lnTo>
                  <a:lnTo>
                    <a:pt x="521208" y="267892"/>
                  </a:lnTo>
                  <a:lnTo>
                    <a:pt x="526812" y="265423"/>
                  </a:lnTo>
                  <a:lnTo>
                    <a:pt x="532417" y="262983"/>
                  </a:lnTo>
                  <a:lnTo>
                    <a:pt x="538021" y="260573"/>
                  </a:lnTo>
                  <a:lnTo>
                    <a:pt x="543626" y="258194"/>
                  </a:lnTo>
                  <a:lnTo>
                    <a:pt x="549230" y="255844"/>
                  </a:lnTo>
                  <a:lnTo>
                    <a:pt x="554834" y="253526"/>
                  </a:lnTo>
                  <a:lnTo>
                    <a:pt x="560439" y="251239"/>
                  </a:lnTo>
                  <a:lnTo>
                    <a:pt x="566043" y="248983"/>
                  </a:lnTo>
                  <a:lnTo>
                    <a:pt x="571648" y="246759"/>
                  </a:lnTo>
                  <a:lnTo>
                    <a:pt x="577252" y="244567"/>
                  </a:lnTo>
                  <a:lnTo>
                    <a:pt x="582856" y="242407"/>
                  </a:lnTo>
                  <a:lnTo>
                    <a:pt x="588461" y="240281"/>
                  </a:lnTo>
                  <a:lnTo>
                    <a:pt x="594065" y="238187"/>
                  </a:lnTo>
                  <a:lnTo>
                    <a:pt x="599670" y="236127"/>
                  </a:lnTo>
                  <a:lnTo>
                    <a:pt x="605274" y="234101"/>
                  </a:lnTo>
                  <a:lnTo>
                    <a:pt x="610878" y="232109"/>
                  </a:lnTo>
                  <a:lnTo>
                    <a:pt x="616483" y="230152"/>
                  </a:lnTo>
                  <a:lnTo>
                    <a:pt x="622087" y="228230"/>
                  </a:lnTo>
                  <a:lnTo>
                    <a:pt x="627692" y="226343"/>
                  </a:lnTo>
                  <a:lnTo>
                    <a:pt x="633296" y="224492"/>
                  </a:lnTo>
                  <a:lnTo>
                    <a:pt x="638900" y="222677"/>
                  </a:lnTo>
                  <a:lnTo>
                    <a:pt x="644505" y="220899"/>
                  </a:lnTo>
                  <a:lnTo>
                    <a:pt x="650109" y="219158"/>
                  </a:lnTo>
                  <a:lnTo>
                    <a:pt x="655713" y="217454"/>
                  </a:lnTo>
                  <a:lnTo>
                    <a:pt x="661318" y="215787"/>
                  </a:lnTo>
                  <a:lnTo>
                    <a:pt x="666922" y="214159"/>
                  </a:lnTo>
                  <a:lnTo>
                    <a:pt x="672527" y="212570"/>
                  </a:lnTo>
                  <a:lnTo>
                    <a:pt x="678131" y="211019"/>
                  </a:lnTo>
                  <a:lnTo>
                    <a:pt x="683735" y="209508"/>
                  </a:lnTo>
                  <a:lnTo>
                    <a:pt x="689340" y="208036"/>
                  </a:lnTo>
                  <a:lnTo>
                    <a:pt x="694944" y="206605"/>
                  </a:lnTo>
                  <a:lnTo>
                    <a:pt x="700549" y="205215"/>
                  </a:lnTo>
                  <a:lnTo>
                    <a:pt x="706153" y="203865"/>
                  </a:lnTo>
                  <a:lnTo>
                    <a:pt x="711757" y="202557"/>
                  </a:lnTo>
                  <a:lnTo>
                    <a:pt x="717362" y="201292"/>
                  </a:lnTo>
                  <a:lnTo>
                    <a:pt x="722966" y="200068"/>
                  </a:lnTo>
                  <a:lnTo>
                    <a:pt x="728571" y="198888"/>
                  </a:lnTo>
                  <a:lnTo>
                    <a:pt x="734175" y="197751"/>
                  </a:lnTo>
                  <a:lnTo>
                    <a:pt x="739779" y="196657"/>
                  </a:lnTo>
                  <a:lnTo>
                    <a:pt x="745384" y="195608"/>
                  </a:lnTo>
                  <a:lnTo>
                    <a:pt x="750988" y="194604"/>
                  </a:lnTo>
                  <a:lnTo>
                    <a:pt x="756593" y="193644"/>
                  </a:lnTo>
                  <a:lnTo>
                    <a:pt x="762197" y="192731"/>
                  </a:lnTo>
                  <a:lnTo>
                    <a:pt x="767801" y="191863"/>
                  </a:lnTo>
                  <a:lnTo>
                    <a:pt x="773406" y="191042"/>
                  </a:lnTo>
                  <a:lnTo>
                    <a:pt x="779010" y="190268"/>
                  </a:lnTo>
                  <a:lnTo>
                    <a:pt x="784615" y="189541"/>
                  </a:lnTo>
                  <a:lnTo>
                    <a:pt x="790219" y="188862"/>
                  </a:lnTo>
                  <a:lnTo>
                    <a:pt x="795823" y="188232"/>
                  </a:lnTo>
                  <a:lnTo>
                    <a:pt x="801428" y="187650"/>
                  </a:lnTo>
                  <a:lnTo>
                    <a:pt x="807032" y="187118"/>
                  </a:lnTo>
                  <a:lnTo>
                    <a:pt x="812636" y="186636"/>
                  </a:lnTo>
                  <a:lnTo>
                    <a:pt x="818241" y="186204"/>
                  </a:lnTo>
                  <a:lnTo>
                    <a:pt x="823845" y="185822"/>
                  </a:lnTo>
                  <a:lnTo>
                    <a:pt x="829450" y="185492"/>
                  </a:lnTo>
                  <a:lnTo>
                    <a:pt x="835054" y="185213"/>
                  </a:lnTo>
                  <a:lnTo>
                    <a:pt x="840658" y="184986"/>
                  </a:lnTo>
                  <a:lnTo>
                    <a:pt x="846263" y="184812"/>
                  </a:lnTo>
                  <a:lnTo>
                    <a:pt x="851867" y="184691"/>
                  </a:lnTo>
                  <a:lnTo>
                    <a:pt x="857472" y="184624"/>
                  </a:lnTo>
                  <a:lnTo>
                    <a:pt x="863076" y="184610"/>
                  </a:lnTo>
                  <a:lnTo>
                    <a:pt x="868680" y="184650"/>
                  </a:lnTo>
                  <a:lnTo>
                    <a:pt x="874285" y="184746"/>
                  </a:lnTo>
                  <a:lnTo>
                    <a:pt x="879889" y="184896"/>
                  </a:lnTo>
                  <a:lnTo>
                    <a:pt x="885494" y="185102"/>
                  </a:lnTo>
                  <a:lnTo>
                    <a:pt x="891098" y="185364"/>
                  </a:lnTo>
                  <a:lnTo>
                    <a:pt x="896702" y="185682"/>
                  </a:lnTo>
                  <a:lnTo>
                    <a:pt x="902307" y="186058"/>
                  </a:lnTo>
                  <a:lnTo>
                    <a:pt x="907911" y="186490"/>
                  </a:lnTo>
                  <a:lnTo>
                    <a:pt x="913516" y="186980"/>
                  </a:lnTo>
                  <a:lnTo>
                    <a:pt x="919120" y="187527"/>
                  </a:lnTo>
                  <a:lnTo>
                    <a:pt x="924724" y="188134"/>
                  </a:lnTo>
                  <a:lnTo>
                    <a:pt x="930329" y="188798"/>
                  </a:lnTo>
                  <a:lnTo>
                    <a:pt x="935933" y="189522"/>
                  </a:lnTo>
                  <a:lnTo>
                    <a:pt x="941538" y="190305"/>
                  </a:lnTo>
                  <a:lnTo>
                    <a:pt x="947142" y="191147"/>
                  </a:lnTo>
                  <a:lnTo>
                    <a:pt x="952746" y="192049"/>
                  </a:lnTo>
                  <a:lnTo>
                    <a:pt x="958351" y="193011"/>
                  </a:lnTo>
                  <a:lnTo>
                    <a:pt x="963955" y="194034"/>
                  </a:lnTo>
                  <a:lnTo>
                    <a:pt x="969559" y="195117"/>
                  </a:lnTo>
                  <a:lnTo>
                    <a:pt x="975164" y="196261"/>
                  </a:lnTo>
                  <a:lnTo>
                    <a:pt x="980768" y="197467"/>
                  </a:lnTo>
                  <a:lnTo>
                    <a:pt x="986373" y="198733"/>
                  </a:lnTo>
                  <a:lnTo>
                    <a:pt x="991977" y="200060"/>
                  </a:lnTo>
                  <a:lnTo>
                    <a:pt x="997581" y="201450"/>
                  </a:lnTo>
                  <a:lnTo>
                    <a:pt x="1003186" y="202900"/>
                  </a:lnTo>
                  <a:lnTo>
                    <a:pt x="1008790" y="204413"/>
                  </a:lnTo>
                  <a:lnTo>
                    <a:pt x="1014395" y="205987"/>
                  </a:lnTo>
                  <a:lnTo>
                    <a:pt x="1019999" y="207623"/>
                  </a:lnTo>
                  <a:lnTo>
                    <a:pt x="1025603" y="209321"/>
                  </a:lnTo>
                  <a:lnTo>
                    <a:pt x="1031208" y="211081"/>
                  </a:lnTo>
                  <a:lnTo>
                    <a:pt x="1036812" y="212902"/>
                  </a:lnTo>
                  <a:lnTo>
                    <a:pt x="1042417" y="214785"/>
                  </a:lnTo>
                  <a:lnTo>
                    <a:pt x="1048021" y="216730"/>
                  </a:lnTo>
                  <a:lnTo>
                    <a:pt x="1053625" y="218737"/>
                  </a:lnTo>
                  <a:lnTo>
                    <a:pt x="1059230" y="220804"/>
                  </a:lnTo>
                  <a:lnTo>
                    <a:pt x="1064834" y="222933"/>
                  </a:lnTo>
                  <a:lnTo>
                    <a:pt x="1070439" y="225123"/>
                  </a:lnTo>
                  <a:lnTo>
                    <a:pt x="1076043" y="227373"/>
                  </a:lnTo>
                  <a:lnTo>
                    <a:pt x="1081647" y="229684"/>
                  </a:lnTo>
                  <a:lnTo>
                    <a:pt x="1087252" y="232055"/>
                  </a:lnTo>
                  <a:lnTo>
                    <a:pt x="1092856" y="234485"/>
                  </a:lnTo>
                  <a:lnTo>
                    <a:pt x="1098461" y="236975"/>
                  </a:lnTo>
                  <a:lnTo>
                    <a:pt x="1104065" y="239524"/>
                  </a:lnTo>
                  <a:lnTo>
                    <a:pt x="1109669" y="242131"/>
                  </a:lnTo>
                  <a:lnTo>
                    <a:pt x="1115274" y="244796"/>
                  </a:lnTo>
                  <a:lnTo>
                    <a:pt x="1120878" y="247519"/>
                  </a:lnTo>
                  <a:lnTo>
                    <a:pt x="1126482" y="250298"/>
                  </a:lnTo>
                  <a:lnTo>
                    <a:pt x="1132087" y="253133"/>
                  </a:lnTo>
                  <a:lnTo>
                    <a:pt x="1137691" y="256024"/>
                  </a:lnTo>
                  <a:lnTo>
                    <a:pt x="1143296" y="258970"/>
                  </a:lnTo>
                  <a:lnTo>
                    <a:pt x="1148900" y="261970"/>
                  </a:lnTo>
                  <a:lnTo>
                    <a:pt x="1154504" y="265023"/>
                  </a:lnTo>
                  <a:lnTo>
                    <a:pt x="1160109" y="268129"/>
                  </a:lnTo>
                  <a:lnTo>
                    <a:pt x="1165713" y="271286"/>
                  </a:lnTo>
                  <a:lnTo>
                    <a:pt x="1171318" y="274494"/>
                  </a:lnTo>
                  <a:lnTo>
                    <a:pt x="1176922" y="277752"/>
                  </a:lnTo>
                  <a:lnTo>
                    <a:pt x="1182526" y="281058"/>
                  </a:lnTo>
                  <a:lnTo>
                    <a:pt x="1188131" y="284413"/>
                  </a:lnTo>
                  <a:lnTo>
                    <a:pt x="1193735" y="287814"/>
                  </a:lnTo>
                  <a:lnTo>
                    <a:pt x="1199340" y="291260"/>
                  </a:lnTo>
                  <a:lnTo>
                    <a:pt x="1204944" y="294752"/>
                  </a:lnTo>
                  <a:lnTo>
                    <a:pt x="1210548" y="298286"/>
                  </a:lnTo>
                  <a:lnTo>
                    <a:pt x="1216153" y="301863"/>
                  </a:lnTo>
                  <a:lnTo>
                    <a:pt x="1221757" y="305481"/>
                  </a:lnTo>
                  <a:lnTo>
                    <a:pt x="1227362" y="309138"/>
                  </a:lnTo>
                  <a:lnTo>
                    <a:pt x="1232966" y="312833"/>
                  </a:lnTo>
                  <a:lnTo>
                    <a:pt x="1238570" y="316565"/>
                  </a:lnTo>
                  <a:lnTo>
                    <a:pt x="1244175" y="320333"/>
                  </a:lnTo>
                  <a:lnTo>
                    <a:pt x="1249779" y="324134"/>
                  </a:lnTo>
                  <a:lnTo>
                    <a:pt x="1255384" y="327968"/>
                  </a:lnTo>
                  <a:lnTo>
                    <a:pt x="1260988" y="331833"/>
                  </a:lnTo>
                  <a:lnTo>
                    <a:pt x="1266592" y="335727"/>
                  </a:lnTo>
                  <a:lnTo>
                    <a:pt x="1272197" y="339649"/>
                  </a:lnTo>
                  <a:lnTo>
                    <a:pt x="1277801" y="343597"/>
                  </a:lnTo>
                  <a:lnTo>
                    <a:pt x="1283406" y="347569"/>
                  </a:lnTo>
                  <a:lnTo>
                    <a:pt x="1289010" y="351563"/>
                  </a:lnTo>
                  <a:lnTo>
                    <a:pt x="1294614" y="355579"/>
                  </a:lnTo>
                  <a:lnTo>
                    <a:pt x="1300219" y="359613"/>
                  </a:lnTo>
                  <a:lnTo>
                    <a:pt x="1305823" y="363664"/>
                  </a:lnTo>
                  <a:lnTo>
                    <a:pt x="1311427" y="367730"/>
                  </a:lnTo>
                  <a:lnTo>
                    <a:pt x="1317032" y="371809"/>
                  </a:lnTo>
                  <a:lnTo>
                    <a:pt x="1322636" y="375899"/>
                  </a:lnTo>
                  <a:lnTo>
                    <a:pt x="1328241" y="379998"/>
                  </a:lnTo>
                  <a:lnTo>
                    <a:pt x="1333845" y="384103"/>
                  </a:lnTo>
                  <a:lnTo>
                    <a:pt x="1339449" y="388213"/>
                  </a:lnTo>
                  <a:lnTo>
                    <a:pt x="1345054" y="392324"/>
                  </a:lnTo>
                  <a:lnTo>
                    <a:pt x="1350658" y="396434"/>
                  </a:lnTo>
                  <a:lnTo>
                    <a:pt x="1356263" y="400542"/>
                  </a:lnTo>
                  <a:lnTo>
                    <a:pt x="1361867" y="404643"/>
                  </a:lnTo>
                  <a:lnTo>
                    <a:pt x="1367471" y="408736"/>
                  </a:lnTo>
                  <a:lnTo>
                    <a:pt x="1373076" y="412817"/>
                  </a:lnTo>
                  <a:lnTo>
                    <a:pt x="1378680" y="416884"/>
                  </a:lnTo>
                  <a:lnTo>
                    <a:pt x="1384285" y="420933"/>
                  </a:lnTo>
                  <a:lnTo>
                    <a:pt x="1389889" y="424961"/>
                  </a:lnTo>
                  <a:lnTo>
                    <a:pt x="1395493" y="428963"/>
                  </a:lnTo>
                  <a:lnTo>
                    <a:pt x="1401098" y="432938"/>
                  </a:lnTo>
                  <a:lnTo>
                    <a:pt x="1406702" y="436879"/>
                  </a:lnTo>
                  <a:lnTo>
                    <a:pt x="1412307" y="440784"/>
                  </a:lnTo>
                  <a:lnTo>
                    <a:pt x="1417911" y="444648"/>
                  </a:lnTo>
                  <a:lnTo>
                    <a:pt x="1423515" y="448465"/>
                  </a:lnTo>
                  <a:lnTo>
                    <a:pt x="1429120" y="452231"/>
                  </a:lnTo>
                  <a:lnTo>
                    <a:pt x="1434724" y="455940"/>
                  </a:lnTo>
                  <a:lnTo>
                    <a:pt x="1440329" y="459586"/>
                  </a:lnTo>
                  <a:lnTo>
                    <a:pt x="1445933" y="463163"/>
                  </a:lnTo>
                  <a:lnTo>
                    <a:pt x="1451537" y="466663"/>
                  </a:lnTo>
                  <a:lnTo>
                    <a:pt x="1457142" y="470080"/>
                  </a:lnTo>
                  <a:lnTo>
                    <a:pt x="1462746" y="473406"/>
                  </a:lnTo>
                  <a:lnTo>
                    <a:pt x="1468350" y="476631"/>
                  </a:lnTo>
                  <a:lnTo>
                    <a:pt x="1473955" y="479746"/>
                  </a:lnTo>
                  <a:lnTo>
                    <a:pt x="1479559" y="482742"/>
                  </a:lnTo>
                  <a:lnTo>
                    <a:pt x="1485164" y="485607"/>
                  </a:lnTo>
                  <a:lnTo>
                    <a:pt x="1490768" y="488330"/>
                  </a:lnTo>
                  <a:lnTo>
                    <a:pt x="1496372" y="490897"/>
                  </a:lnTo>
                  <a:lnTo>
                    <a:pt x="1501977" y="493296"/>
                  </a:lnTo>
                  <a:lnTo>
                    <a:pt x="1507581" y="495512"/>
                  </a:lnTo>
                  <a:lnTo>
                    <a:pt x="1513186" y="497529"/>
                  </a:lnTo>
                  <a:lnTo>
                    <a:pt x="1518790" y="499329"/>
                  </a:lnTo>
                  <a:lnTo>
                    <a:pt x="1524394" y="500895"/>
                  </a:lnTo>
                  <a:lnTo>
                    <a:pt x="1529999" y="502208"/>
                  </a:lnTo>
                  <a:lnTo>
                    <a:pt x="1535603" y="503246"/>
                  </a:lnTo>
                  <a:lnTo>
                    <a:pt x="1541208" y="503988"/>
                  </a:lnTo>
                  <a:lnTo>
                    <a:pt x="1546812" y="504411"/>
                  </a:lnTo>
                  <a:lnTo>
                    <a:pt x="1552416" y="504490"/>
                  </a:lnTo>
                  <a:lnTo>
                    <a:pt x="1558021" y="504200"/>
                  </a:lnTo>
                  <a:lnTo>
                    <a:pt x="1563625" y="503515"/>
                  </a:lnTo>
                  <a:lnTo>
                    <a:pt x="1569230" y="502406"/>
                  </a:lnTo>
                  <a:lnTo>
                    <a:pt x="1574834" y="500846"/>
                  </a:lnTo>
                  <a:lnTo>
                    <a:pt x="1580438" y="498807"/>
                  </a:lnTo>
                  <a:lnTo>
                    <a:pt x="1586043" y="496260"/>
                  </a:lnTo>
                  <a:lnTo>
                    <a:pt x="1591647" y="493175"/>
                  </a:lnTo>
                  <a:lnTo>
                    <a:pt x="1597252" y="489526"/>
                  </a:lnTo>
                  <a:lnTo>
                    <a:pt x="1602856" y="485286"/>
                  </a:lnTo>
                  <a:lnTo>
                    <a:pt x="1608460" y="480430"/>
                  </a:lnTo>
                  <a:lnTo>
                    <a:pt x="1614065" y="474935"/>
                  </a:lnTo>
                  <a:lnTo>
                    <a:pt x="1619669" y="468781"/>
                  </a:lnTo>
                  <a:lnTo>
                    <a:pt x="1625273" y="461953"/>
                  </a:lnTo>
                  <a:lnTo>
                    <a:pt x="1630878" y="454439"/>
                  </a:lnTo>
                  <a:lnTo>
                    <a:pt x="1636482" y="446232"/>
                  </a:lnTo>
                  <a:lnTo>
                    <a:pt x="1642087" y="437333"/>
                  </a:lnTo>
                  <a:lnTo>
                    <a:pt x="1647691" y="427746"/>
                  </a:lnTo>
                  <a:lnTo>
                    <a:pt x="1653295" y="417485"/>
                  </a:lnTo>
                  <a:lnTo>
                    <a:pt x="1658900" y="406571"/>
                  </a:lnTo>
                  <a:lnTo>
                    <a:pt x="1664504" y="395031"/>
                  </a:lnTo>
                  <a:lnTo>
                    <a:pt x="1670109" y="382903"/>
                  </a:lnTo>
                  <a:lnTo>
                    <a:pt x="1675713" y="370228"/>
                  </a:lnTo>
                  <a:lnTo>
                    <a:pt x="1681317" y="357060"/>
                  </a:lnTo>
                  <a:lnTo>
                    <a:pt x="1686922" y="343456"/>
                  </a:lnTo>
                  <a:lnTo>
                    <a:pt x="1692526" y="329479"/>
                  </a:lnTo>
                  <a:lnTo>
                    <a:pt x="1698131" y="315201"/>
                  </a:lnTo>
                  <a:lnTo>
                    <a:pt x="1703735" y="300693"/>
                  </a:lnTo>
                  <a:lnTo>
                    <a:pt x="1709339" y="286032"/>
                  </a:lnTo>
                  <a:lnTo>
                    <a:pt x="1714944" y="271294"/>
                  </a:lnTo>
                  <a:lnTo>
                    <a:pt x="1720548" y="256556"/>
                  </a:lnTo>
                  <a:lnTo>
                    <a:pt x="1726153" y="241895"/>
                  </a:lnTo>
                  <a:lnTo>
                    <a:pt x="1731757" y="227381"/>
                  </a:lnTo>
                  <a:lnTo>
                    <a:pt x="1737361" y="213083"/>
                  </a:lnTo>
                  <a:lnTo>
                    <a:pt x="1742966" y="199065"/>
                  </a:lnTo>
                  <a:lnTo>
                    <a:pt x="1748570" y="185384"/>
                  </a:lnTo>
                  <a:lnTo>
                    <a:pt x="1754175" y="172089"/>
                  </a:lnTo>
                  <a:lnTo>
                    <a:pt x="1759779" y="159225"/>
                  </a:lnTo>
                  <a:lnTo>
                    <a:pt x="1765383" y="146827"/>
                  </a:lnTo>
                  <a:lnTo>
                    <a:pt x="1770988" y="134925"/>
                  </a:lnTo>
                  <a:lnTo>
                    <a:pt x="1776592" y="123541"/>
                  </a:lnTo>
                  <a:lnTo>
                    <a:pt x="1782196" y="112690"/>
                  </a:lnTo>
                  <a:lnTo>
                    <a:pt x="1787801" y="102381"/>
                  </a:lnTo>
                  <a:lnTo>
                    <a:pt x="1793405" y="92617"/>
                  </a:lnTo>
                  <a:lnTo>
                    <a:pt x="1799010" y="83397"/>
                  </a:lnTo>
                  <a:lnTo>
                    <a:pt x="1804614" y="74713"/>
                  </a:lnTo>
                  <a:lnTo>
                    <a:pt x="1810218" y="66556"/>
                  </a:lnTo>
                  <a:lnTo>
                    <a:pt x="1815823" y="58912"/>
                  </a:lnTo>
                  <a:lnTo>
                    <a:pt x="1821427" y="51765"/>
                  </a:lnTo>
                  <a:lnTo>
                    <a:pt x="1827032" y="45095"/>
                  </a:lnTo>
                  <a:lnTo>
                    <a:pt x="1832636" y="38884"/>
                  </a:lnTo>
                  <a:lnTo>
                    <a:pt x="1838240" y="33109"/>
                  </a:lnTo>
                  <a:lnTo>
                    <a:pt x="1843845" y="27749"/>
                  </a:lnTo>
                  <a:lnTo>
                    <a:pt x="1849449" y="22782"/>
                  </a:lnTo>
                  <a:lnTo>
                    <a:pt x="1855054" y="18185"/>
                  </a:lnTo>
                  <a:lnTo>
                    <a:pt x="1860658" y="13937"/>
                  </a:lnTo>
                  <a:lnTo>
                    <a:pt x="1866262" y="10015"/>
                  </a:lnTo>
                  <a:lnTo>
                    <a:pt x="1871867" y="6398"/>
                  </a:lnTo>
                  <a:lnTo>
                    <a:pt x="1877471" y="3066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644151" y="3237649"/>
              <a:ext cx="1883076" cy="560995"/>
            </a:xfrm>
            <a:custGeom>
              <a:avLst/>
              <a:pathLst>
                <a:path w="1883076" h="560995">
                  <a:moveTo>
                    <a:pt x="0" y="405644"/>
                  </a:moveTo>
                  <a:lnTo>
                    <a:pt x="5604" y="401872"/>
                  </a:lnTo>
                  <a:lnTo>
                    <a:pt x="11208" y="398076"/>
                  </a:lnTo>
                  <a:lnTo>
                    <a:pt x="16813" y="394257"/>
                  </a:lnTo>
                  <a:lnTo>
                    <a:pt x="22417" y="390416"/>
                  </a:lnTo>
                  <a:lnTo>
                    <a:pt x="28021" y="386556"/>
                  </a:lnTo>
                  <a:lnTo>
                    <a:pt x="33626" y="382679"/>
                  </a:lnTo>
                  <a:lnTo>
                    <a:pt x="39230" y="378785"/>
                  </a:lnTo>
                  <a:lnTo>
                    <a:pt x="44835" y="374877"/>
                  </a:lnTo>
                  <a:lnTo>
                    <a:pt x="50439" y="370957"/>
                  </a:lnTo>
                  <a:lnTo>
                    <a:pt x="56043" y="367025"/>
                  </a:lnTo>
                  <a:lnTo>
                    <a:pt x="61648" y="363084"/>
                  </a:lnTo>
                  <a:lnTo>
                    <a:pt x="67252" y="359135"/>
                  </a:lnTo>
                  <a:lnTo>
                    <a:pt x="72857" y="355180"/>
                  </a:lnTo>
                  <a:lnTo>
                    <a:pt x="78461" y="351220"/>
                  </a:lnTo>
                  <a:lnTo>
                    <a:pt x="84065" y="347256"/>
                  </a:lnTo>
                  <a:lnTo>
                    <a:pt x="89670" y="343290"/>
                  </a:lnTo>
                  <a:lnTo>
                    <a:pt x="95274" y="339324"/>
                  </a:lnTo>
                  <a:lnTo>
                    <a:pt x="100879" y="335358"/>
                  </a:lnTo>
                  <a:lnTo>
                    <a:pt x="106483" y="331393"/>
                  </a:lnTo>
                  <a:lnTo>
                    <a:pt x="112087" y="327431"/>
                  </a:lnTo>
                  <a:lnTo>
                    <a:pt x="117692" y="323474"/>
                  </a:lnTo>
                  <a:lnTo>
                    <a:pt x="123296" y="319521"/>
                  </a:lnTo>
                  <a:lnTo>
                    <a:pt x="128901" y="315575"/>
                  </a:lnTo>
                  <a:lnTo>
                    <a:pt x="134505" y="311635"/>
                  </a:lnTo>
                  <a:lnTo>
                    <a:pt x="140109" y="307704"/>
                  </a:lnTo>
                  <a:lnTo>
                    <a:pt x="145714" y="303781"/>
                  </a:lnTo>
                  <a:lnTo>
                    <a:pt x="151318" y="299868"/>
                  </a:lnTo>
                  <a:lnTo>
                    <a:pt x="156923" y="295965"/>
                  </a:lnTo>
                  <a:lnTo>
                    <a:pt x="162527" y="292074"/>
                  </a:lnTo>
                  <a:lnTo>
                    <a:pt x="168131" y="288195"/>
                  </a:lnTo>
                  <a:lnTo>
                    <a:pt x="173736" y="284328"/>
                  </a:lnTo>
                  <a:lnTo>
                    <a:pt x="179340" y="280474"/>
                  </a:lnTo>
                  <a:lnTo>
                    <a:pt x="184944" y="276635"/>
                  </a:lnTo>
                  <a:lnTo>
                    <a:pt x="190549" y="272810"/>
                  </a:lnTo>
                  <a:lnTo>
                    <a:pt x="196153" y="268999"/>
                  </a:lnTo>
                  <a:lnTo>
                    <a:pt x="201758" y="265205"/>
                  </a:lnTo>
                  <a:lnTo>
                    <a:pt x="207362" y="261426"/>
                  </a:lnTo>
                  <a:lnTo>
                    <a:pt x="212966" y="257663"/>
                  </a:lnTo>
                  <a:lnTo>
                    <a:pt x="218571" y="253917"/>
                  </a:lnTo>
                  <a:lnTo>
                    <a:pt x="224175" y="250189"/>
                  </a:lnTo>
                  <a:lnTo>
                    <a:pt x="229780" y="246478"/>
                  </a:lnTo>
                  <a:lnTo>
                    <a:pt x="235384" y="242785"/>
                  </a:lnTo>
                  <a:lnTo>
                    <a:pt x="240988" y="239110"/>
                  </a:lnTo>
                  <a:lnTo>
                    <a:pt x="246593" y="235453"/>
                  </a:lnTo>
                  <a:lnTo>
                    <a:pt x="252197" y="231816"/>
                  </a:lnTo>
                  <a:lnTo>
                    <a:pt x="257802" y="228197"/>
                  </a:lnTo>
                  <a:lnTo>
                    <a:pt x="263406" y="224598"/>
                  </a:lnTo>
                  <a:lnTo>
                    <a:pt x="269010" y="221018"/>
                  </a:lnTo>
                  <a:lnTo>
                    <a:pt x="274615" y="217458"/>
                  </a:lnTo>
                  <a:lnTo>
                    <a:pt x="280219" y="213918"/>
                  </a:lnTo>
                  <a:lnTo>
                    <a:pt x="285824" y="210399"/>
                  </a:lnTo>
                  <a:lnTo>
                    <a:pt x="291428" y="206899"/>
                  </a:lnTo>
                  <a:lnTo>
                    <a:pt x="297032" y="203421"/>
                  </a:lnTo>
                  <a:lnTo>
                    <a:pt x="302637" y="199963"/>
                  </a:lnTo>
                  <a:lnTo>
                    <a:pt x="308241" y="196526"/>
                  </a:lnTo>
                  <a:lnTo>
                    <a:pt x="313846" y="193111"/>
                  </a:lnTo>
                  <a:lnTo>
                    <a:pt x="319450" y="189717"/>
                  </a:lnTo>
                  <a:lnTo>
                    <a:pt x="325054" y="186344"/>
                  </a:lnTo>
                  <a:lnTo>
                    <a:pt x="330659" y="182993"/>
                  </a:lnTo>
                  <a:lnTo>
                    <a:pt x="336263" y="179664"/>
                  </a:lnTo>
                  <a:lnTo>
                    <a:pt x="341867" y="176357"/>
                  </a:lnTo>
                  <a:lnTo>
                    <a:pt x="347472" y="173072"/>
                  </a:lnTo>
                  <a:lnTo>
                    <a:pt x="353076" y="169810"/>
                  </a:lnTo>
                  <a:lnTo>
                    <a:pt x="358681" y="166570"/>
                  </a:lnTo>
                  <a:lnTo>
                    <a:pt x="364285" y="163353"/>
                  </a:lnTo>
                  <a:lnTo>
                    <a:pt x="369889" y="160158"/>
                  </a:lnTo>
                  <a:lnTo>
                    <a:pt x="375494" y="156987"/>
                  </a:lnTo>
                  <a:lnTo>
                    <a:pt x="381098" y="153839"/>
                  </a:lnTo>
                  <a:lnTo>
                    <a:pt x="386703" y="150715"/>
                  </a:lnTo>
                  <a:lnTo>
                    <a:pt x="392307" y="147614"/>
                  </a:lnTo>
                  <a:lnTo>
                    <a:pt x="397911" y="144537"/>
                  </a:lnTo>
                  <a:lnTo>
                    <a:pt x="403516" y="141483"/>
                  </a:lnTo>
                  <a:lnTo>
                    <a:pt x="409120" y="138454"/>
                  </a:lnTo>
                  <a:lnTo>
                    <a:pt x="414725" y="135450"/>
                  </a:lnTo>
                  <a:lnTo>
                    <a:pt x="420329" y="132470"/>
                  </a:lnTo>
                  <a:lnTo>
                    <a:pt x="425933" y="129514"/>
                  </a:lnTo>
                  <a:lnTo>
                    <a:pt x="431538" y="126584"/>
                  </a:lnTo>
                  <a:lnTo>
                    <a:pt x="437142" y="123679"/>
                  </a:lnTo>
                  <a:lnTo>
                    <a:pt x="442747" y="120799"/>
                  </a:lnTo>
                  <a:lnTo>
                    <a:pt x="448351" y="117945"/>
                  </a:lnTo>
                  <a:lnTo>
                    <a:pt x="453955" y="115116"/>
                  </a:lnTo>
                  <a:lnTo>
                    <a:pt x="459560" y="112314"/>
                  </a:lnTo>
                  <a:lnTo>
                    <a:pt x="465164" y="109538"/>
                  </a:lnTo>
                  <a:lnTo>
                    <a:pt x="470769" y="106789"/>
                  </a:lnTo>
                  <a:lnTo>
                    <a:pt x="476373" y="104066"/>
                  </a:lnTo>
                  <a:lnTo>
                    <a:pt x="481977" y="101371"/>
                  </a:lnTo>
                  <a:lnTo>
                    <a:pt x="487582" y="98702"/>
                  </a:lnTo>
                  <a:lnTo>
                    <a:pt x="493186" y="96062"/>
                  </a:lnTo>
                  <a:lnTo>
                    <a:pt x="498790" y="93449"/>
                  </a:lnTo>
                  <a:lnTo>
                    <a:pt x="504395" y="90864"/>
                  </a:lnTo>
                  <a:lnTo>
                    <a:pt x="509999" y="88308"/>
                  </a:lnTo>
                  <a:lnTo>
                    <a:pt x="515604" y="85780"/>
                  </a:lnTo>
                  <a:lnTo>
                    <a:pt x="521208" y="83282"/>
                  </a:lnTo>
                  <a:lnTo>
                    <a:pt x="526812" y="80813"/>
                  </a:lnTo>
                  <a:lnTo>
                    <a:pt x="532417" y="78373"/>
                  </a:lnTo>
                  <a:lnTo>
                    <a:pt x="538021" y="75963"/>
                  </a:lnTo>
                  <a:lnTo>
                    <a:pt x="543626" y="73583"/>
                  </a:lnTo>
                  <a:lnTo>
                    <a:pt x="549230" y="71234"/>
                  </a:lnTo>
                  <a:lnTo>
                    <a:pt x="554834" y="68915"/>
                  </a:lnTo>
                  <a:lnTo>
                    <a:pt x="560439" y="66628"/>
                  </a:lnTo>
                  <a:lnTo>
                    <a:pt x="566043" y="64372"/>
                  </a:lnTo>
                  <a:lnTo>
                    <a:pt x="571648" y="62148"/>
                  </a:lnTo>
                  <a:lnTo>
                    <a:pt x="577252" y="59956"/>
                  </a:lnTo>
                  <a:lnTo>
                    <a:pt x="582856" y="57797"/>
                  </a:lnTo>
                  <a:lnTo>
                    <a:pt x="588461" y="55670"/>
                  </a:lnTo>
                  <a:lnTo>
                    <a:pt x="594065" y="53577"/>
                  </a:lnTo>
                  <a:lnTo>
                    <a:pt x="599670" y="51517"/>
                  </a:lnTo>
                  <a:lnTo>
                    <a:pt x="605274" y="49491"/>
                  </a:lnTo>
                  <a:lnTo>
                    <a:pt x="610878" y="47499"/>
                  </a:lnTo>
                  <a:lnTo>
                    <a:pt x="616483" y="45542"/>
                  </a:lnTo>
                  <a:lnTo>
                    <a:pt x="622087" y="43620"/>
                  </a:lnTo>
                  <a:lnTo>
                    <a:pt x="627692" y="41733"/>
                  </a:lnTo>
                  <a:lnTo>
                    <a:pt x="633296" y="39882"/>
                  </a:lnTo>
                  <a:lnTo>
                    <a:pt x="638900" y="38067"/>
                  </a:lnTo>
                  <a:lnTo>
                    <a:pt x="644505" y="36289"/>
                  </a:lnTo>
                  <a:lnTo>
                    <a:pt x="650109" y="34547"/>
                  </a:lnTo>
                  <a:lnTo>
                    <a:pt x="655713" y="32843"/>
                  </a:lnTo>
                  <a:lnTo>
                    <a:pt x="661318" y="31177"/>
                  </a:lnTo>
                  <a:lnTo>
                    <a:pt x="666922" y="29549"/>
                  </a:lnTo>
                  <a:lnTo>
                    <a:pt x="672527" y="27959"/>
                  </a:lnTo>
                  <a:lnTo>
                    <a:pt x="678131" y="26408"/>
                  </a:lnTo>
                  <a:lnTo>
                    <a:pt x="683735" y="24897"/>
                  </a:lnTo>
                  <a:lnTo>
                    <a:pt x="689340" y="23426"/>
                  </a:lnTo>
                  <a:lnTo>
                    <a:pt x="694944" y="21995"/>
                  </a:lnTo>
                  <a:lnTo>
                    <a:pt x="700549" y="20604"/>
                  </a:lnTo>
                  <a:lnTo>
                    <a:pt x="706153" y="19255"/>
                  </a:lnTo>
                  <a:lnTo>
                    <a:pt x="711757" y="17947"/>
                  </a:lnTo>
                  <a:lnTo>
                    <a:pt x="717362" y="16681"/>
                  </a:lnTo>
                  <a:lnTo>
                    <a:pt x="722966" y="15458"/>
                  </a:lnTo>
                  <a:lnTo>
                    <a:pt x="728571" y="14277"/>
                  </a:lnTo>
                  <a:lnTo>
                    <a:pt x="734175" y="13140"/>
                  </a:lnTo>
                  <a:lnTo>
                    <a:pt x="739779" y="12047"/>
                  </a:lnTo>
                  <a:lnTo>
                    <a:pt x="745384" y="10998"/>
                  </a:lnTo>
                  <a:lnTo>
                    <a:pt x="750988" y="9993"/>
                  </a:lnTo>
                  <a:lnTo>
                    <a:pt x="756593" y="9034"/>
                  </a:lnTo>
                  <a:lnTo>
                    <a:pt x="762197" y="8120"/>
                  </a:lnTo>
                  <a:lnTo>
                    <a:pt x="767801" y="7252"/>
                  </a:lnTo>
                  <a:lnTo>
                    <a:pt x="773406" y="6431"/>
                  </a:lnTo>
                  <a:lnTo>
                    <a:pt x="779010" y="5657"/>
                  </a:lnTo>
                  <a:lnTo>
                    <a:pt x="784615" y="4930"/>
                  </a:lnTo>
                  <a:lnTo>
                    <a:pt x="790219" y="4252"/>
                  </a:lnTo>
                  <a:lnTo>
                    <a:pt x="795823" y="3621"/>
                  </a:lnTo>
                  <a:lnTo>
                    <a:pt x="801428" y="3040"/>
                  </a:lnTo>
                  <a:lnTo>
                    <a:pt x="807032" y="2508"/>
                  </a:lnTo>
                  <a:lnTo>
                    <a:pt x="812636" y="2025"/>
                  </a:lnTo>
                  <a:lnTo>
                    <a:pt x="818241" y="1593"/>
                  </a:lnTo>
                  <a:lnTo>
                    <a:pt x="823845" y="1212"/>
                  </a:lnTo>
                  <a:lnTo>
                    <a:pt x="829450" y="881"/>
                  </a:lnTo>
                  <a:lnTo>
                    <a:pt x="835054" y="603"/>
                  </a:lnTo>
                  <a:lnTo>
                    <a:pt x="840658" y="376"/>
                  </a:lnTo>
                  <a:lnTo>
                    <a:pt x="846263" y="202"/>
                  </a:lnTo>
                  <a:lnTo>
                    <a:pt x="851867" y="81"/>
                  </a:lnTo>
                  <a:lnTo>
                    <a:pt x="857472" y="13"/>
                  </a:lnTo>
                  <a:lnTo>
                    <a:pt x="863076" y="0"/>
                  </a:lnTo>
                  <a:lnTo>
                    <a:pt x="868680" y="40"/>
                  </a:lnTo>
                  <a:lnTo>
                    <a:pt x="874285" y="135"/>
                  </a:lnTo>
                  <a:lnTo>
                    <a:pt x="879889" y="286"/>
                  </a:lnTo>
                  <a:lnTo>
                    <a:pt x="885494" y="492"/>
                  </a:lnTo>
                  <a:lnTo>
                    <a:pt x="891098" y="754"/>
                  </a:lnTo>
                  <a:lnTo>
                    <a:pt x="896702" y="1072"/>
                  </a:lnTo>
                  <a:lnTo>
                    <a:pt x="902307" y="1447"/>
                  </a:lnTo>
                  <a:lnTo>
                    <a:pt x="907911" y="1880"/>
                  </a:lnTo>
                  <a:lnTo>
                    <a:pt x="913516" y="2369"/>
                  </a:lnTo>
                  <a:lnTo>
                    <a:pt x="919120" y="2917"/>
                  </a:lnTo>
                  <a:lnTo>
                    <a:pt x="924724" y="3523"/>
                  </a:lnTo>
                  <a:lnTo>
                    <a:pt x="930329" y="4188"/>
                  </a:lnTo>
                  <a:lnTo>
                    <a:pt x="935933" y="4912"/>
                  </a:lnTo>
                  <a:lnTo>
                    <a:pt x="941538" y="5694"/>
                  </a:lnTo>
                  <a:lnTo>
                    <a:pt x="947142" y="6537"/>
                  </a:lnTo>
                  <a:lnTo>
                    <a:pt x="952746" y="7439"/>
                  </a:lnTo>
                  <a:lnTo>
                    <a:pt x="958351" y="8401"/>
                  </a:lnTo>
                  <a:lnTo>
                    <a:pt x="963955" y="9424"/>
                  </a:lnTo>
                  <a:lnTo>
                    <a:pt x="969559" y="10508"/>
                  </a:lnTo>
                  <a:lnTo>
                    <a:pt x="975164" y="11652"/>
                  </a:lnTo>
                  <a:lnTo>
                    <a:pt x="980768" y="12857"/>
                  </a:lnTo>
                  <a:lnTo>
                    <a:pt x="986373" y="14123"/>
                  </a:lnTo>
                  <a:lnTo>
                    <a:pt x="991977" y="15451"/>
                  </a:lnTo>
                  <a:lnTo>
                    <a:pt x="997581" y="16840"/>
                  </a:lnTo>
                  <a:lnTo>
                    <a:pt x="1003186" y="18291"/>
                  </a:lnTo>
                  <a:lnTo>
                    <a:pt x="1008790" y="19804"/>
                  </a:lnTo>
                  <a:lnTo>
                    <a:pt x="1014395" y="21379"/>
                  </a:lnTo>
                  <a:lnTo>
                    <a:pt x="1019999" y="23015"/>
                  </a:lnTo>
                  <a:lnTo>
                    <a:pt x="1025603" y="24713"/>
                  </a:lnTo>
                  <a:lnTo>
                    <a:pt x="1031208" y="26473"/>
                  </a:lnTo>
                  <a:lnTo>
                    <a:pt x="1036812" y="28295"/>
                  </a:lnTo>
                  <a:lnTo>
                    <a:pt x="1042417" y="30178"/>
                  </a:lnTo>
                  <a:lnTo>
                    <a:pt x="1048021" y="32123"/>
                  </a:lnTo>
                  <a:lnTo>
                    <a:pt x="1053625" y="34130"/>
                  </a:lnTo>
                  <a:lnTo>
                    <a:pt x="1059230" y="36198"/>
                  </a:lnTo>
                  <a:lnTo>
                    <a:pt x="1064834" y="38328"/>
                  </a:lnTo>
                  <a:lnTo>
                    <a:pt x="1070439" y="40518"/>
                  </a:lnTo>
                  <a:lnTo>
                    <a:pt x="1076043" y="42769"/>
                  </a:lnTo>
                  <a:lnTo>
                    <a:pt x="1081647" y="45081"/>
                  </a:lnTo>
                  <a:lnTo>
                    <a:pt x="1087252" y="47452"/>
                  </a:lnTo>
                  <a:lnTo>
                    <a:pt x="1092856" y="49884"/>
                  </a:lnTo>
                  <a:lnTo>
                    <a:pt x="1098461" y="52375"/>
                  </a:lnTo>
                  <a:lnTo>
                    <a:pt x="1104065" y="54925"/>
                  </a:lnTo>
                  <a:lnTo>
                    <a:pt x="1109669" y="57533"/>
                  </a:lnTo>
                  <a:lnTo>
                    <a:pt x="1115274" y="60200"/>
                  </a:lnTo>
                  <a:lnTo>
                    <a:pt x="1120878" y="62924"/>
                  </a:lnTo>
                  <a:lnTo>
                    <a:pt x="1126482" y="65705"/>
                  </a:lnTo>
                  <a:lnTo>
                    <a:pt x="1132087" y="68543"/>
                  </a:lnTo>
                  <a:lnTo>
                    <a:pt x="1137691" y="71436"/>
                  </a:lnTo>
                  <a:lnTo>
                    <a:pt x="1143296" y="74384"/>
                  </a:lnTo>
                  <a:lnTo>
                    <a:pt x="1148900" y="77387"/>
                  </a:lnTo>
                  <a:lnTo>
                    <a:pt x="1154504" y="80443"/>
                  </a:lnTo>
                  <a:lnTo>
                    <a:pt x="1160109" y="83553"/>
                  </a:lnTo>
                  <a:lnTo>
                    <a:pt x="1165713" y="86714"/>
                  </a:lnTo>
                  <a:lnTo>
                    <a:pt x="1171318" y="89926"/>
                  </a:lnTo>
                  <a:lnTo>
                    <a:pt x="1176922" y="93189"/>
                  </a:lnTo>
                  <a:lnTo>
                    <a:pt x="1182526" y="96501"/>
                  </a:lnTo>
                  <a:lnTo>
                    <a:pt x="1188131" y="99862"/>
                  </a:lnTo>
                  <a:lnTo>
                    <a:pt x="1193735" y="103270"/>
                  </a:lnTo>
                  <a:lnTo>
                    <a:pt x="1199340" y="106725"/>
                  </a:lnTo>
                  <a:lnTo>
                    <a:pt x="1204944" y="110224"/>
                  </a:lnTo>
                  <a:lnTo>
                    <a:pt x="1210548" y="113769"/>
                  </a:lnTo>
                  <a:lnTo>
                    <a:pt x="1216153" y="117356"/>
                  </a:lnTo>
                  <a:lnTo>
                    <a:pt x="1221757" y="120985"/>
                  </a:lnTo>
                  <a:lnTo>
                    <a:pt x="1227362" y="124656"/>
                  </a:lnTo>
                  <a:lnTo>
                    <a:pt x="1232966" y="128366"/>
                  </a:lnTo>
                  <a:lnTo>
                    <a:pt x="1238570" y="132114"/>
                  </a:lnTo>
                  <a:lnTo>
                    <a:pt x="1244175" y="135900"/>
                  </a:lnTo>
                  <a:lnTo>
                    <a:pt x="1249779" y="139722"/>
                  </a:lnTo>
                  <a:lnTo>
                    <a:pt x="1255384" y="143578"/>
                  </a:lnTo>
                  <a:lnTo>
                    <a:pt x="1260988" y="147468"/>
                  </a:lnTo>
                  <a:lnTo>
                    <a:pt x="1266592" y="151390"/>
                  </a:lnTo>
                  <a:lnTo>
                    <a:pt x="1272197" y="155343"/>
                  </a:lnTo>
                  <a:lnTo>
                    <a:pt x="1277801" y="159325"/>
                  </a:lnTo>
                  <a:lnTo>
                    <a:pt x="1283406" y="163336"/>
                  </a:lnTo>
                  <a:lnTo>
                    <a:pt x="1289010" y="167373"/>
                  </a:lnTo>
                  <a:lnTo>
                    <a:pt x="1294614" y="171435"/>
                  </a:lnTo>
                  <a:lnTo>
                    <a:pt x="1300219" y="175522"/>
                  </a:lnTo>
                  <a:lnTo>
                    <a:pt x="1305823" y="179632"/>
                  </a:lnTo>
                  <a:lnTo>
                    <a:pt x="1311427" y="183762"/>
                  </a:lnTo>
                  <a:lnTo>
                    <a:pt x="1317032" y="187913"/>
                  </a:lnTo>
                  <a:lnTo>
                    <a:pt x="1322636" y="192083"/>
                  </a:lnTo>
                  <a:lnTo>
                    <a:pt x="1328241" y="196270"/>
                  </a:lnTo>
                  <a:lnTo>
                    <a:pt x="1333845" y="200473"/>
                  </a:lnTo>
                  <a:lnTo>
                    <a:pt x="1339449" y="204691"/>
                  </a:lnTo>
                  <a:lnTo>
                    <a:pt x="1345054" y="208923"/>
                  </a:lnTo>
                  <a:lnTo>
                    <a:pt x="1350658" y="213167"/>
                  </a:lnTo>
                  <a:lnTo>
                    <a:pt x="1356263" y="217423"/>
                  </a:lnTo>
                  <a:lnTo>
                    <a:pt x="1361867" y="221689"/>
                  </a:lnTo>
                  <a:lnTo>
                    <a:pt x="1367471" y="225964"/>
                  </a:lnTo>
                  <a:lnTo>
                    <a:pt x="1373076" y="230247"/>
                  </a:lnTo>
                  <a:lnTo>
                    <a:pt x="1378680" y="234537"/>
                  </a:lnTo>
                  <a:lnTo>
                    <a:pt x="1384285" y="238833"/>
                  </a:lnTo>
                  <a:lnTo>
                    <a:pt x="1389889" y="243134"/>
                  </a:lnTo>
                  <a:lnTo>
                    <a:pt x="1395493" y="247440"/>
                  </a:lnTo>
                  <a:lnTo>
                    <a:pt x="1401098" y="251750"/>
                  </a:lnTo>
                  <a:lnTo>
                    <a:pt x="1406702" y="256063"/>
                  </a:lnTo>
                  <a:lnTo>
                    <a:pt x="1412307" y="260378"/>
                  </a:lnTo>
                  <a:lnTo>
                    <a:pt x="1417911" y="264696"/>
                  </a:lnTo>
                  <a:lnTo>
                    <a:pt x="1423515" y="269015"/>
                  </a:lnTo>
                  <a:lnTo>
                    <a:pt x="1429120" y="273335"/>
                  </a:lnTo>
                  <a:lnTo>
                    <a:pt x="1434724" y="277656"/>
                  </a:lnTo>
                  <a:lnTo>
                    <a:pt x="1440329" y="281979"/>
                  </a:lnTo>
                  <a:lnTo>
                    <a:pt x="1445933" y="286303"/>
                  </a:lnTo>
                  <a:lnTo>
                    <a:pt x="1451537" y="290628"/>
                  </a:lnTo>
                  <a:lnTo>
                    <a:pt x="1457142" y="294955"/>
                  </a:lnTo>
                  <a:lnTo>
                    <a:pt x="1462746" y="299284"/>
                  </a:lnTo>
                  <a:lnTo>
                    <a:pt x="1468350" y="303615"/>
                  </a:lnTo>
                  <a:lnTo>
                    <a:pt x="1473955" y="307950"/>
                  </a:lnTo>
                  <a:lnTo>
                    <a:pt x="1479559" y="312289"/>
                  </a:lnTo>
                  <a:lnTo>
                    <a:pt x="1485164" y="316632"/>
                  </a:lnTo>
                  <a:lnTo>
                    <a:pt x="1490768" y="320982"/>
                  </a:lnTo>
                  <a:lnTo>
                    <a:pt x="1496372" y="325340"/>
                  </a:lnTo>
                  <a:lnTo>
                    <a:pt x="1501977" y="329707"/>
                  </a:lnTo>
                  <a:lnTo>
                    <a:pt x="1507581" y="334084"/>
                  </a:lnTo>
                  <a:lnTo>
                    <a:pt x="1513186" y="338473"/>
                  </a:lnTo>
                  <a:lnTo>
                    <a:pt x="1518790" y="342876"/>
                  </a:lnTo>
                  <a:lnTo>
                    <a:pt x="1524394" y="347295"/>
                  </a:lnTo>
                  <a:lnTo>
                    <a:pt x="1529999" y="351731"/>
                  </a:lnTo>
                  <a:lnTo>
                    <a:pt x="1535603" y="356188"/>
                  </a:lnTo>
                  <a:lnTo>
                    <a:pt x="1541208" y="360667"/>
                  </a:lnTo>
                  <a:lnTo>
                    <a:pt x="1546812" y="365170"/>
                  </a:lnTo>
                  <a:lnTo>
                    <a:pt x="1552416" y="369699"/>
                  </a:lnTo>
                  <a:lnTo>
                    <a:pt x="1558021" y="374257"/>
                  </a:lnTo>
                  <a:lnTo>
                    <a:pt x="1563625" y="378845"/>
                  </a:lnTo>
                  <a:lnTo>
                    <a:pt x="1569230" y="383465"/>
                  </a:lnTo>
                  <a:lnTo>
                    <a:pt x="1574834" y="388119"/>
                  </a:lnTo>
                  <a:lnTo>
                    <a:pt x="1580438" y="392808"/>
                  </a:lnTo>
                  <a:lnTo>
                    <a:pt x="1586043" y="397533"/>
                  </a:lnTo>
                  <a:lnTo>
                    <a:pt x="1591647" y="402294"/>
                  </a:lnTo>
                  <a:lnTo>
                    <a:pt x="1597252" y="407091"/>
                  </a:lnTo>
                  <a:lnTo>
                    <a:pt x="1602856" y="411923"/>
                  </a:lnTo>
                  <a:lnTo>
                    <a:pt x="1608460" y="416789"/>
                  </a:lnTo>
                  <a:lnTo>
                    <a:pt x="1614065" y="421687"/>
                  </a:lnTo>
                  <a:lnTo>
                    <a:pt x="1619669" y="426613"/>
                  </a:lnTo>
                  <a:lnTo>
                    <a:pt x="1625273" y="431562"/>
                  </a:lnTo>
                  <a:lnTo>
                    <a:pt x="1630878" y="436531"/>
                  </a:lnTo>
                  <a:lnTo>
                    <a:pt x="1636482" y="441511"/>
                  </a:lnTo>
                  <a:lnTo>
                    <a:pt x="1642087" y="446497"/>
                  </a:lnTo>
                  <a:lnTo>
                    <a:pt x="1647691" y="451478"/>
                  </a:lnTo>
                  <a:lnTo>
                    <a:pt x="1653295" y="456446"/>
                  </a:lnTo>
                  <a:lnTo>
                    <a:pt x="1658900" y="461390"/>
                  </a:lnTo>
                  <a:lnTo>
                    <a:pt x="1664504" y="466298"/>
                  </a:lnTo>
                  <a:lnTo>
                    <a:pt x="1670109" y="471158"/>
                  </a:lnTo>
                  <a:lnTo>
                    <a:pt x="1675713" y="475958"/>
                  </a:lnTo>
                  <a:lnTo>
                    <a:pt x="1681317" y="480683"/>
                  </a:lnTo>
                  <a:lnTo>
                    <a:pt x="1686922" y="485320"/>
                  </a:lnTo>
                  <a:lnTo>
                    <a:pt x="1692526" y="489856"/>
                  </a:lnTo>
                  <a:lnTo>
                    <a:pt x="1698131" y="494279"/>
                  </a:lnTo>
                  <a:lnTo>
                    <a:pt x="1703735" y="498575"/>
                  </a:lnTo>
                  <a:lnTo>
                    <a:pt x="1709339" y="502733"/>
                  </a:lnTo>
                  <a:lnTo>
                    <a:pt x="1714944" y="506743"/>
                  </a:lnTo>
                  <a:lnTo>
                    <a:pt x="1720548" y="510596"/>
                  </a:lnTo>
                  <a:lnTo>
                    <a:pt x="1726153" y="514284"/>
                  </a:lnTo>
                  <a:lnTo>
                    <a:pt x="1731757" y="517801"/>
                  </a:lnTo>
                  <a:lnTo>
                    <a:pt x="1737361" y="521142"/>
                  </a:lnTo>
                  <a:lnTo>
                    <a:pt x="1742966" y="524305"/>
                  </a:lnTo>
                  <a:lnTo>
                    <a:pt x="1748570" y="527289"/>
                  </a:lnTo>
                  <a:lnTo>
                    <a:pt x="1754175" y="530093"/>
                  </a:lnTo>
                  <a:lnTo>
                    <a:pt x="1759779" y="532719"/>
                  </a:lnTo>
                  <a:lnTo>
                    <a:pt x="1765383" y="535171"/>
                  </a:lnTo>
                  <a:lnTo>
                    <a:pt x="1770988" y="537453"/>
                  </a:lnTo>
                  <a:lnTo>
                    <a:pt x="1776592" y="539570"/>
                  </a:lnTo>
                  <a:lnTo>
                    <a:pt x="1782196" y="541529"/>
                  </a:lnTo>
                  <a:lnTo>
                    <a:pt x="1787801" y="543336"/>
                  </a:lnTo>
                  <a:lnTo>
                    <a:pt x="1793405" y="544998"/>
                  </a:lnTo>
                  <a:lnTo>
                    <a:pt x="1799010" y="546524"/>
                  </a:lnTo>
                  <a:lnTo>
                    <a:pt x="1804614" y="547921"/>
                  </a:lnTo>
                  <a:lnTo>
                    <a:pt x="1810218" y="549197"/>
                  </a:lnTo>
                  <a:lnTo>
                    <a:pt x="1815823" y="550361"/>
                  </a:lnTo>
                  <a:lnTo>
                    <a:pt x="1821427" y="551420"/>
                  </a:lnTo>
                  <a:lnTo>
                    <a:pt x="1827032" y="552382"/>
                  </a:lnTo>
                  <a:lnTo>
                    <a:pt x="1832636" y="553254"/>
                  </a:lnTo>
                  <a:lnTo>
                    <a:pt x="1838240" y="554044"/>
                  </a:lnTo>
                  <a:lnTo>
                    <a:pt x="1843845" y="554758"/>
                  </a:lnTo>
                  <a:lnTo>
                    <a:pt x="1849449" y="555403"/>
                  </a:lnTo>
                  <a:lnTo>
                    <a:pt x="1855054" y="555984"/>
                  </a:lnTo>
                  <a:lnTo>
                    <a:pt x="1860658" y="556508"/>
                  </a:lnTo>
                  <a:lnTo>
                    <a:pt x="1866262" y="556979"/>
                  </a:lnTo>
                  <a:lnTo>
                    <a:pt x="1871867" y="557403"/>
                  </a:lnTo>
                  <a:lnTo>
                    <a:pt x="1877471" y="557783"/>
                  </a:lnTo>
                  <a:lnTo>
                    <a:pt x="1883076" y="558125"/>
                  </a:lnTo>
                  <a:lnTo>
                    <a:pt x="1883076" y="560995"/>
                  </a:lnTo>
                  <a:lnTo>
                    <a:pt x="1877471" y="560995"/>
                  </a:lnTo>
                  <a:lnTo>
                    <a:pt x="1871867" y="560995"/>
                  </a:lnTo>
                  <a:lnTo>
                    <a:pt x="1866262" y="560995"/>
                  </a:lnTo>
                  <a:lnTo>
                    <a:pt x="1860658" y="560995"/>
                  </a:lnTo>
                  <a:lnTo>
                    <a:pt x="1855054" y="560995"/>
                  </a:lnTo>
                  <a:lnTo>
                    <a:pt x="1849449" y="560995"/>
                  </a:lnTo>
                  <a:lnTo>
                    <a:pt x="1843845" y="560995"/>
                  </a:lnTo>
                  <a:lnTo>
                    <a:pt x="1838240" y="560995"/>
                  </a:lnTo>
                  <a:lnTo>
                    <a:pt x="1832636" y="560995"/>
                  </a:lnTo>
                  <a:lnTo>
                    <a:pt x="1827032" y="560995"/>
                  </a:lnTo>
                  <a:lnTo>
                    <a:pt x="1821427" y="560995"/>
                  </a:lnTo>
                  <a:lnTo>
                    <a:pt x="1815823" y="560995"/>
                  </a:lnTo>
                  <a:lnTo>
                    <a:pt x="1810218" y="560995"/>
                  </a:lnTo>
                  <a:lnTo>
                    <a:pt x="1804614" y="560995"/>
                  </a:lnTo>
                  <a:lnTo>
                    <a:pt x="1799010" y="560995"/>
                  </a:lnTo>
                  <a:lnTo>
                    <a:pt x="1793405" y="560995"/>
                  </a:lnTo>
                  <a:lnTo>
                    <a:pt x="1787801" y="560995"/>
                  </a:lnTo>
                  <a:lnTo>
                    <a:pt x="1782196" y="560995"/>
                  </a:lnTo>
                  <a:lnTo>
                    <a:pt x="1776592" y="560995"/>
                  </a:lnTo>
                  <a:lnTo>
                    <a:pt x="1770988" y="560995"/>
                  </a:lnTo>
                  <a:lnTo>
                    <a:pt x="1765383" y="560995"/>
                  </a:lnTo>
                  <a:lnTo>
                    <a:pt x="1759779" y="560995"/>
                  </a:lnTo>
                  <a:lnTo>
                    <a:pt x="1754175" y="560995"/>
                  </a:lnTo>
                  <a:lnTo>
                    <a:pt x="1748570" y="560995"/>
                  </a:lnTo>
                  <a:lnTo>
                    <a:pt x="1742966" y="560995"/>
                  </a:lnTo>
                  <a:lnTo>
                    <a:pt x="1737361" y="560995"/>
                  </a:lnTo>
                  <a:lnTo>
                    <a:pt x="1731757" y="560995"/>
                  </a:lnTo>
                  <a:lnTo>
                    <a:pt x="1726153" y="560995"/>
                  </a:lnTo>
                  <a:lnTo>
                    <a:pt x="1720548" y="560995"/>
                  </a:lnTo>
                  <a:lnTo>
                    <a:pt x="1714944" y="560995"/>
                  </a:lnTo>
                  <a:lnTo>
                    <a:pt x="1709339" y="560995"/>
                  </a:lnTo>
                  <a:lnTo>
                    <a:pt x="1703735" y="560995"/>
                  </a:lnTo>
                  <a:lnTo>
                    <a:pt x="1698131" y="560995"/>
                  </a:lnTo>
                  <a:lnTo>
                    <a:pt x="1692526" y="560995"/>
                  </a:lnTo>
                  <a:lnTo>
                    <a:pt x="1686922" y="560995"/>
                  </a:lnTo>
                  <a:lnTo>
                    <a:pt x="1681317" y="560995"/>
                  </a:lnTo>
                  <a:lnTo>
                    <a:pt x="1675713" y="560995"/>
                  </a:lnTo>
                  <a:lnTo>
                    <a:pt x="1670109" y="560995"/>
                  </a:lnTo>
                  <a:lnTo>
                    <a:pt x="1664504" y="560995"/>
                  </a:lnTo>
                  <a:lnTo>
                    <a:pt x="1658900" y="560995"/>
                  </a:lnTo>
                  <a:lnTo>
                    <a:pt x="1653295" y="560995"/>
                  </a:lnTo>
                  <a:lnTo>
                    <a:pt x="1647691" y="560995"/>
                  </a:lnTo>
                  <a:lnTo>
                    <a:pt x="1642087" y="560995"/>
                  </a:lnTo>
                  <a:lnTo>
                    <a:pt x="1636482" y="560995"/>
                  </a:lnTo>
                  <a:lnTo>
                    <a:pt x="1630878" y="560995"/>
                  </a:lnTo>
                  <a:lnTo>
                    <a:pt x="1625273" y="560995"/>
                  </a:lnTo>
                  <a:lnTo>
                    <a:pt x="1619669" y="560995"/>
                  </a:lnTo>
                  <a:lnTo>
                    <a:pt x="1614065" y="560995"/>
                  </a:lnTo>
                  <a:lnTo>
                    <a:pt x="1608460" y="560995"/>
                  </a:lnTo>
                  <a:lnTo>
                    <a:pt x="1602856" y="560995"/>
                  </a:lnTo>
                  <a:lnTo>
                    <a:pt x="1597252" y="560995"/>
                  </a:lnTo>
                  <a:lnTo>
                    <a:pt x="1591647" y="560995"/>
                  </a:lnTo>
                  <a:lnTo>
                    <a:pt x="1586043" y="560995"/>
                  </a:lnTo>
                  <a:lnTo>
                    <a:pt x="1580438" y="560995"/>
                  </a:lnTo>
                  <a:lnTo>
                    <a:pt x="1574834" y="560995"/>
                  </a:lnTo>
                  <a:lnTo>
                    <a:pt x="1569230" y="560995"/>
                  </a:lnTo>
                  <a:lnTo>
                    <a:pt x="1563625" y="560995"/>
                  </a:lnTo>
                  <a:lnTo>
                    <a:pt x="1558021" y="560995"/>
                  </a:lnTo>
                  <a:lnTo>
                    <a:pt x="1552416" y="560995"/>
                  </a:lnTo>
                  <a:lnTo>
                    <a:pt x="1546812" y="560995"/>
                  </a:lnTo>
                  <a:lnTo>
                    <a:pt x="1541208" y="560995"/>
                  </a:lnTo>
                  <a:lnTo>
                    <a:pt x="1535603" y="560995"/>
                  </a:lnTo>
                  <a:lnTo>
                    <a:pt x="1529999" y="560995"/>
                  </a:lnTo>
                  <a:lnTo>
                    <a:pt x="1524394" y="560995"/>
                  </a:lnTo>
                  <a:lnTo>
                    <a:pt x="1518790" y="560995"/>
                  </a:lnTo>
                  <a:lnTo>
                    <a:pt x="1513186" y="560995"/>
                  </a:lnTo>
                  <a:lnTo>
                    <a:pt x="1507581" y="560995"/>
                  </a:lnTo>
                  <a:lnTo>
                    <a:pt x="1501977" y="560995"/>
                  </a:lnTo>
                  <a:lnTo>
                    <a:pt x="1496372" y="560995"/>
                  </a:lnTo>
                  <a:lnTo>
                    <a:pt x="1490768" y="560995"/>
                  </a:lnTo>
                  <a:lnTo>
                    <a:pt x="1485164" y="560995"/>
                  </a:lnTo>
                  <a:lnTo>
                    <a:pt x="1479559" y="560995"/>
                  </a:lnTo>
                  <a:lnTo>
                    <a:pt x="1473955" y="560995"/>
                  </a:lnTo>
                  <a:lnTo>
                    <a:pt x="1468350" y="560995"/>
                  </a:lnTo>
                  <a:lnTo>
                    <a:pt x="1462746" y="560995"/>
                  </a:lnTo>
                  <a:lnTo>
                    <a:pt x="1457142" y="560995"/>
                  </a:lnTo>
                  <a:lnTo>
                    <a:pt x="1451537" y="560995"/>
                  </a:lnTo>
                  <a:lnTo>
                    <a:pt x="1445933" y="560995"/>
                  </a:lnTo>
                  <a:lnTo>
                    <a:pt x="1440329" y="560995"/>
                  </a:lnTo>
                  <a:lnTo>
                    <a:pt x="1434724" y="560995"/>
                  </a:lnTo>
                  <a:lnTo>
                    <a:pt x="1429120" y="560995"/>
                  </a:lnTo>
                  <a:lnTo>
                    <a:pt x="1423515" y="560995"/>
                  </a:lnTo>
                  <a:lnTo>
                    <a:pt x="1417911" y="560995"/>
                  </a:lnTo>
                  <a:lnTo>
                    <a:pt x="1412307" y="560995"/>
                  </a:lnTo>
                  <a:lnTo>
                    <a:pt x="1406702" y="560995"/>
                  </a:lnTo>
                  <a:lnTo>
                    <a:pt x="1401098" y="560995"/>
                  </a:lnTo>
                  <a:lnTo>
                    <a:pt x="1395493" y="560995"/>
                  </a:lnTo>
                  <a:lnTo>
                    <a:pt x="1389889" y="560995"/>
                  </a:lnTo>
                  <a:lnTo>
                    <a:pt x="1384285" y="560995"/>
                  </a:lnTo>
                  <a:lnTo>
                    <a:pt x="1378680" y="560995"/>
                  </a:lnTo>
                  <a:lnTo>
                    <a:pt x="1373076" y="560995"/>
                  </a:lnTo>
                  <a:lnTo>
                    <a:pt x="1367471" y="560995"/>
                  </a:lnTo>
                  <a:lnTo>
                    <a:pt x="1361867" y="560995"/>
                  </a:lnTo>
                  <a:lnTo>
                    <a:pt x="1356263" y="560995"/>
                  </a:lnTo>
                  <a:lnTo>
                    <a:pt x="1350658" y="560995"/>
                  </a:lnTo>
                  <a:lnTo>
                    <a:pt x="1345054" y="560995"/>
                  </a:lnTo>
                  <a:lnTo>
                    <a:pt x="1339449" y="560995"/>
                  </a:lnTo>
                  <a:lnTo>
                    <a:pt x="1333845" y="560995"/>
                  </a:lnTo>
                  <a:lnTo>
                    <a:pt x="1328241" y="560995"/>
                  </a:lnTo>
                  <a:lnTo>
                    <a:pt x="1322636" y="560995"/>
                  </a:lnTo>
                  <a:lnTo>
                    <a:pt x="1317032" y="560995"/>
                  </a:lnTo>
                  <a:lnTo>
                    <a:pt x="1311427" y="560995"/>
                  </a:lnTo>
                  <a:lnTo>
                    <a:pt x="1305823" y="560995"/>
                  </a:lnTo>
                  <a:lnTo>
                    <a:pt x="1300219" y="560995"/>
                  </a:lnTo>
                  <a:lnTo>
                    <a:pt x="1294614" y="560995"/>
                  </a:lnTo>
                  <a:lnTo>
                    <a:pt x="1289010" y="560995"/>
                  </a:lnTo>
                  <a:lnTo>
                    <a:pt x="1283406" y="560995"/>
                  </a:lnTo>
                  <a:lnTo>
                    <a:pt x="1277801" y="560995"/>
                  </a:lnTo>
                  <a:lnTo>
                    <a:pt x="1272197" y="560995"/>
                  </a:lnTo>
                  <a:lnTo>
                    <a:pt x="1266592" y="560995"/>
                  </a:lnTo>
                  <a:lnTo>
                    <a:pt x="1260988" y="560995"/>
                  </a:lnTo>
                  <a:lnTo>
                    <a:pt x="1255384" y="560995"/>
                  </a:lnTo>
                  <a:lnTo>
                    <a:pt x="1249779" y="560995"/>
                  </a:lnTo>
                  <a:lnTo>
                    <a:pt x="1244175" y="560995"/>
                  </a:lnTo>
                  <a:lnTo>
                    <a:pt x="1238570" y="560995"/>
                  </a:lnTo>
                  <a:lnTo>
                    <a:pt x="1232966" y="560995"/>
                  </a:lnTo>
                  <a:lnTo>
                    <a:pt x="1227362" y="560995"/>
                  </a:lnTo>
                  <a:lnTo>
                    <a:pt x="1221757" y="560995"/>
                  </a:lnTo>
                  <a:lnTo>
                    <a:pt x="1216153" y="560995"/>
                  </a:lnTo>
                  <a:lnTo>
                    <a:pt x="1210548" y="560995"/>
                  </a:lnTo>
                  <a:lnTo>
                    <a:pt x="1204944" y="560995"/>
                  </a:lnTo>
                  <a:lnTo>
                    <a:pt x="1199340" y="560995"/>
                  </a:lnTo>
                  <a:lnTo>
                    <a:pt x="1193735" y="560995"/>
                  </a:lnTo>
                  <a:lnTo>
                    <a:pt x="1188131" y="560995"/>
                  </a:lnTo>
                  <a:lnTo>
                    <a:pt x="1182526" y="560995"/>
                  </a:lnTo>
                  <a:lnTo>
                    <a:pt x="1176922" y="560995"/>
                  </a:lnTo>
                  <a:lnTo>
                    <a:pt x="1171318" y="560995"/>
                  </a:lnTo>
                  <a:lnTo>
                    <a:pt x="1165713" y="560995"/>
                  </a:lnTo>
                  <a:lnTo>
                    <a:pt x="1160109" y="560995"/>
                  </a:lnTo>
                  <a:lnTo>
                    <a:pt x="1154504" y="560995"/>
                  </a:lnTo>
                  <a:lnTo>
                    <a:pt x="1148900" y="560995"/>
                  </a:lnTo>
                  <a:lnTo>
                    <a:pt x="1143296" y="560995"/>
                  </a:lnTo>
                  <a:lnTo>
                    <a:pt x="1137691" y="560995"/>
                  </a:lnTo>
                  <a:lnTo>
                    <a:pt x="1132087" y="560995"/>
                  </a:lnTo>
                  <a:lnTo>
                    <a:pt x="1126482" y="560995"/>
                  </a:lnTo>
                  <a:lnTo>
                    <a:pt x="1120878" y="560995"/>
                  </a:lnTo>
                  <a:lnTo>
                    <a:pt x="1115274" y="560995"/>
                  </a:lnTo>
                  <a:lnTo>
                    <a:pt x="1109669" y="560995"/>
                  </a:lnTo>
                  <a:lnTo>
                    <a:pt x="1104065" y="560995"/>
                  </a:lnTo>
                  <a:lnTo>
                    <a:pt x="1098461" y="560995"/>
                  </a:lnTo>
                  <a:lnTo>
                    <a:pt x="1092856" y="560995"/>
                  </a:lnTo>
                  <a:lnTo>
                    <a:pt x="1087252" y="560995"/>
                  </a:lnTo>
                  <a:lnTo>
                    <a:pt x="1081647" y="560995"/>
                  </a:lnTo>
                  <a:lnTo>
                    <a:pt x="1076043" y="560995"/>
                  </a:lnTo>
                  <a:lnTo>
                    <a:pt x="1070439" y="560995"/>
                  </a:lnTo>
                  <a:lnTo>
                    <a:pt x="1064834" y="560995"/>
                  </a:lnTo>
                  <a:lnTo>
                    <a:pt x="1059230" y="560995"/>
                  </a:lnTo>
                  <a:lnTo>
                    <a:pt x="1053625" y="560995"/>
                  </a:lnTo>
                  <a:lnTo>
                    <a:pt x="1048021" y="560995"/>
                  </a:lnTo>
                  <a:lnTo>
                    <a:pt x="1042417" y="560995"/>
                  </a:lnTo>
                  <a:lnTo>
                    <a:pt x="1036812" y="560995"/>
                  </a:lnTo>
                  <a:lnTo>
                    <a:pt x="1031208" y="560995"/>
                  </a:lnTo>
                  <a:lnTo>
                    <a:pt x="1025603" y="560995"/>
                  </a:lnTo>
                  <a:lnTo>
                    <a:pt x="1019999" y="560995"/>
                  </a:lnTo>
                  <a:lnTo>
                    <a:pt x="1014395" y="560995"/>
                  </a:lnTo>
                  <a:lnTo>
                    <a:pt x="1008790" y="560995"/>
                  </a:lnTo>
                  <a:lnTo>
                    <a:pt x="1003186" y="560995"/>
                  </a:lnTo>
                  <a:lnTo>
                    <a:pt x="997581" y="560995"/>
                  </a:lnTo>
                  <a:lnTo>
                    <a:pt x="991977" y="560995"/>
                  </a:lnTo>
                  <a:lnTo>
                    <a:pt x="986373" y="560995"/>
                  </a:lnTo>
                  <a:lnTo>
                    <a:pt x="980768" y="560995"/>
                  </a:lnTo>
                  <a:lnTo>
                    <a:pt x="975164" y="560995"/>
                  </a:lnTo>
                  <a:lnTo>
                    <a:pt x="969559" y="560995"/>
                  </a:lnTo>
                  <a:lnTo>
                    <a:pt x="963955" y="560995"/>
                  </a:lnTo>
                  <a:lnTo>
                    <a:pt x="958351" y="560995"/>
                  </a:lnTo>
                  <a:lnTo>
                    <a:pt x="952746" y="560995"/>
                  </a:lnTo>
                  <a:lnTo>
                    <a:pt x="947142" y="560995"/>
                  </a:lnTo>
                  <a:lnTo>
                    <a:pt x="941538" y="560995"/>
                  </a:lnTo>
                  <a:lnTo>
                    <a:pt x="935933" y="560995"/>
                  </a:lnTo>
                  <a:lnTo>
                    <a:pt x="930329" y="560995"/>
                  </a:lnTo>
                  <a:lnTo>
                    <a:pt x="924724" y="560995"/>
                  </a:lnTo>
                  <a:lnTo>
                    <a:pt x="919120" y="560995"/>
                  </a:lnTo>
                  <a:lnTo>
                    <a:pt x="913516" y="560995"/>
                  </a:lnTo>
                  <a:lnTo>
                    <a:pt x="907911" y="560995"/>
                  </a:lnTo>
                  <a:lnTo>
                    <a:pt x="902307" y="560995"/>
                  </a:lnTo>
                  <a:lnTo>
                    <a:pt x="896702" y="560995"/>
                  </a:lnTo>
                  <a:lnTo>
                    <a:pt x="891098" y="560995"/>
                  </a:lnTo>
                  <a:lnTo>
                    <a:pt x="885494" y="560995"/>
                  </a:lnTo>
                  <a:lnTo>
                    <a:pt x="879889" y="560995"/>
                  </a:lnTo>
                  <a:lnTo>
                    <a:pt x="874285" y="560995"/>
                  </a:lnTo>
                  <a:lnTo>
                    <a:pt x="868680" y="560995"/>
                  </a:lnTo>
                  <a:lnTo>
                    <a:pt x="863076" y="560995"/>
                  </a:lnTo>
                  <a:lnTo>
                    <a:pt x="857472" y="560995"/>
                  </a:lnTo>
                  <a:lnTo>
                    <a:pt x="851867" y="560995"/>
                  </a:lnTo>
                  <a:lnTo>
                    <a:pt x="846263" y="560995"/>
                  </a:lnTo>
                  <a:lnTo>
                    <a:pt x="840658" y="560995"/>
                  </a:lnTo>
                  <a:lnTo>
                    <a:pt x="835054" y="560995"/>
                  </a:lnTo>
                  <a:lnTo>
                    <a:pt x="829450" y="560995"/>
                  </a:lnTo>
                  <a:lnTo>
                    <a:pt x="823845" y="560995"/>
                  </a:lnTo>
                  <a:lnTo>
                    <a:pt x="818241" y="560995"/>
                  </a:lnTo>
                  <a:lnTo>
                    <a:pt x="812636" y="560995"/>
                  </a:lnTo>
                  <a:lnTo>
                    <a:pt x="807032" y="560995"/>
                  </a:lnTo>
                  <a:lnTo>
                    <a:pt x="801428" y="560995"/>
                  </a:lnTo>
                  <a:lnTo>
                    <a:pt x="795823" y="560995"/>
                  </a:lnTo>
                  <a:lnTo>
                    <a:pt x="790219" y="560995"/>
                  </a:lnTo>
                  <a:lnTo>
                    <a:pt x="784615" y="560995"/>
                  </a:lnTo>
                  <a:lnTo>
                    <a:pt x="779010" y="560995"/>
                  </a:lnTo>
                  <a:lnTo>
                    <a:pt x="773406" y="560995"/>
                  </a:lnTo>
                  <a:lnTo>
                    <a:pt x="767801" y="560995"/>
                  </a:lnTo>
                  <a:lnTo>
                    <a:pt x="762197" y="560995"/>
                  </a:lnTo>
                  <a:lnTo>
                    <a:pt x="756593" y="560995"/>
                  </a:lnTo>
                  <a:lnTo>
                    <a:pt x="750988" y="560995"/>
                  </a:lnTo>
                  <a:lnTo>
                    <a:pt x="745384" y="560995"/>
                  </a:lnTo>
                  <a:lnTo>
                    <a:pt x="739779" y="560995"/>
                  </a:lnTo>
                  <a:lnTo>
                    <a:pt x="734175" y="560995"/>
                  </a:lnTo>
                  <a:lnTo>
                    <a:pt x="728571" y="560995"/>
                  </a:lnTo>
                  <a:lnTo>
                    <a:pt x="722966" y="560995"/>
                  </a:lnTo>
                  <a:lnTo>
                    <a:pt x="717362" y="560995"/>
                  </a:lnTo>
                  <a:lnTo>
                    <a:pt x="711757" y="560995"/>
                  </a:lnTo>
                  <a:lnTo>
                    <a:pt x="706153" y="560995"/>
                  </a:lnTo>
                  <a:lnTo>
                    <a:pt x="700549" y="560995"/>
                  </a:lnTo>
                  <a:lnTo>
                    <a:pt x="694944" y="560995"/>
                  </a:lnTo>
                  <a:lnTo>
                    <a:pt x="689340" y="560995"/>
                  </a:lnTo>
                  <a:lnTo>
                    <a:pt x="683735" y="560995"/>
                  </a:lnTo>
                  <a:lnTo>
                    <a:pt x="678131" y="560995"/>
                  </a:lnTo>
                  <a:lnTo>
                    <a:pt x="672527" y="560995"/>
                  </a:lnTo>
                  <a:lnTo>
                    <a:pt x="666922" y="560995"/>
                  </a:lnTo>
                  <a:lnTo>
                    <a:pt x="661318" y="560995"/>
                  </a:lnTo>
                  <a:lnTo>
                    <a:pt x="655713" y="560995"/>
                  </a:lnTo>
                  <a:lnTo>
                    <a:pt x="650109" y="560995"/>
                  </a:lnTo>
                  <a:lnTo>
                    <a:pt x="644505" y="560995"/>
                  </a:lnTo>
                  <a:lnTo>
                    <a:pt x="638900" y="560995"/>
                  </a:lnTo>
                  <a:lnTo>
                    <a:pt x="633296" y="560995"/>
                  </a:lnTo>
                  <a:lnTo>
                    <a:pt x="627692" y="560995"/>
                  </a:lnTo>
                  <a:lnTo>
                    <a:pt x="622087" y="560995"/>
                  </a:lnTo>
                  <a:lnTo>
                    <a:pt x="616483" y="560995"/>
                  </a:lnTo>
                  <a:lnTo>
                    <a:pt x="610878" y="560995"/>
                  </a:lnTo>
                  <a:lnTo>
                    <a:pt x="605274" y="560995"/>
                  </a:lnTo>
                  <a:lnTo>
                    <a:pt x="599670" y="560995"/>
                  </a:lnTo>
                  <a:lnTo>
                    <a:pt x="594065" y="560995"/>
                  </a:lnTo>
                  <a:lnTo>
                    <a:pt x="588461" y="560995"/>
                  </a:lnTo>
                  <a:lnTo>
                    <a:pt x="582856" y="560995"/>
                  </a:lnTo>
                  <a:lnTo>
                    <a:pt x="577252" y="560995"/>
                  </a:lnTo>
                  <a:lnTo>
                    <a:pt x="571648" y="560995"/>
                  </a:lnTo>
                  <a:lnTo>
                    <a:pt x="566043" y="560995"/>
                  </a:lnTo>
                  <a:lnTo>
                    <a:pt x="560439" y="560995"/>
                  </a:lnTo>
                  <a:lnTo>
                    <a:pt x="554834" y="560995"/>
                  </a:lnTo>
                  <a:lnTo>
                    <a:pt x="549230" y="560995"/>
                  </a:lnTo>
                  <a:lnTo>
                    <a:pt x="543626" y="560995"/>
                  </a:lnTo>
                  <a:lnTo>
                    <a:pt x="538021" y="560995"/>
                  </a:lnTo>
                  <a:lnTo>
                    <a:pt x="532417" y="560995"/>
                  </a:lnTo>
                  <a:lnTo>
                    <a:pt x="526812" y="560995"/>
                  </a:lnTo>
                  <a:lnTo>
                    <a:pt x="521208" y="560995"/>
                  </a:lnTo>
                  <a:lnTo>
                    <a:pt x="515604" y="560995"/>
                  </a:lnTo>
                  <a:lnTo>
                    <a:pt x="509999" y="560995"/>
                  </a:lnTo>
                  <a:lnTo>
                    <a:pt x="504395" y="560995"/>
                  </a:lnTo>
                  <a:lnTo>
                    <a:pt x="498790" y="560995"/>
                  </a:lnTo>
                  <a:lnTo>
                    <a:pt x="493186" y="560995"/>
                  </a:lnTo>
                  <a:lnTo>
                    <a:pt x="487582" y="560995"/>
                  </a:lnTo>
                  <a:lnTo>
                    <a:pt x="481977" y="560995"/>
                  </a:lnTo>
                  <a:lnTo>
                    <a:pt x="476373" y="560995"/>
                  </a:lnTo>
                  <a:lnTo>
                    <a:pt x="470769" y="560995"/>
                  </a:lnTo>
                  <a:lnTo>
                    <a:pt x="465164" y="560995"/>
                  </a:lnTo>
                  <a:lnTo>
                    <a:pt x="459560" y="560995"/>
                  </a:lnTo>
                  <a:lnTo>
                    <a:pt x="453955" y="560995"/>
                  </a:lnTo>
                  <a:lnTo>
                    <a:pt x="448351" y="560995"/>
                  </a:lnTo>
                  <a:lnTo>
                    <a:pt x="442747" y="560995"/>
                  </a:lnTo>
                  <a:lnTo>
                    <a:pt x="437142" y="560995"/>
                  </a:lnTo>
                  <a:lnTo>
                    <a:pt x="431538" y="560995"/>
                  </a:lnTo>
                  <a:lnTo>
                    <a:pt x="425933" y="560995"/>
                  </a:lnTo>
                  <a:lnTo>
                    <a:pt x="420329" y="560995"/>
                  </a:lnTo>
                  <a:lnTo>
                    <a:pt x="414725" y="560995"/>
                  </a:lnTo>
                  <a:lnTo>
                    <a:pt x="409120" y="560995"/>
                  </a:lnTo>
                  <a:lnTo>
                    <a:pt x="403516" y="560995"/>
                  </a:lnTo>
                  <a:lnTo>
                    <a:pt x="397911" y="560995"/>
                  </a:lnTo>
                  <a:lnTo>
                    <a:pt x="392307" y="560995"/>
                  </a:lnTo>
                  <a:lnTo>
                    <a:pt x="386703" y="560995"/>
                  </a:lnTo>
                  <a:lnTo>
                    <a:pt x="381098" y="560995"/>
                  </a:lnTo>
                  <a:lnTo>
                    <a:pt x="375494" y="560995"/>
                  </a:lnTo>
                  <a:lnTo>
                    <a:pt x="369889" y="560995"/>
                  </a:lnTo>
                  <a:lnTo>
                    <a:pt x="364285" y="560995"/>
                  </a:lnTo>
                  <a:lnTo>
                    <a:pt x="358681" y="560995"/>
                  </a:lnTo>
                  <a:lnTo>
                    <a:pt x="353076" y="560995"/>
                  </a:lnTo>
                  <a:lnTo>
                    <a:pt x="347472" y="560995"/>
                  </a:lnTo>
                  <a:lnTo>
                    <a:pt x="341867" y="560995"/>
                  </a:lnTo>
                  <a:lnTo>
                    <a:pt x="336263" y="560995"/>
                  </a:lnTo>
                  <a:lnTo>
                    <a:pt x="330659" y="560995"/>
                  </a:lnTo>
                  <a:lnTo>
                    <a:pt x="325054" y="560995"/>
                  </a:lnTo>
                  <a:lnTo>
                    <a:pt x="319450" y="560995"/>
                  </a:lnTo>
                  <a:lnTo>
                    <a:pt x="313846" y="560995"/>
                  </a:lnTo>
                  <a:lnTo>
                    <a:pt x="308241" y="560995"/>
                  </a:lnTo>
                  <a:lnTo>
                    <a:pt x="302637" y="560995"/>
                  </a:lnTo>
                  <a:lnTo>
                    <a:pt x="297032" y="560995"/>
                  </a:lnTo>
                  <a:lnTo>
                    <a:pt x="291428" y="560995"/>
                  </a:lnTo>
                  <a:lnTo>
                    <a:pt x="285824" y="560995"/>
                  </a:lnTo>
                  <a:lnTo>
                    <a:pt x="280219" y="560995"/>
                  </a:lnTo>
                  <a:lnTo>
                    <a:pt x="274615" y="560995"/>
                  </a:lnTo>
                  <a:lnTo>
                    <a:pt x="269010" y="560995"/>
                  </a:lnTo>
                  <a:lnTo>
                    <a:pt x="263406" y="560995"/>
                  </a:lnTo>
                  <a:lnTo>
                    <a:pt x="257802" y="560995"/>
                  </a:lnTo>
                  <a:lnTo>
                    <a:pt x="252197" y="560995"/>
                  </a:lnTo>
                  <a:lnTo>
                    <a:pt x="246593" y="560995"/>
                  </a:lnTo>
                  <a:lnTo>
                    <a:pt x="240988" y="560995"/>
                  </a:lnTo>
                  <a:lnTo>
                    <a:pt x="235384" y="560995"/>
                  </a:lnTo>
                  <a:lnTo>
                    <a:pt x="229780" y="560995"/>
                  </a:lnTo>
                  <a:lnTo>
                    <a:pt x="224175" y="560995"/>
                  </a:lnTo>
                  <a:lnTo>
                    <a:pt x="218571" y="560995"/>
                  </a:lnTo>
                  <a:lnTo>
                    <a:pt x="212966" y="560995"/>
                  </a:lnTo>
                  <a:lnTo>
                    <a:pt x="207362" y="560995"/>
                  </a:lnTo>
                  <a:lnTo>
                    <a:pt x="201758" y="560995"/>
                  </a:lnTo>
                  <a:lnTo>
                    <a:pt x="196153" y="560995"/>
                  </a:lnTo>
                  <a:lnTo>
                    <a:pt x="190549" y="560995"/>
                  </a:lnTo>
                  <a:lnTo>
                    <a:pt x="184944" y="560995"/>
                  </a:lnTo>
                  <a:lnTo>
                    <a:pt x="179340" y="560995"/>
                  </a:lnTo>
                  <a:lnTo>
                    <a:pt x="173736" y="560995"/>
                  </a:lnTo>
                  <a:lnTo>
                    <a:pt x="168131" y="560995"/>
                  </a:lnTo>
                  <a:lnTo>
                    <a:pt x="162527" y="560995"/>
                  </a:lnTo>
                  <a:lnTo>
                    <a:pt x="156923" y="560995"/>
                  </a:lnTo>
                  <a:lnTo>
                    <a:pt x="151318" y="560995"/>
                  </a:lnTo>
                  <a:lnTo>
                    <a:pt x="145714" y="560995"/>
                  </a:lnTo>
                  <a:lnTo>
                    <a:pt x="140109" y="560995"/>
                  </a:lnTo>
                  <a:lnTo>
                    <a:pt x="134505" y="560995"/>
                  </a:lnTo>
                  <a:lnTo>
                    <a:pt x="128901" y="560995"/>
                  </a:lnTo>
                  <a:lnTo>
                    <a:pt x="123296" y="560995"/>
                  </a:lnTo>
                  <a:lnTo>
                    <a:pt x="117692" y="560995"/>
                  </a:lnTo>
                  <a:lnTo>
                    <a:pt x="112087" y="560995"/>
                  </a:lnTo>
                  <a:lnTo>
                    <a:pt x="106483" y="560995"/>
                  </a:lnTo>
                  <a:lnTo>
                    <a:pt x="100879" y="560995"/>
                  </a:lnTo>
                  <a:lnTo>
                    <a:pt x="95274" y="560995"/>
                  </a:lnTo>
                  <a:lnTo>
                    <a:pt x="89670" y="560995"/>
                  </a:lnTo>
                  <a:lnTo>
                    <a:pt x="84065" y="560995"/>
                  </a:lnTo>
                  <a:lnTo>
                    <a:pt x="78461" y="560995"/>
                  </a:lnTo>
                  <a:lnTo>
                    <a:pt x="72857" y="560995"/>
                  </a:lnTo>
                  <a:lnTo>
                    <a:pt x="67252" y="560995"/>
                  </a:lnTo>
                  <a:lnTo>
                    <a:pt x="61648" y="560995"/>
                  </a:lnTo>
                  <a:lnTo>
                    <a:pt x="56043" y="560995"/>
                  </a:lnTo>
                  <a:lnTo>
                    <a:pt x="50439" y="560995"/>
                  </a:lnTo>
                  <a:lnTo>
                    <a:pt x="44835" y="560995"/>
                  </a:lnTo>
                  <a:lnTo>
                    <a:pt x="39230" y="560995"/>
                  </a:lnTo>
                  <a:lnTo>
                    <a:pt x="33626" y="560995"/>
                  </a:lnTo>
                  <a:lnTo>
                    <a:pt x="28021" y="560995"/>
                  </a:lnTo>
                  <a:lnTo>
                    <a:pt x="22417" y="560995"/>
                  </a:lnTo>
                  <a:lnTo>
                    <a:pt x="16813" y="560995"/>
                  </a:lnTo>
                  <a:lnTo>
                    <a:pt x="11208" y="560995"/>
                  </a:lnTo>
                  <a:lnTo>
                    <a:pt x="5604" y="560995"/>
                  </a:lnTo>
                  <a:lnTo>
                    <a:pt x="0" y="560995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644151" y="3237649"/>
              <a:ext cx="1883076" cy="558125"/>
            </a:xfrm>
            <a:custGeom>
              <a:avLst/>
              <a:pathLst>
                <a:path w="1883076" h="558125">
                  <a:moveTo>
                    <a:pt x="0" y="405644"/>
                  </a:moveTo>
                  <a:lnTo>
                    <a:pt x="5604" y="401872"/>
                  </a:lnTo>
                  <a:lnTo>
                    <a:pt x="11208" y="398076"/>
                  </a:lnTo>
                  <a:lnTo>
                    <a:pt x="16813" y="394257"/>
                  </a:lnTo>
                  <a:lnTo>
                    <a:pt x="22417" y="390416"/>
                  </a:lnTo>
                  <a:lnTo>
                    <a:pt x="28021" y="386556"/>
                  </a:lnTo>
                  <a:lnTo>
                    <a:pt x="33626" y="382679"/>
                  </a:lnTo>
                  <a:lnTo>
                    <a:pt x="39230" y="378785"/>
                  </a:lnTo>
                  <a:lnTo>
                    <a:pt x="44835" y="374877"/>
                  </a:lnTo>
                  <a:lnTo>
                    <a:pt x="50439" y="370957"/>
                  </a:lnTo>
                  <a:lnTo>
                    <a:pt x="56043" y="367025"/>
                  </a:lnTo>
                  <a:lnTo>
                    <a:pt x="61648" y="363084"/>
                  </a:lnTo>
                  <a:lnTo>
                    <a:pt x="67252" y="359135"/>
                  </a:lnTo>
                  <a:lnTo>
                    <a:pt x="72857" y="355180"/>
                  </a:lnTo>
                  <a:lnTo>
                    <a:pt x="78461" y="351220"/>
                  </a:lnTo>
                  <a:lnTo>
                    <a:pt x="84065" y="347256"/>
                  </a:lnTo>
                  <a:lnTo>
                    <a:pt x="89670" y="343290"/>
                  </a:lnTo>
                  <a:lnTo>
                    <a:pt x="95274" y="339324"/>
                  </a:lnTo>
                  <a:lnTo>
                    <a:pt x="100879" y="335358"/>
                  </a:lnTo>
                  <a:lnTo>
                    <a:pt x="106483" y="331393"/>
                  </a:lnTo>
                  <a:lnTo>
                    <a:pt x="112087" y="327431"/>
                  </a:lnTo>
                  <a:lnTo>
                    <a:pt x="117692" y="323474"/>
                  </a:lnTo>
                  <a:lnTo>
                    <a:pt x="123296" y="319521"/>
                  </a:lnTo>
                  <a:lnTo>
                    <a:pt x="128901" y="315575"/>
                  </a:lnTo>
                  <a:lnTo>
                    <a:pt x="134505" y="311635"/>
                  </a:lnTo>
                  <a:lnTo>
                    <a:pt x="140109" y="307704"/>
                  </a:lnTo>
                  <a:lnTo>
                    <a:pt x="145714" y="303781"/>
                  </a:lnTo>
                  <a:lnTo>
                    <a:pt x="151318" y="299868"/>
                  </a:lnTo>
                  <a:lnTo>
                    <a:pt x="156923" y="295965"/>
                  </a:lnTo>
                  <a:lnTo>
                    <a:pt x="162527" y="292074"/>
                  </a:lnTo>
                  <a:lnTo>
                    <a:pt x="168131" y="288195"/>
                  </a:lnTo>
                  <a:lnTo>
                    <a:pt x="173736" y="284328"/>
                  </a:lnTo>
                  <a:lnTo>
                    <a:pt x="179340" y="280474"/>
                  </a:lnTo>
                  <a:lnTo>
                    <a:pt x="184944" y="276635"/>
                  </a:lnTo>
                  <a:lnTo>
                    <a:pt x="190549" y="272810"/>
                  </a:lnTo>
                  <a:lnTo>
                    <a:pt x="196153" y="268999"/>
                  </a:lnTo>
                  <a:lnTo>
                    <a:pt x="201758" y="265205"/>
                  </a:lnTo>
                  <a:lnTo>
                    <a:pt x="207362" y="261426"/>
                  </a:lnTo>
                  <a:lnTo>
                    <a:pt x="212966" y="257663"/>
                  </a:lnTo>
                  <a:lnTo>
                    <a:pt x="218571" y="253917"/>
                  </a:lnTo>
                  <a:lnTo>
                    <a:pt x="224175" y="250189"/>
                  </a:lnTo>
                  <a:lnTo>
                    <a:pt x="229780" y="246478"/>
                  </a:lnTo>
                  <a:lnTo>
                    <a:pt x="235384" y="242785"/>
                  </a:lnTo>
                  <a:lnTo>
                    <a:pt x="240988" y="239110"/>
                  </a:lnTo>
                  <a:lnTo>
                    <a:pt x="246593" y="235453"/>
                  </a:lnTo>
                  <a:lnTo>
                    <a:pt x="252197" y="231816"/>
                  </a:lnTo>
                  <a:lnTo>
                    <a:pt x="257802" y="228197"/>
                  </a:lnTo>
                  <a:lnTo>
                    <a:pt x="263406" y="224598"/>
                  </a:lnTo>
                  <a:lnTo>
                    <a:pt x="269010" y="221018"/>
                  </a:lnTo>
                  <a:lnTo>
                    <a:pt x="274615" y="217458"/>
                  </a:lnTo>
                  <a:lnTo>
                    <a:pt x="280219" y="213918"/>
                  </a:lnTo>
                  <a:lnTo>
                    <a:pt x="285824" y="210399"/>
                  </a:lnTo>
                  <a:lnTo>
                    <a:pt x="291428" y="206899"/>
                  </a:lnTo>
                  <a:lnTo>
                    <a:pt x="297032" y="203421"/>
                  </a:lnTo>
                  <a:lnTo>
                    <a:pt x="302637" y="199963"/>
                  </a:lnTo>
                  <a:lnTo>
                    <a:pt x="308241" y="196526"/>
                  </a:lnTo>
                  <a:lnTo>
                    <a:pt x="313846" y="193111"/>
                  </a:lnTo>
                  <a:lnTo>
                    <a:pt x="319450" y="189717"/>
                  </a:lnTo>
                  <a:lnTo>
                    <a:pt x="325054" y="186344"/>
                  </a:lnTo>
                  <a:lnTo>
                    <a:pt x="330659" y="182993"/>
                  </a:lnTo>
                  <a:lnTo>
                    <a:pt x="336263" y="179664"/>
                  </a:lnTo>
                  <a:lnTo>
                    <a:pt x="341867" y="176357"/>
                  </a:lnTo>
                  <a:lnTo>
                    <a:pt x="347472" y="173072"/>
                  </a:lnTo>
                  <a:lnTo>
                    <a:pt x="353076" y="169810"/>
                  </a:lnTo>
                  <a:lnTo>
                    <a:pt x="358681" y="166570"/>
                  </a:lnTo>
                  <a:lnTo>
                    <a:pt x="364285" y="163353"/>
                  </a:lnTo>
                  <a:lnTo>
                    <a:pt x="369889" y="160158"/>
                  </a:lnTo>
                  <a:lnTo>
                    <a:pt x="375494" y="156987"/>
                  </a:lnTo>
                  <a:lnTo>
                    <a:pt x="381098" y="153839"/>
                  </a:lnTo>
                  <a:lnTo>
                    <a:pt x="386703" y="150715"/>
                  </a:lnTo>
                  <a:lnTo>
                    <a:pt x="392307" y="147614"/>
                  </a:lnTo>
                  <a:lnTo>
                    <a:pt x="397911" y="144537"/>
                  </a:lnTo>
                  <a:lnTo>
                    <a:pt x="403516" y="141483"/>
                  </a:lnTo>
                  <a:lnTo>
                    <a:pt x="409120" y="138454"/>
                  </a:lnTo>
                  <a:lnTo>
                    <a:pt x="414725" y="135450"/>
                  </a:lnTo>
                  <a:lnTo>
                    <a:pt x="420329" y="132470"/>
                  </a:lnTo>
                  <a:lnTo>
                    <a:pt x="425933" y="129514"/>
                  </a:lnTo>
                  <a:lnTo>
                    <a:pt x="431538" y="126584"/>
                  </a:lnTo>
                  <a:lnTo>
                    <a:pt x="437142" y="123679"/>
                  </a:lnTo>
                  <a:lnTo>
                    <a:pt x="442747" y="120799"/>
                  </a:lnTo>
                  <a:lnTo>
                    <a:pt x="448351" y="117945"/>
                  </a:lnTo>
                  <a:lnTo>
                    <a:pt x="453955" y="115116"/>
                  </a:lnTo>
                  <a:lnTo>
                    <a:pt x="459560" y="112314"/>
                  </a:lnTo>
                  <a:lnTo>
                    <a:pt x="465164" y="109538"/>
                  </a:lnTo>
                  <a:lnTo>
                    <a:pt x="470769" y="106789"/>
                  </a:lnTo>
                  <a:lnTo>
                    <a:pt x="476373" y="104066"/>
                  </a:lnTo>
                  <a:lnTo>
                    <a:pt x="481977" y="101371"/>
                  </a:lnTo>
                  <a:lnTo>
                    <a:pt x="487582" y="98702"/>
                  </a:lnTo>
                  <a:lnTo>
                    <a:pt x="493186" y="96062"/>
                  </a:lnTo>
                  <a:lnTo>
                    <a:pt x="498790" y="93449"/>
                  </a:lnTo>
                  <a:lnTo>
                    <a:pt x="504395" y="90864"/>
                  </a:lnTo>
                  <a:lnTo>
                    <a:pt x="509999" y="88308"/>
                  </a:lnTo>
                  <a:lnTo>
                    <a:pt x="515604" y="85780"/>
                  </a:lnTo>
                  <a:lnTo>
                    <a:pt x="521208" y="83282"/>
                  </a:lnTo>
                  <a:lnTo>
                    <a:pt x="526812" y="80813"/>
                  </a:lnTo>
                  <a:lnTo>
                    <a:pt x="532417" y="78373"/>
                  </a:lnTo>
                  <a:lnTo>
                    <a:pt x="538021" y="75963"/>
                  </a:lnTo>
                  <a:lnTo>
                    <a:pt x="543626" y="73583"/>
                  </a:lnTo>
                  <a:lnTo>
                    <a:pt x="549230" y="71234"/>
                  </a:lnTo>
                  <a:lnTo>
                    <a:pt x="554834" y="68915"/>
                  </a:lnTo>
                  <a:lnTo>
                    <a:pt x="560439" y="66628"/>
                  </a:lnTo>
                  <a:lnTo>
                    <a:pt x="566043" y="64372"/>
                  </a:lnTo>
                  <a:lnTo>
                    <a:pt x="571648" y="62148"/>
                  </a:lnTo>
                  <a:lnTo>
                    <a:pt x="577252" y="59956"/>
                  </a:lnTo>
                  <a:lnTo>
                    <a:pt x="582856" y="57797"/>
                  </a:lnTo>
                  <a:lnTo>
                    <a:pt x="588461" y="55670"/>
                  </a:lnTo>
                  <a:lnTo>
                    <a:pt x="594065" y="53577"/>
                  </a:lnTo>
                  <a:lnTo>
                    <a:pt x="599670" y="51517"/>
                  </a:lnTo>
                  <a:lnTo>
                    <a:pt x="605274" y="49491"/>
                  </a:lnTo>
                  <a:lnTo>
                    <a:pt x="610878" y="47499"/>
                  </a:lnTo>
                  <a:lnTo>
                    <a:pt x="616483" y="45542"/>
                  </a:lnTo>
                  <a:lnTo>
                    <a:pt x="622087" y="43620"/>
                  </a:lnTo>
                  <a:lnTo>
                    <a:pt x="627692" y="41733"/>
                  </a:lnTo>
                  <a:lnTo>
                    <a:pt x="633296" y="39882"/>
                  </a:lnTo>
                  <a:lnTo>
                    <a:pt x="638900" y="38067"/>
                  </a:lnTo>
                  <a:lnTo>
                    <a:pt x="644505" y="36289"/>
                  </a:lnTo>
                  <a:lnTo>
                    <a:pt x="650109" y="34547"/>
                  </a:lnTo>
                  <a:lnTo>
                    <a:pt x="655713" y="32843"/>
                  </a:lnTo>
                  <a:lnTo>
                    <a:pt x="661318" y="31177"/>
                  </a:lnTo>
                  <a:lnTo>
                    <a:pt x="666922" y="29549"/>
                  </a:lnTo>
                  <a:lnTo>
                    <a:pt x="672527" y="27959"/>
                  </a:lnTo>
                  <a:lnTo>
                    <a:pt x="678131" y="26408"/>
                  </a:lnTo>
                  <a:lnTo>
                    <a:pt x="683735" y="24897"/>
                  </a:lnTo>
                  <a:lnTo>
                    <a:pt x="689340" y="23426"/>
                  </a:lnTo>
                  <a:lnTo>
                    <a:pt x="694944" y="21995"/>
                  </a:lnTo>
                  <a:lnTo>
                    <a:pt x="700549" y="20604"/>
                  </a:lnTo>
                  <a:lnTo>
                    <a:pt x="706153" y="19255"/>
                  </a:lnTo>
                  <a:lnTo>
                    <a:pt x="711757" y="17947"/>
                  </a:lnTo>
                  <a:lnTo>
                    <a:pt x="717362" y="16681"/>
                  </a:lnTo>
                  <a:lnTo>
                    <a:pt x="722966" y="15458"/>
                  </a:lnTo>
                  <a:lnTo>
                    <a:pt x="728571" y="14277"/>
                  </a:lnTo>
                  <a:lnTo>
                    <a:pt x="734175" y="13140"/>
                  </a:lnTo>
                  <a:lnTo>
                    <a:pt x="739779" y="12047"/>
                  </a:lnTo>
                  <a:lnTo>
                    <a:pt x="745384" y="10998"/>
                  </a:lnTo>
                  <a:lnTo>
                    <a:pt x="750988" y="9993"/>
                  </a:lnTo>
                  <a:lnTo>
                    <a:pt x="756593" y="9034"/>
                  </a:lnTo>
                  <a:lnTo>
                    <a:pt x="762197" y="8120"/>
                  </a:lnTo>
                  <a:lnTo>
                    <a:pt x="767801" y="7252"/>
                  </a:lnTo>
                  <a:lnTo>
                    <a:pt x="773406" y="6431"/>
                  </a:lnTo>
                  <a:lnTo>
                    <a:pt x="779010" y="5657"/>
                  </a:lnTo>
                  <a:lnTo>
                    <a:pt x="784615" y="4930"/>
                  </a:lnTo>
                  <a:lnTo>
                    <a:pt x="790219" y="4252"/>
                  </a:lnTo>
                  <a:lnTo>
                    <a:pt x="795823" y="3621"/>
                  </a:lnTo>
                  <a:lnTo>
                    <a:pt x="801428" y="3040"/>
                  </a:lnTo>
                  <a:lnTo>
                    <a:pt x="807032" y="2508"/>
                  </a:lnTo>
                  <a:lnTo>
                    <a:pt x="812636" y="2025"/>
                  </a:lnTo>
                  <a:lnTo>
                    <a:pt x="818241" y="1593"/>
                  </a:lnTo>
                  <a:lnTo>
                    <a:pt x="823845" y="1212"/>
                  </a:lnTo>
                  <a:lnTo>
                    <a:pt x="829450" y="881"/>
                  </a:lnTo>
                  <a:lnTo>
                    <a:pt x="835054" y="603"/>
                  </a:lnTo>
                  <a:lnTo>
                    <a:pt x="840658" y="376"/>
                  </a:lnTo>
                  <a:lnTo>
                    <a:pt x="846263" y="202"/>
                  </a:lnTo>
                  <a:lnTo>
                    <a:pt x="851867" y="81"/>
                  </a:lnTo>
                  <a:lnTo>
                    <a:pt x="857472" y="13"/>
                  </a:lnTo>
                  <a:lnTo>
                    <a:pt x="863076" y="0"/>
                  </a:lnTo>
                  <a:lnTo>
                    <a:pt x="868680" y="40"/>
                  </a:lnTo>
                  <a:lnTo>
                    <a:pt x="874285" y="135"/>
                  </a:lnTo>
                  <a:lnTo>
                    <a:pt x="879889" y="286"/>
                  </a:lnTo>
                  <a:lnTo>
                    <a:pt x="885494" y="492"/>
                  </a:lnTo>
                  <a:lnTo>
                    <a:pt x="891098" y="754"/>
                  </a:lnTo>
                  <a:lnTo>
                    <a:pt x="896702" y="1072"/>
                  </a:lnTo>
                  <a:lnTo>
                    <a:pt x="902307" y="1447"/>
                  </a:lnTo>
                  <a:lnTo>
                    <a:pt x="907911" y="1880"/>
                  </a:lnTo>
                  <a:lnTo>
                    <a:pt x="913516" y="2369"/>
                  </a:lnTo>
                  <a:lnTo>
                    <a:pt x="919120" y="2917"/>
                  </a:lnTo>
                  <a:lnTo>
                    <a:pt x="924724" y="3523"/>
                  </a:lnTo>
                  <a:lnTo>
                    <a:pt x="930329" y="4188"/>
                  </a:lnTo>
                  <a:lnTo>
                    <a:pt x="935933" y="4912"/>
                  </a:lnTo>
                  <a:lnTo>
                    <a:pt x="941538" y="5694"/>
                  </a:lnTo>
                  <a:lnTo>
                    <a:pt x="947142" y="6537"/>
                  </a:lnTo>
                  <a:lnTo>
                    <a:pt x="952746" y="7439"/>
                  </a:lnTo>
                  <a:lnTo>
                    <a:pt x="958351" y="8401"/>
                  </a:lnTo>
                  <a:lnTo>
                    <a:pt x="963955" y="9424"/>
                  </a:lnTo>
                  <a:lnTo>
                    <a:pt x="969559" y="10508"/>
                  </a:lnTo>
                  <a:lnTo>
                    <a:pt x="975164" y="11652"/>
                  </a:lnTo>
                  <a:lnTo>
                    <a:pt x="980768" y="12857"/>
                  </a:lnTo>
                  <a:lnTo>
                    <a:pt x="986373" y="14123"/>
                  </a:lnTo>
                  <a:lnTo>
                    <a:pt x="991977" y="15451"/>
                  </a:lnTo>
                  <a:lnTo>
                    <a:pt x="997581" y="16840"/>
                  </a:lnTo>
                  <a:lnTo>
                    <a:pt x="1003186" y="18291"/>
                  </a:lnTo>
                  <a:lnTo>
                    <a:pt x="1008790" y="19804"/>
                  </a:lnTo>
                  <a:lnTo>
                    <a:pt x="1014395" y="21379"/>
                  </a:lnTo>
                  <a:lnTo>
                    <a:pt x="1019999" y="23015"/>
                  </a:lnTo>
                  <a:lnTo>
                    <a:pt x="1025603" y="24713"/>
                  </a:lnTo>
                  <a:lnTo>
                    <a:pt x="1031208" y="26473"/>
                  </a:lnTo>
                  <a:lnTo>
                    <a:pt x="1036812" y="28295"/>
                  </a:lnTo>
                  <a:lnTo>
                    <a:pt x="1042417" y="30178"/>
                  </a:lnTo>
                  <a:lnTo>
                    <a:pt x="1048021" y="32123"/>
                  </a:lnTo>
                  <a:lnTo>
                    <a:pt x="1053625" y="34130"/>
                  </a:lnTo>
                  <a:lnTo>
                    <a:pt x="1059230" y="36198"/>
                  </a:lnTo>
                  <a:lnTo>
                    <a:pt x="1064834" y="38328"/>
                  </a:lnTo>
                  <a:lnTo>
                    <a:pt x="1070439" y="40518"/>
                  </a:lnTo>
                  <a:lnTo>
                    <a:pt x="1076043" y="42769"/>
                  </a:lnTo>
                  <a:lnTo>
                    <a:pt x="1081647" y="45081"/>
                  </a:lnTo>
                  <a:lnTo>
                    <a:pt x="1087252" y="47452"/>
                  </a:lnTo>
                  <a:lnTo>
                    <a:pt x="1092856" y="49884"/>
                  </a:lnTo>
                  <a:lnTo>
                    <a:pt x="1098461" y="52375"/>
                  </a:lnTo>
                  <a:lnTo>
                    <a:pt x="1104065" y="54925"/>
                  </a:lnTo>
                  <a:lnTo>
                    <a:pt x="1109669" y="57533"/>
                  </a:lnTo>
                  <a:lnTo>
                    <a:pt x="1115274" y="60200"/>
                  </a:lnTo>
                  <a:lnTo>
                    <a:pt x="1120878" y="62924"/>
                  </a:lnTo>
                  <a:lnTo>
                    <a:pt x="1126482" y="65705"/>
                  </a:lnTo>
                  <a:lnTo>
                    <a:pt x="1132087" y="68543"/>
                  </a:lnTo>
                  <a:lnTo>
                    <a:pt x="1137691" y="71436"/>
                  </a:lnTo>
                  <a:lnTo>
                    <a:pt x="1143296" y="74384"/>
                  </a:lnTo>
                  <a:lnTo>
                    <a:pt x="1148900" y="77387"/>
                  </a:lnTo>
                  <a:lnTo>
                    <a:pt x="1154504" y="80443"/>
                  </a:lnTo>
                  <a:lnTo>
                    <a:pt x="1160109" y="83553"/>
                  </a:lnTo>
                  <a:lnTo>
                    <a:pt x="1165713" y="86714"/>
                  </a:lnTo>
                  <a:lnTo>
                    <a:pt x="1171318" y="89926"/>
                  </a:lnTo>
                  <a:lnTo>
                    <a:pt x="1176922" y="93189"/>
                  </a:lnTo>
                  <a:lnTo>
                    <a:pt x="1182526" y="96501"/>
                  </a:lnTo>
                  <a:lnTo>
                    <a:pt x="1188131" y="99862"/>
                  </a:lnTo>
                  <a:lnTo>
                    <a:pt x="1193735" y="103270"/>
                  </a:lnTo>
                  <a:lnTo>
                    <a:pt x="1199340" y="106725"/>
                  </a:lnTo>
                  <a:lnTo>
                    <a:pt x="1204944" y="110224"/>
                  </a:lnTo>
                  <a:lnTo>
                    <a:pt x="1210548" y="113769"/>
                  </a:lnTo>
                  <a:lnTo>
                    <a:pt x="1216153" y="117356"/>
                  </a:lnTo>
                  <a:lnTo>
                    <a:pt x="1221757" y="120985"/>
                  </a:lnTo>
                  <a:lnTo>
                    <a:pt x="1227362" y="124656"/>
                  </a:lnTo>
                  <a:lnTo>
                    <a:pt x="1232966" y="128366"/>
                  </a:lnTo>
                  <a:lnTo>
                    <a:pt x="1238570" y="132114"/>
                  </a:lnTo>
                  <a:lnTo>
                    <a:pt x="1244175" y="135900"/>
                  </a:lnTo>
                  <a:lnTo>
                    <a:pt x="1249779" y="139722"/>
                  </a:lnTo>
                  <a:lnTo>
                    <a:pt x="1255384" y="143578"/>
                  </a:lnTo>
                  <a:lnTo>
                    <a:pt x="1260988" y="147468"/>
                  </a:lnTo>
                  <a:lnTo>
                    <a:pt x="1266592" y="151390"/>
                  </a:lnTo>
                  <a:lnTo>
                    <a:pt x="1272197" y="155343"/>
                  </a:lnTo>
                  <a:lnTo>
                    <a:pt x="1277801" y="159325"/>
                  </a:lnTo>
                  <a:lnTo>
                    <a:pt x="1283406" y="163336"/>
                  </a:lnTo>
                  <a:lnTo>
                    <a:pt x="1289010" y="167373"/>
                  </a:lnTo>
                  <a:lnTo>
                    <a:pt x="1294614" y="171435"/>
                  </a:lnTo>
                  <a:lnTo>
                    <a:pt x="1300219" y="175522"/>
                  </a:lnTo>
                  <a:lnTo>
                    <a:pt x="1305823" y="179632"/>
                  </a:lnTo>
                  <a:lnTo>
                    <a:pt x="1311427" y="183762"/>
                  </a:lnTo>
                  <a:lnTo>
                    <a:pt x="1317032" y="187913"/>
                  </a:lnTo>
                  <a:lnTo>
                    <a:pt x="1322636" y="192083"/>
                  </a:lnTo>
                  <a:lnTo>
                    <a:pt x="1328241" y="196270"/>
                  </a:lnTo>
                  <a:lnTo>
                    <a:pt x="1333845" y="200473"/>
                  </a:lnTo>
                  <a:lnTo>
                    <a:pt x="1339449" y="204691"/>
                  </a:lnTo>
                  <a:lnTo>
                    <a:pt x="1345054" y="208923"/>
                  </a:lnTo>
                  <a:lnTo>
                    <a:pt x="1350658" y="213167"/>
                  </a:lnTo>
                  <a:lnTo>
                    <a:pt x="1356263" y="217423"/>
                  </a:lnTo>
                  <a:lnTo>
                    <a:pt x="1361867" y="221689"/>
                  </a:lnTo>
                  <a:lnTo>
                    <a:pt x="1367471" y="225964"/>
                  </a:lnTo>
                  <a:lnTo>
                    <a:pt x="1373076" y="230247"/>
                  </a:lnTo>
                  <a:lnTo>
                    <a:pt x="1378680" y="234537"/>
                  </a:lnTo>
                  <a:lnTo>
                    <a:pt x="1384285" y="238833"/>
                  </a:lnTo>
                  <a:lnTo>
                    <a:pt x="1389889" y="243134"/>
                  </a:lnTo>
                  <a:lnTo>
                    <a:pt x="1395493" y="247440"/>
                  </a:lnTo>
                  <a:lnTo>
                    <a:pt x="1401098" y="251750"/>
                  </a:lnTo>
                  <a:lnTo>
                    <a:pt x="1406702" y="256063"/>
                  </a:lnTo>
                  <a:lnTo>
                    <a:pt x="1412307" y="260378"/>
                  </a:lnTo>
                  <a:lnTo>
                    <a:pt x="1417911" y="264696"/>
                  </a:lnTo>
                  <a:lnTo>
                    <a:pt x="1423515" y="269015"/>
                  </a:lnTo>
                  <a:lnTo>
                    <a:pt x="1429120" y="273335"/>
                  </a:lnTo>
                  <a:lnTo>
                    <a:pt x="1434724" y="277656"/>
                  </a:lnTo>
                  <a:lnTo>
                    <a:pt x="1440329" y="281979"/>
                  </a:lnTo>
                  <a:lnTo>
                    <a:pt x="1445933" y="286303"/>
                  </a:lnTo>
                  <a:lnTo>
                    <a:pt x="1451537" y="290628"/>
                  </a:lnTo>
                  <a:lnTo>
                    <a:pt x="1457142" y="294955"/>
                  </a:lnTo>
                  <a:lnTo>
                    <a:pt x="1462746" y="299284"/>
                  </a:lnTo>
                  <a:lnTo>
                    <a:pt x="1468350" y="303615"/>
                  </a:lnTo>
                  <a:lnTo>
                    <a:pt x="1473955" y="307950"/>
                  </a:lnTo>
                  <a:lnTo>
                    <a:pt x="1479559" y="312289"/>
                  </a:lnTo>
                  <a:lnTo>
                    <a:pt x="1485164" y="316632"/>
                  </a:lnTo>
                  <a:lnTo>
                    <a:pt x="1490768" y="320982"/>
                  </a:lnTo>
                  <a:lnTo>
                    <a:pt x="1496372" y="325340"/>
                  </a:lnTo>
                  <a:lnTo>
                    <a:pt x="1501977" y="329707"/>
                  </a:lnTo>
                  <a:lnTo>
                    <a:pt x="1507581" y="334084"/>
                  </a:lnTo>
                  <a:lnTo>
                    <a:pt x="1513186" y="338473"/>
                  </a:lnTo>
                  <a:lnTo>
                    <a:pt x="1518790" y="342876"/>
                  </a:lnTo>
                  <a:lnTo>
                    <a:pt x="1524394" y="347295"/>
                  </a:lnTo>
                  <a:lnTo>
                    <a:pt x="1529999" y="351731"/>
                  </a:lnTo>
                  <a:lnTo>
                    <a:pt x="1535603" y="356188"/>
                  </a:lnTo>
                  <a:lnTo>
                    <a:pt x="1541208" y="360667"/>
                  </a:lnTo>
                  <a:lnTo>
                    <a:pt x="1546812" y="365170"/>
                  </a:lnTo>
                  <a:lnTo>
                    <a:pt x="1552416" y="369699"/>
                  </a:lnTo>
                  <a:lnTo>
                    <a:pt x="1558021" y="374257"/>
                  </a:lnTo>
                  <a:lnTo>
                    <a:pt x="1563625" y="378845"/>
                  </a:lnTo>
                  <a:lnTo>
                    <a:pt x="1569230" y="383465"/>
                  </a:lnTo>
                  <a:lnTo>
                    <a:pt x="1574834" y="388119"/>
                  </a:lnTo>
                  <a:lnTo>
                    <a:pt x="1580438" y="392808"/>
                  </a:lnTo>
                  <a:lnTo>
                    <a:pt x="1586043" y="397533"/>
                  </a:lnTo>
                  <a:lnTo>
                    <a:pt x="1591647" y="402294"/>
                  </a:lnTo>
                  <a:lnTo>
                    <a:pt x="1597252" y="407091"/>
                  </a:lnTo>
                  <a:lnTo>
                    <a:pt x="1602856" y="411923"/>
                  </a:lnTo>
                  <a:lnTo>
                    <a:pt x="1608460" y="416789"/>
                  </a:lnTo>
                  <a:lnTo>
                    <a:pt x="1614065" y="421687"/>
                  </a:lnTo>
                  <a:lnTo>
                    <a:pt x="1619669" y="426613"/>
                  </a:lnTo>
                  <a:lnTo>
                    <a:pt x="1625273" y="431562"/>
                  </a:lnTo>
                  <a:lnTo>
                    <a:pt x="1630878" y="436531"/>
                  </a:lnTo>
                  <a:lnTo>
                    <a:pt x="1636482" y="441511"/>
                  </a:lnTo>
                  <a:lnTo>
                    <a:pt x="1642087" y="446497"/>
                  </a:lnTo>
                  <a:lnTo>
                    <a:pt x="1647691" y="451478"/>
                  </a:lnTo>
                  <a:lnTo>
                    <a:pt x="1653295" y="456446"/>
                  </a:lnTo>
                  <a:lnTo>
                    <a:pt x="1658900" y="461390"/>
                  </a:lnTo>
                  <a:lnTo>
                    <a:pt x="1664504" y="466298"/>
                  </a:lnTo>
                  <a:lnTo>
                    <a:pt x="1670109" y="471158"/>
                  </a:lnTo>
                  <a:lnTo>
                    <a:pt x="1675713" y="475958"/>
                  </a:lnTo>
                  <a:lnTo>
                    <a:pt x="1681317" y="480683"/>
                  </a:lnTo>
                  <a:lnTo>
                    <a:pt x="1686922" y="485320"/>
                  </a:lnTo>
                  <a:lnTo>
                    <a:pt x="1692526" y="489856"/>
                  </a:lnTo>
                  <a:lnTo>
                    <a:pt x="1698131" y="494279"/>
                  </a:lnTo>
                  <a:lnTo>
                    <a:pt x="1703735" y="498575"/>
                  </a:lnTo>
                  <a:lnTo>
                    <a:pt x="1709339" y="502733"/>
                  </a:lnTo>
                  <a:lnTo>
                    <a:pt x="1714944" y="506743"/>
                  </a:lnTo>
                  <a:lnTo>
                    <a:pt x="1720548" y="510596"/>
                  </a:lnTo>
                  <a:lnTo>
                    <a:pt x="1726153" y="514284"/>
                  </a:lnTo>
                  <a:lnTo>
                    <a:pt x="1731757" y="517801"/>
                  </a:lnTo>
                  <a:lnTo>
                    <a:pt x="1737361" y="521142"/>
                  </a:lnTo>
                  <a:lnTo>
                    <a:pt x="1742966" y="524305"/>
                  </a:lnTo>
                  <a:lnTo>
                    <a:pt x="1748570" y="527289"/>
                  </a:lnTo>
                  <a:lnTo>
                    <a:pt x="1754175" y="530093"/>
                  </a:lnTo>
                  <a:lnTo>
                    <a:pt x="1759779" y="532719"/>
                  </a:lnTo>
                  <a:lnTo>
                    <a:pt x="1765383" y="535171"/>
                  </a:lnTo>
                  <a:lnTo>
                    <a:pt x="1770988" y="537453"/>
                  </a:lnTo>
                  <a:lnTo>
                    <a:pt x="1776592" y="539570"/>
                  </a:lnTo>
                  <a:lnTo>
                    <a:pt x="1782196" y="541529"/>
                  </a:lnTo>
                  <a:lnTo>
                    <a:pt x="1787801" y="543336"/>
                  </a:lnTo>
                  <a:lnTo>
                    <a:pt x="1793405" y="544998"/>
                  </a:lnTo>
                  <a:lnTo>
                    <a:pt x="1799010" y="546524"/>
                  </a:lnTo>
                  <a:lnTo>
                    <a:pt x="1804614" y="547921"/>
                  </a:lnTo>
                  <a:lnTo>
                    <a:pt x="1810218" y="549197"/>
                  </a:lnTo>
                  <a:lnTo>
                    <a:pt x="1815823" y="550361"/>
                  </a:lnTo>
                  <a:lnTo>
                    <a:pt x="1821427" y="551420"/>
                  </a:lnTo>
                  <a:lnTo>
                    <a:pt x="1827032" y="552382"/>
                  </a:lnTo>
                  <a:lnTo>
                    <a:pt x="1832636" y="553254"/>
                  </a:lnTo>
                  <a:lnTo>
                    <a:pt x="1838240" y="554044"/>
                  </a:lnTo>
                  <a:lnTo>
                    <a:pt x="1843845" y="554758"/>
                  </a:lnTo>
                  <a:lnTo>
                    <a:pt x="1849449" y="555403"/>
                  </a:lnTo>
                  <a:lnTo>
                    <a:pt x="1855054" y="555984"/>
                  </a:lnTo>
                  <a:lnTo>
                    <a:pt x="1860658" y="556508"/>
                  </a:lnTo>
                  <a:lnTo>
                    <a:pt x="1866262" y="556979"/>
                  </a:lnTo>
                  <a:lnTo>
                    <a:pt x="1871867" y="557403"/>
                  </a:lnTo>
                  <a:lnTo>
                    <a:pt x="1877471" y="557783"/>
                  </a:lnTo>
                  <a:lnTo>
                    <a:pt x="1883076" y="558125"/>
                  </a:lnTo>
                  <a:lnTo>
                    <a:pt x="1883076" y="55812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6280634" y="3019734"/>
              <a:ext cx="246593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644151" y="496972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644151" y="477499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644151" y="45802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644151" y="43855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644151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644151" y="4190816"/>
              <a:ext cx="1883076" cy="189415"/>
            </a:xfrm>
            <a:custGeom>
              <a:avLst/>
              <a:pathLst>
                <a:path w="1883076" h="189415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0"/>
                  </a:lnTo>
                  <a:lnTo>
                    <a:pt x="1591647" y="0"/>
                  </a:lnTo>
                  <a:lnTo>
                    <a:pt x="1586043" y="0"/>
                  </a:lnTo>
                  <a:lnTo>
                    <a:pt x="1580438" y="0"/>
                  </a:lnTo>
                  <a:lnTo>
                    <a:pt x="1574834" y="0"/>
                  </a:lnTo>
                  <a:lnTo>
                    <a:pt x="1569230" y="0"/>
                  </a:lnTo>
                  <a:lnTo>
                    <a:pt x="1563625" y="0"/>
                  </a:lnTo>
                  <a:lnTo>
                    <a:pt x="1558021" y="0"/>
                  </a:lnTo>
                  <a:lnTo>
                    <a:pt x="1552416" y="0"/>
                  </a:lnTo>
                  <a:lnTo>
                    <a:pt x="1546812" y="0"/>
                  </a:lnTo>
                  <a:lnTo>
                    <a:pt x="1541208" y="0"/>
                  </a:lnTo>
                  <a:lnTo>
                    <a:pt x="1535603" y="0"/>
                  </a:lnTo>
                  <a:lnTo>
                    <a:pt x="1529999" y="0"/>
                  </a:lnTo>
                  <a:lnTo>
                    <a:pt x="1524394" y="0"/>
                  </a:lnTo>
                  <a:lnTo>
                    <a:pt x="1518790" y="0"/>
                  </a:lnTo>
                  <a:lnTo>
                    <a:pt x="1513186" y="0"/>
                  </a:lnTo>
                  <a:lnTo>
                    <a:pt x="1507581" y="0"/>
                  </a:lnTo>
                  <a:lnTo>
                    <a:pt x="1501977" y="0"/>
                  </a:lnTo>
                  <a:lnTo>
                    <a:pt x="1496372" y="0"/>
                  </a:lnTo>
                  <a:lnTo>
                    <a:pt x="1490768" y="0"/>
                  </a:lnTo>
                  <a:lnTo>
                    <a:pt x="1485164" y="0"/>
                  </a:lnTo>
                  <a:lnTo>
                    <a:pt x="1479559" y="0"/>
                  </a:lnTo>
                  <a:lnTo>
                    <a:pt x="1473955" y="0"/>
                  </a:lnTo>
                  <a:lnTo>
                    <a:pt x="1468350" y="0"/>
                  </a:lnTo>
                  <a:lnTo>
                    <a:pt x="1462746" y="0"/>
                  </a:lnTo>
                  <a:lnTo>
                    <a:pt x="1457142" y="0"/>
                  </a:lnTo>
                  <a:lnTo>
                    <a:pt x="1451537" y="0"/>
                  </a:lnTo>
                  <a:lnTo>
                    <a:pt x="1445933" y="0"/>
                  </a:lnTo>
                  <a:lnTo>
                    <a:pt x="1440329" y="0"/>
                  </a:lnTo>
                  <a:lnTo>
                    <a:pt x="1434724" y="0"/>
                  </a:lnTo>
                  <a:lnTo>
                    <a:pt x="1429120" y="0"/>
                  </a:lnTo>
                  <a:lnTo>
                    <a:pt x="1423515" y="0"/>
                  </a:lnTo>
                  <a:lnTo>
                    <a:pt x="1417911" y="0"/>
                  </a:lnTo>
                  <a:lnTo>
                    <a:pt x="1412307" y="0"/>
                  </a:lnTo>
                  <a:lnTo>
                    <a:pt x="1406702" y="0"/>
                  </a:lnTo>
                  <a:lnTo>
                    <a:pt x="1401098" y="0"/>
                  </a:lnTo>
                  <a:lnTo>
                    <a:pt x="1395493" y="0"/>
                  </a:lnTo>
                  <a:lnTo>
                    <a:pt x="1389889" y="0"/>
                  </a:lnTo>
                  <a:lnTo>
                    <a:pt x="1384285" y="1"/>
                  </a:lnTo>
                  <a:lnTo>
                    <a:pt x="1378680" y="1"/>
                  </a:lnTo>
                  <a:lnTo>
                    <a:pt x="1373076" y="1"/>
                  </a:lnTo>
                  <a:lnTo>
                    <a:pt x="1367471" y="1"/>
                  </a:lnTo>
                  <a:lnTo>
                    <a:pt x="1361867" y="1"/>
                  </a:lnTo>
                  <a:lnTo>
                    <a:pt x="1356263" y="1"/>
                  </a:lnTo>
                  <a:lnTo>
                    <a:pt x="1350658" y="1"/>
                  </a:lnTo>
                  <a:lnTo>
                    <a:pt x="1345054" y="1"/>
                  </a:lnTo>
                  <a:lnTo>
                    <a:pt x="1339449" y="1"/>
                  </a:lnTo>
                  <a:lnTo>
                    <a:pt x="1333845" y="1"/>
                  </a:lnTo>
                  <a:lnTo>
                    <a:pt x="1328241" y="2"/>
                  </a:lnTo>
                  <a:lnTo>
                    <a:pt x="1322636" y="2"/>
                  </a:lnTo>
                  <a:lnTo>
                    <a:pt x="1317032" y="2"/>
                  </a:lnTo>
                  <a:lnTo>
                    <a:pt x="1311427" y="2"/>
                  </a:lnTo>
                  <a:lnTo>
                    <a:pt x="1305823" y="2"/>
                  </a:lnTo>
                  <a:lnTo>
                    <a:pt x="1300219" y="2"/>
                  </a:lnTo>
                  <a:lnTo>
                    <a:pt x="1294614" y="3"/>
                  </a:lnTo>
                  <a:lnTo>
                    <a:pt x="1289010" y="3"/>
                  </a:lnTo>
                  <a:lnTo>
                    <a:pt x="1283406" y="3"/>
                  </a:lnTo>
                  <a:lnTo>
                    <a:pt x="1277801" y="3"/>
                  </a:lnTo>
                  <a:lnTo>
                    <a:pt x="1272197" y="3"/>
                  </a:lnTo>
                  <a:lnTo>
                    <a:pt x="1266592" y="4"/>
                  </a:lnTo>
                  <a:lnTo>
                    <a:pt x="1260988" y="4"/>
                  </a:lnTo>
                  <a:lnTo>
                    <a:pt x="1255384" y="4"/>
                  </a:lnTo>
                  <a:lnTo>
                    <a:pt x="1249779" y="5"/>
                  </a:lnTo>
                  <a:lnTo>
                    <a:pt x="1244175" y="5"/>
                  </a:lnTo>
                  <a:lnTo>
                    <a:pt x="1238570" y="5"/>
                  </a:lnTo>
                  <a:lnTo>
                    <a:pt x="1232966" y="6"/>
                  </a:lnTo>
                  <a:lnTo>
                    <a:pt x="1227362" y="6"/>
                  </a:lnTo>
                  <a:lnTo>
                    <a:pt x="1221757" y="6"/>
                  </a:lnTo>
                  <a:lnTo>
                    <a:pt x="1216153" y="7"/>
                  </a:lnTo>
                  <a:lnTo>
                    <a:pt x="1210548" y="7"/>
                  </a:lnTo>
                  <a:lnTo>
                    <a:pt x="1204944" y="8"/>
                  </a:lnTo>
                  <a:lnTo>
                    <a:pt x="1199340" y="8"/>
                  </a:lnTo>
                  <a:lnTo>
                    <a:pt x="1193735" y="9"/>
                  </a:lnTo>
                  <a:lnTo>
                    <a:pt x="1188131" y="9"/>
                  </a:lnTo>
                  <a:lnTo>
                    <a:pt x="1182526" y="10"/>
                  </a:lnTo>
                  <a:lnTo>
                    <a:pt x="1176922" y="11"/>
                  </a:lnTo>
                  <a:lnTo>
                    <a:pt x="1171318" y="11"/>
                  </a:lnTo>
                  <a:lnTo>
                    <a:pt x="1165713" y="12"/>
                  </a:lnTo>
                  <a:lnTo>
                    <a:pt x="1160109" y="13"/>
                  </a:lnTo>
                  <a:lnTo>
                    <a:pt x="1154504" y="14"/>
                  </a:lnTo>
                  <a:lnTo>
                    <a:pt x="1148900" y="15"/>
                  </a:lnTo>
                  <a:lnTo>
                    <a:pt x="1143296" y="16"/>
                  </a:lnTo>
                  <a:lnTo>
                    <a:pt x="1137691" y="17"/>
                  </a:lnTo>
                  <a:lnTo>
                    <a:pt x="1132087" y="18"/>
                  </a:lnTo>
                  <a:lnTo>
                    <a:pt x="1126482" y="19"/>
                  </a:lnTo>
                  <a:lnTo>
                    <a:pt x="1120878" y="20"/>
                  </a:lnTo>
                  <a:lnTo>
                    <a:pt x="1115274" y="21"/>
                  </a:lnTo>
                  <a:lnTo>
                    <a:pt x="1109669" y="23"/>
                  </a:lnTo>
                  <a:lnTo>
                    <a:pt x="1104065" y="24"/>
                  </a:lnTo>
                  <a:lnTo>
                    <a:pt x="1098461" y="25"/>
                  </a:lnTo>
                  <a:lnTo>
                    <a:pt x="1092856" y="27"/>
                  </a:lnTo>
                  <a:lnTo>
                    <a:pt x="1087252" y="29"/>
                  </a:lnTo>
                  <a:lnTo>
                    <a:pt x="1081647" y="30"/>
                  </a:lnTo>
                  <a:lnTo>
                    <a:pt x="1076043" y="32"/>
                  </a:lnTo>
                  <a:lnTo>
                    <a:pt x="1070439" y="34"/>
                  </a:lnTo>
                  <a:lnTo>
                    <a:pt x="1064834" y="36"/>
                  </a:lnTo>
                  <a:lnTo>
                    <a:pt x="1059230" y="39"/>
                  </a:lnTo>
                  <a:lnTo>
                    <a:pt x="1053625" y="41"/>
                  </a:lnTo>
                  <a:lnTo>
                    <a:pt x="1048021" y="43"/>
                  </a:lnTo>
                  <a:lnTo>
                    <a:pt x="1042417" y="46"/>
                  </a:lnTo>
                  <a:lnTo>
                    <a:pt x="1036812" y="49"/>
                  </a:lnTo>
                  <a:lnTo>
                    <a:pt x="1031208" y="51"/>
                  </a:lnTo>
                  <a:lnTo>
                    <a:pt x="1025603" y="54"/>
                  </a:lnTo>
                  <a:lnTo>
                    <a:pt x="1019999" y="58"/>
                  </a:lnTo>
                  <a:lnTo>
                    <a:pt x="1014395" y="61"/>
                  </a:lnTo>
                  <a:lnTo>
                    <a:pt x="1008790" y="65"/>
                  </a:lnTo>
                  <a:lnTo>
                    <a:pt x="1003186" y="68"/>
                  </a:lnTo>
                  <a:lnTo>
                    <a:pt x="997581" y="72"/>
                  </a:lnTo>
                  <a:lnTo>
                    <a:pt x="991977" y="77"/>
                  </a:lnTo>
                  <a:lnTo>
                    <a:pt x="986373" y="81"/>
                  </a:lnTo>
                  <a:lnTo>
                    <a:pt x="980768" y="86"/>
                  </a:lnTo>
                  <a:lnTo>
                    <a:pt x="975164" y="91"/>
                  </a:lnTo>
                  <a:lnTo>
                    <a:pt x="969559" y="96"/>
                  </a:lnTo>
                  <a:lnTo>
                    <a:pt x="963955" y="101"/>
                  </a:lnTo>
                  <a:lnTo>
                    <a:pt x="958351" y="107"/>
                  </a:lnTo>
                  <a:lnTo>
                    <a:pt x="952746" y="113"/>
                  </a:lnTo>
                  <a:lnTo>
                    <a:pt x="947142" y="119"/>
                  </a:lnTo>
                  <a:lnTo>
                    <a:pt x="941538" y="126"/>
                  </a:lnTo>
                  <a:lnTo>
                    <a:pt x="935933" y="133"/>
                  </a:lnTo>
                  <a:lnTo>
                    <a:pt x="930329" y="141"/>
                  </a:lnTo>
                  <a:lnTo>
                    <a:pt x="924724" y="149"/>
                  </a:lnTo>
                  <a:lnTo>
                    <a:pt x="919120" y="157"/>
                  </a:lnTo>
                  <a:lnTo>
                    <a:pt x="913516" y="166"/>
                  </a:lnTo>
                  <a:lnTo>
                    <a:pt x="907911" y="175"/>
                  </a:lnTo>
                  <a:lnTo>
                    <a:pt x="902307" y="184"/>
                  </a:lnTo>
                  <a:lnTo>
                    <a:pt x="896702" y="195"/>
                  </a:lnTo>
                  <a:lnTo>
                    <a:pt x="891098" y="205"/>
                  </a:lnTo>
                  <a:lnTo>
                    <a:pt x="885494" y="217"/>
                  </a:lnTo>
                  <a:lnTo>
                    <a:pt x="879889" y="229"/>
                  </a:lnTo>
                  <a:lnTo>
                    <a:pt x="874285" y="241"/>
                  </a:lnTo>
                  <a:lnTo>
                    <a:pt x="868680" y="254"/>
                  </a:lnTo>
                  <a:lnTo>
                    <a:pt x="863076" y="268"/>
                  </a:lnTo>
                  <a:lnTo>
                    <a:pt x="857472" y="283"/>
                  </a:lnTo>
                  <a:lnTo>
                    <a:pt x="851867" y="298"/>
                  </a:lnTo>
                  <a:lnTo>
                    <a:pt x="846263" y="314"/>
                  </a:lnTo>
                  <a:lnTo>
                    <a:pt x="840658" y="331"/>
                  </a:lnTo>
                  <a:lnTo>
                    <a:pt x="835054" y="349"/>
                  </a:lnTo>
                  <a:lnTo>
                    <a:pt x="829450" y="367"/>
                  </a:lnTo>
                  <a:lnTo>
                    <a:pt x="823845" y="387"/>
                  </a:lnTo>
                  <a:lnTo>
                    <a:pt x="818241" y="408"/>
                  </a:lnTo>
                  <a:lnTo>
                    <a:pt x="812636" y="430"/>
                  </a:lnTo>
                  <a:lnTo>
                    <a:pt x="807032" y="452"/>
                  </a:lnTo>
                  <a:lnTo>
                    <a:pt x="801428" y="476"/>
                  </a:lnTo>
                  <a:lnTo>
                    <a:pt x="795823" y="502"/>
                  </a:lnTo>
                  <a:lnTo>
                    <a:pt x="790219" y="528"/>
                  </a:lnTo>
                  <a:lnTo>
                    <a:pt x="784615" y="556"/>
                  </a:lnTo>
                  <a:lnTo>
                    <a:pt x="779010" y="585"/>
                  </a:lnTo>
                  <a:lnTo>
                    <a:pt x="773406" y="616"/>
                  </a:lnTo>
                  <a:lnTo>
                    <a:pt x="767801" y="648"/>
                  </a:lnTo>
                  <a:lnTo>
                    <a:pt x="762197" y="682"/>
                  </a:lnTo>
                  <a:lnTo>
                    <a:pt x="756593" y="718"/>
                  </a:lnTo>
                  <a:lnTo>
                    <a:pt x="750988" y="755"/>
                  </a:lnTo>
                  <a:lnTo>
                    <a:pt x="745384" y="795"/>
                  </a:lnTo>
                  <a:lnTo>
                    <a:pt x="739779" y="836"/>
                  </a:lnTo>
                  <a:lnTo>
                    <a:pt x="734175" y="879"/>
                  </a:lnTo>
                  <a:lnTo>
                    <a:pt x="728571" y="925"/>
                  </a:lnTo>
                  <a:lnTo>
                    <a:pt x="722966" y="972"/>
                  </a:lnTo>
                  <a:lnTo>
                    <a:pt x="717362" y="1022"/>
                  </a:lnTo>
                  <a:lnTo>
                    <a:pt x="711757" y="1075"/>
                  </a:lnTo>
                  <a:lnTo>
                    <a:pt x="706153" y="1130"/>
                  </a:lnTo>
                  <a:lnTo>
                    <a:pt x="700549" y="1188"/>
                  </a:lnTo>
                  <a:lnTo>
                    <a:pt x="694944" y="1249"/>
                  </a:lnTo>
                  <a:lnTo>
                    <a:pt x="689340" y="1312"/>
                  </a:lnTo>
                  <a:lnTo>
                    <a:pt x="683735" y="1379"/>
                  </a:lnTo>
                  <a:lnTo>
                    <a:pt x="678131" y="1449"/>
                  </a:lnTo>
                  <a:lnTo>
                    <a:pt x="672527" y="1523"/>
                  </a:lnTo>
                  <a:lnTo>
                    <a:pt x="666922" y="1600"/>
                  </a:lnTo>
                  <a:lnTo>
                    <a:pt x="661318" y="1680"/>
                  </a:lnTo>
                  <a:lnTo>
                    <a:pt x="655713" y="1765"/>
                  </a:lnTo>
                  <a:lnTo>
                    <a:pt x="650109" y="1854"/>
                  </a:lnTo>
                  <a:lnTo>
                    <a:pt x="644505" y="1947"/>
                  </a:lnTo>
                  <a:lnTo>
                    <a:pt x="638900" y="2044"/>
                  </a:lnTo>
                  <a:lnTo>
                    <a:pt x="633296" y="2146"/>
                  </a:lnTo>
                  <a:lnTo>
                    <a:pt x="627692" y="2254"/>
                  </a:lnTo>
                  <a:lnTo>
                    <a:pt x="622087" y="2366"/>
                  </a:lnTo>
                  <a:lnTo>
                    <a:pt x="616483" y="2483"/>
                  </a:lnTo>
                  <a:lnTo>
                    <a:pt x="610878" y="2607"/>
                  </a:lnTo>
                  <a:lnTo>
                    <a:pt x="605274" y="2736"/>
                  </a:lnTo>
                  <a:lnTo>
                    <a:pt x="599670" y="2871"/>
                  </a:lnTo>
                  <a:lnTo>
                    <a:pt x="594065" y="3012"/>
                  </a:lnTo>
                  <a:lnTo>
                    <a:pt x="588461" y="3160"/>
                  </a:lnTo>
                  <a:lnTo>
                    <a:pt x="582856" y="3316"/>
                  </a:lnTo>
                  <a:lnTo>
                    <a:pt x="577252" y="3478"/>
                  </a:lnTo>
                  <a:lnTo>
                    <a:pt x="571648" y="3648"/>
                  </a:lnTo>
                  <a:lnTo>
                    <a:pt x="566043" y="3826"/>
                  </a:lnTo>
                  <a:lnTo>
                    <a:pt x="560439" y="4013"/>
                  </a:lnTo>
                  <a:lnTo>
                    <a:pt x="554834" y="4208"/>
                  </a:lnTo>
                  <a:lnTo>
                    <a:pt x="549230" y="4412"/>
                  </a:lnTo>
                  <a:lnTo>
                    <a:pt x="543626" y="4625"/>
                  </a:lnTo>
                  <a:lnTo>
                    <a:pt x="538021" y="4849"/>
                  </a:lnTo>
                  <a:lnTo>
                    <a:pt x="532417" y="5083"/>
                  </a:lnTo>
                  <a:lnTo>
                    <a:pt x="526812" y="5327"/>
                  </a:lnTo>
                  <a:lnTo>
                    <a:pt x="521208" y="5583"/>
                  </a:lnTo>
                  <a:lnTo>
                    <a:pt x="515604" y="5850"/>
                  </a:lnTo>
                  <a:lnTo>
                    <a:pt x="509999" y="6129"/>
                  </a:lnTo>
                  <a:lnTo>
                    <a:pt x="504395" y="6422"/>
                  </a:lnTo>
                  <a:lnTo>
                    <a:pt x="498790" y="6727"/>
                  </a:lnTo>
                  <a:lnTo>
                    <a:pt x="493186" y="7046"/>
                  </a:lnTo>
                  <a:lnTo>
                    <a:pt x="487582" y="7380"/>
                  </a:lnTo>
                  <a:lnTo>
                    <a:pt x="481977" y="7728"/>
                  </a:lnTo>
                  <a:lnTo>
                    <a:pt x="476373" y="8092"/>
                  </a:lnTo>
                  <a:lnTo>
                    <a:pt x="470769" y="8473"/>
                  </a:lnTo>
                  <a:lnTo>
                    <a:pt x="465164" y="8870"/>
                  </a:lnTo>
                  <a:lnTo>
                    <a:pt x="459560" y="9285"/>
                  </a:lnTo>
                  <a:lnTo>
                    <a:pt x="453955" y="9718"/>
                  </a:lnTo>
                  <a:lnTo>
                    <a:pt x="448351" y="10170"/>
                  </a:lnTo>
                  <a:lnTo>
                    <a:pt x="442747" y="10642"/>
                  </a:lnTo>
                  <a:lnTo>
                    <a:pt x="437142" y="11134"/>
                  </a:lnTo>
                  <a:lnTo>
                    <a:pt x="431538" y="11648"/>
                  </a:lnTo>
                  <a:lnTo>
                    <a:pt x="425933" y="12184"/>
                  </a:lnTo>
                  <a:lnTo>
                    <a:pt x="420329" y="12743"/>
                  </a:lnTo>
                  <a:lnTo>
                    <a:pt x="414725" y="13326"/>
                  </a:lnTo>
                  <a:lnTo>
                    <a:pt x="409120" y="13934"/>
                  </a:lnTo>
                  <a:lnTo>
                    <a:pt x="403516" y="14568"/>
                  </a:lnTo>
                  <a:lnTo>
                    <a:pt x="397911" y="15229"/>
                  </a:lnTo>
                  <a:lnTo>
                    <a:pt x="392307" y="15917"/>
                  </a:lnTo>
                  <a:lnTo>
                    <a:pt x="386703" y="16634"/>
                  </a:lnTo>
                  <a:lnTo>
                    <a:pt x="381098" y="17381"/>
                  </a:lnTo>
                  <a:lnTo>
                    <a:pt x="375494" y="18159"/>
                  </a:lnTo>
                  <a:lnTo>
                    <a:pt x="369889" y="18969"/>
                  </a:lnTo>
                  <a:lnTo>
                    <a:pt x="364285" y="19812"/>
                  </a:lnTo>
                  <a:lnTo>
                    <a:pt x="358681" y="20689"/>
                  </a:lnTo>
                  <a:lnTo>
                    <a:pt x="353076" y="21602"/>
                  </a:lnTo>
                  <a:lnTo>
                    <a:pt x="347472" y="22552"/>
                  </a:lnTo>
                  <a:lnTo>
                    <a:pt x="341867" y="23539"/>
                  </a:lnTo>
                  <a:lnTo>
                    <a:pt x="336263" y="24565"/>
                  </a:lnTo>
                  <a:lnTo>
                    <a:pt x="330659" y="25632"/>
                  </a:lnTo>
                  <a:lnTo>
                    <a:pt x="325054" y="26740"/>
                  </a:lnTo>
                  <a:lnTo>
                    <a:pt x="319450" y="27892"/>
                  </a:lnTo>
                  <a:lnTo>
                    <a:pt x="313846" y="29087"/>
                  </a:lnTo>
                  <a:lnTo>
                    <a:pt x="308241" y="30328"/>
                  </a:lnTo>
                  <a:lnTo>
                    <a:pt x="302637" y="31616"/>
                  </a:lnTo>
                  <a:lnTo>
                    <a:pt x="297032" y="32952"/>
                  </a:lnTo>
                  <a:lnTo>
                    <a:pt x="291428" y="34338"/>
                  </a:lnTo>
                  <a:lnTo>
                    <a:pt x="285824" y="35775"/>
                  </a:lnTo>
                  <a:lnTo>
                    <a:pt x="280219" y="37263"/>
                  </a:lnTo>
                  <a:lnTo>
                    <a:pt x="274615" y="38806"/>
                  </a:lnTo>
                  <a:lnTo>
                    <a:pt x="269010" y="40403"/>
                  </a:lnTo>
                  <a:lnTo>
                    <a:pt x="263406" y="42056"/>
                  </a:lnTo>
                  <a:lnTo>
                    <a:pt x="257802" y="43767"/>
                  </a:lnTo>
                  <a:lnTo>
                    <a:pt x="252197" y="45537"/>
                  </a:lnTo>
                  <a:lnTo>
                    <a:pt x="246593" y="47366"/>
                  </a:lnTo>
                  <a:lnTo>
                    <a:pt x="240988" y="49257"/>
                  </a:lnTo>
                  <a:lnTo>
                    <a:pt x="235384" y="51210"/>
                  </a:lnTo>
                  <a:lnTo>
                    <a:pt x="229780" y="53226"/>
                  </a:lnTo>
                  <a:lnTo>
                    <a:pt x="224175" y="55307"/>
                  </a:lnTo>
                  <a:lnTo>
                    <a:pt x="218571" y="57453"/>
                  </a:lnTo>
                  <a:lnTo>
                    <a:pt x="212966" y="59666"/>
                  </a:lnTo>
                  <a:lnTo>
                    <a:pt x="207362" y="61946"/>
                  </a:lnTo>
                  <a:lnTo>
                    <a:pt x="201758" y="64293"/>
                  </a:lnTo>
                  <a:lnTo>
                    <a:pt x="196153" y="66710"/>
                  </a:lnTo>
                  <a:lnTo>
                    <a:pt x="190549" y="69196"/>
                  </a:lnTo>
                  <a:lnTo>
                    <a:pt x="184944" y="71752"/>
                  </a:lnTo>
                  <a:lnTo>
                    <a:pt x="179340" y="74378"/>
                  </a:lnTo>
                  <a:lnTo>
                    <a:pt x="173736" y="77074"/>
                  </a:lnTo>
                  <a:lnTo>
                    <a:pt x="168131" y="79841"/>
                  </a:lnTo>
                  <a:lnTo>
                    <a:pt x="162527" y="82678"/>
                  </a:lnTo>
                  <a:lnTo>
                    <a:pt x="156923" y="85586"/>
                  </a:lnTo>
                  <a:lnTo>
                    <a:pt x="151318" y="88564"/>
                  </a:lnTo>
                  <a:lnTo>
                    <a:pt x="145714" y="91611"/>
                  </a:lnTo>
                  <a:lnTo>
                    <a:pt x="140109" y="94728"/>
                  </a:lnTo>
                  <a:lnTo>
                    <a:pt x="134505" y="97912"/>
                  </a:lnTo>
                  <a:lnTo>
                    <a:pt x="128901" y="101164"/>
                  </a:lnTo>
                  <a:lnTo>
                    <a:pt x="123296" y="104482"/>
                  </a:lnTo>
                  <a:lnTo>
                    <a:pt x="117692" y="107865"/>
                  </a:lnTo>
                  <a:lnTo>
                    <a:pt x="112087" y="111311"/>
                  </a:lnTo>
                  <a:lnTo>
                    <a:pt x="106483" y="114818"/>
                  </a:lnTo>
                  <a:lnTo>
                    <a:pt x="100879" y="118385"/>
                  </a:lnTo>
                  <a:lnTo>
                    <a:pt x="95274" y="122009"/>
                  </a:lnTo>
                  <a:lnTo>
                    <a:pt x="89670" y="125688"/>
                  </a:lnTo>
                  <a:lnTo>
                    <a:pt x="84065" y="129420"/>
                  </a:lnTo>
                  <a:lnTo>
                    <a:pt x="78461" y="133201"/>
                  </a:lnTo>
                  <a:lnTo>
                    <a:pt x="72857" y="137029"/>
                  </a:lnTo>
                  <a:lnTo>
                    <a:pt x="67252" y="140902"/>
                  </a:lnTo>
                  <a:lnTo>
                    <a:pt x="61648" y="144814"/>
                  </a:lnTo>
                  <a:lnTo>
                    <a:pt x="56043" y="148764"/>
                  </a:lnTo>
                  <a:lnTo>
                    <a:pt x="50439" y="152746"/>
                  </a:lnTo>
                  <a:lnTo>
                    <a:pt x="44835" y="156759"/>
                  </a:lnTo>
                  <a:lnTo>
                    <a:pt x="39230" y="160796"/>
                  </a:lnTo>
                  <a:lnTo>
                    <a:pt x="33626" y="164855"/>
                  </a:lnTo>
                  <a:lnTo>
                    <a:pt x="28021" y="168932"/>
                  </a:lnTo>
                  <a:lnTo>
                    <a:pt x="22417" y="173021"/>
                  </a:lnTo>
                  <a:lnTo>
                    <a:pt x="16813" y="177118"/>
                  </a:lnTo>
                  <a:lnTo>
                    <a:pt x="11208" y="181220"/>
                  </a:lnTo>
                  <a:lnTo>
                    <a:pt x="5604" y="185320"/>
                  </a:lnTo>
                  <a:lnTo>
                    <a:pt x="0" y="189415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644151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644151" y="4190816"/>
              <a:ext cx="1883076" cy="198444"/>
            </a:xfrm>
            <a:custGeom>
              <a:avLst/>
              <a:pathLst>
                <a:path w="1883076" h="198444">
                  <a:moveTo>
                    <a:pt x="0" y="189415"/>
                  </a:moveTo>
                  <a:lnTo>
                    <a:pt x="5604" y="185320"/>
                  </a:lnTo>
                  <a:lnTo>
                    <a:pt x="11208" y="181220"/>
                  </a:lnTo>
                  <a:lnTo>
                    <a:pt x="16813" y="177118"/>
                  </a:lnTo>
                  <a:lnTo>
                    <a:pt x="22417" y="173021"/>
                  </a:lnTo>
                  <a:lnTo>
                    <a:pt x="28021" y="168932"/>
                  </a:lnTo>
                  <a:lnTo>
                    <a:pt x="33626" y="164855"/>
                  </a:lnTo>
                  <a:lnTo>
                    <a:pt x="39230" y="160796"/>
                  </a:lnTo>
                  <a:lnTo>
                    <a:pt x="44835" y="156759"/>
                  </a:lnTo>
                  <a:lnTo>
                    <a:pt x="50439" y="152746"/>
                  </a:lnTo>
                  <a:lnTo>
                    <a:pt x="56043" y="148764"/>
                  </a:lnTo>
                  <a:lnTo>
                    <a:pt x="61648" y="144814"/>
                  </a:lnTo>
                  <a:lnTo>
                    <a:pt x="67252" y="140902"/>
                  </a:lnTo>
                  <a:lnTo>
                    <a:pt x="72857" y="137029"/>
                  </a:lnTo>
                  <a:lnTo>
                    <a:pt x="78461" y="133201"/>
                  </a:lnTo>
                  <a:lnTo>
                    <a:pt x="84065" y="129420"/>
                  </a:lnTo>
                  <a:lnTo>
                    <a:pt x="89670" y="125688"/>
                  </a:lnTo>
                  <a:lnTo>
                    <a:pt x="95274" y="122009"/>
                  </a:lnTo>
                  <a:lnTo>
                    <a:pt x="100879" y="118385"/>
                  </a:lnTo>
                  <a:lnTo>
                    <a:pt x="106483" y="114818"/>
                  </a:lnTo>
                  <a:lnTo>
                    <a:pt x="112087" y="111311"/>
                  </a:lnTo>
                  <a:lnTo>
                    <a:pt x="117692" y="107865"/>
                  </a:lnTo>
                  <a:lnTo>
                    <a:pt x="123296" y="104482"/>
                  </a:lnTo>
                  <a:lnTo>
                    <a:pt x="128901" y="101164"/>
                  </a:lnTo>
                  <a:lnTo>
                    <a:pt x="134505" y="97912"/>
                  </a:lnTo>
                  <a:lnTo>
                    <a:pt x="140109" y="94728"/>
                  </a:lnTo>
                  <a:lnTo>
                    <a:pt x="145714" y="91611"/>
                  </a:lnTo>
                  <a:lnTo>
                    <a:pt x="151318" y="88564"/>
                  </a:lnTo>
                  <a:lnTo>
                    <a:pt x="156923" y="85586"/>
                  </a:lnTo>
                  <a:lnTo>
                    <a:pt x="162527" y="82678"/>
                  </a:lnTo>
                  <a:lnTo>
                    <a:pt x="168131" y="79841"/>
                  </a:lnTo>
                  <a:lnTo>
                    <a:pt x="173736" y="77074"/>
                  </a:lnTo>
                  <a:lnTo>
                    <a:pt x="179340" y="74378"/>
                  </a:lnTo>
                  <a:lnTo>
                    <a:pt x="184944" y="71752"/>
                  </a:lnTo>
                  <a:lnTo>
                    <a:pt x="190549" y="69196"/>
                  </a:lnTo>
                  <a:lnTo>
                    <a:pt x="196153" y="66710"/>
                  </a:lnTo>
                  <a:lnTo>
                    <a:pt x="201758" y="64293"/>
                  </a:lnTo>
                  <a:lnTo>
                    <a:pt x="207362" y="61946"/>
                  </a:lnTo>
                  <a:lnTo>
                    <a:pt x="212966" y="59666"/>
                  </a:lnTo>
                  <a:lnTo>
                    <a:pt x="218571" y="57453"/>
                  </a:lnTo>
                  <a:lnTo>
                    <a:pt x="224175" y="55307"/>
                  </a:lnTo>
                  <a:lnTo>
                    <a:pt x="229780" y="53226"/>
                  </a:lnTo>
                  <a:lnTo>
                    <a:pt x="235384" y="51210"/>
                  </a:lnTo>
                  <a:lnTo>
                    <a:pt x="240988" y="49257"/>
                  </a:lnTo>
                  <a:lnTo>
                    <a:pt x="246593" y="47366"/>
                  </a:lnTo>
                  <a:lnTo>
                    <a:pt x="252197" y="45537"/>
                  </a:lnTo>
                  <a:lnTo>
                    <a:pt x="257802" y="43767"/>
                  </a:lnTo>
                  <a:lnTo>
                    <a:pt x="263406" y="42056"/>
                  </a:lnTo>
                  <a:lnTo>
                    <a:pt x="269010" y="40403"/>
                  </a:lnTo>
                  <a:lnTo>
                    <a:pt x="274615" y="38806"/>
                  </a:lnTo>
                  <a:lnTo>
                    <a:pt x="280219" y="37263"/>
                  </a:lnTo>
                  <a:lnTo>
                    <a:pt x="285824" y="35775"/>
                  </a:lnTo>
                  <a:lnTo>
                    <a:pt x="291428" y="34338"/>
                  </a:lnTo>
                  <a:lnTo>
                    <a:pt x="297032" y="32952"/>
                  </a:lnTo>
                  <a:lnTo>
                    <a:pt x="302637" y="31616"/>
                  </a:lnTo>
                  <a:lnTo>
                    <a:pt x="308241" y="30328"/>
                  </a:lnTo>
                  <a:lnTo>
                    <a:pt x="313846" y="29087"/>
                  </a:lnTo>
                  <a:lnTo>
                    <a:pt x="319450" y="27892"/>
                  </a:lnTo>
                  <a:lnTo>
                    <a:pt x="325054" y="26740"/>
                  </a:lnTo>
                  <a:lnTo>
                    <a:pt x="330659" y="25632"/>
                  </a:lnTo>
                  <a:lnTo>
                    <a:pt x="336263" y="24565"/>
                  </a:lnTo>
                  <a:lnTo>
                    <a:pt x="341867" y="23539"/>
                  </a:lnTo>
                  <a:lnTo>
                    <a:pt x="347472" y="22552"/>
                  </a:lnTo>
                  <a:lnTo>
                    <a:pt x="353076" y="21602"/>
                  </a:lnTo>
                  <a:lnTo>
                    <a:pt x="358681" y="20689"/>
                  </a:lnTo>
                  <a:lnTo>
                    <a:pt x="364285" y="19812"/>
                  </a:lnTo>
                  <a:lnTo>
                    <a:pt x="369889" y="18969"/>
                  </a:lnTo>
                  <a:lnTo>
                    <a:pt x="375494" y="18159"/>
                  </a:lnTo>
                  <a:lnTo>
                    <a:pt x="381098" y="17381"/>
                  </a:lnTo>
                  <a:lnTo>
                    <a:pt x="386703" y="16634"/>
                  </a:lnTo>
                  <a:lnTo>
                    <a:pt x="392307" y="15917"/>
                  </a:lnTo>
                  <a:lnTo>
                    <a:pt x="397911" y="15229"/>
                  </a:lnTo>
                  <a:lnTo>
                    <a:pt x="403516" y="14568"/>
                  </a:lnTo>
                  <a:lnTo>
                    <a:pt x="409120" y="13934"/>
                  </a:lnTo>
                  <a:lnTo>
                    <a:pt x="414725" y="13326"/>
                  </a:lnTo>
                  <a:lnTo>
                    <a:pt x="420329" y="12743"/>
                  </a:lnTo>
                  <a:lnTo>
                    <a:pt x="425933" y="12184"/>
                  </a:lnTo>
                  <a:lnTo>
                    <a:pt x="431538" y="11648"/>
                  </a:lnTo>
                  <a:lnTo>
                    <a:pt x="437142" y="11134"/>
                  </a:lnTo>
                  <a:lnTo>
                    <a:pt x="442747" y="10642"/>
                  </a:lnTo>
                  <a:lnTo>
                    <a:pt x="448351" y="10170"/>
                  </a:lnTo>
                  <a:lnTo>
                    <a:pt x="453955" y="9718"/>
                  </a:lnTo>
                  <a:lnTo>
                    <a:pt x="459560" y="9285"/>
                  </a:lnTo>
                  <a:lnTo>
                    <a:pt x="465164" y="8870"/>
                  </a:lnTo>
                  <a:lnTo>
                    <a:pt x="470769" y="8473"/>
                  </a:lnTo>
                  <a:lnTo>
                    <a:pt x="476373" y="8092"/>
                  </a:lnTo>
                  <a:lnTo>
                    <a:pt x="481977" y="7728"/>
                  </a:lnTo>
                  <a:lnTo>
                    <a:pt x="487582" y="7380"/>
                  </a:lnTo>
                  <a:lnTo>
                    <a:pt x="493186" y="7046"/>
                  </a:lnTo>
                  <a:lnTo>
                    <a:pt x="498790" y="6727"/>
                  </a:lnTo>
                  <a:lnTo>
                    <a:pt x="504395" y="6422"/>
                  </a:lnTo>
                  <a:lnTo>
                    <a:pt x="509999" y="6129"/>
                  </a:lnTo>
                  <a:lnTo>
                    <a:pt x="515604" y="5850"/>
                  </a:lnTo>
                  <a:lnTo>
                    <a:pt x="521208" y="5583"/>
                  </a:lnTo>
                  <a:lnTo>
                    <a:pt x="526812" y="5327"/>
                  </a:lnTo>
                  <a:lnTo>
                    <a:pt x="532417" y="5083"/>
                  </a:lnTo>
                  <a:lnTo>
                    <a:pt x="538021" y="4849"/>
                  </a:lnTo>
                  <a:lnTo>
                    <a:pt x="543626" y="4625"/>
                  </a:lnTo>
                  <a:lnTo>
                    <a:pt x="549230" y="4412"/>
                  </a:lnTo>
                  <a:lnTo>
                    <a:pt x="554834" y="4208"/>
                  </a:lnTo>
                  <a:lnTo>
                    <a:pt x="560439" y="4013"/>
                  </a:lnTo>
                  <a:lnTo>
                    <a:pt x="566043" y="3826"/>
                  </a:lnTo>
                  <a:lnTo>
                    <a:pt x="571648" y="3648"/>
                  </a:lnTo>
                  <a:lnTo>
                    <a:pt x="577252" y="3478"/>
                  </a:lnTo>
                  <a:lnTo>
                    <a:pt x="582856" y="3316"/>
                  </a:lnTo>
                  <a:lnTo>
                    <a:pt x="588461" y="3160"/>
                  </a:lnTo>
                  <a:lnTo>
                    <a:pt x="594065" y="3012"/>
                  </a:lnTo>
                  <a:lnTo>
                    <a:pt x="599670" y="2871"/>
                  </a:lnTo>
                  <a:lnTo>
                    <a:pt x="605274" y="2736"/>
                  </a:lnTo>
                  <a:lnTo>
                    <a:pt x="610878" y="2607"/>
                  </a:lnTo>
                  <a:lnTo>
                    <a:pt x="616483" y="2483"/>
                  </a:lnTo>
                  <a:lnTo>
                    <a:pt x="622087" y="2366"/>
                  </a:lnTo>
                  <a:lnTo>
                    <a:pt x="627692" y="2254"/>
                  </a:lnTo>
                  <a:lnTo>
                    <a:pt x="633296" y="2146"/>
                  </a:lnTo>
                  <a:lnTo>
                    <a:pt x="638900" y="2044"/>
                  </a:lnTo>
                  <a:lnTo>
                    <a:pt x="644505" y="1947"/>
                  </a:lnTo>
                  <a:lnTo>
                    <a:pt x="650109" y="1854"/>
                  </a:lnTo>
                  <a:lnTo>
                    <a:pt x="655713" y="1765"/>
                  </a:lnTo>
                  <a:lnTo>
                    <a:pt x="661318" y="1680"/>
                  </a:lnTo>
                  <a:lnTo>
                    <a:pt x="666922" y="1600"/>
                  </a:lnTo>
                  <a:lnTo>
                    <a:pt x="672527" y="1523"/>
                  </a:lnTo>
                  <a:lnTo>
                    <a:pt x="678131" y="1449"/>
                  </a:lnTo>
                  <a:lnTo>
                    <a:pt x="683735" y="1379"/>
                  </a:lnTo>
                  <a:lnTo>
                    <a:pt x="689340" y="1312"/>
                  </a:lnTo>
                  <a:lnTo>
                    <a:pt x="694944" y="1249"/>
                  </a:lnTo>
                  <a:lnTo>
                    <a:pt x="700549" y="1188"/>
                  </a:lnTo>
                  <a:lnTo>
                    <a:pt x="706153" y="1130"/>
                  </a:lnTo>
                  <a:lnTo>
                    <a:pt x="711757" y="1075"/>
                  </a:lnTo>
                  <a:lnTo>
                    <a:pt x="717362" y="1022"/>
                  </a:lnTo>
                  <a:lnTo>
                    <a:pt x="722966" y="972"/>
                  </a:lnTo>
                  <a:lnTo>
                    <a:pt x="728571" y="925"/>
                  </a:lnTo>
                  <a:lnTo>
                    <a:pt x="734175" y="879"/>
                  </a:lnTo>
                  <a:lnTo>
                    <a:pt x="739779" y="836"/>
                  </a:lnTo>
                  <a:lnTo>
                    <a:pt x="745384" y="795"/>
                  </a:lnTo>
                  <a:lnTo>
                    <a:pt x="750988" y="755"/>
                  </a:lnTo>
                  <a:lnTo>
                    <a:pt x="756593" y="718"/>
                  </a:lnTo>
                  <a:lnTo>
                    <a:pt x="762197" y="682"/>
                  </a:lnTo>
                  <a:lnTo>
                    <a:pt x="767801" y="648"/>
                  </a:lnTo>
                  <a:lnTo>
                    <a:pt x="773406" y="616"/>
                  </a:lnTo>
                  <a:lnTo>
                    <a:pt x="779010" y="585"/>
                  </a:lnTo>
                  <a:lnTo>
                    <a:pt x="784615" y="556"/>
                  </a:lnTo>
                  <a:lnTo>
                    <a:pt x="790219" y="528"/>
                  </a:lnTo>
                  <a:lnTo>
                    <a:pt x="795823" y="502"/>
                  </a:lnTo>
                  <a:lnTo>
                    <a:pt x="801428" y="476"/>
                  </a:lnTo>
                  <a:lnTo>
                    <a:pt x="807032" y="452"/>
                  </a:lnTo>
                  <a:lnTo>
                    <a:pt x="812636" y="430"/>
                  </a:lnTo>
                  <a:lnTo>
                    <a:pt x="818241" y="408"/>
                  </a:lnTo>
                  <a:lnTo>
                    <a:pt x="823845" y="387"/>
                  </a:lnTo>
                  <a:lnTo>
                    <a:pt x="829450" y="367"/>
                  </a:lnTo>
                  <a:lnTo>
                    <a:pt x="835054" y="349"/>
                  </a:lnTo>
                  <a:lnTo>
                    <a:pt x="840658" y="331"/>
                  </a:lnTo>
                  <a:lnTo>
                    <a:pt x="846263" y="314"/>
                  </a:lnTo>
                  <a:lnTo>
                    <a:pt x="851867" y="298"/>
                  </a:lnTo>
                  <a:lnTo>
                    <a:pt x="857472" y="283"/>
                  </a:lnTo>
                  <a:lnTo>
                    <a:pt x="863076" y="268"/>
                  </a:lnTo>
                  <a:lnTo>
                    <a:pt x="868680" y="254"/>
                  </a:lnTo>
                  <a:lnTo>
                    <a:pt x="874285" y="241"/>
                  </a:lnTo>
                  <a:lnTo>
                    <a:pt x="879889" y="229"/>
                  </a:lnTo>
                  <a:lnTo>
                    <a:pt x="885494" y="217"/>
                  </a:lnTo>
                  <a:lnTo>
                    <a:pt x="891098" y="205"/>
                  </a:lnTo>
                  <a:lnTo>
                    <a:pt x="896702" y="195"/>
                  </a:lnTo>
                  <a:lnTo>
                    <a:pt x="902307" y="184"/>
                  </a:lnTo>
                  <a:lnTo>
                    <a:pt x="907911" y="175"/>
                  </a:lnTo>
                  <a:lnTo>
                    <a:pt x="913516" y="166"/>
                  </a:lnTo>
                  <a:lnTo>
                    <a:pt x="919120" y="157"/>
                  </a:lnTo>
                  <a:lnTo>
                    <a:pt x="924724" y="149"/>
                  </a:lnTo>
                  <a:lnTo>
                    <a:pt x="930329" y="141"/>
                  </a:lnTo>
                  <a:lnTo>
                    <a:pt x="935933" y="133"/>
                  </a:lnTo>
                  <a:lnTo>
                    <a:pt x="941538" y="126"/>
                  </a:lnTo>
                  <a:lnTo>
                    <a:pt x="947142" y="119"/>
                  </a:lnTo>
                  <a:lnTo>
                    <a:pt x="952746" y="113"/>
                  </a:lnTo>
                  <a:lnTo>
                    <a:pt x="958351" y="107"/>
                  </a:lnTo>
                  <a:lnTo>
                    <a:pt x="963955" y="101"/>
                  </a:lnTo>
                  <a:lnTo>
                    <a:pt x="969559" y="96"/>
                  </a:lnTo>
                  <a:lnTo>
                    <a:pt x="975164" y="91"/>
                  </a:lnTo>
                  <a:lnTo>
                    <a:pt x="980768" y="86"/>
                  </a:lnTo>
                  <a:lnTo>
                    <a:pt x="986373" y="81"/>
                  </a:lnTo>
                  <a:lnTo>
                    <a:pt x="991977" y="77"/>
                  </a:lnTo>
                  <a:lnTo>
                    <a:pt x="997581" y="72"/>
                  </a:lnTo>
                  <a:lnTo>
                    <a:pt x="1003186" y="68"/>
                  </a:lnTo>
                  <a:lnTo>
                    <a:pt x="1008790" y="65"/>
                  </a:lnTo>
                  <a:lnTo>
                    <a:pt x="1014395" y="61"/>
                  </a:lnTo>
                  <a:lnTo>
                    <a:pt x="1019999" y="58"/>
                  </a:lnTo>
                  <a:lnTo>
                    <a:pt x="1025603" y="54"/>
                  </a:lnTo>
                  <a:lnTo>
                    <a:pt x="1031208" y="51"/>
                  </a:lnTo>
                  <a:lnTo>
                    <a:pt x="1036812" y="49"/>
                  </a:lnTo>
                  <a:lnTo>
                    <a:pt x="1042417" y="46"/>
                  </a:lnTo>
                  <a:lnTo>
                    <a:pt x="1048021" y="43"/>
                  </a:lnTo>
                  <a:lnTo>
                    <a:pt x="1053625" y="41"/>
                  </a:lnTo>
                  <a:lnTo>
                    <a:pt x="1059230" y="39"/>
                  </a:lnTo>
                  <a:lnTo>
                    <a:pt x="1064834" y="36"/>
                  </a:lnTo>
                  <a:lnTo>
                    <a:pt x="1070439" y="34"/>
                  </a:lnTo>
                  <a:lnTo>
                    <a:pt x="1076043" y="32"/>
                  </a:lnTo>
                  <a:lnTo>
                    <a:pt x="1081647" y="30"/>
                  </a:lnTo>
                  <a:lnTo>
                    <a:pt x="1087252" y="29"/>
                  </a:lnTo>
                  <a:lnTo>
                    <a:pt x="1092856" y="27"/>
                  </a:lnTo>
                  <a:lnTo>
                    <a:pt x="1098461" y="25"/>
                  </a:lnTo>
                  <a:lnTo>
                    <a:pt x="1104065" y="24"/>
                  </a:lnTo>
                  <a:lnTo>
                    <a:pt x="1109669" y="23"/>
                  </a:lnTo>
                  <a:lnTo>
                    <a:pt x="1115274" y="21"/>
                  </a:lnTo>
                  <a:lnTo>
                    <a:pt x="1120878" y="20"/>
                  </a:lnTo>
                  <a:lnTo>
                    <a:pt x="1126482" y="19"/>
                  </a:lnTo>
                  <a:lnTo>
                    <a:pt x="1132087" y="18"/>
                  </a:lnTo>
                  <a:lnTo>
                    <a:pt x="1137691" y="17"/>
                  </a:lnTo>
                  <a:lnTo>
                    <a:pt x="1143296" y="16"/>
                  </a:lnTo>
                  <a:lnTo>
                    <a:pt x="1148900" y="15"/>
                  </a:lnTo>
                  <a:lnTo>
                    <a:pt x="1154504" y="14"/>
                  </a:lnTo>
                  <a:lnTo>
                    <a:pt x="1160109" y="13"/>
                  </a:lnTo>
                  <a:lnTo>
                    <a:pt x="1165713" y="12"/>
                  </a:lnTo>
                  <a:lnTo>
                    <a:pt x="1171318" y="11"/>
                  </a:lnTo>
                  <a:lnTo>
                    <a:pt x="1176922" y="11"/>
                  </a:lnTo>
                  <a:lnTo>
                    <a:pt x="1182526" y="10"/>
                  </a:lnTo>
                  <a:lnTo>
                    <a:pt x="1188131" y="9"/>
                  </a:lnTo>
                  <a:lnTo>
                    <a:pt x="1193735" y="9"/>
                  </a:lnTo>
                  <a:lnTo>
                    <a:pt x="1199340" y="8"/>
                  </a:lnTo>
                  <a:lnTo>
                    <a:pt x="1204944" y="8"/>
                  </a:lnTo>
                  <a:lnTo>
                    <a:pt x="1210548" y="7"/>
                  </a:lnTo>
                  <a:lnTo>
                    <a:pt x="1216153" y="7"/>
                  </a:lnTo>
                  <a:lnTo>
                    <a:pt x="1221757" y="6"/>
                  </a:lnTo>
                  <a:lnTo>
                    <a:pt x="1227362" y="6"/>
                  </a:lnTo>
                  <a:lnTo>
                    <a:pt x="1232966" y="6"/>
                  </a:lnTo>
                  <a:lnTo>
                    <a:pt x="1238570" y="5"/>
                  </a:lnTo>
                  <a:lnTo>
                    <a:pt x="1244175" y="5"/>
                  </a:lnTo>
                  <a:lnTo>
                    <a:pt x="1249779" y="5"/>
                  </a:lnTo>
                  <a:lnTo>
                    <a:pt x="1255384" y="4"/>
                  </a:lnTo>
                  <a:lnTo>
                    <a:pt x="1260988" y="4"/>
                  </a:lnTo>
                  <a:lnTo>
                    <a:pt x="1266592" y="4"/>
                  </a:lnTo>
                  <a:lnTo>
                    <a:pt x="1272197" y="3"/>
                  </a:lnTo>
                  <a:lnTo>
                    <a:pt x="1277801" y="3"/>
                  </a:lnTo>
                  <a:lnTo>
                    <a:pt x="1283406" y="3"/>
                  </a:lnTo>
                  <a:lnTo>
                    <a:pt x="1289010" y="3"/>
                  </a:lnTo>
                  <a:lnTo>
                    <a:pt x="1294614" y="3"/>
                  </a:lnTo>
                  <a:lnTo>
                    <a:pt x="1300219" y="2"/>
                  </a:lnTo>
                  <a:lnTo>
                    <a:pt x="1305823" y="2"/>
                  </a:lnTo>
                  <a:lnTo>
                    <a:pt x="1311427" y="2"/>
                  </a:lnTo>
                  <a:lnTo>
                    <a:pt x="1317032" y="2"/>
                  </a:lnTo>
                  <a:lnTo>
                    <a:pt x="1322636" y="2"/>
                  </a:lnTo>
                  <a:lnTo>
                    <a:pt x="1328241" y="2"/>
                  </a:lnTo>
                  <a:lnTo>
                    <a:pt x="1333845" y="1"/>
                  </a:lnTo>
                  <a:lnTo>
                    <a:pt x="1339449" y="1"/>
                  </a:lnTo>
                  <a:lnTo>
                    <a:pt x="1345054" y="1"/>
                  </a:lnTo>
                  <a:lnTo>
                    <a:pt x="1350658" y="1"/>
                  </a:lnTo>
                  <a:lnTo>
                    <a:pt x="1356263" y="1"/>
                  </a:lnTo>
                  <a:lnTo>
                    <a:pt x="1361867" y="1"/>
                  </a:lnTo>
                  <a:lnTo>
                    <a:pt x="1367471" y="1"/>
                  </a:lnTo>
                  <a:lnTo>
                    <a:pt x="1373076" y="1"/>
                  </a:lnTo>
                  <a:lnTo>
                    <a:pt x="1378680" y="1"/>
                  </a:lnTo>
                  <a:lnTo>
                    <a:pt x="1384285" y="1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1"/>
                  </a:lnTo>
                  <a:lnTo>
                    <a:pt x="1591647" y="1"/>
                  </a:lnTo>
                  <a:lnTo>
                    <a:pt x="1586043" y="1"/>
                  </a:lnTo>
                  <a:lnTo>
                    <a:pt x="1580438" y="1"/>
                  </a:lnTo>
                  <a:lnTo>
                    <a:pt x="1574834" y="1"/>
                  </a:lnTo>
                  <a:lnTo>
                    <a:pt x="1569230" y="1"/>
                  </a:lnTo>
                  <a:lnTo>
                    <a:pt x="1563625" y="1"/>
                  </a:lnTo>
                  <a:lnTo>
                    <a:pt x="1558021" y="1"/>
                  </a:lnTo>
                  <a:lnTo>
                    <a:pt x="1552416" y="1"/>
                  </a:lnTo>
                  <a:lnTo>
                    <a:pt x="1546812" y="1"/>
                  </a:lnTo>
                  <a:lnTo>
                    <a:pt x="1541208" y="1"/>
                  </a:lnTo>
                  <a:lnTo>
                    <a:pt x="1535603" y="1"/>
                  </a:lnTo>
                  <a:lnTo>
                    <a:pt x="1529999" y="1"/>
                  </a:lnTo>
                  <a:lnTo>
                    <a:pt x="1524394" y="2"/>
                  </a:lnTo>
                  <a:lnTo>
                    <a:pt x="1518790" y="2"/>
                  </a:lnTo>
                  <a:lnTo>
                    <a:pt x="1513186" y="2"/>
                  </a:lnTo>
                  <a:lnTo>
                    <a:pt x="1507581" y="2"/>
                  </a:lnTo>
                  <a:lnTo>
                    <a:pt x="1501977" y="2"/>
                  </a:lnTo>
                  <a:lnTo>
                    <a:pt x="1496372" y="2"/>
                  </a:lnTo>
                  <a:lnTo>
                    <a:pt x="1490768" y="2"/>
                  </a:lnTo>
                  <a:lnTo>
                    <a:pt x="1485164" y="3"/>
                  </a:lnTo>
                  <a:lnTo>
                    <a:pt x="1479559" y="3"/>
                  </a:lnTo>
                  <a:lnTo>
                    <a:pt x="1473955" y="3"/>
                  </a:lnTo>
                  <a:lnTo>
                    <a:pt x="1468350" y="3"/>
                  </a:lnTo>
                  <a:lnTo>
                    <a:pt x="1462746" y="3"/>
                  </a:lnTo>
                  <a:lnTo>
                    <a:pt x="1457142" y="3"/>
                  </a:lnTo>
                  <a:lnTo>
                    <a:pt x="1451537" y="4"/>
                  </a:lnTo>
                  <a:lnTo>
                    <a:pt x="1445933" y="4"/>
                  </a:lnTo>
                  <a:lnTo>
                    <a:pt x="1440329" y="4"/>
                  </a:lnTo>
                  <a:lnTo>
                    <a:pt x="1434724" y="4"/>
                  </a:lnTo>
                  <a:lnTo>
                    <a:pt x="1429120" y="5"/>
                  </a:lnTo>
                  <a:lnTo>
                    <a:pt x="1423515" y="5"/>
                  </a:lnTo>
                  <a:lnTo>
                    <a:pt x="1417911" y="5"/>
                  </a:lnTo>
                  <a:lnTo>
                    <a:pt x="1412307" y="5"/>
                  </a:lnTo>
                  <a:lnTo>
                    <a:pt x="1406702" y="6"/>
                  </a:lnTo>
                  <a:lnTo>
                    <a:pt x="1401098" y="6"/>
                  </a:lnTo>
                  <a:lnTo>
                    <a:pt x="1395493" y="6"/>
                  </a:lnTo>
                  <a:lnTo>
                    <a:pt x="1389889" y="7"/>
                  </a:lnTo>
                  <a:lnTo>
                    <a:pt x="1384285" y="7"/>
                  </a:lnTo>
                  <a:lnTo>
                    <a:pt x="1378680" y="7"/>
                  </a:lnTo>
                  <a:lnTo>
                    <a:pt x="1373076" y="8"/>
                  </a:lnTo>
                  <a:lnTo>
                    <a:pt x="1367471" y="8"/>
                  </a:lnTo>
                  <a:lnTo>
                    <a:pt x="1361867" y="9"/>
                  </a:lnTo>
                  <a:lnTo>
                    <a:pt x="1356263" y="9"/>
                  </a:lnTo>
                  <a:lnTo>
                    <a:pt x="1350658" y="10"/>
                  </a:lnTo>
                  <a:lnTo>
                    <a:pt x="1345054" y="10"/>
                  </a:lnTo>
                  <a:lnTo>
                    <a:pt x="1339449" y="11"/>
                  </a:lnTo>
                  <a:lnTo>
                    <a:pt x="1333845" y="11"/>
                  </a:lnTo>
                  <a:lnTo>
                    <a:pt x="1328241" y="12"/>
                  </a:lnTo>
                  <a:lnTo>
                    <a:pt x="1322636" y="12"/>
                  </a:lnTo>
                  <a:lnTo>
                    <a:pt x="1317032" y="13"/>
                  </a:lnTo>
                  <a:lnTo>
                    <a:pt x="1311427" y="14"/>
                  </a:lnTo>
                  <a:lnTo>
                    <a:pt x="1305823" y="14"/>
                  </a:lnTo>
                  <a:lnTo>
                    <a:pt x="1300219" y="15"/>
                  </a:lnTo>
                  <a:lnTo>
                    <a:pt x="1294614" y="16"/>
                  </a:lnTo>
                  <a:lnTo>
                    <a:pt x="1289010" y="17"/>
                  </a:lnTo>
                  <a:lnTo>
                    <a:pt x="1283406" y="18"/>
                  </a:lnTo>
                  <a:lnTo>
                    <a:pt x="1277801" y="19"/>
                  </a:lnTo>
                  <a:lnTo>
                    <a:pt x="1272197" y="19"/>
                  </a:lnTo>
                  <a:lnTo>
                    <a:pt x="1266592" y="20"/>
                  </a:lnTo>
                  <a:lnTo>
                    <a:pt x="1260988" y="21"/>
                  </a:lnTo>
                  <a:lnTo>
                    <a:pt x="1255384" y="23"/>
                  </a:lnTo>
                  <a:lnTo>
                    <a:pt x="1249779" y="24"/>
                  </a:lnTo>
                  <a:lnTo>
                    <a:pt x="1244175" y="25"/>
                  </a:lnTo>
                  <a:lnTo>
                    <a:pt x="1238570" y="26"/>
                  </a:lnTo>
                  <a:lnTo>
                    <a:pt x="1232966" y="27"/>
                  </a:lnTo>
                  <a:lnTo>
                    <a:pt x="1227362" y="29"/>
                  </a:lnTo>
                  <a:lnTo>
                    <a:pt x="1221757" y="30"/>
                  </a:lnTo>
                  <a:lnTo>
                    <a:pt x="1216153" y="32"/>
                  </a:lnTo>
                  <a:lnTo>
                    <a:pt x="1210548" y="33"/>
                  </a:lnTo>
                  <a:lnTo>
                    <a:pt x="1204944" y="35"/>
                  </a:lnTo>
                  <a:lnTo>
                    <a:pt x="1199340" y="36"/>
                  </a:lnTo>
                  <a:lnTo>
                    <a:pt x="1193735" y="38"/>
                  </a:lnTo>
                  <a:lnTo>
                    <a:pt x="1188131" y="40"/>
                  </a:lnTo>
                  <a:lnTo>
                    <a:pt x="1182526" y="42"/>
                  </a:lnTo>
                  <a:lnTo>
                    <a:pt x="1176922" y="44"/>
                  </a:lnTo>
                  <a:lnTo>
                    <a:pt x="1171318" y="46"/>
                  </a:lnTo>
                  <a:lnTo>
                    <a:pt x="1165713" y="48"/>
                  </a:lnTo>
                  <a:lnTo>
                    <a:pt x="1160109" y="50"/>
                  </a:lnTo>
                  <a:lnTo>
                    <a:pt x="1154504" y="53"/>
                  </a:lnTo>
                  <a:lnTo>
                    <a:pt x="1148900" y="55"/>
                  </a:lnTo>
                  <a:lnTo>
                    <a:pt x="1143296" y="58"/>
                  </a:lnTo>
                  <a:lnTo>
                    <a:pt x="1137691" y="61"/>
                  </a:lnTo>
                  <a:lnTo>
                    <a:pt x="1132087" y="64"/>
                  </a:lnTo>
                  <a:lnTo>
                    <a:pt x="1126482" y="67"/>
                  </a:lnTo>
                  <a:lnTo>
                    <a:pt x="1120878" y="70"/>
                  </a:lnTo>
                  <a:lnTo>
                    <a:pt x="1115274" y="73"/>
                  </a:lnTo>
                  <a:lnTo>
                    <a:pt x="1109669" y="76"/>
                  </a:lnTo>
                  <a:lnTo>
                    <a:pt x="1104065" y="80"/>
                  </a:lnTo>
                  <a:lnTo>
                    <a:pt x="1098461" y="84"/>
                  </a:lnTo>
                  <a:lnTo>
                    <a:pt x="1092856" y="87"/>
                  </a:lnTo>
                  <a:lnTo>
                    <a:pt x="1087252" y="92"/>
                  </a:lnTo>
                  <a:lnTo>
                    <a:pt x="1081647" y="96"/>
                  </a:lnTo>
                  <a:lnTo>
                    <a:pt x="1076043" y="100"/>
                  </a:lnTo>
                  <a:lnTo>
                    <a:pt x="1070439" y="105"/>
                  </a:lnTo>
                  <a:lnTo>
                    <a:pt x="1064834" y="110"/>
                  </a:lnTo>
                  <a:lnTo>
                    <a:pt x="1059230" y="115"/>
                  </a:lnTo>
                  <a:lnTo>
                    <a:pt x="1053625" y="120"/>
                  </a:lnTo>
                  <a:lnTo>
                    <a:pt x="1048021" y="125"/>
                  </a:lnTo>
                  <a:lnTo>
                    <a:pt x="1042417" y="131"/>
                  </a:lnTo>
                  <a:lnTo>
                    <a:pt x="1036812" y="137"/>
                  </a:lnTo>
                  <a:lnTo>
                    <a:pt x="1031208" y="143"/>
                  </a:lnTo>
                  <a:lnTo>
                    <a:pt x="1025603" y="150"/>
                  </a:lnTo>
                  <a:lnTo>
                    <a:pt x="1019999" y="157"/>
                  </a:lnTo>
                  <a:lnTo>
                    <a:pt x="1014395" y="164"/>
                  </a:lnTo>
                  <a:lnTo>
                    <a:pt x="1008790" y="171"/>
                  </a:lnTo>
                  <a:lnTo>
                    <a:pt x="1003186" y="179"/>
                  </a:lnTo>
                  <a:lnTo>
                    <a:pt x="997581" y="187"/>
                  </a:lnTo>
                  <a:lnTo>
                    <a:pt x="991977" y="195"/>
                  </a:lnTo>
                  <a:lnTo>
                    <a:pt x="986373" y="204"/>
                  </a:lnTo>
                  <a:lnTo>
                    <a:pt x="980768" y="213"/>
                  </a:lnTo>
                  <a:lnTo>
                    <a:pt x="975164" y="223"/>
                  </a:lnTo>
                  <a:lnTo>
                    <a:pt x="969559" y="233"/>
                  </a:lnTo>
                  <a:lnTo>
                    <a:pt x="963955" y="243"/>
                  </a:lnTo>
                  <a:lnTo>
                    <a:pt x="958351" y="254"/>
                  </a:lnTo>
                  <a:lnTo>
                    <a:pt x="952746" y="265"/>
                  </a:lnTo>
                  <a:lnTo>
                    <a:pt x="947142" y="277"/>
                  </a:lnTo>
                  <a:lnTo>
                    <a:pt x="941538" y="289"/>
                  </a:lnTo>
                  <a:lnTo>
                    <a:pt x="935933" y="302"/>
                  </a:lnTo>
                  <a:lnTo>
                    <a:pt x="930329" y="316"/>
                  </a:lnTo>
                  <a:lnTo>
                    <a:pt x="924724" y="330"/>
                  </a:lnTo>
                  <a:lnTo>
                    <a:pt x="919120" y="344"/>
                  </a:lnTo>
                  <a:lnTo>
                    <a:pt x="913516" y="360"/>
                  </a:lnTo>
                  <a:lnTo>
                    <a:pt x="907911" y="376"/>
                  </a:lnTo>
                  <a:lnTo>
                    <a:pt x="902307" y="392"/>
                  </a:lnTo>
                  <a:lnTo>
                    <a:pt x="896702" y="410"/>
                  </a:lnTo>
                  <a:lnTo>
                    <a:pt x="891098" y="428"/>
                  </a:lnTo>
                  <a:lnTo>
                    <a:pt x="885494" y="447"/>
                  </a:lnTo>
                  <a:lnTo>
                    <a:pt x="879889" y="467"/>
                  </a:lnTo>
                  <a:lnTo>
                    <a:pt x="874285" y="487"/>
                  </a:lnTo>
                  <a:lnTo>
                    <a:pt x="868680" y="509"/>
                  </a:lnTo>
                  <a:lnTo>
                    <a:pt x="863076" y="531"/>
                  </a:lnTo>
                  <a:lnTo>
                    <a:pt x="857472" y="555"/>
                  </a:lnTo>
                  <a:lnTo>
                    <a:pt x="851867" y="579"/>
                  </a:lnTo>
                  <a:lnTo>
                    <a:pt x="846263" y="604"/>
                  </a:lnTo>
                  <a:lnTo>
                    <a:pt x="840658" y="631"/>
                  </a:lnTo>
                  <a:lnTo>
                    <a:pt x="835054" y="659"/>
                  </a:lnTo>
                  <a:lnTo>
                    <a:pt x="829450" y="688"/>
                  </a:lnTo>
                  <a:lnTo>
                    <a:pt x="823845" y="718"/>
                  </a:lnTo>
                  <a:lnTo>
                    <a:pt x="818241" y="750"/>
                  </a:lnTo>
                  <a:lnTo>
                    <a:pt x="812636" y="783"/>
                  </a:lnTo>
                  <a:lnTo>
                    <a:pt x="807032" y="817"/>
                  </a:lnTo>
                  <a:lnTo>
                    <a:pt x="801428" y="853"/>
                  </a:lnTo>
                  <a:lnTo>
                    <a:pt x="795823" y="891"/>
                  </a:lnTo>
                  <a:lnTo>
                    <a:pt x="790219" y="930"/>
                  </a:lnTo>
                  <a:lnTo>
                    <a:pt x="784615" y="970"/>
                  </a:lnTo>
                  <a:lnTo>
                    <a:pt x="779010" y="1013"/>
                  </a:lnTo>
                  <a:lnTo>
                    <a:pt x="773406" y="1058"/>
                  </a:lnTo>
                  <a:lnTo>
                    <a:pt x="767801" y="1104"/>
                  </a:lnTo>
                  <a:lnTo>
                    <a:pt x="762197" y="1152"/>
                  </a:lnTo>
                  <a:lnTo>
                    <a:pt x="756593" y="1203"/>
                  </a:lnTo>
                  <a:lnTo>
                    <a:pt x="750988" y="1256"/>
                  </a:lnTo>
                  <a:lnTo>
                    <a:pt x="745384" y="1311"/>
                  </a:lnTo>
                  <a:lnTo>
                    <a:pt x="739779" y="1368"/>
                  </a:lnTo>
                  <a:lnTo>
                    <a:pt x="734175" y="1428"/>
                  </a:lnTo>
                  <a:lnTo>
                    <a:pt x="728571" y="1491"/>
                  </a:lnTo>
                  <a:lnTo>
                    <a:pt x="722966" y="1556"/>
                  </a:lnTo>
                  <a:lnTo>
                    <a:pt x="717362" y="1624"/>
                  </a:lnTo>
                  <a:lnTo>
                    <a:pt x="711757" y="1695"/>
                  </a:lnTo>
                  <a:lnTo>
                    <a:pt x="706153" y="1770"/>
                  </a:lnTo>
                  <a:lnTo>
                    <a:pt x="700549" y="1847"/>
                  </a:lnTo>
                  <a:lnTo>
                    <a:pt x="694944" y="1928"/>
                  </a:lnTo>
                  <a:lnTo>
                    <a:pt x="689340" y="2012"/>
                  </a:lnTo>
                  <a:lnTo>
                    <a:pt x="683735" y="2100"/>
                  </a:lnTo>
                  <a:lnTo>
                    <a:pt x="678131" y="2192"/>
                  </a:lnTo>
                  <a:lnTo>
                    <a:pt x="672527" y="2288"/>
                  </a:lnTo>
                  <a:lnTo>
                    <a:pt x="666922" y="2388"/>
                  </a:lnTo>
                  <a:lnTo>
                    <a:pt x="661318" y="2493"/>
                  </a:lnTo>
                  <a:lnTo>
                    <a:pt x="655713" y="2602"/>
                  </a:lnTo>
                  <a:lnTo>
                    <a:pt x="650109" y="2716"/>
                  </a:lnTo>
                  <a:lnTo>
                    <a:pt x="644505" y="2834"/>
                  </a:lnTo>
                  <a:lnTo>
                    <a:pt x="638900" y="2958"/>
                  </a:lnTo>
                  <a:lnTo>
                    <a:pt x="633296" y="3087"/>
                  </a:lnTo>
                  <a:lnTo>
                    <a:pt x="627692" y="3222"/>
                  </a:lnTo>
                  <a:lnTo>
                    <a:pt x="622087" y="3363"/>
                  </a:lnTo>
                  <a:lnTo>
                    <a:pt x="616483" y="3509"/>
                  </a:lnTo>
                  <a:lnTo>
                    <a:pt x="610878" y="3663"/>
                  </a:lnTo>
                  <a:lnTo>
                    <a:pt x="605274" y="3822"/>
                  </a:lnTo>
                  <a:lnTo>
                    <a:pt x="599670" y="3989"/>
                  </a:lnTo>
                  <a:lnTo>
                    <a:pt x="594065" y="4163"/>
                  </a:lnTo>
                  <a:lnTo>
                    <a:pt x="588461" y="4344"/>
                  </a:lnTo>
                  <a:lnTo>
                    <a:pt x="582856" y="4533"/>
                  </a:lnTo>
                  <a:lnTo>
                    <a:pt x="577252" y="4731"/>
                  </a:lnTo>
                  <a:lnTo>
                    <a:pt x="571648" y="4937"/>
                  </a:lnTo>
                  <a:lnTo>
                    <a:pt x="566043" y="5151"/>
                  </a:lnTo>
                  <a:lnTo>
                    <a:pt x="560439" y="5375"/>
                  </a:lnTo>
                  <a:lnTo>
                    <a:pt x="554834" y="5609"/>
                  </a:lnTo>
                  <a:lnTo>
                    <a:pt x="549230" y="5852"/>
                  </a:lnTo>
                  <a:lnTo>
                    <a:pt x="543626" y="6106"/>
                  </a:lnTo>
                  <a:lnTo>
                    <a:pt x="538021" y="6371"/>
                  </a:lnTo>
                  <a:lnTo>
                    <a:pt x="532417" y="6647"/>
                  </a:lnTo>
                  <a:lnTo>
                    <a:pt x="526812" y="6935"/>
                  </a:lnTo>
                  <a:lnTo>
                    <a:pt x="521208" y="7235"/>
                  </a:lnTo>
                  <a:lnTo>
                    <a:pt x="515604" y="7547"/>
                  </a:lnTo>
                  <a:lnTo>
                    <a:pt x="509999" y="7873"/>
                  </a:lnTo>
                  <a:lnTo>
                    <a:pt x="504395" y="8213"/>
                  </a:lnTo>
                  <a:lnTo>
                    <a:pt x="498790" y="8567"/>
                  </a:lnTo>
                  <a:lnTo>
                    <a:pt x="493186" y="8936"/>
                  </a:lnTo>
                  <a:lnTo>
                    <a:pt x="487582" y="9321"/>
                  </a:lnTo>
                  <a:lnTo>
                    <a:pt x="481977" y="9722"/>
                  </a:lnTo>
                  <a:lnTo>
                    <a:pt x="476373" y="10139"/>
                  </a:lnTo>
                  <a:lnTo>
                    <a:pt x="470769" y="10574"/>
                  </a:lnTo>
                  <a:lnTo>
                    <a:pt x="465164" y="11027"/>
                  </a:lnTo>
                  <a:lnTo>
                    <a:pt x="459560" y="11499"/>
                  </a:lnTo>
                  <a:lnTo>
                    <a:pt x="453955" y="11990"/>
                  </a:lnTo>
                  <a:lnTo>
                    <a:pt x="448351" y="12501"/>
                  </a:lnTo>
                  <a:lnTo>
                    <a:pt x="442747" y="13034"/>
                  </a:lnTo>
                  <a:lnTo>
                    <a:pt x="437142" y="13589"/>
                  </a:lnTo>
                  <a:lnTo>
                    <a:pt x="431538" y="14166"/>
                  </a:lnTo>
                  <a:lnTo>
                    <a:pt x="425933" y="14766"/>
                  </a:lnTo>
                  <a:lnTo>
                    <a:pt x="420329" y="15392"/>
                  </a:lnTo>
                  <a:lnTo>
                    <a:pt x="414725" y="16042"/>
                  </a:lnTo>
                  <a:lnTo>
                    <a:pt x="409120" y="16719"/>
                  </a:lnTo>
                  <a:lnTo>
                    <a:pt x="403516" y="17422"/>
                  </a:lnTo>
                  <a:lnTo>
                    <a:pt x="397911" y="18154"/>
                  </a:lnTo>
                  <a:lnTo>
                    <a:pt x="392307" y="18916"/>
                  </a:lnTo>
                  <a:lnTo>
                    <a:pt x="386703" y="19707"/>
                  </a:lnTo>
                  <a:lnTo>
                    <a:pt x="381098" y="20529"/>
                  </a:lnTo>
                  <a:lnTo>
                    <a:pt x="375494" y="21384"/>
                  </a:lnTo>
                  <a:lnTo>
                    <a:pt x="369889" y="22272"/>
                  </a:lnTo>
                  <a:lnTo>
                    <a:pt x="364285" y="23195"/>
                  </a:lnTo>
                  <a:lnTo>
                    <a:pt x="358681" y="24154"/>
                  </a:lnTo>
                  <a:lnTo>
                    <a:pt x="353076" y="25149"/>
                  </a:lnTo>
                  <a:lnTo>
                    <a:pt x="347472" y="26182"/>
                  </a:lnTo>
                  <a:lnTo>
                    <a:pt x="341867" y="27255"/>
                  </a:lnTo>
                  <a:lnTo>
                    <a:pt x="336263" y="28368"/>
                  </a:lnTo>
                  <a:lnTo>
                    <a:pt x="330659" y="29523"/>
                  </a:lnTo>
                  <a:lnTo>
                    <a:pt x="325054" y="30720"/>
                  </a:lnTo>
                  <a:lnTo>
                    <a:pt x="319450" y="31962"/>
                  </a:lnTo>
                  <a:lnTo>
                    <a:pt x="313846" y="33250"/>
                  </a:lnTo>
                  <a:lnTo>
                    <a:pt x="308241" y="34584"/>
                  </a:lnTo>
                  <a:lnTo>
                    <a:pt x="302637" y="35967"/>
                  </a:lnTo>
                  <a:lnTo>
                    <a:pt x="297032" y="37399"/>
                  </a:lnTo>
                  <a:lnTo>
                    <a:pt x="291428" y="38881"/>
                  </a:lnTo>
                  <a:lnTo>
                    <a:pt x="285824" y="40416"/>
                  </a:lnTo>
                  <a:lnTo>
                    <a:pt x="280219" y="42004"/>
                  </a:lnTo>
                  <a:lnTo>
                    <a:pt x="274615" y="43646"/>
                  </a:lnTo>
                  <a:lnTo>
                    <a:pt x="269010" y="45345"/>
                  </a:lnTo>
                  <a:lnTo>
                    <a:pt x="263406" y="47100"/>
                  </a:lnTo>
                  <a:lnTo>
                    <a:pt x="257802" y="48914"/>
                  </a:lnTo>
                  <a:lnTo>
                    <a:pt x="252197" y="50788"/>
                  </a:lnTo>
                  <a:lnTo>
                    <a:pt x="246593" y="52722"/>
                  </a:lnTo>
                  <a:lnTo>
                    <a:pt x="240988" y="54718"/>
                  </a:lnTo>
                  <a:lnTo>
                    <a:pt x="235384" y="56777"/>
                  </a:lnTo>
                  <a:lnTo>
                    <a:pt x="229780" y="58900"/>
                  </a:lnTo>
                  <a:lnTo>
                    <a:pt x="224175" y="61088"/>
                  </a:lnTo>
                  <a:lnTo>
                    <a:pt x="218571" y="63342"/>
                  </a:lnTo>
                  <a:lnTo>
                    <a:pt x="212966" y="65663"/>
                  </a:lnTo>
                  <a:lnTo>
                    <a:pt x="207362" y="68051"/>
                  </a:lnTo>
                  <a:lnTo>
                    <a:pt x="201758" y="70507"/>
                  </a:lnTo>
                  <a:lnTo>
                    <a:pt x="196153" y="73032"/>
                  </a:lnTo>
                  <a:lnTo>
                    <a:pt x="190549" y="75626"/>
                  </a:lnTo>
                  <a:lnTo>
                    <a:pt x="184944" y="78289"/>
                  </a:lnTo>
                  <a:lnTo>
                    <a:pt x="179340" y="81022"/>
                  </a:lnTo>
                  <a:lnTo>
                    <a:pt x="173736" y="83826"/>
                  </a:lnTo>
                  <a:lnTo>
                    <a:pt x="168131" y="86699"/>
                  </a:lnTo>
                  <a:lnTo>
                    <a:pt x="162527" y="89642"/>
                  </a:lnTo>
                  <a:lnTo>
                    <a:pt x="156923" y="92655"/>
                  </a:lnTo>
                  <a:lnTo>
                    <a:pt x="151318" y="95736"/>
                  </a:lnTo>
                  <a:lnTo>
                    <a:pt x="145714" y="98886"/>
                  </a:lnTo>
                  <a:lnTo>
                    <a:pt x="140109" y="102104"/>
                  </a:lnTo>
                  <a:lnTo>
                    <a:pt x="134505" y="105388"/>
                  </a:lnTo>
                  <a:lnTo>
                    <a:pt x="128901" y="108738"/>
                  </a:lnTo>
                  <a:lnTo>
                    <a:pt x="123296" y="112153"/>
                  </a:lnTo>
                  <a:lnTo>
                    <a:pt x="117692" y="115630"/>
                  </a:lnTo>
                  <a:lnTo>
                    <a:pt x="112087" y="119168"/>
                  </a:lnTo>
                  <a:lnTo>
                    <a:pt x="106483" y="122765"/>
                  </a:lnTo>
                  <a:lnTo>
                    <a:pt x="100879" y="126419"/>
                  </a:lnTo>
                  <a:lnTo>
                    <a:pt x="95274" y="130128"/>
                  </a:lnTo>
                  <a:lnTo>
                    <a:pt x="89670" y="133890"/>
                  </a:lnTo>
                  <a:lnTo>
                    <a:pt x="84065" y="137701"/>
                  </a:lnTo>
                  <a:lnTo>
                    <a:pt x="78461" y="141559"/>
                  </a:lnTo>
                  <a:lnTo>
                    <a:pt x="72857" y="145460"/>
                  </a:lnTo>
                  <a:lnTo>
                    <a:pt x="67252" y="149402"/>
                  </a:lnTo>
                  <a:lnTo>
                    <a:pt x="61648" y="153381"/>
                  </a:lnTo>
                  <a:lnTo>
                    <a:pt x="56043" y="157393"/>
                  </a:lnTo>
                  <a:lnTo>
                    <a:pt x="50439" y="161434"/>
                  </a:lnTo>
                  <a:lnTo>
                    <a:pt x="44835" y="165501"/>
                  </a:lnTo>
                  <a:lnTo>
                    <a:pt x="39230" y="169590"/>
                  </a:lnTo>
                  <a:lnTo>
                    <a:pt x="33626" y="173696"/>
                  </a:lnTo>
                  <a:lnTo>
                    <a:pt x="28021" y="177815"/>
                  </a:lnTo>
                  <a:lnTo>
                    <a:pt x="22417" y="181942"/>
                  </a:lnTo>
                  <a:lnTo>
                    <a:pt x="16813" y="186073"/>
                  </a:lnTo>
                  <a:lnTo>
                    <a:pt x="11208" y="190204"/>
                  </a:lnTo>
                  <a:lnTo>
                    <a:pt x="5604" y="194329"/>
                  </a:lnTo>
                  <a:lnTo>
                    <a:pt x="0" y="198444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644151" y="4190816"/>
              <a:ext cx="1883076" cy="189415"/>
            </a:xfrm>
            <a:custGeom>
              <a:avLst/>
              <a:pathLst>
                <a:path w="1883076" h="189415">
                  <a:moveTo>
                    <a:pt x="0" y="189415"/>
                  </a:moveTo>
                  <a:lnTo>
                    <a:pt x="5604" y="185320"/>
                  </a:lnTo>
                  <a:lnTo>
                    <a:pt x="11208" y="181220"/>
                  </a:lnTo>
                  <a:lnTo>
                    <a:pt x="16813" y="177118"/>
                  </a:lnTo>
                  <a:lnTo>
                    <a:pt x="22417" y="173021"/>
                  </a:lnTo>
                  <a:lnTo>
                    <a:pt x="28021" y="168932"/>
                  </a:lnTo>
                  <a:lnTo>
                    <a:pt x="33626" y="164855"/>
                  </a:lnTo>
                  <a:lnTo>
                    <a:pt x="39230" y="160796"/>
                  </a:lnTo>
                  <a:lnTo>
                    <a:pt x="44835" y="156759"/>
                  </a:lnTo>
                  <a:lnTo>
                    <a:pt x="50439" y="152746"/>
                  </a:lnTo>
                  <a:lnTo>
                    <a:pt x="56043" y="148764"/>
                  </a:lnTo>
                  <a:lnTo>
                    <a:pt x="61648" y="144814"/>
                  </a:lnTo>
                  <a:lnTo>
                    <a:pt x="67252" y="140902"/>
                  </a:lnTo>
                  <a:lnTo>
                    <a:pt x="72857" y="137029"/>
                  </a:lnTo>
                  <a:lnTo>
                    <a:pt x="78461" y="133201"/>
                  </a:lnTo>
                  <a:lnTo>
                    <a:pt x="84065" y="129420"/>
                  </a:lnTo>
                  <a:lnTo>
                    <a:pt x="89670" y="125688"/>
                  </a:lnTo>
                  <a:lnTo>
                    <a:pt x="95274" y="122009"/>
                  </a:lnTo>
                  <a:lnTo>
                    <a:pt x="100879" y="118385"/>
                  </a:lnTo>
                  <a:lnTo>
                    <a:pt x="106483" y="114818"/>
                  </a:lnTo>
                  <a:lnTo>
                    <a:pt x="112087" y="111311"/>
                  </a:lnTo>
                  <a:lnTo>
                    <a:pt x="117692" y="107865"/>
                  </a:lnTo>
                  <a:lnTo>
                    <a:pt x="123296" y="104482"/>
                  </a:lnTo>
                  <a:lnTo>
                    <a:pt x="128901" y="101164"/>
                  </a:lnTo>
                  <a:lnTo>
                    <a:pt x="134505" y="97912"/>
                  </a:lnTo>
                  <a:lnTo>
                    <a:pt x="140109" y="94728"/>
                  </a:lnTo>
                  <a:lnTo>
                    <a:pt x="145714" y="91611"/>
                  </a:lnTo>
                  <a:lnTo>
                    <a:pt x="151318" y="88564"/>
                  </a:lnTo>
                  <a:lnTo>
                    <a:pt x="156923" y="85586"/>
                  </a:lnTo>
                  <a:lnTo>
                    <a:pt x="162527" y="82678"/>
                  </a:lnTo>
                  <a:lnTo>
                    <a:pt x="168131" y="79841"/>
                  </a:lnTo>
                  <a:lnTo>
                    <a:pt x="173736" y="77074"/>
                  </a:lnTo>
                  <a:lnTo>
                    <a:pt x="179340" y="74378"/>
                  </a:lnTo>
                  <a:lnTo>
                    <a:pt x="184944" y="71752"/>
                  </a:lnTo>
                  <a:lnTo>
                    <a:pt x="190549" y="69196"/>
                  </a:lnTo>
                  <a:lnTo>
                    <a:pt x="196153" y="66710"/>
                  </a:lnTo>
                  <a:lnTo>
                    <a:pt x="201758" y="64293"/>
                  </a:lnTo>
                  <a:lnTo>
                    <a:pt x="207362" y="61946"/>
                  </a:lnTo>
                  <a:lnTo>
                    <a:pt x="212966" y="59666"/>
                  </a:lnTo>
                  <a:lnTo>
                    <a:pt x="218571" y="57453"/>
                  </a:lnTo>
                  <a:lnTo>
                    <a:pt x="224175" y="55307"/>
                  </a:lnTo>
                  <a:lnTo>
                    <a:pt x="229780" y="53226"/>
                  </a:lnTo>
                  <a:lnTo>
                    <a:pt x="235384" y="51210"/>
                  </a:lnTo>
                  <a:lnTo>
                    <a:pt x="240988" y="49257"/>
                  </a:lnTo>
                  <a:lnTo>
                    <a:pt x="246593" y="47366"/>
                  </a:lnTo>
                  <a:lnTo>
                    <a:pt x="252197" y="45537"/>
                  </a:lnTo>
                  <a:lnTo>
                    <a:pt x="257802" y="43767"/>
                  </a:lnTo>
                  <a:lnTo>
                    <a:pt x="263406" y="42056"/>
                  </a:lnTo>
                  <a:lnTo>
                    <a:pt x="269010" y="40403"/>
                  </a:lnTo>
                  <a:lnTo>
                    <a:pt x="274615" y="38806"/>
                  </a:lnTo>
                  <a:lnTo>
                    <a:pt x="280219" y="37263"/>
                  </a:lnTo>
                  <a:lnTo>
                    <a:pt x="285824" y="35775"/>
                  </a:lnTo>
                  <a:lnTo>
                    <a:pt x="291428" y="34338"/>
                  </a:lnTo>
                  <a:lnTo>
                    <a:pt x="297032" y="32952"/>
                  </a:lnTo>
                  <a:lnTo>
                    <a:pt x="302637" y="31616"/>
                  </a:lnTo>
                  <a:lnTo>
                    <a:pt x="308241" y="30328"/>
                  </a:lnTo>
                  <a:lnTo>
                    <a:pt x="313846" y="29087"/>
                  </a:lnTo>
                  <a:lnTo>
                    <a:pt x="319450" y="27892"/>
                  </a:lnTo>
                  <a:lnTo>
                    <a:pt x="325054" y="26740"/>
                  </a:lnTo>
                  <a:lnTo>
                    <a:pt x="330659" y="25632"/>
                  </a:lnTo>
                  <a:lnTo>
                    <a:pt x="336263" y="24565"/>
                  </a:lnTo>
                  <a:lnTo>
                    <a:pt x="341867" y="23539"/>
                  </a:lnTo>
                  <a:lnTo>
                    <a:pt x="347472" y="22552"/>
                  </a:lnTo>
                  <a:lnTo>
                    <a:pt x="353076" y="21602"/>
                  </a:lnTo>
                  <a:lnTo>
                    <a:pt x="358681" y="20689"/>
                  </a:lnTo>
                  <a:lnTo>
                    <a:pt x="364285" y="19812"/>
                  </a:lnTo>
                  <a:lnTo>
                    <a:pt x="369889" y="18969"/>
                  </a:lnTo>
                  <a:lnTo>
                    <a:pt x="375494" y="18159"/>
                  </a:lnTo>
                  <a:lnTo>
                    <a:pt x="381098" y="17381"/>
                  </a:lnTo>
                  <a:lnTo>
                    <a:pt x="386703" y="16634"/>
                  </a:lnTo>
                  <a:lnTo>
                    <a:pt x="392307" y="15917"/>
                  </a:lnTo>
                  <a:lnTo>
                    <a:pt x="397911" y="15229"/>
                  </a:lnTo>
                  <a:lnTo>
                    <a:pt x="403516" y="14568"/>
                  </a:lnTo>
                  <a:lnTo>
                    <a:pt x="409120" y="13934"/>
                  </a:lnTo>
                  <a:lnTo>
                    <a:pt x="414725" y="13326"/>
                  </a:lnTo>
                  <a:lnTo>
                    <a:pt x="420329" y="12743"/>
                  </a:lnTo>
                  <a:lnTo>
                    <a:pt x="425933" y="12184"/>
                  </a:lnTo>
                  <a:lnTo>
                    <a:pt x="431538" y="11648"/>
                  </a:lnTo>
                  <a:lnTo>
                    <a:pt x="437142" y="11134"/>
                  </a:lnTo>
                  <a:lnTo>
                    <a:pt x="442747" y="10642"/>
                  </a:lnTo>
                  <a:lnTo>
                    <a:pt x="448351" y="10170"/>
                  </a:lnTo>
                  <a:lnTo>
                    <a:pt x="453955" y="9718"/>
                  </a:lnTo>
                  <a:lnTo>
                    <a:pt x="459560" y="9285"/>
                  </a:lnTo>
                  <a:lnTo>
                    <a:pt x="465164" y="8870"/>
                  </a:lnTo>
                  <a:lnTo>
                    <a:pt x="470769" y="8473"/>
                  </a:lnTo>
                  <a:lnTo>
                    <a:pt x="476373" y="8092"/>
                  </a:lnTo>
                  <a:lnTo>
                    <a:pt x="481977" y="7728"/>
                  </a:lnTo>
                  <a:lnTo>
                    <a:pt x="487582" y="7380"/>
                  </a:lnTo>
                  <a:lnTo>
                    <a:pt x="493186" y="7046"/>
                  </a:lnTo>
                  <a:lnTo>
                    <a:pt x="498790" y="6727"/>
                  </a:lnTo>
                  <a:lnTo>
                    <a:pt x="504395" y="6422"/>
                  </a:lnTo>
                  <a:lnTo>
                    <a:pt x="509999" y="6129"/>
                  </a:lnTo>
                  <a:lnTo>
                    <a:pt x="515604" y="5850"/>
                  </a:lnTo>
                  <a:lnTo>
                    <a:pt x="521208" y="5583"/>
                  </a:lnTo>
                  <a:lnTo>
                    <a:pt x="526812" y="5327"/>
                  </a:lnTo>
                  <a:lnTo>
                    <a:pt x="532417" y="5083"/>
                  </a:lnTo>
                  <a:lnTo>
                    <a:pt x="538021" y="4849"/>
                  </a:lnTo>
                  <a:lnTo>
                    <a:pt x="543626" y="4625"/>
                  </a:lnTo>
                  <a:lnTo>
                    <a:pt x="549230" y="4412"/>
                  </a:lnTo>
                  <a:lnTo>
                    <a:pt x="554834" y="4208"/>
                  </a:lnTo>
                  <a:lnTo>
                    <a:pt x="560439" y="4013"/>
                  </a:lnTo>
                  <a:lnTo>
                    <a:pt x="566043" y="3826"/>
                  </a:lnTo>
                  <a:lnTo>
                    <a:pt x="571648" y="3648"/>
                  </a:lnTo>
                  <a:lnTo>
                    <a:pt x="577252" y="3478"/>
                  </a:lnTo>
                  <a:lnTo>
                    <a:pt x="582856" y="3316"/>
                  </a:lnTo>
                  <a:lnTo>
                    <a:pt x="588461" y="3160"/>
                  </a:lnTo>
                  <a:lnTo>
                    <a:pt x="594065" y="3012"/>
                  </a:lnTo>
                  <a:lnTo>
                    <a:pt x="599670" y="2871"/>
                  </a:lnTo>
                  <a:lnTo>
                    <a:pt x="605274" y="2736"/>
                  </a:lnTo>
                  <a:lnTo>
                    <a:pt x="610878" y="2607"/>
                  </a:lnTo>
                  <a:lnTo>
                    <a:pt x="616483" y="2483"/>
                  </a:lnTo>
                  <a:lnTo>
                    <a:pt x="622087" y="2366"/>
                  </a:lnTo>
                  <a:lnTo>
                    <a:pt x="627692" y="2254"/>
                  </a:lnTo>
                  <a:lnTo>
                    <a:pt x="633296" y="2146"/>
                  </a:lnTo>
                  <a:lnTo>
                    <a:pt x="638900" y="2044"/>
                  </a:lnTo>
                  <a:lnTo>
                    <a:pt x="644505" y="1947"/>
                  </a:lnTo>
                  <a:lnTo>
                    <a:pt x="650109" y="1854"/>
                  </a:lnTo>
                  <a:lnTo>
                    <a:pt x="655713" y="1765"/>
                  </a:lnTo>
                  <a:lnTo>
                    <a:pt x="661318" y="1680"/>
                  </a:lnTo>
                  <a:lnTo>
                    <a:pt x="666922" y="1600"/>
                  </a:lnTo>
                  <a:lnTo>
                    <a:pt x="672527" y="1523"/>
                  </a:lnTo>
                  <a:lnTo>
                    <a:pt x="678131" y="1449"/>
                  </a:lnTo>
                  <a:lnTo>
                    <a:pt x="683735" y="1379"/>
                  </a:lnTo>
                  <a:lnTo>
                    <a:pt x="689340" y="1312"/>
                  </a:lnTo>
                  <a:lnTo>
                    <a:pt x="694944" y="1249"/>
                  </a:lnTo>
                  <a:lnTo>
                    <a:pt x="700549" y="1188"/>
                  </a:lnTo>
                  <a:lnTo>
                    <a:pt x="706153" y="1130"/>
                  </a:lnTo>
                  <a:lnTo>
                    <a:pt x="711757" y="1075"/>
                  </a:lnTo>
                  <a:lnTo>
                    <a:pt x="717362" y="1022"/>
                  </a:lnTo>
                  <a:lnTo>
                    <a:pt x="722966" y="972"/>
                  </a:lnTo>
                  <a:lnTo>
                    <a:pt x="728571" y="925"/>
                  </a:lnTo>
                  <a:lnTo>
                    <a:pt x="734175" y="879"/>
                  </a:lnTo>
                  <a:lnTo>
                    <a:pt x="739779" y="836"/>
                  </a:lnTo>
                  <a:lnTo>
                    <a:pt x="745384" y="795"/>
                  </a:lnTo>
                  <a:lnTo>
                    <a:pt x="750988" y="755"/>
                  </a:lnTo>
                  <a:lnTo>
                    <a:pt x="756593" y="718"/>
                  </a:lnTo>
                  <a:lnTo>
                    <a:pt x="762197" y="682"/>
                  </a:lnTo>
                  <a:lnTo>
                    <a:pt x="767801" y="648"/>
                  </a:lnTo>
                  <a:lnTo>
                    <a:pt x="773406" y="616"/>
                  </a:lnTo>
                  <a:lnTo>
                    <a:pt x="779010" y="585"/>
                  </a:lnTo>
                  <a:lnTo>
                    <a:pt x="784615" y="556"/>
                  </a:lnTo>
                  <a:lnTo>
                    <a:pt x="790219" y="528"/>
                  </a:lnTo>
                  <a:lnTo>
                    <a:pt x="795823" y="502"/>
                  </a:lnTo>
                  <a:lnTo>
                    <a:pt x="801428" y="476"/>
                  </a:lnTo>
                  <a:lnTo>
                    <a:pt x="807032" y="452"/>
                  </a:lnTo>
                  <a:lnTo>
                    <a:pt x="812636" y="430"/>
                  </a:lnTo>
                  <a:lnTo>
                    <a:pt x="818241" y="408"/>
                  </a:lnTo>
                  <a:lnTo>
                    <a:pt x="823845" y="387"/>
                  </a:lnTo>
                  <a:lnTo>
                    <a:pt x="829450" y="367"/>
                  </a:lnTo>
                  <a:lnTo>
                    <a:pt x="835054" y="349"/>
                  </a:lnTo>
                  <a:lnTo>
                    <a:pt x="840658" y="331"/>
                  </a:lnTo>
                  <a:lnTo>
                    <a:pt x="846263" y="314"/>
                  </a:lnTo>
                  <a:lnTo>
                    <a:pt x="851867" y="298"/>
                  </a:lnTo>
                  <a:lnTo>
                    <a:pt x="857472" y="283"/>
                  </a:lnTo>
                  <a:lnTo>
                    <a:pt x="863076" y="268"/>
                  </a:lnTo>
                  <a:lnTo>
                    <a:pt x="868680" y="254"/>
                  </a:lnTo>
                  <a:lnTo>
                    <a:pt x="874285" y="241"/>
                  </a:lnTo>
                  <a:lnTo>
                    <a:pt x="879889" y="229"/>
                  </a:lnTo>
                  <a:lnTo>
                    <a:pt x="885494" y="217"/>
                  </a:lnTo>
                  <a:lnTo>
                    <a:pt x="891098" y="205"/>
                  </a:lnTo>
                  <a:lnTo>
                    <a:pt x="896702" y="195"/>
                  </a:lnTo>
                  <a:lnTo>
                    <a:pt x="902307" y="184"/>
                  </a:lnTo>
                  <a:lnTo>
                    <a:pt x="907911" y="175"/>
                  </a:lnTo>
                  <a:lnTo>
                    <a:pt x="913516" y="166"/>
                  </a:lnTo>
                  <a:lnTo>
                    <a:pt x="919120" y="157"/>
                  </a:lnTo>
                  <a:lnTo>
                    <a:pt x="924724" y="149"/>
                  </a:lnTo>
                  <a:lnTo>
                    <a:pt x="930329" y="141"/>
                  </a:lnTo>
                  <a:lnTo>
                    <a:pt x="935933" y="133"/>
                  </a:lnTo>
                  <a:lnTo>
                    <a:pt x="941538" y="126"/>
                  </a:lnTo>
                  <a:lnTo>
                    <a:pt x="947142" y="119"/>
                  </a:lnTo>
                  <a:lnTo>
                    <a:pt x="952746" y="113"/>
                  </a:lnTo>
                  <a:lnTo>
                    <a:pt x="958351" y="107"/>
                  </a:lnTo>
                  <a:lnTo>
                    <a:pt x="963955" y="101"/>
                  </a:lnTo>
                  <a:lnTo>
                    <a:pt x="969559" y="96"/>
                  </a:lnTo>
                  <a:lnTo>
                    <a:pt x="975164" y="91"/>
                  </a:lnTo>
                  <a:lnTo>
                    <a:pt x="980768" y="86"/>
                  </a:lnTo>
                  <a:lnTo>
                    <a:pt x="986373" y="81"/>
                  </a:lnTo>
                  <a:lnTo>
                    <a:pt x="991977" y="77"/>
                  </a:lnTo>
                  <a:lnTo>
                    <a:pt x="997581" y="72"/>
                  </a:lnTo>
                  <a:lnTo>
                    <a:pt x="1003186" y="68"/>
                  </a:lnTo>
                  <a:lnTo>
                    <a:pt x="1008790" y="65"/>
                  </a:lnTo>
                  <a:lnTo>
                    <a:pt x="1014395" y="61"/>
                  </a:lnTo>
                  <a:lnTo>
                    <a:pt x="1019999" y="58"/>
                  </a:lnTo>
                  <a:lnTo>
                    <a:pt x="1025603" y="54"/>
                  </a:lnTo>
                  <a:lnTo>
                    <a:pt x="1031208" y="51"/>
                  </a:lnTo>
                  <a:lnTo>
                    <a:pt x="1036812" y="49"/>
                  </a:lnTo>
                  <a:lnTo>
                    <a:pt x="1042417" y="46"/>
                  </a:lnTo>
                  <a:lnTo>
                    <a:pt x="1048021" y="43"/>
                  </a:lnTo>
                  <a:lnTo>
                    <a:pt x="1053625" y="41"/>
                  </a:lnTo>
                  <a:lnTo>
                    <a:pt x="1059230" y="39"/>
                  </a:lnTo>
                  <a:lnTo>
                    <a:pt x="1064834" y="36"/>
                  </a:lnTo>
                  <a:lnTo>
                    <a:pt x="1070439" y="34"/>
                  </a:lnTo>
                  <a:lnTo>
                    <a:pt x="1076043" y="32"/>
                  </a:lnTo>
                  <a:lnTo>
                    <a:pt x="1081647" y="30"/>
                  </a:lnTo>
                  <a:lnTo>
                    <a:pt x="1087252" y="29"/>
                  </a:lnTo>
                  <a:lnTo>
                    <a:pt x="1092856" y="27"/>
                  </a:lnTo>
                  <a:lnTo>
                    <a:pt x="1098461" y="25"/>
                  </a:lnTo>
                  <a:lnTo>
                    <a:pt x="1104065" y="24"/>
                  </a:lnTo>
                  <a:lnTo>
                    <a:pt x="1109669" y="23"/>
                  </a:lnTo>
                  <a:lnTo>
                    <a:pt x="1115274" y="21"/>
                  </a:lnTo>
                  <a:lnTo>
                    <a:pt x="1120878" y="20"/>
                  </a:lnTo>
                  <a:lnTo>
                    <a:pt x="1126482" y="19"/>
                  </a:lnTo>
                  <a:lnTo>
                    <a:pt x="1132087" y="18"/>
                  </a:lnTo>
                  <a:lnTo>
                    <a:pt x="1137691" y="17"/>
                  </a:lnTo>
                  <a:lnTo>
                    <a:pt x="1143296" y="16"/>
                  </a:lnTo>
                  <a:lnTo>
                    <a:pt x="1148900" y="15"/>
                  </a:lnTo>
                  <a:lnTo>
                    <a:pt x="1154504" y="14"/>
                  </a:lnTo>
                  <a:lnTo>
                    <a:pt x="1160109" y="13"/>
                  </a:lnTo>
                  <a:lnTo>
                    <a:pt x="1165713" y="12"/>
                  </a:lnTo>
                  <a:lnTo>
                    <a:pt x="1171318" y="11"/>
                  </a:lnTo>
                  <a:lnTo>
                    <a:pt x="1176922" y="11"/>
                  </a:lnTo>
                  <a:lnTo>
                    <a:pt x="1182526" y="10"/>
                  </a:lnTo>
                  <a:lnTo>
                    <a:pt x="1188131" y="9"/>
                  </a:lnTo>
                  <a:lnTo>
                    <a:pt x="1193735" y="9"/>
                  </a:lnTo>
                  <a:lnTo>
                    <a:pt x="1199340" y="8"/>
                  </a:lnTo>
                  <a:lnTo>
                    <a:pt x="1204944" y="8"/>
                  </a:lnTo>
                  <a:lnTo>
                    <a:pt x="1210548" y="7"/>
                  </a:lnTo>
                  <a:lnTo>
                    <a:pt x="1216153" y="7"/>
                  </a:lnTo>
                  <a:lnTo>
                    <a:pt x="1221757" y="6"/>
                  </a:lnTo>
                  <a:lnTo>
                    <a:pt x="1227362" y="6"/>
                  </a:lnTo>
                  <a:lnTo>
                    <a:pt x="1232966" y="6"/>
                  </a:lnTo>
                  <a:lnTo>
                    <a:pt x="1238570" y="5"/>
                  </a:lnTo>
                  <a:lnTo>
                    <a:pt x="1244175" y="5"/>
                  </a:lnTo>
                  <a:lnTo>
                    <a:pt x="1249779" y="5"/>
                  </a:lnTo>
                  <a:lnTo>
                    <a:pt x="1255384" y="4"/>
                  </a:lnTo>
                  <a:lnTo>
                    <a:pt x="1260988" y="4"/>
                  </a:lnTo>
                  <a:lnTo>
                    <a:pt x="1266592" y="4"/>
                  </a:lnTo>
                  <a:lnTo>
                    <a:pt x="1272197" y="3"/>
                  </a:lnTo>
                  <a:lnTo>
                    <a:pt x="1277801" y="3"/>
                  </a:lnTo>
                  <a:lnTo>
                    <a:pt x="1283406" y="3"/>
                  </a:lnTo>
                  <a:lnTo>
                    <a:pt x="1289010" y="3"/>
                  </a:lnTo>
                  <a:lnTo>
                    <a:pt x="1294614" y="3"/>
                  </a:lnTo>
                  <a:lnTo>
                    <a:pt x="1300219" y="2"/>
                  </a:lnTo>
                  <a:lnTo>
                    <a:pt x="1305823" y="2"/>
                  </a:lnTo>
                  <a:lnTo>
                    <a:pt x="1311427" y="2"/>
                  </a:lnTo>
                  <a:lnTo>
                    <a:pt x="1317032" y="2"/>
                  </a:lnTo>
                  <a:lnTo>
                    <a:pt x="1322636" y="2"/>
                  </a:lnTo>
                  <a:lnTo>
                    <a:pt x="1328241" y="2"/>
                  </a:lnTo>
                  <a:lnTo>
                    <a:pt x="1333845" y="1"/>
                  </a:lnTo>
                  <a:lnTo>
                    <a:pt x="1339449" y="1"/>
                  </a:lnTo>
                  <a:lnTo>
                    <a:pt x="1345054" y="1"/>
                  </a:lnTo>
                  <a:lnTo>
                    <a:pt x="1350658" y="1"/>
                  </a:lnTo>
                  <a:lnTo>
                    <a:pt x="1356263" y="1"/>
                  </a:lnTo>
                  <a:lnTo>
                    <a:pt x="1361867" y="1"/>
                  </a:lnTo>
                  <a:lnTo>
                    <a:pt x="1367471" y="1"/>
                  </a:lnTo>
                  <a:lnTo>
                    <a:pt x="1373076" y="1"/>
                  </a:lnTo>
                  <a:lnTo>
                    <a:pt x="1378680" y="1"/>
                  </a:lnTo>
                  <a:lnTo>
                    <a:pt x="1384285" y="1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644151" y="4190816"/>
              <a:ext cx="1883076" cy="338953"/>
            </a:xfrm>
            <a:custGeom>
              <a:avLst/>
              <a:pathLst>
                <a:path w="1883076" h="338953">
                  <a:moveTo>
                    <a:pt x="0" y="198444"/>
                  </a:moveTo>
                  <a:lnTo>
                    <a:pt x="5604" y="194329"/>
                  </a:lnTo>
                  <a:lnTo>
                    <a:pt x="11208" y="190204"/>
                  </a:lnTo>
                  <a:lnTo>
                    <a:pt x="16813" y="186073"/>
                  </a:lnTo>
                  <a:lnTo>
                    <a:pt x="22417" y="181942"/>
                  </a:lnTo>
                  <a:lnTo>
                    <a:pt x="28021" y="177815"/>
                  </a:lnTo>
                  <a:lnTo>
                    <a:pt x="33626" y="173696"/>
                  </a:lnTo>
                  <a:lnTo>
                    <a:pt x="39230" y="169590"/>
                  </a:lnTo>
                  <a:lnTo>
                    <a:pt x="44835" y="165501"/>
                  </a:lnTo>
                  <a:lnTo>
                    <a:pt x="50439" y="161434"/>
                  </a:lnTo>
                  <a:lnTo>
                    <a:pt x="56043" y="157393"/>
                  </a:lnTo>
                  <a:lnTo>
                    <a:pt x="61648" y="153381"/>
                  </a:lnTo>
                  <a:lnTo>
                    <a:pt x="67252" y="149402"/>
                  </a:lnTo>
                  <a:lnTo>
                    <a:pt x="72857" y="145460"/>
                  </a:lnTo>
                  <a:lnTo>
                    <a:pt x="78461" y="141559"/>
                  </a:lnTo>
                  <a:lnTo>
                    <a:pt x="84065" y="137701"/>
                  </a:lnTo>
                  <a:lnTo>
                    <a:pt x="89670" y="133890"/>
                  </a:lnTo>
                  <a:lnTo>
                    <a:pt x="95274" y="130128"/>
                  </a:lnTo>
                  <a:lnTo>
                    <a:pt x="100879" y="126419"/>
                  </a:lnTo>
                  <a:lnTo>
                    <a:pt x="106483" y="122765"/>
                  </a:lnTo>
                  <a:lnTo>
                    <a:pt x="112087" y="119168"/>
                  </a:lnTo>
                  <a:lnTo>
                    <a:pt x="117692" y="115630"/>
                  </a:lnTo>
                  <a:lnTo>
                    <a:pt x="123296" y="112153"/>
                  </a:lnTo>
                  <a:lnTo>
                    <a:pt x="128901" y="108738"/>
                  </a:lnTo>
                  <a:lnTo>
                    <a:pt x="134505" y="105388"/>
                  </a:lnTo>
                  <a:lnTo>
                    <a:pt x="140109" y="102104"/>
                  </a:lnTo>
                  <a:lnTo>
                    <a:pt x="145714" y="98886"/>
                  </a:lnTo>
                  <a:lnTo>
                    <a:pt x="151318" y="95736"/>
                  </a:lnTo>
                  <a:lnTo>
                    <a:pt x="156923" y="92655"/>
                  </a:lnTo>
                  <a:lnTo>
                    <a:pt x="162527" y="89642"/>
                  </a:lnTo>
                  <a:lnTo>
                    <a:pt x="168131" y="86699"/>
                  </a:lnTo>
                  <a:lnTo>
                    <a:pt x="173736" y="83826"/>
                  </a:lnTo>
                  <a:lnTo>
                    <a:pt x="179340" y="81022"/>
                  </a:lnTo>
                  <a:lnTo>
                    <a:pt x="184944" y="78289"/>
                  </a:lnTo>
                  <a:lnTo>
                    <a:pt x="190549" y="75625"/>
                  </a:lnTo>
                  <a:lnTo>
                    <a:pt x="196153" y="73031"/>
                  </a:lnTo>
                  <a:lnTo>
                    <a:pt x="201758" y="70507"/>
                  </a:lnTo>
                  <a:lnTo>
                    <a:pt x="207362" y="68051"/>
                  </a:lnTo>
                  <a:lnTo>
                    <a:pt x="212966" y="65663"/>
                  </a:lnTo>
                  <a:lnTo>
                    <a:pt x="218571" y="63342"/>
                  </a:lnTo>
                  <a:lnTo>
                    <a:pt x="224175" y="61088"/>
                  </a:lnTo>
                  <a:lnTo>
                    <a:pt x="229780" y="58900"/>
                  </a:lnTo>
                  <a:lnTo>
                    <a:pt x="235384" y="56777"/>
                  </a:lnTo>
                  <a:lnTo>
                    <a:pt x="240988" y="54718"/>
                  </a:lnTo>
                  <a:lnTo>
                    <a:pt x="246593" y="52722"/>
                  </a:lnTo>
                  <a:lnTo>
                    <a:pt x="252197" y="50788"/>
                  </a:lnTo>
                  <a:lnTo>
                    <a:pt x="257802" y="48914"/>
                  </a:lnTo>
                  <a:lnTo>
                    <a:pt x="263406" y="47100"/>
                  </a:lnTo>
                  <a:lnTo>
                    <a:pt x="269010" y="45345"/>
                  </a:lnTo>
                  <a:lnTo>
                    <a:pt x="274615" y="43646"/>
                  </a:lnTo>
                  <a:lnTo>
                    <a:pt x="280219" y="42004"/>
                  </a:lnTo>
                  <a:lnTo>
                    <a:pt x="285824" y="40416"/>
                  </a:lnTo>
                  <a:lnTo>
                    <a:pt x="291428" y="38881"/>
                  </a:lnTo>
                  <a:lnTo>
                    <a:pt x="297032" y="37398"/>
                  </a:lnTo>
                  <a:lnTo>
                    <a:pt x="302637" y="35967"/>
                  </a:lnTo>
                  <a:lnTo>
                    <a:pt x="308241" y="34584"/>
                  </a:lnTo>
                  <a:lnTo>
                    <a:pt x="313846" y="33250"/>
                  </a:lnTo>
                  <a:lnTo>
                    <a:pt x="319450" y="31962"/>
                  </a:lnTo>
                  <a:lnTo>
                    <a:pt x="325054" y="30720"/>
                  </a:lnTo>
                  <a:lnTo>
                    <a:pt x="330659" y="29523"/>
                  </a:lnTo>
                  <a:lnTo>
                    <a:pt x="336263" y="28368"/>
                  </a:lnTo>
                  <a:lnTo>
                    <a:pt x="341867" y="27255"/>
                  </a:lnTo>
                  <a:lnTo>
                    <a:pt x="347472" y="26182"/>
                  </a:lnTo>
                  <a:lnTo>
                    <a:pt x="353076" y="25149"/>
                  </a:lnTo>
                  <a:lnTo>
                    <a:pt x="358681" y="24154"/>
                  </a:lnTo>
                  <a:lnTo>
                    <a:pt x="364285" y="23195"/>
                  </a:lnTo>
                  <a:lnTo>
                    <a:pt x="369889" y="22272"/>
                  </a:lnTo>
                  <a:lnTo>
                    <a:pt x="375494" y="21384"/>
                  </a:lnTo>
                  <a:lnTo>
                    <a:pt x="381098" y="20529"/>
                  </a:lnTo>
                  <a:lnTo>
                    <a:pt x="386703" y="19707"/>
                  </a:lnTo>
                  <a:lnTo>
                    <a:pt x="392307" y="18916"/>
                  </a:lnTo>
                  <a:lnTo>
                    <a:pt x="397911" y="18154"/>
                  </a:lnTo>
                  <a:lnTo>
                    <a:pt x="403516" y="17422"/>
                  </a:lnTo>
                  <a:lnTo>
                    <a:pt x="409120" y="16719"/>
                  </a:lnTo>
                  <a:lnTo>
                    <a:pt x="414725" y="16042"/>
                  </a:lnTo>
                  <a:lnTo>
                    <a:pt x="420329" y="15392"/>
                  </a:lnTo>
                  <a:lnTo>
                    <a:pt x="425933" y="14766"/>
                  </a:lnTo>
                  <a:lnTo>
                    <a:pt x="431538" y="14166"/>
                  </a:lnTo>
                  <a:lnTo>
                    <a:pt x="437142" y="13589"/>
                  </a:lnTo>
                  <a:lnTo>
                    <a:pt x="442747" y="13034"/>
                  </a:lnTo>
                  <a:lnTo>
                    <a:pt x="448351" y="12501"/>
                  </a:lnTo>
                  <a:lnTo>
                    <a:pt x="453955" y="11990"/>
                  </a:lnTo>
                  <a:lnTo>
                    <a:pt x="459560" y="11499"/>
                  </a:lnTo>
                  <a:lnTo>
                    <a:pt x="465164" y="11027"/>
                  </a:lnTo>
                  <a:lnTo>
                    <a:pt x="470769" y="10574"/>
                  </a:lnTo>
                  <a:lnTo>
                    <a:pt x="476373" y="10139"/>
                  </a:lnTo>
                  <a:lnTo>
                    <a:pt x="481977" y="9722"/>
                  </a:lnTo>
                  <a:lnTo>
                    <a:pt x="487582" y="9321"/>
                  </a:lnTo>
                  <a:lnTo>
                    <a:pt x="493186" y="8936"/>
                  </a:lnTo>
                  <a:lnTo>
                    <a:pt x="498790" y="8567"/>
                  </a:lnTo>
                  <a:lnTo>
                    <a:pt x="504395" y="8213"/>
                  </a:lnTo>
                  <a:lnTo>
                    <a:pt x="509999" y="7873"/>
                  </a:lnTo>
                  <a:lnTo>
                    <a:pt x="515604" y="7547"/>
                  </a:lnTo>
                  <a:lnTo>
                    <a:pt x="521208" y="7235"/>
                  </a:lnTo>
                  <a:lnTo>
                    <a:pt x="526812" y="6935"/>
                  </a:lnTo>
                  <a:lnTo>
                    <a:pt x="532417" y="6647"/>
                  </a:lnTo>
                  <a:lnTo>
                    <a:pt x="538021" y="6371"/>
                  </a:lnTo>
                  <a:lnTo>
                    <a:pt x="543626" y="6106"/>
                  </a:lnTo>
                  <a:lnTo>
                    <a:pt x="549230" y="5852"/>
                  </a:lnTo>
                  <a:lnTo>
                    <a:pt x="554834" y="5609"/>
                  </a:lnTo>
                  <a:lnTo>
                    <a:pt x="560439" y="5375"/>
                  </a:lnTo>
                  <a:lnTo>
                    <a:pt x="566043" y="5151"/>
                  </a:lnTo>
                  <a:lnTo>
                    <a:pt x="571648" y="4937"/>
                  </a:lnTo>
                  <a:lnTo>
                    <a:pt x="577252" y="4731"/>
                  </a:lnTo>
                  <a:lnTo>
                    <a:pt x="582856" y="4533"/>
                  </a:lnTo>
                  <a:lnTo>
                    <a:pt x="588461" y="4344"/>
                  </a:lnTo>
                  <a:lnTo>
                    <a:pt x="594065" y="4163"/>
                  </a:lnTo>
                  <a:lnTo>
                    <a:pt x="599670" y="3989"/>
                  </a:lnTo>
                  <a:lnTo>
                    <a:pt x="605274" y="3822"/>
                  </a:lnTo>
                  <a:lnTo>
                    <a:pt x="610878" y="3663"/>
                  </a:lnTo>
                  <a:lnTo>
                    <a:pt x="616483" y="3509"/>
                  </a:lnTo>
                  <a:lnTo>
                    <a:pt x="622087" y="3363"/>
                  </a:lnTo>
                  <a:lnTo>
                    <a:pt x="627692" y="3222"/>
                  </a:lnTo>
                  <a:lnTo>
                    <a:pt x="633296" y="3087"/>
                  </a:lnTo>
                  <a:lnTo>
                    <a:pt x="638900" y="2958"/>
                  </a:lnTo>
                  <a:lnTo>
                    <a:pt x="644505" y="2834"/>
                  </a:lnTo>
                  <a:lnTo>
                    <a:pt x="650109" y="2715"/>
                  </a:lnTo>
                  <a:lnTo>
                    <a:pt x="655713" y="2602"/>
                  </a:lnTo>
                  <a:lnTo>
                    <a:pt x="661318" y="2493"/>
                  </a:lnTo>
                  <a:lnTo>
                    <a:pt x="666922" y="2388"/>
                  </a:lnTo>
                  <a:lnTo>
                    <a:pt x="672527" y="2288"/>
                  </a:lnTo>
                  <a:lnTo>
                    <a:pt x="678131" y="2192"/>
                  </a:lnTo>
                  <a:lnTo>
                    <a:pt x="683735" y="2100"/>
                  </a:lnTo>
                  <a:lnTo>
                    <a:pt x="689340" y="2012"/>
                  </a:lnTo>
                  <a:lnTo>
                    <a:pt x="694944" y="1928"/>
                  </a:lnTo>
                  <a:lnTo>
                    <a:pt x="700549" y="1847"/>
                  </a:lnTo>
                  <a:lnTo>
                    <a:pt x="706153" y="1770"/>
                  </a:lnTo>
                  <a:lnTo>
                    <a:pt x="711757" y="1695"/>
                  </a:lnTo>
                  <a:lnTo>
                    <a:pt x="717362" y="1624"/>
                  </a:lnTo>
                  <a:lnTo>
                    <a:pt x="722966" y="1556"/>
                  </a:lnTo>
                  <a:lnTo>
                    <a:pt x="728571" y="1491"/>
                  </a:lnTo>
                  <a:lnTo>
                    <a:pt x="734175" y="1428"/>
                  </a:lnTo>
                  <a:lnTo>
                    <a:pt x="739779" y="1368"/>
                  </a:lnTo>
                  <a:lnTo>
                    <a:pt x="745384" y="1311"/>
                  </a:lnTo>
                  <a:lnTo>
                    <a:pt x="750988" y="1256"/>
                  </a:lnTo>
                  <a:lnTo>
                    <a:pt x="756593" y="1203"/>
                  </a:lnTo>
                  <a:lnTo>
                    <a:pt x="762197" y="1152"/>
                  </a:lnTo>
                  <a:lnTo>
                    <a:pt x="767801" y="1104"/>
                  </a:lnTo>
                  <a:lnTo>
                    <a:pt x="773406" y="1058"/>
                  </a:lnTo>
                  <a:lnTo>
                    <a:pt x="779010" y="1013"/>
                  </a:lnTo>
                  <a:lnTo>
                    <a:pt x="784615" y="970"/>
                  </a:lnTo>
                  <a:lnTo>
                    <a:pt x="790219" y="930"/>
                  </a:lnTo>
                  <a:lnTo>
                    <a:pt x="795823" y="891"/>
                  </a:lnTo>
                  <a:lnTo>
                    <a:pt x="801428" y="853"/>
                  </a:lnTo>
                  <a:lnTo>
                    <a:pt x="807032" y="817"/>
                  </a:lnTo>
                  <a:lnTo>
                    <a:pt x="812636" y="783"/>
                  </a:lnTo>
                  <a:lnTo>
                    <a:pt x="818241" y="750"/>
                  </a:lnTo>
                  <a:lnTo>
                    <a:pt x="823845" y="718"/>
                  </a:lnTo>
                  <a:lnTo>
                    <a:pt x="829450" y="688"/>
                  </a:lnTo>
                  <a:lnTo>
                    <a:pt x="835054" y="659"/>
                  </a:lnTo>
                  <a:lnTo>
                    <a:pt x="840658" y="631"/>
                  </a:lnTo>
                  <a:lnTo>
                    <a:pt x="846263" y="604"/>
                  </a:lnTo>
                  <a:lnTo>
                    <a:pt x="851867" y="579"/>
                  </a:lnTo>
                  <a:lnTo>
                    <a:pt x="857472" y="555"/>
                  </a:lnTo>
                  <a:lnTo>
                    <a:pt x="863076" y="531"/>
                  </a:lnTo>
                  <a:lnTo>
                    <a:pt x="868680" y="509"/>
                  </a:lnTo>
                  <a:lnTo>
                    <a:pt x="874285" y="487"/>
                  </a:lnTo>
                  <a:lnTo>
                    <a:pt x="879889" y="467"/>
                  </a:lnTo>
                  <a:lnTo>
                    <a:pt x="885494" y="447"/>
                  </a:lnTo>
                  <a:lnTo>
                    <a:pt x="891098" y="428"/>
                  </a:lnTo>
                  <a:lnTo>
                    <a:pt x="896702" y="410"/>
                  </a:lnTo>
                  <a:lnTo>
                    <a:pt x="902307" y="392"/>
                  </a:lnTo>
                  <a:lnTo>
                    <a:pt x="907911" y="376"/>
                  </a:lnTo>
                  <a:lnTo>
                    <a:pt x="913516" y="360"/>
                  </a:lnTo>
                  <a:lnTo>
                    <a:pt x="919120" y="344"/>
                  </a:lnTo>
                  <a:lnTo>
                    <a:pt x="924724" y="330"/>
                  </a:lnTo>
                  <a:lnTo>
                    <a:pt x="930329" y="316"/>
                  </a:lnTo>
                  <a:lnTo>
                    <a:pt x="935933" y="302"/>
                  </a:lnTo>
                  <a:lnTo>
                    <a:pt x="941538" y="289"/>
                  </a:lnTo>
                  <a:lnTo>
                    <a:pt x="947142" y="277"/>
                  </a:lnTo>
                  <a:lnTo>
                    <a:pt x="952746" y="265"/>
                  </a:lnTo>
                  <a:lnTo>
                    <a:pt x="958351" y="254"/>
                  </a:lnTo>
                  <a:lnTo>
                    <a:pt x="963955" y="243"/>
                  </a:lnTo>
                  <a:lnTo>
                    <a:pt x="969559" y="233"/>
                  </a:lnTo>
                  <a:lnTo>
                    <a:pt x="975164" y="223"/>
                  </a:lnTo>
                  <a:lnTo>
                    <a:pt x="980768" y="213"/>
                  </a:lnTo>
                  <a:lnTo>
                    <a:pt x="986373" y="204"/>
                  </a:lnTo>
                  <a:lnTo>
                    <a:pt x="991977" y="195"/>
                  </a:lnTo>
                  <a:lnTo>
                    <a:pt x="997581" y="187"/>
                  </a:lnTo>
                  <a:lnTo>
                    <a:pt x="1003186" y="179"/>
                  </a:lnTo>
                  <a:lnTo>
                    <a:pt x="1008790" y="171"/>
                  </a:lnTo>
                  <a:lnTo>
                    <a:pt x="1014395" y="164"/>
                  </a:lnTo>
                  <a:lnTo>
                    <a:pt x="1019999" y="156"/>
                  </a:lnTo>
                  <a:lnTo>
                    <a:pt x="1025603" y="150"/>
                  </a:lnTo>
                  <a:lnTo>
                    <a:pt x="1031208" y="143"/>
                  </a:lnTo>
                  <a:lnTo>
                    <a:pt x="1036812" y="137"/>
                  </a:lnTo>
                  <a:lnTo>
                    <a:pt x="1042417" y="131"/>
                  </a:lnTo>
                  <a:lnTo>
                    <a:pt x="1048021" y="125"/>
                  </a:lnTo>
                  <a:lnTo>
                    <a:pt x="1053625" y="120"/>
                  </a:lnTo>
                  <a:lnTo>
                    <a:pt x="1059230" y="115"/>
                  </a:lnTo>
                  <a:lnTo>
                    <a:pt x="1064834" y="110"/>
                  </a:lnTo>
                  <a:lnTo>
                    <a:pt x="1070439" y="105"/>
                  </a:lnTo>
                  <a:lnTo>
                    <a:pt x="1076043" y="100"/>
                  </a:lnTo>
                  <a:lnTo>
                    <a:pt x="1081647" y="96"/>
                  </a:lnTo>
                  <a:lnTo>
                    <a:pt x="1087252" y="91"/>
                  </a:lnTo>
                  <a:lnTo>
                    <a:pt x="1092856" y="87"/>
                  </a:lnTo>
                  <a:lnTo>
                    <a:pt x="1098461" y="84"/>
                  </a:lnTo>
                  <a:lnTo>
                    <a:pt x="1104065" y="80"/>
                  </a:lnTo>
                  <a:lnTo>
                    <a:pt x="1109669" y="76"/>
                  </a:lnTo>
                  <a:lnTo>
                    <a:pt x="1115274" y="73"/>
                  </a:lnTo>
                  <a:lnTo>
                    <a:pt x="1120878" y="70"/>
                  </a:lnTo>
                  <a:lnTo>
                    <a:pt x="1126482" y="67"/>
                  </a:lnTo>
                  <a:lnTo>
                    <a:pt x="1132087" y="64"/>
                  </a:lnTo>
                  <a:lnTo>
                    <a:pt x="1137691" y="61"/>
                  </a:lnTo>
                  <a:lnTo>
                    <a:pt x="1143296" y="58"/>
                  </a:lnTo>
                  <a:lnTo>
                    <a:pt x="1148900" y="55"/>
                  </a:lnTo>
                  <a:lnTo>
                    <a:pt x="1154504" y="53"/>
                  </a:lnTo>
                  <a:lnTo>
                    <a:pt x="1160109" y="50"/>
                  </a:lnTo>
                  <a:lnTo>
                    <a:pt x="1165713" y="48"/>
                  </a:lnTo>
                  <a:lnTo>
                    <a:pt x="1171318" y="46"/>
                  </a:lnTo>
                  <a:lnTo>
                    <a:pt x="1176922" y="44"/>
                  </a:lnTo>
                  <a:lnTo>
                    <a:pt x="1182526" y="42"/>
                  </a:lnTo>
                  <a:lnTo>
                    <a:pt x="1188131" y="40"/>
                  </a:lnTo>
                  <a:lnTo>
                    <a:pt x="1193735" y="38"/>
                  </a:lnTo>
                  <a:lnTo>
                    <a:pt x="1199340" y="36"/>
                  </a:lnTo>
                  <a:lnTo>
                    <a:pt x="1204944" y="35"/>
                  </a:lnTo>
                  <a:lnTo>
                    <a:pt x="1210548" y="33"/>
                  </a:lnTo>
                  <a:lnTo>
                    <a:pt x="1216153" y="32"/>
                  </a:lnTo>
                  <a:lnTo>
                    <a:pt x="1221757" y="30"/>
                  </a:lnTo>
                  <a:lnTo>
                    <a:pt x="1227362" y="29"/>
                  </a:lnTo>
                  <a:lnTo>
                    <a:pt x="1232966" y="27"/>
                  </a:lnTo>
                  <a:lnTo>
                    <a:pt x="1238570" y="26"/>
                  </a:lnTo>
                  <a:lnTo>
                    <a:pt x="1244175" y="25"/>
                  </a:lnTo>
                  <a:lnTo>
                    <a:pt x="1249779" y="24"/>
                  </a:lnTo>
                  <a:lnTo>
                    <a:pt x="1255384" y="22"/>
                  </a:lnTo>
                  <a:lnTo>
                    <a:pt x="1260988" y="21"/>
                  </a:lnTo>
                  <a:lnTo>
                    <a:pt x="1266592" y="20"/>
                  </a:lnTo>
                  <a:lnTo>
                    <a:pt x="1272197" y="19"/>
                  </a:lnTo>
                  <a:lnTo>
                    <a:pt x="1277801" y="18"/>
                  </a:lnTo>
                  <a:lnTo>
                    <a:pt x="1283406" y="18"/>
                  </a:lnTo>
                  <a:lnTo>
                    <a:pt x="1289010" y="17"/>
                  </a:lnTo>
                  <a:lnTo>
                    <a:pt x="1294614" y="16"/>
                  </a:lnTo>
                  <a:lnTo>
                    <a:pt x="1300219" y="15"/>
                  </a:lnTo>
                  <a:lnTo>
                    <a:pt x="1305823" y="14"/>
                  </a:lnTo>
                  <a:lnTo>
                    <a:pt x="1311427" y="14"/>
                  </a:lnTo>
                  <a:lnTo>
                    <a:pt x="1317032" y="13"/>
                  </a:lnTo>
                  <a:lnTo>
                    <a:pt x="1322636" y="12"/>
                  </a:lnTo>
                  <a:lnTo>
                    <a:pt x="1328241" y="12"/>
                  </a:lnTo>
                  <a:lnTo>
                    <a:pt x="1333845" y="11"/>
                  </a:lnTo>
                  <a:lnTo>
                    <a:pt x="1339449" y="11"/>
                  </a:lnTo>
                  <a:lnTo>
                    <a:pt x="1345054" y="10"/>
                  </a:lnTo>
                  <a:lnTo>
                    <a:pt x="1350658" y="10"/>
                  </a:lnTo>
                  <a:lnTo>
                    <a:pt x="1356263" y="9"/>
                  </a:lnTo>
                  <a:lnTo>
                    <a:pt x="1361867" y="9"/>
                  </a:lnTo>
                  <a:lnTo>
                    <a:pt x="1367471" y="8"/>
                  </a:lnTo>
                  <a:lnTo>
                    <a:pt x="1373076" y="8"/>
                  </a:lnTo>
                  <a:lnTo>
                    <a:pt x="1378680" y="7"/>
                  </a:lnTo>
                  <a:lnTo>
                    <a:pt x="1384285" y="7"/>
                  </a:lnTo>
                  <a:lnTo>
                    <a:pt x="1389889" y="7"/>
                  </a:lnTo>
                  <a:lnTo>
                    <a:pt x="1395493" y="6"/>
                  </a:lnTo>
                  <a:lnTo>
                    <a:pt x="1401098" y="6"/>
                  </a:lnTo>
                  <a:lnTo>
                    <a:pt x="1406702" y="6"/>
                  </a:lnTo>
                  <a:lnTo>
                    <a:pt x="1412307" y="5"/>
                  </a:lnTo>
                  <a:lnTo>
                    <a:pt x="1417911" y="5"/>
                  </a:lnTo>
                  <a:lnTo>
                    <a:pt x="1423515" y="5"/>
                  </a:lnTo>
                  <a:lnTo>
                    <a:pt x="1429120" y="4"/>
                  </a:lnTo>
                  <a:lnTo>
                    <a:pt x="1434724" y="4"/>
                  </a:lnTo>
                  <a:lnTo>
                    <a:pt x="1440329" y="4"/>
                  </a:lnTo>
                  <a:lnTo>
                    <a:pt x="1445933" y="4"/>
                  </a:lnTo>
                  <a:lnTo>
                    <a:pt x="1451537" y="4"/>
                  </a:lnTo>
                  <a:lnTo>
                    <a:pt x="1457142" y="3"/>
                  </a:lnTo>
                  <a:lnTo>
                    <a:pt x="1462746" y="3"/>
                  </a:lnTo>
                  <a:lnTo>
                    <a:pt x="1468350" y="3"/>
                  </a:lnTo>
                  <a:lnTo>
                    <a:pt x="1473955" y="3"/>
                  </a:lnTo>
                  <a:lnTo>
                    <a:pt x="1479559" y="3"/>
                  </a:lnTo>
                  <a:lnTo>
                    <a:pt x="1485164" y="2"/>
                  </a:lnTo>
                  <a:lnTo>
                    <a:pt x="1490768" y="2"/>
                  </a:lnTo>
                  <a:lnTo>
                    <a:pt x="1496372" y="2"/>
                  </a:lnTo>
                  <a:lnTo>
                    <a:pt x="1501977" y="2"/>
                  </a:lnTo>
                  <a:lnTo>
                    <a:pt x="1507581" y="2"/>
                  </a:lnTo>
                  <a:lnTo>
                    <a:pt x="1513186" y="2"/>
                  </a:lnTo>
                  <a:lnTo>
                    <a:pt x="1518790" y="2"/>
                  </a:lnTo>
                  <a:lnTo>
                    <a:pt x="1524394" y="2"/>
                  </a:lnTo>
                  <a:lnTo>
                    <a:pt x="1529999" y="1"/>
                  </a:lnTo>
                  <a:lnTo>
                    <a:pt x="1535603" y="1"/>
                  </a:lnTo>
                  <a:lnTo>
                    <a:pt x="1541208" y="1"/>
                  </a:lnTo>
                  <a:lnTo>
                    <a:pt x="1546812" y="1"/>
                  </a:lnTo>
                  <a:lnTo>
                    <a:pt x="1552416" y="1"/>
                  </a:lnTo>
                  <a:lnTo>
                    <a:pt x="1558021" y="1"/>
                  </a:lnTo>
                  <a:lnTo>
                    <a:pt x="1563625" y="1"/>
                  </a:lnTo>
                  <a:lnTo>
                    <a:pt x="1569230" y="1"/>
                  </a:lnTo>
                  <a:lnTo>
                    <a:pt x="1574834" y="1"/>
                  </a:lnTo>
                  <a:lnTo>
                    <a:pt x="1580438" y="1"/>
                  </a:lnTo>
                  <a:lnTo>
                    <a:pt x="1586043" y="1"/>
                  </a:lnTo>
                  <a:lnTo>
                    <a:pt x="1591647" y="1"/>
                  </a:lnTo>
                  <a:lnTo>
                    <a:pt x="1597252" y="1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1"/>
                  </a:lnTo>
                  <a:lnTo>
                    <a:pt x="1591647" y="1"/>
                  </a:lnTo>
                  <a:lnTo>
                    <a:pt x="1586043" y="1"/>
                  </a:lnTo>
                  <a:lnTo>
                    <a:pt x="1580438" y="1"/>
                  </a:lnTo>
                  <a:lnTo>
                    <a:pt x="1574834" y="1"/>
                  </a:lnTo>
                  <a:lnTo>
                    <a:pt x="1569230" y="1"/>
                  </a:lnTo>
                  <a:lnTo>
                    <a:pt x="1563625" y="1"/>
                  </a:lnTo>
                  <a:lnTo>
                    <a:pt x="1558021" y="1"/>
                  </a:lnTo>
                  <a:lnTo>
                    <a:pt x="1552416" y="1"/>
                  </a:lnTo>
                  <a:lnTo>
                    <a:pt x="1546812" y="1"/>
                  </a:lnTo>
                  <a:lnTo>
                    <a:pt x="1541208" y="1"/>
                  </a:lnTo>
                  <a:lnTo>
                    <a:pt x="1535603" y="1"/>
                  </a:lnTo>
                  <a:lnTo>
                    <a:pt x="1529999" y="1"/>
                  </a:lnTo>
                  <a:lnTo>
                    <a:pt x="1524394" y="2"/>
                  </a:lnTo>
                  <a:lnTo>
                    <a:pt x="1518790" y="2"/>
                  </a:lnTo>
                  <a:lnTo>
                    <a:pt x="1513186" y="2"/>
                  </a:lnTo>
                  <a:lnTo>
                    <a:pt x="1507581" y="2"/>
                  </a:lnTo>
                  <a:lnTo>
                    <a:pt x="1501977" y="2"/>
                  </a:lnTo>
                  <a:lnTo>
                    <a:pt x="1496372" y="2"/>
                  </a:lnTo>
                  <a:lnTo>
                    <a:pt x="1490768" y="2"/>
                  </a:lnTo>
                  <a:lnTo>
                    <a:pt x="1485164" y="3"/>
                  </a:lnTo>
                  <a:lnTo>
                    <a:pt x="1479559" y="3"/>
                  </a:lnTo>
                  <a:lnTo>
                    <a:pt x="1473955" y="3"/>
                  </a:lnTo>
                  <a:lnTo>
                    <a:pt x="1468350" y="3"/>
                  </a:lnTo>
                  <a:lnTo>
                    <a:pt x="1462746" y="3"/>
                  </a:lnTo>
                  <a:lnTo>
                    <a:pt x="1457142" y="3"/>
                  </a:lnTo>
                  <a:lnTo>
                    <a:pt x="1451537" y="4"/>
                  </a:lnTo>
                  <a:lnTo>
                    <a:pt x="1445933" y="4"/>
                  </a:lnTo>
                  <a:lnTo>
                    <a:pt x="1440329" y="4"/>
                  </a:lnTo>
                  <a:lnTo>
                    <a:pt x="1434724" y="4"/>
                  </a:lnTo>
                  <a:lnTo>
                    <a:pt x="1429120" y="5"/>
                  </a:lnTo>
                  <a:lnTo>
                    <a:pt x="1423515" y="5"/>
                  </a:lnTo>
                  <a:lnTo>
                    <a:pt x="1417911" y="5"/>
                  </a:lnTo>
                  <a:lnTo>
                    <a:pt x="1412307" y="5"/>
                  </a:lnTo>
                  <a:lnTo>
                    <a:pt x="1406702" y="6"/>
                  </a:lnTo>
                  <a:lnTo>
                    <a:pt x="1401098" y="6"/>
                  </a:lnTo>
                  <a:lnTo>
                    <a:pt x="1395493" y="6"/>
                  </a:lnTo>
                  <a:lnTo>
                    <a:pt x="1389889" y="7"/>
                  </a:lnTo>
                  <a:lnTo>
                    <a:pt x="1384285" y="7"/>
                  </a:lnTo>
                  <a:lnTo>
                    <a:pt x="1378680" y="7"/>
                  </a:lnTo>
                  <a:lnTo>
                    <a:pt x="1373076" y="8"/>
                  </a:lnTo>
                  <a:lnTo>
                    <a:pt x="1367471" y="8"/>
                  </a:lnTo>
                  <a:lnTo>
                    <a:pt x="1361867" y="9"/>
                  </a:lnTo>
                  <a:lnTo>
                    <a:pt x="1356263" y="9"/>
                  </a:lnTo>
                  <a:lnTo>
                    <a:pt x="1350658" y="10"/>
                  </a:lnTo>
                  <a:lnTo>
                    <a:pt x="1345054" y="10"/>
                  </a:lnTo>
                  <a:lnTo>
                    <a:pt x="1339449" y="11"/>
                  </a:lnTo>
                  <a:lnTo>
                    <a:pt x="1333845" y="11"/>
                  </a:lnTo>
                  <a:lnTo>
                    <a:pt x="1328241" y="12"/>
                  </a:lnTo>
                  <a:lnTo>
                    <a:pt x="1322636" y="13"/>
                  </a:lnTo>
                  <a:lnTo>
                    <a:pt x="1317032" y="13"/>
                  </a:lnTo>
                  <a:lnTo>
                    <a:pt x="1311427" y="14"/>
                  </a:lnTo>
                  <a:lnTo>
                    <a:pt x="1305823" y="15"/>
                  </a:lnTo>
                  <a:lnTo>
                    <a:pt x="1300219" y="15"/>
                  </a:lnTo>
                  <a:lnTo>
                    <a:pt x="1294614" y="16"/>
                  </a:lnTo>
                  <a:lnTo>
                    <a:pt x="1289010" y="17"/>
                  </a:lnTo>
                  <a:lnTo>
                    <a:pt x="1283406" y="18"/>
                  </a:lnTo>
                  <a:lnTo>
                    <a:pt x="1277801" y="19"/>
                  </a:lnTo>
                  <a:lnTo>
                    <a:pt x="1272197" y="20"/>
                  </a:lnTo>
                  <a:lnTo>
                    <a:pt x="1266592" y="21"/>
                  </a:lnTo>
                  <a:lnTo>
                    <a:pt x="1260988" y="22"/>
                  </a:lnTo>
                  <a:lnTo>
                    <a:pt x="1255384" y="23"/>
                  </a:lnTo>
                  <a:lnTo>
                    <a:pt x="1249779" y="24"/>
                  </a:lnTo>
                  <a:lnTo>
                    <a:pt x="1244175" y="25"/>
                  </a:lnTo>
                  <a:lnTo>
                    <a:pt x="1238570" y="27"/>
                  </a:lnTo>
                  <a:lnTo>
                    <a:pt x="1232966" y="28"/>
                  </a:lnTo>
                  <a:lnTo>
                    <a:pt x="1227362" y="29"/>
                  </a:lnTo>
                  <a:lnTo>
                    <a:pt x="1221757" y="31"/>
                  </a:lnTo>
                  <a:lnTo>
                    <a:pt x="1216153" y="32"/>
                  </a:lnTo>
                  <a:lnTo>
                    <a:pt x="1210548" y="34"/>
                  </a:lnTo>
                  <a:lnTo>
                    <a:pt x="1204944" y="36"/>
                  </a:lnTo>
                  <a:lnTo>
                    <a:pt x="1199340" y="37"/>
                  </a:lnTo>
                  <a:lnTo>
                    <a:pt x="1193735" y="39"/>
                  </a:lnTo>
                  <a:lnTo>
                    <a:pt x="1188131" y="41"/>
                  </a:lnTo>
                  <a:lnTo>
                    <a:pt x="1182526" y="43"/>
                  </a:lnTo>
                  <a:lnTo>
                    <a:pt x="1176922" y="45"/>
                  </a:lnTo>
                  <a:lnTo>
                    <a:pt x="1171318" y="47"/>
                  </a:lnTo>
                  <a:lnTo>
                    <a:pt x="1165713" y="50"/>
                  </a:lnTo>
                  <a:lnTo>
                    <a:pt x="1160109" y="52"/>
                  </a:lnTo>
                  <a:lnTo>
                    <a:pt x="1154504" y="55"/>
                  </a:lnTo>
                  <a:lnTo>
                    <a:pt x="1148900" y="57"/>
                  </a:lnTo>
                  <a:lnTo>
                    <a:pt x="1143296" y="60"/>
                  </a:lnTo>
                  <a:lnTo>
                    <a:pt x="1137691" y="63"/>
                  </a:lnTo>
                  <a:lnTo>
                    <a:pt x="1132087" y="66"/>
                  </a:lnTo>
                  <a:lnTo>
                    <a:pt x="1126482" y="69"/>
                  </a:lnTo>
                  <a:lnTo>
                    <a:pt x="1120878" y="72"/>
                  </a:lnTo>
                  <a:lnTo>
                    <a:pt x="1115274" y="76"/>
                  </a:lnTo>
                  <a:lnTo>
                    <a:pt x="1109669" y="79"/>
                  </a:lnTo>
                  <a:lnTo>
                    <a:pt x="1104065" y="83"/>
                  </a:lnTo>
                  <a:lnTo>
                    <a:pt x="1098461" y="87"/>
                  </a:lnTo>
                  <a:lnTo>
                    <a:pt x="1092856" y="91"/>
                  </a:lnTo>
                  <a:lnTo>
                    <a:pt x="1087252" y="96"/>
                  </a:lnTo>
                  <a:lnTo>
                    <a:pt x="1081647" y="100"/>
                  </a:lnTo>
                  <a:lnTo>
                    <a:pt x="1076043" y="105"/>
                  </a:lnTo>
                  <a:lnTo>
                    <a:pt x="1070439" y="110"/>
                  </a:lnTo>
                  <a:lnTo>
                    <a:pt x="1064834" y="115"/>
                  </a:lnTo>
                  <a:lnTo>
                    <a:pt x="1059230" y="120"/>
                  </a:lnTo>
                  <a:lnTo>
                    <a:pt x="1053625" y="126"/>
                  </a:lnTo>
                  <a:lnTo>
                    <a:pt x="1048021" y="132"/>
                  </a:lnTo>
                  <a:lnTo>
                    <a:pt x="1042417" y="138"/>
                  </a:lnTo>
                  <a:lnTo>
                    <a:pt x="1036812" y="144"/>
                  </a:lnTo>
                  <a:lnTo>
                    <a:pt x="1031208" y="151"/>
                  </a:lnTo>
                  <a:lnTo>
                    <a:pt x="1025603" y="158"/>
                  </a:lnTo>
                  <a:lnTo>
                    <a:pt x="1019999" y="165"/>
                  </a:lnTo>
                  <a:lnTo>
                    <a:pt x="1014395" y="173"/>
                  </a:lnTo>
                  <a:lnTo>
                    <a:pt x="1008790" y="181"/>
                  </a:lnTo>
                  <a:lnTo>
                    <a:pt x="1003186" y="189"/>
                  </a:lnTo>
                  <a:lnTo>
                    <a:pt x="997581" y="198"/>
                  </a:lnTo>
                  <a:lnTo>
                    <a:pt x="991977" y="207"/>
                  </a:lnTo>
                  <a:lnTo>
                    <a:pt x="986373" y="217"/>
                  </a:lnTo>
                  <a:lnTo>
                    <a:pt x="980768" y="227"/>
                  </a:lnTo>
                  <a:lnTo>
                    <a:pt x="975164" y="237"/>
                  </a:lnTo>
                  <a:lnTo>
                    <a:pt x="969559" y="248"/>
                  </a:lnTo>
                  <a:lnTo>
                    <a:pt x="963955" y="260"/>
                  </a:lnTo>
                  <a:lnTo>
                    <a:pt x="958351" y="272"/>
                  </a:lnTo>
                  <a:lnTo>
                    <a:pt x="952746" y="284"/>
                  </a:lnTo>
                  <a:lnTo>
                    <a:pt x="947142" y="297"/>
                  </a:lnTo>
                  <a:lnTo>
                    <a:pt x="941538" y="311"/>
                  </a:lnTo>
                  <a:lnTo>
                    <a:pt x="935933" y="325"/>
                  </a:lnTo>
                  <a:lnTo>
                    <a:pt x="930329" y="340"/>
                  </a:lnTo>
                  <a:lnTo>
                    <a:pt x="924724" y="356"/>
                  </a:lnTo>
                  <a:lnTo>
                    <a:pt x="919120" y="372"/>
                  </a:lnTo>
                  <a:lnTo>
                    <a:pt x="913516" y="390"/>
                  </a:lnTo>
                  <a:lnTo>
                    <a:pt x="907911" y="407"/>
                  </a:lnTo>
                  <a:lnTo>
                    <a:pt x="902307" y="426"/>
                  </a:lnTo>
                  <a:lnTo>
                    <a:pt x="896702" y="446"/>
                  </a:lnTo>
                  <a:lnTo>
                    <a:pt x="891098" y="466"/>
                  </a:lnTo>
                  <a:lnTo>
                    <a:pt x="885494" y="488"/>
                  </a:lnTo>
                  <a:lnTo>
                    <a:pt x="879889" y="510"/>
                  </a:lnTo>
                  <a:lnTo>
                    <a:pt x="874285" y="533"/>
                  </a:lnTo>
                  <a:lnTo>
                    <a:pt x="868680" y="558"/>
                  </a:lnTo>
                  <a:lnTo>
                    <a:pt x="863076" y="583"/>
                  </a:lnTo>
                  <a:lnTo>
                    <a:pt x="857472" y="610"/>
                  </a:lnTo>
                  <a:lnTo>
                    <a:pt x="851867" y="638"/>
                  </a:lnTo>
                  <a:lnTo>
                    <a:pt x="846263" y="667"/>
                  </a:lnTo>
                  <a:lnTo>
                    <a:pt x="840658" y="698"/>
                  </a:lnTo>
                  <a:lnTo>
                    <a:pt x="835054" y="730"/>
                  </a:lnTo>
                  <a:lnTo>
                    <a:pt x="829450" y="763"/>
                  </a:lnTo>
                  <a:lnTo>
                    <a:pt x="823845" y="798"/>
                  </a:lnTo>
                  <a:lnTo>
                    <a:pt x="818241" y="835"/>
                  </a:lnTo>
                  <a:lnTo>
                    <a:pt x="812636" y="873"/>
                  </a:lnTo>
                  <a:lnTo>
                    <a:pt x="807032" y="913"/>
                  </a:lnTo>
                  <a:lnTo>
                    <a:pt x="801428" y="955"/>
                  </a:lnTo>
                  <a:lnTo>
                    <a:pt x="795823" y="999"/>
                  </a:lnTo>
                  <a:lnTo>
                    <a:pt x="790219" y="1045"/>
                  </a:lnTo>
                  <a:lnTo>
                    <a:pt x="784615" y="1093"/>
                  </a:lnTo>
                  <a:lnTo>
                    <a:pt x="779010" y="1143"/>
                  </a:lnTo>
                  <a:lnTo>
                    <a:pt x="773406" y="1195"/>
                  </a:lnTo>
                  <a:lnTo>
                    <a:pt x="767801" y="1250"/>
                  </a:lnTo>
                  <a:lnTo>
                    <a:pt x="762197" y="1308"/>
                  </a:lnTo>
                  <a:lnTo>
                    <a:pt x="756593" y="1368"/>
                  </a:lnTo>
                  <a:lnTo>
                    <a:pt x="750988" y="1430"/>
                  </a:lnTo>
                  <a:lnTo>
                    <a:pt x="745384" y="1496"/>
                  </a:lnTo>
                  <a:lnTo>
                    <a:pt x="739779" y="1565"/>
                  </a:lnTo>
                  <a:lnTo>
                    <a:pt x="734175" y="1637"/>
                  </a:lnTo>
                  <a:lnTo>
                    <a:pt x="728571" y="1712"/>
                  </a:lnTo>
                  <a:lnTo>
                    <a:pt x="722966" y="1791"/>
                  </a:lnTo>
                  <a:lnTo>
                    <a:pt x="717362" y="1873"/>
                  </a:lnTo>
                  <a:lnTo>
                    <a:pt x="711757" y="1960"/>
                  </a:lnTo>
                  <a:lnTo>
                    <a:pt x="706153" y="2050"/>
                  </a:lnTo>
                  <a:lnTo>
                    <a:pt x="700549" y="2144"/>
                  </a:lnTo>
                  <a:lnTo>
                    <a:pt x="694944" y="2243"/>
                  </a:lnTo>
                  <a:lnTo>
                    <a:pt x="689340" y="2346"/>
                  </a:lnTo>
                  <a:lnTo>
                    <a:pt x="683735" y="2455"/>
                  </a:lnTo>
                  <a:lnTo>
                    <a:pt x="678131" y="2568"/>
                  </a:lnTo>
                  <a:lnTo>
                    <a:pt x="672527" y="2686"/>
                  </a:lnTo>
                  <a:lnTo>
                    <a:pt x="666922" y="2810"/>
                  </a:lnTo>
                  <a:lnTo>
                    <a:pt x="661318" y="2940"/>
                  </a:lnTo>
                  <a:lnTo>
                    <a:pt x="655713" y="3075"/>
                  </a:lnTo>
                  <a:lnTo>
                    <a:pt x="650109" y="3217"/>
                  </a:lnTo>
                  <a:lnTo>
                    <a:pt x="644505" y="3365"/>
                  </a:lnTo>
                  <a:lnTo>
                    <a:pt x="638900" y="3521"/>
                  </a:lnTo>
                  <a:lnTo>
                    <a:pt x="633296" y="3683"/>
                  </a:lnTo>
                  <a:lnTo>
                    <a:pt x="627692" y="3853"/>
                  </a:lnTo>
                  <a:lnTo>
                    <a:pt x="622087" y="4031"/>
                  </a:lnTo>
                  <a:lnTo>
                    <a:pt x="616483" y="4217"/>
                  </a:lnTo>
                  <a:lnTo>
                    <a:pt x="610878" y="4412"/>
                  </a:lnTo>
                  <a:lnTo>
                    <a:pt x="605274" y="4616"/>
                  </a:lnTo>
                  <a:lnTo>
                    <a:pt x="599670" y="4829"/>
                  </a:lnTo>
                  <a:lnTo>
                    <a:pt x="594065" y="5052"/>
                  </a:lnTo>
                  <a:lnTo>
                    <a:pt x="588461" y="5285"/>
                  </a:lnTo>
                  <a:lnTo>
                    <a:pt x="582856" y="5529"/>
                  </a:lnTo>
                  <a:lnTo>
                    <a:pt x="577252" y="5784"/>
                  </a:lnTo>
                  <a:lnTo>
                    <a:pt x="571648" y="6051"/>
                  </a:lnTo>
                  <a:lnTo>
                    <a:pt x="566043" y="6330"/>
                  </a:lnTo>
                  <a:lnTo>
                    <a:pt x="560439" y="6623"/>
                  </a:lnTo>
                  <a:lnTo>
                    <a:pt x="554834" y="6928"/>
                  </a:lnTo>
                  <a:lnTo>
                    <a:pt x="549230" y="7248"/>
                  </a:lnTo>
                  <a:lnTo>
                    <a:pt x="543626" y="7582"/>
                  </a:lnTo>
                  <a:lnTo>
                    <a:pt x="538021" y="7931"/>
                  </a:lnTo>
                  <a:lnTo>
                    <a:pt x="532417" y="8297"/>
                  </a:lnTo>
                  <a:lnTo>
                    <a:pt x="526812" y="8679"/>
                  </a:lnTo>
                  <a:lnTo>
                    <a:pt x="521208" y="9079"/>
                  </a:lnTo>
                  <a:lnTo>
                    <a:pt x="515604" y="9497"/>
                  </a:lnTo>
                  <a:lnTo>
                    <a:pt x="509999" y="9934"/>
                  </a:lnTo>
                  <a:lnTo>
                    <a:pt x="504395" y="10391"/>
                  </a:lnTo>
                  <a:lnTo>
                    <a:pt x="498790" y="10868"/>
                  </a:lnTo>
                  <a:lnTo>
                    <a:pt x="493186" y="11368"/>
                  </a:lnTo>
                  <a:lnTo>
                    <a:pt x="487582" y="11890"/>
                  </a:lnTo>
                  <a:lnTo>
                    <a:pt x="481977" y="12435"/>
                  </a:lnTo>
                  <a:lnTo>
                    <a:pt x="476373" y="13005"/>
                  </a:lnTo>
                  <a:lnTo>
                    <a:pt x="470769" y="13601"/>
                  </a:lnTo>
                  <a:lnTo>
                    <a:pt x="465164" y="14224"/>
                  </a:lnTo>
                  <a:lnTo>
                    <a:pt x="459560" y="14874"/>
                  </a:lnTo>
                  <a:lnTo>
                    <a:pt x="453955" y="15554"/>
                  </a:lnTo>
                  <a:lnTo>
                    <a:pt x="448351" y="16264"/>
                  </a:lnTo>
                  <a:lnTo>
                    <a:pt x="442747" y="17005"/>
                  </a:lnTo>
                  <a:lnTo>
                    <a:pt x="437142" y="17780"/>
                  </a:lnTo>
                  <a:lnTo>
                    <a:pt x="431538" y="18589"/>
                  </a:lnTo>
                  <a:lnTo>
                    <a:pt x="425933" y="19433"/>
                  </a:lnTo>
                  <a:lnTo>
                    <a:pt x="420329" y="20315"/>
                  </a:lnTo>
                  <a:lnTo>
                    <a:pt x="414725" y="21236"/>
                  </a:lnTo>
                  <a:lnTo>
                    <a:pt x="409120" y="22197"/>
                  </a:lnTo>
                  <a:lnTo>
                    <a:pt x="403516" y="23200"/>
                  </a:lnTo>
                  <a:lnTo>
                    <a:pt x="397911" y="24246"/>
                  </a:lnTo>
                  <a:lnTo>
                    <a:pt x="392307" y="25339"/>
                  </a:lnTo>
                  <a:lnTo>
                    <a:pt x="386703" y="26478"/>
                  </a:lnTo>
                  <a:lnTo>
                    <a:pt x="381098" y="27666"/>
                  </a:lnTo>
                  <a:lnTo>
                    <a:pt x="375494" y="28906"/>
                  </a:lnTo>
                  <a:lnTo>
                    <a:pt x="369889" y="30198"/>
                  </a:lnTo>
                  <a:lnTo>
                    <a:pt x="364285" y="31545"/>
                  </a:lnTo>
                  <a:lnTo>
                    <a:pt x="358681" y="32950"/>
                  </a:lnTo>
                  <a:lnTo>
                    <a:pt x="353076" y="34413"/>
                  </a:lnTo>
                  <a:lnTo>
                    <a:pt x="347472" y="35938"/>
                  </a:lnTo>
                  <a:lnTo>
                    <a:pt x="341867" y="37527"/>
                  </a:lnTo>
                  <a:lnTo>
                    <a:pt x="336263" y="39182"/>
                  </a:lnTo>
                  <a:lnTo>
                    <a:pt x="330659" y="40904"/>
                  </a:lnTo>
                  <a:lnTo>
                    <a:pt x="325054" y="42698"/>
                  </a:lnTo>
                  <a:lnTo>
                    <a:pt x="319450" y="44565"/>
                  </a:lnTo>
                  <a:lnTo>
                    <a:pt x="313846" y="46507"/>
                  </a:lnTo>
                  <a:lnTo>
                    <a:pt x="308241" y="48528"/>
                  </a:lnTo>
                  <a:lnTo>
                    <a:pt x="302637" y="50630"/>
                  </a:lnTo>
                  <a:lnTo>
                    <a:pt x="297032" y="52815"/>
                  </a:lnTo>
                  <a:lnTo>
                    <a:pt x="291428" y="55086"/>
                  </a:lnTo>
                  <a:lnTo>
                    <a:pt x="285824" y="57446"/>
                  </a:lnTo>
                  <a:lnTo>
                    <a:pt x="280219" y="59898"/>
                  </a:lnTo>
                  <a:lnTo>
                    <a:pt x="274615" y="62443"/>
                  </a:lnTo>
                  <a:lnTo>
                    <a:pt x="269010" y="65087"/>
                  </a:lnTo>
                  <a:lnTo>
                    <a:pt x="263406" y="67830"/>
                  </a:lnTo>
                  <a:lnTo>
                    <a:pt x="257802" y="70675"/>
                  </a:lnTo>
                  <a:lnTo>
                    <a:pt x="252197" y="73626"/>
                  </a:lnTo>
                  <a:lnTo>
                    <a:pt x="246593" y="76686"/>
                  </a:lnTo>
                  <a:lnTo>
                    <a:pt x="240988" y="79856"/>
                  </a:lnTo>
                  <a:lnTo>
                    <a:pt x="235384" y="83140"/>
                  </a:lnTo>
                  <a:lnTo>
                    <a:pt x="229780" y="86540"/>
                  </a:lnTo>
                  <a:lnTo>
                    <a:pt x="224175" y="90060"/>
                  </a:lnTo>
                  <a:lnTo>
                    <a:pt x="218571" y="93701"/>
                  </a:lnTo>
                  <a:lnTo>
                    <a:pt x="212966" y="97466"/>
                  </a:lnTo>
                  <a:lnTo>
                    <a:pt x="207362" y="101358"/>
                  </a:lnTo>
                  <a:lnTo>
                    <a:pt x="201758" y="105378"/>
                  </a:lnTo>
                  <a:lnTo>
                    <a:pt x="196153" y="109530"/>
                  </a:lnTo>
                  <a:lnTo>
                    <a:pt x="190549" y="113815"/>
                  </a:lnTo>
                  <a:lnTo>
                    <a:pt x="184944" y="118235"/>
                  </a:lnTo>
                  <a:lnTo>
                    <a:pt x="179340" y="122792"/>
                  </a:lnTo>
                  <a:lnTo>
                    <a:pt x="173736" y="127487"/>
                  </a:lnTo>
                  <a:lnTo>
                    <a:pt x="168131" y="132323"/>
                  </a:lnTo>
                  <a:lnTo>
                    <a:pt x="162527" y="137300"/>
                  </a:lnTo>
                  <a:lnTo>
                    <a:pt x="156923" y="142420"/>
                  </a:lnTo>
                  <a:lnTo>
                    <a:pt x="151318" y="147683"/>
                  </a:lnTo>
                  <a:lnTo>
                    <a:pt x="145714" y="153090"/>
                  </a:lnTo>
                  <a:lnTo>
                    <a:pt x="140109" y="158641"/>
                  </a:lnTo>
                  <a:lnTo>
                    <a:pt x="134505" y="164336"/>
                  </a:lnTo>
                  <a:lnTo>
                    <a:pt x="128901" y="170176"/>
                  </a:lnTo>
                  <a:lnTo>
                    <a:pt x="123296" y="176160"/>
                  </a:lnTo>
                  <a:lnTo>
                    <a:pt x="117692" y="182286"/>
                  </a:lnTo>
                  <a:lnTo>
                    <a:pt x="112087" y="188555"/>
                  </a:lnTo>
                  <a:lnTo>
                    <a:pt x="106483" y="194964"/>
                  </a:lnTo>
                  <a:lnTo>
                    <a:pt x="100879" y="201511"/>
                  </a:lnTo>
                  <a:lnTo>
                    <a:pt x="95274" y="208195"/>
                  </a:lnTo>
                  <a:lnTo>
                    <a:pt x="89670" y="215013"/>
                  </a:lnTo>
                  <a:lnTo>
                    <a:pt x="84065" y="221962"/>
                  </a:lnTo>
                  <a:lnTo>
                    <a:pt x="78461" y="229040"/>
                  </a:lnTo>
                  <a:lnTo>
                    <a:pt x="72857" y="236242"/>
                  </a:lnTo>
                  <a:lnTo>
                    <a:pt x="67252" y="243564"/>
                  </a:lnTo>
                  <a:lnTo>
                    <a:pt x="61648" y="251003"/>
                  </a:lnTo>
                  <a:lnTo>
                    <a:pt x="56043" y="258553"/>
                  </a:lnTo>
                  <a:lnTo>
                    <a:pt x="50439" y="266211"/>
                  </a:lnTo>
                  <a:lnTo>
                    <a:pt x="44835" y="273969"/>
                  </a:lnTo>
                  <a:lnTo>
                    <a:pt x="39230" y="281824"/>
                  </a:lnTo>
                  <a:lnTo>
                    <a:pt x="33626" y="289768"/>
                  </a:lnTo>
                  <a:lnTo>
                    <a:pt x="28021" y="297796"/>
                  </a:lnTo>
                  <a:lnTo>
                    <a:pt x="22417" y="305901"/>
                  </a:lnTo>
                  <a:lnTo>
                    <a:pt x="16813" y="314077"/>
                  </a:lnTo>
                  <a:lnTo>
                    <a:pt x="11208" y="322315"/>
                  </a:lnTo>
                  <a:lnTo>
                    <a:pt x="5604" y="330610"/>
                  </a:lnTo>
                  <a:lnTo>
                    <a:pt x="0" y="338953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644151" y="4190816"/>
              <a:ext cx="1883076" cy="198444"/>
            </a:xfrm>
            <a:custGeom>
              <a:avLst/>
              <a:pathLst>
                <a:path w="1883076" h="198444">
                  <a:moveTo>
                    <a:pt x="0" y="198444"/>
                  </a:moveTo>
                  <a:lnTo>
                    <a:pt x="5604" y="194329"/>
                  </a:lnTo>
                  <a:lnTo>
                    <a:pt x="11208" y="190204"/>
                  </a:lnTo>
                  <a:lnTo>
                    <a:pt x="16813" y="186073"/>
                  </a:lnTo>
                  <a:lnTo>
                    <a:pt x="22417" y="181942"/>
                  </a:lnTo>
                  <a:lnTo>
                    <a:pt x="28021" y="177815"/>
                  </a:lnTo>
                  <a:lnTo>
                    <a:pt x="33626" y="173696"/>
                  </a:lnTo>
                  <a:lnTo>
                    <a:pt x="39230" y="169590"/>
                  </a:lnTo>
                  <a:lnTo>
                    <a:pt x="44835" y="165501"/>
                  </a:lnTo>
                  <a:lnTo>
                    <a:pt x="50439" y="161434"/>
                  </a:lnTo>
                  <a:lnTo>
                    <a:pt x="56043" y="157393"/>
                  </a:lnTo>
                  <a:lnTo>
                    <a:pt x="61648" y="153381"/>
                  </a:lnTo>
                  <a:lnTo>
                    <a:pt x="67252" y="149402"/>
                  </a:lnTo>
                  <a:lnTo>
                    <a:pt x="72857" y="145460"/>
                  </a:lnTo>
                  <a:lnTo>
                    <a:pt x="78461" y="141559"/>
                  </a:lnTo>
                  <a:lnTo>
                    <a:pt x="84065" y="137701"/>
                  </a:lnTo>
                  <a:lnTo>
                    <a:pt x="89670" y="133890"/>
                  </a:lnTo>
                  <a:lnTo>
                    <a:pt x="95274" y="130128"/>
                  </a:lnTo>
                  <a:lnTo>
                    <a:pt x="100879" y="126419"/>
                  </a:lnTo>
                  <a:lnTo>
                    <a:pt x="106483" y="122765"/>
                  </a:lnTo>
                  <a:lnTo>
                    <a:pt x="112087" y="119168"/>
                  </a:lnTo>
                  <a:lnTo>
                    <a:pt x="117692" y="115630"/>
                  </a:lnTo>
                  <a:lnTo>
                    <a:pt x="123296" y="112153"/>
                  </a:lnTo>
                  <a:lnTo>
                    <a:pt x="128901" y="108738"/>
                  </a:lnTo>
                  <a:lnTo>
                    <a:pt x="134505" y="105388"/>
                  </a:lnTo>
                  <a:lnTo>
                    <a:pt x="140109" y="102104"/>
                  </a:lnTo>
                  <a:lnTo>
                    <a:pt x="145714" y="98886"/>
                  </a:lnTo>
                  <a:lnTo>
                    <a:pt x="151318" y="95736"/>
                  </a:lnTo>
                  <a:lnTo>
                    <a:pt x="156923" y="92655"/>
                  </a:lnTo>
                  <a:lnTo>
                    <a:pt x="162527" y="89642"/>
                  </a:lnTo>
                  <a:lnTo>
                    <a:pt x="168131" y="86699"/>
                  </a:lnTo>
                  <a:lnTo>
                    <a:pt x="173736" y="83826"/>
                  </a:lnTo>
                  <a:lnTo>
                    <a:pt x="179340" y="81022"/>
                  </a:lnTo>
                  <a:lnTo>
                    <a:pt x="184944" y="78289"/>
                  </a:lnTo>
                  <a:lnTo>
                    <a:pt x="190549" y="75625"/>
                  </a:lnTo>
                  <a:lnTo>
                    <a:pt x="196153" y="73031"/>
                  </a:lnTo>
                  <a:lnTo>
                    <a:pt x="201758" y="70507"/>
                  </a:lnTo>
                  <a:lnTo>
                    <a:pt x="207362" y="68051"/>
                  </a:lnTo>
                  <a:lnTo>
                    <a:pt x="212966" y="65663"/>
                  </a:lnTo>
                  <a:lnTo>
                    <a:pt x="218571" y="63342"/>
                  </a:lnTo>
                  <a:lnTo>
                    <a:pt x="224175" y="61088"/>
                  </a:lnTo>
                  <a:lnTo>
                    <a:pt x="229780" y="58900"/>
                  </a:lnTo>
                  <a:lnTo>
                    <a:pt x="235384" y="56777"/>
                  </a:lnTo>
                  <a:lnTo>
                    <a:pt x="240988" y="54718"/>
                  </a:lnTo>
                  <a:lnTo>
                    <a:pt x="246593" y="52722"/>
                  </a:lnTo>
                  <a:lnTo>
                    <a:pt x="252197" y="50788"/>
                  </a:lnTo>
                  <a:lnTo>
                    <a:pt x="257802" y="48914"/>
                  </a:lnTo>
                  <a:lnTo>
                    <a:pt x="263406" y="47100"/>
                  </a:lnTo>
                  <a:lnTo>
                    <a:pt x="269010" y="45345"/>
                  </a:lnTo>
                  <a:lnTo>
                    <a:pt x="274615" y="43646"/>
                  </a:lnTo>
                  <a:lnTo>
                    <a:pt x="280219" y="42004"/>
                  </a:lnTo>
                  <a:lnTo>
                    <a:pt x="285824" y="40416"/>
                  </a:lnTo>
                  <a:lnTo>
                    <a:pt x="291428" y="38881"/>
                  </a:lnTo>
                  <a:lnTo>
                    <a:pt x="297032" y="37398"/>
                  </a:lnTo>
                  <a:lnTo>
                    <a:pt x="302637" y="35967"/>
                  </a:lnTo>
                  <a:lnTo>
                    <a:pt x="308241" y="34584"/>
                  </a:lnTo>
                  <a:lnTo>
                    <a:pt x="313846" y="33250"/>
                  </a:lnTo>
                  <a:lnTo>
                    <a:pt x="319450" y="31962"/>
                  </a:lnTo>
                  <a:lnTo>
                    <a:pt x="325054" y="30720"/>
                  </a:lnTo>
                  <a:lnTo>
                    <a:pt x="330659" y="29523"/>
                  </a:lnTo>
                  <a:lnTo>
                    <a:pt x="336263" y="28368"/>
                  </a:lnTo>
                  <a:lnTo>
                    <a:pt x="341867" y="27255"/>
                  </a:lnTo>
                  <a:lnTo>
                    <a:pt x="347472" y="26182"/>
                  </a:lnTo>
                  <a:lnTo>
                    <a:pt x="353076" y="25149"/>
                  </a:lnTo>
                  <a:lnTo>
                    <a:pt x="358681" y="24154"/>
                  </a:lnTo>
                  <a:lnTo>
                    <a:pt x="364285" y="23195"/>
                  </a:lnTo>
                  <a:lnTo>
                    <a:pt x="369889" y="22272"/>
                  </a:lnTo>
                  <a:lnTo>
                    <a:pt x="375494" y="21384"/>
                  </a:lnTo>
                  <a:lnTo>
                    <a:pt x="381098" y="20529"/>
                  </a:lnTo>
                  <a:lnTo>
                    <a:pt x="386703" y="19707"/>
                  </a:lnTo>
                  <a:lnTo>
                    <a:pt x="392307" y="18916"/>
                  </a:lnTo>
                  <a:lnTo>
                    <a:pt x="397911" y="18154"/>
                  </a:lnTo>
                  <a:lnTo>
                    <a:pt x="403516" y="17422"/>
                  </a:lnTo>
                  <a:lnTo>
                    <a:pt x="409120" y="16719"/>
                  </a:lnTo>
                  <a:lnTo>
                    <a:pt x="414725" y="16042"/>
                  </a:lnTo>
                  <a:lnTo>
                    <a:pt x="420329" y="15392"/>
                  </a:lnTo>
                  <a:lnTo>
                    <a:pt x="425933" y="14766"/>
                  </a:lnTo>
                  <a:lnTo>
                    <a:pt x="431538" y="14166"/>
                  </a:lnTo>
                  <a:lnTo>
                    <a:pt x="437142" y="13589"/>
                  </a:lnTo>
                  <a:lnTo>
                    <a:pt x="442747" y="13034"/>
                  </a:lnTo>
                  <a:lnTo>
                    <a:pt x="448351" y="12501"/>
                  </a:lnTo>
                  <a:lnTo>
                    <a:pt x="453955" y="11990"/>
                  </a:lnTo>
                  <a:lnTo>
                    <a:pt x="459560" y="11499"/>
                  </a:lnTo>
                  <a:lnTo>
                    <a:pt x="465164" y="11027"/>
                  </a:lnTo>
                  <a:lnTo>
                    <a:pt x="470769" y="10574"/>
                  </a:lnTo>
                  <a:lnTo>
                    <a:pt x="476373" y="10139"/>
                  </a:lnTo>
                  <a:lnTo>
                    <a:pt x="481977" y="9722"/>
                  </a:lnTo>
                  <a:lnTo>
                    <a:pt x="487582" y="9321"/>
                  </a:lnTo>
                  <a:lnTo>
                    <a:pt x="493186" y="8936"/>
                  </a:lnTo>
                  <a:lnTo>
                    <a:pt x="498790" y="8567"/>
                  </a:lnTo>
                  <a:lnTo>
                    <a:pt x="504395" y="8213"/>
                  </a:lnTo>
                  <a:lnTo>
                    <a:pt x="509999" y="7873"/>
                  </a:lnTo>
                  <a:lnTo>
                    <a:pt x="515604" y="7547"/>
                  </a:lnTo>
                  <a:lnTo>
                    <a:pt x="521208" y="7235"/>
                  </a:lnTo>
                  <a:lnTo>
                    <a:pt x="526812" y="6935"/>
                  </a:lnTo>
                  <a:lnTo>
                    <a:pt x="532417" y="6647"/>
                  </a:lnTo>
                  <a:lnTo>
                    <a:pt x="538021" y="6371"/>
                  </a:lnTo>
                  <a:lnTo>
                    <a:pt x="543626" y="6106"/>
                  </a:lnTo>
                  <a:lnTo>
                    <a:pt x="549230" y="5852"/>
                  </a:lnTo>
                  <a:lnTo>
                    <a:pt x="554834" y="5609"/>
                  </a:lnTo>
                  <a:lnTo>
                    <a:pt x="560439" y="5375"/>
                  </a:lnTo>
                  <a:lnTo>
                    <a:pt x="566043" y="5151"/>
                  </a:lnTo>
                  <a:lnTo>
                    <a:pt x="571648" y="4937"/>
                  </a:lnTo>
                  <a:lnTo>
                    <a:pt x="577252" y="4731"/>
                  </a:lnTo>
                  <a:lnTo>
                    <a:pt x="582856" y="4533"/>
                  </a:lnTo>
                  <a:lnTo>
                    <a:pt x="588461" y="4344"/>
                  </a:lnTo>
                  <a:lnTo>
                    <a:pt x="594065" y="4163"/>
                  </a:lnTo>
                  <a:lnTo>
                    <a:pt x="599670" y="3989"/>
                  </a:lnTo>
                  <a:lnTo>
                    <a:pt x="605274" y="3822"/>
                  </a:lnTo>
                  <a:lnTo>
                    <a:pt x="610878" y="3663"/>
                  </a:lnTo>
                  <a:lnTo>
                    <a:pt x="616483" y="3509"/>
                  </a:lnTo>
                  <a:lnTo>
                    <a:pt x="622087" y="3363"/>
                  </a:lnTo>
                  <a:lnTo>
                    <a:pt x="627692" y="3222"/>
                  </a:lnTo>
                  <a:lnTo>
                    <a:pt x="633296" y="3087"/>
                  </a:lnTo>
                  <a:lnTo>
                    <a:pt x="638900" y="2958"/>
                  </a:lnTo>
                  <a:lnTo>
                    <a:pt x="644505" y="2834"/>
                  </a:lnTo>
                  <a:lnTo>
                    <a:pt x="650109" y="2715"/>
                  </a:lnTo>
                  <a:lnTo>
                    <a:pt x="655713" y="2602"/>
                  </a:lnTo>
                  <a:lnTo>
                    <a:pt x="661318" y="2493"/>
                  </a:lnTo>
                  <a:lnTo>
                    <a:pt x="666922" y="2388"/>
                  </a:lnTo>
                  <a:lnTo>
                    <a:pt x="672527" y="2288"/>
                  </a:lnTo>
                  <a:lnTo>
                    <a:pt x="678131" y="2192"/>
                  </a:lnTo>
                  <a:lnTo>
                    <a:pt x="683735" y="2100"/>
                  </a:lnTo>
                  <a:lnTo>
                    <a:pt x="689340" y="2012"/>
                  </a:lnTo>
                  <a:lnTo>
                    <a:pt x="694944" y="1928"/>
                  </a:lnTo>
                  <a:lnTo>
                    <a:pt x="700549" y="1847"/>
                  </a:lnTo>
                  <a:lnTo>
                    <a:pt x="706153" y="1770"/>
                  </a:lnTo>
                  <a:lnTo>
                    <a:pt x="711757" y="1695"/>
                  </a:lnTo>
                  <a:lnTo>
                    <a:pt x="717362" y="1624"/>
                  </a:lnTo>
                  <a:lnTo>
                    <a:pt x="722966" y="1556"/>
                  </a:lnTo>
                  <a:lnTo>
                    <a:pt x="728571" y="1491"/>
                  </a:lnTo>
                  <a:lnTo>
                    <a:pt x="734175" y="1428"/>
                  </a:lnTo>
                  <a:lnTo>
                    <a:pt x="739779" y="1368"/>
                  </a:lnTo>
                  <a:lnTo>
                    <a:pt x="745384" y="1311"/>
                  </a:lnTo>
                  <a:lnTo>
                    <a:pt x="750988" y="1256"/>
                  </a:lnTo>
                  <a:lnTo>
                    <a:pt x="756593" y="1203"/>
                  </a:lnTo>
                  <a:lnTo>
                    <a:pt x="762197" y="1152"/>
                  </a:lnTo>
                  <a:lnTo>
                    <a:pt x="767801" y="1104"/>
                  </a:lnTo>
                  <a:lnTo>
                    <a:pt x="773406" y="1058"/>
                  </a:lnTo>
                  <a:lnTo>
                    <a:pt x="779010" y="1013"/>
                  </a:lnTo>
                  <a:lnTo>
                    <a:pt x="784615" y="970"/>
                  </a:lnTo>
                  <a:lnTo>
                    <a:pt x="790219" y="930"/>
                  </a:lnTo>
                  <a:lnTo>
                    <a:pt x="795823" y="891"/>
                  </a:lnTo>
                  <a:lnTo>
                    <a:pt x="801428" y="853"/>
                  </a:lnTo>
                  <a:lnTo>
                    <a:pt x="807032" y="817"/>
                  </a:lnTo>
                  <a:lnTo>
                    <a:pt x="812636" y="783"/>
                  </a:lnTo>
                  <a:lnTo>
                    <a:pt x="818241" y="750"/>
                  </a:lnTo>
                  <a:lnTo>
                    <a:pt x="823845" y="718"/>
                  </a:lnTo>
                  <a:lnTo>
                    <a:pt x="829450" y="688"/>
                  </a:lnTo>
                  <a:lnTo>
                    <a:pt x="835054" y="659"/>
                  </a:lnTo>
                  <a:lnTo>
                    <a:pt x="840658" y="631"/>
                  </a:lnTo>
                  <a:lnTo>
                    <a:pt x="846263" y="604"/>
                  </a:lnTo>
                  <a:lnTo>
                    <a:pt x="851867" y="579"/>
                  </a:lnTo>
                  <a:lnTo>
                    <a:pt x="857472" y="555"/>
                  </a:lnTo>
                  <a:lnTo>
                    <a:pt x="863076" y="531"/>
                  </a:lnTo>
                  <a:lnTo>
                    <a:pt x="868680" y="509"/>
                  </a:lnTo>
                  <a:lnTo>
                    <a:pt x="874285" y="487"/>
                  </a:lnTo>
                  <a:lnTo>
                    <a:pt x="879889" y="467"/>
                  </a:lnTo>
                  <a:lnTo>
                    <a:pt x="885494" y="447"/>
                  </a:lnTo>
                  <a:lnTo>
                    <a:pt x="891098" y="428"/>
                  </a:lnTo>
                  <a:lnTo>
                    <a:pt x="896702" y="410"/>
                  </a:lnTo>
                  <a:lnTo>
                    <a:pt x="902307" y="392"/>
                  </a:lnTo>
                  <a:lnTo>
                    <a:pt x="907911" y="376"/>
                  </a:lnTo>
                  <a:lnTo>
                    <a:pt x="913516" y="360"/>
                  </a:lnTo>
                  <a:lnTo>
                    <a:pt x="919120" y="344"/>
                  </a:lnTo>
                  <a:lnTo>
                    <a:pt x="924724" y="330"/>
                  </a:lnTo>
                  <a:lnTo>
                    <a:pt x="930329" y="316"/>
                  </a:lnTo>
                  <a:lnTo>
                    <a:pt x="935933" y="302"/>
                  </a:lnTo>
                  <a:lnTo>
                    <a:pt x="941538" y="289"/>
                  </a:lnTo>
                  <a:lnTo>
                    <a:pt x="947142" y="277"/>
                  </a:lnTo>
                  <a:lnTo>
                    <a:pt x="952746" y="265"/>
                  </a:lnTo>
                  <a:lnTo>
                    <a:pt x="958351" y="254"/>
                  </a:lnTo>
                  <a:lnTo>
                    <a:pt x="963955" y="243"/>
                  </a:lnTo>
                  <a:lnTo>
                    <a:pt x="969559" y="233"/>
                  </a:lnTo>
                  <a:lnTo>
                    <a:pt x="975164" y="223"/>
                  </a:lnTo>
                  <a:lnTo>
                    <a:pt x="980768" y="213"/>
                  </a:lnTo>
                  <a:lnTo>
                    <a:pt x="986373" y="204"/>
                  </a:lnTo>
                  <a:lnTo>
                    <a:pt x="991977" y="195"/>
                  </a:lnTo>
                  <a:lnTo>
                    <a:pt x="997581" y="187"/>
                  </a:lnTo>
                  <a:lnTo>
                    <a:pt x="1003186" y="179"/>
                  </a:lnTo>
                  <a:lnTo>
                    <a:pt x="1008790" y="171"/>
                  </a:lnTo>
                  <a:lnTo>
                    <a:pt x="1014395" y="164"/>
                  </a:lnTo>
                  <a:lnTo>
                    <a:pt x="1019999" y="156"/>
                  </a:lnTo>
                  <a:lnTo>
                    <a:pt x="1025603" y="150"/>
                  </a:lnTo>
                  <a:lnTo>
                    <a:pt x="1031208" y="143"/>
                  </a:lnTo>
                  <a:lnTo>
                    <a:pt x="1036812" y="137"/>
                  </a:lnTo>
                  <a:lnTo>
                    <a:pt x="1042417" y="131"/>
                  </a:lnTo>
                  <a:lnTo>
                    <a:pt x="1048021" y="125"/>
                  </a:lnTo>
                  <a:lnTo>
                    <a:pt x="1053625" y="120"/>
                  </a:lnTo>
                  <a:lnTo>
                    <a:pt x="1059230" y="115"/>
                  </a:lnTo>
                  <a:lnTo>
                    <a:pt x="1064834" y="110"/>
                  </a:lnTo>
                  <a:lnTo>
                    <a:pt x="1070439" y="105"/>
                  </a:lnTo>
                  <a:lnTo>
                    <a:pt x="1076043" y="100"/>
                  </a:lnTo>
                  <a:lnTo>
                    <a:pt x="1081647" y="96"/>
                  </a:lnTo>
                  <a:lnTo>
                    <a:pt x="1087252" y="91"/>
                  </a:lnTo>
                  <a:lnTo>
                    <a:pt x="1092856" y="87"/>
                  </a:lnTo>
                  <a:lnTo>
                    <a:pt x="1098461" y="84"/>
                  </a:lnTo>
                  <a:lnTo>
                    <a:pt x="1104065" y="80"/>
                  </a:lnTo>
                  <a:lnTo>
                    <a:pt x="1109669" y="76"/>
                  </a:lnTo>
                  <a:lnTo>
                    <a:pt x="1115274" y="73"/>
                  </a:lnTo>
                  <a:lnTo>
                    <a:pt x="1120878" y="70"/>
                  </a:lnTo>
                  <a:lnTo>
                    <a:pt x="1126482" y="67"/>
                  </a:lnTo>
                  <a:lnTo>
                    <a:pt x="1132087" y="64"/>
                  </a:lnTo>
                  <a:lnTo>
                    <a:pt x="1137691" y="61"/>
                  </a:lnTo>
                  <a:lnTo>
                    <a:pt x="1143296" y="58"/>
                  </a:lnTo>
                  <a:lnTo>
                    <a:pt x="1148900" y="55"/>
                  </a:lnTo>
                  <a:lnTo>
                    <a:pt x="1154504" y="53"/>
                  </a:lnTo>
                  <a:lnTo>
                    <a:pt x="1160109" y="50"/>
                  </a:lnTo>
                  <a:lnTo>
                    <a:pt x="1165713" y="48"/>
                  </a:lnTo>
                  <a:lnTo>
                    <a:pt x="1171318" y="46"/>
                  </a:lnTo>
                  <a:lnTo>
                    <a:pt x="1176922" y="44"/>
                  </a:lnTo>
                  <a:lnTo>
                    <a:pt x="1182526" y="42"/>
                  </a:lnTo>
                  <a:lnTo>
                    <a:pt x="1188131" y="40"/>
                  </a:lnTo>
                  <a:lnTo>
                    <a:pt x="1193735" y="38"/>
                  </a:lnTo>
                  <a:lnTo>
                    <a:pt x="1199340" y="36"/>
                  </a:lnTo>
                  <a:lnTo>
                    <a:pt x="1204944" y="35"/>
                  </a:lnTo>
                  <a:lnTo>
                    <a:pt x="1210548" y="33"/>
                  </a:lnTo>
                  <a:lnTo>
                    <a:pt x="1216153" y="32"/>
                  </a:lnTo>
                  <a:lnTo>
                    <a:pt x="1221757" y="30"/>
                  </a:lnTo>
                  <a:lnTo>
                    <a:pt x="1227362" y="29"/>
                  </a:lnTo>
                  <a:lnTo>
                    <a:pt x="1232966" y="27"/>
                  </a:lnTo>
                  <a:lnTo>
                    <a:pt x="1238570" y="26"/>
                  </a:lnTo>
                  <a:lnTo>
                    <a:pt x="1244175" y="25"/>
                  </a:lnTo>
                  <a:lnTo>
                    <a:pt x="1249779" y="24"/>
                  </a:lnTo>
                  <a:lnTo>
                    <a:pt x="1255384" y="22"/>
                  </a:lnTo>
                  <a:lnTo>
                    <a:pt x="1260988" y="21"/>
                  </a:lnTo>
                  <a:lnTo>
                    <a:pt x="1266592" y="20"/>
                  </a:lnTo>
                  <a:lnTo>
                    <a:pt x="1272197" y="19"/>
                  </a:lnTo>
                  <a:lnTo>
                    <a:pt x="1277801" y="18"/>
                  </a:lnTo>
                  <a:lnTo>
                    <a:pt x="1283406" y="18"/>
                  </a:lnTo>
                  <a:lnTo>
                    <a:pt x="1289010" y="17"/>
                  </a:lnTo>
                  <a:lnTo>
                    <a:pt x="1294614" y="16"/>
                  </a:lnTo>
                  <a:lnTo>
                    <a:pt x="1300219" y="15"/>
                  </a:lnTo>
                  <a:lnTo>
                    <a:pt x="1305823" y="14"/>
                  </a:lnTo>
                  <a:lnTo>
                    <a:pt x="1311427" y="14"/>
                  </a:lnTo>
                  <a:lnTo>
                    <a:pt x="1317032" y="13"/>
                  </a:lnTo>
                  <a:lnTo>
                    <a:pt x="1322636" y="12"/>
                  </a:lnTo>
                  <a:lnTo>
                    <a:pt x="1328241" y="12"/>
                  </a:lnTo>
                  <a:lnTo>
                    <a:pt x="1333845" y="11"/>
                  </a:lnTo>
                  <a:lnTo>
                    <a:pt x="1339449" y="11"/>
                  </a:lnTo>
                  <a:lnTo>
                    <a:pt x="1345054" y="10"/>
                  </a:lnTo>
                  <a:lnTo>
                    <a:pt x="1350658" y="10"/>
                  </a:lnTo>
                  <a:lnTo>
                    <a:pt x="1356263" y="9"/>
                  </a:lnTo>
                  <a:lnTo>
                    <a:pt x="1361867" y="9"/>
                  </a:lnTo>
                  <a:lnTo>
                    <a:pt x="1367471" y="8"/>
                  </a:lnTo>
                  <a:lnTo>
                    <a:pt x="1373076" y="8"/>
                  </a:lnTo>
                  <a:lnTo>
                    <a:pt x="1378680" y="7"/>
                  </a:lnTo>
                  <a:lnTo>
                    <a:pt x="1384285" y="7"/>
                  </a:lnTo>
                  <a:lnTo>
                    <a:pt x="1389889" y="7"/>
                  </a:lnTo>
                  <a:lnTo>
                    <a:pt x="1395493" y="6"/>
                  </a:lnTo>
                  <a:lnTo>
                    <a:pt x="1401098" y="6"/>
                  </a:lnTo>
                  <a:lnTo>
                    <a:pt x="1406702" y="6"/>
                  </a:lnTo>
                  <a:lnTo>
                    <a:pt x="1412307" y="5"/>
                  </a:lnTo>
                  <a:lnTo>
                    <a:pt x="1417911" y="5"/>
                  </a:lnTo>
                  <a:lnTo>
                    <a:pt x="1423515" y="5"/>
                  </a:lnTo>
                  <a:lnTo>
                    <a:pt x="1429120" y="4"/>
                  </a:lnTo>
                  <a:lnTo>
                    <a:pt x="1434724" y="4"/>
                  </a:lnTo>
                  <a:lnTo>
                    <a:pt x="1440329" y="4"/>
                  </a:lnTo>
                  <a:lnTo>
                    <a:pt x="1445933" y="4"/>
                  </a:lnTo>
                  <a:lnTo>
                    <a:pt x="1451537" y="4"/>
                  </a:lnTo>
                  <a:lnTo>
                    <a:pt x="1457142" y="3"/>
                  </a:lnTo>
                  <a:lnTo>
                    <a:pt x="1462746" y="3"/>
                  </a:lnTo>
                  <a:lnTo>
                    <a:pt x="1468350" y="3"/>
                  </a:lnTo>
                  <a:lnTo>
                    <a:pt x="1473955" y="3"/>
                  </a:lnTo>
                  <a:lnTo>
                    <a:pt x="1479559" y="3"/>
                  </a:lnTo>
                  <a:lnTo>
                    <a:pt x="1485164" y="2"/>
                  </a:lnTo>
                  <a:lnTo>
                    <a:pt x="1490768" y="2"/>
                  </a:lnTo>
                  <a:lnTo>
                    <a:pt x="1496372" y="2"/>
                  </a:lnTo>
                  <a:lnTo>
                    <a:pt x="1501977" y="2"/>
                  </a:lnTo>
                  <a:lnTo>
                    <a:pt x="1507581" y="2"/>
                  </a:lnTo>
                  <a:lnTo>
                    <a:pt x="1513186" y="2"/>
                  </a:lnTo>
                  <a:lnTo>
                    <a:pt x="1518790" y="2"/>
                  </a:lnTo>
                  <a:lnTo>
                    <a:pt x="1524394" y="2"/>
                  </a:lnTo>
                  <a:lnTo>
                    <a:pt x="1529999" y="1"/>
                  </a:lnTo>
                  <a:lnTo>
                    <a:pt x="1535603" y="1"/>
                  </a:lnTo>
                  <a:lnTo>
                    <a:pt x="1541208" y="1"/>
                  </a:lnTo>
                  <a:lnTo>
                    <a:pt x="1546812" y="1"/>
                  </a:lnTo>
                  <a:lnTo>
                    <a:pt x="1552416" y="1"/>
                  </a:lnTo>
                  <a:lnTo>
                    <a:pt x="1558021" y="1"/>
                  </a:lnTo>
                  <a:lnTo>
                    <a:pt x="1563625" y="1"/>
                  </a:lnTo>
                  <a:lnTo>
                    <a:pt x="1569230" y="1"/>
                  </a:lnTo>
                  <a:lnTo>
                    <a:pt x="1574834" y="1"/>
                  </a:lnTo>
                  <a:lnTo>
                    <a:pt x="1580438" y="1"/>
                  </a:lnTo>
                  <a:lnTo>
                    <a:pt x="1586043" y="1"/>
                  </a:lnTo>
                  <a:lnTo>
                    <a:pt x="1591647" y="1"/>
                  </a:lnTo>
                  <a:lnTo>
                    <a:pt x="1597252" y="1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644151" y="4190816"/>
              <a:ext cx="1883076" cy="566920"/>
            </a:xfrm>
            <a:custGeom>
              <a:avLst/>
              <a:pathLst>
                <a:path w="1883076" h="566920">
                  <a:moveTo>
                    <a:pt x="0" y="338953"/>
                  </a:moveTo>
                  <a:lnTo>
                    <a:pt x="5604" y="330610"/>
                  </a:lnTo>
                  <a:lnTo>
                    <a:pt x="11208" y="322315"/>
                  </a:lnTo>
                  <a:lnTo>
                    <a:pt x="16813" y="314077"/>
                  </a:lnTo>
                  <a:lnTo>
                    <a:pt x="22417" y="305901"/>
                  </a:lnTo>
                  <a:lnTo>
                    <a:pt x="28021" y="297796"/>
                  </a:lnTo>
                  <a:lnTo>
                    <a:pt x="33626" y="289768"/>
                  </a:lnTo>
                  <a:lnTo>
                    <a:pt x="39230" y="281824"/>
                  </a:lnTo>
                  <a:lnTo>
                    <a:pt x="44835" y="273969"/>
                  </a:lnTo>
                  <a:lnTo>
                    <a:pt x="50439" y="266211"/>
                  </a:lnTo>
                  <a:lnTo>
                    <a:pt x="56043" y="258553"/>
                  </a:lnTo>
                  <a:lnTo>
                    <a:pt x="61648" y="251003"/>
                  </a:lnTo>
                  <a:lnTo>
                    <a:pt x="67252" y="243564"/>
                  </a:lnTo>
                  <a:lnTo>
                    <a:pt x="72857" y="236242"/>
                  </a:lnTo>
                  <a:lnTo>
                    <a:pt x="78461" y="229040"/>
                  </a:lnTo>
                  <a:lnTo>
                    <a:pt x="84065" y="221962"/>
                  </a:lnTo>
                  <a:lnTo>
                    <a:pt x="89670" y="215013"/>
                  </a:lnTo>
                  <a:lnTo>
                    <a:pt x="95274" y="208195"/>
                  </a:lnTo>
                  <a:lnTo>
                    <a:pt x="100879" y="201511"/>
                  </a:lnTo>
                  <a:lnTo>
                    <a:pt x="106483" y="194964"/>
                  </a:lnTo>
                  <a:lnTo>
                    <a:pt x="112087" y="188555"/>
                  </a:lnTo>
                  <a:lnTo>
                    <a:pt x="117692" y="182286"/>
                  </a:lnTo>
                  <a:lnTo>
                    <a:pt x="123296" y="176160"/>
                  </a:lnTo>
                  <a:lnTo>
                    <a:pt x="128901" y="170176"/>
                  </a:lnTo>
                  <a:lnTo>
                    <a:pt x="134505" y="164336"/>
                  </a:lnTo>
                  <a:lnTo>
                    <a:pt x="140109" y="158641"/>
                  </a:lnTo>
                  <a:lnTo>
                    <a:pt x="145714" y="153089"/>
                  </a:lnTo>
                  <a:lnTo>
                    <a:pt x="151318" y="147683"/>
                  </a:lnTo>
                  <a:lnTo>
                    <a:pt x="156923" y="142420"/>
                  </a:lnTo>
                  <a:lnTo>
                    <a:pt x="162527" y="137300"/>
                  </a:lnTo>
                  <a:lnTo>
                    <a:pt x="168131" y="132323"/>
                  </a:lnTo>
                  <a:lnTo>
                    <a:pt x="173736" y="127487"/>
                  </a:lnTo>
                  <a:lnTo>
                    <a:pt x="179340" y="122792"/>
                  </a:lnTo>
                  <a:lnTo>
                    <a:pt x="184944" y="118235"/>
                  </a:lnTo>
                  <a:lnTo>
                    <a:pt x="190549" y="113815"/>
                  </a:lnTo>
                  <a:lnTo>
                    <a:pt x="196153" y="109530"/>
                  </a:lnTo>
                  <a:lnTo>
                    <a:pt x="201758" y="105378"/>
                  </a:lnTo>
                  <a:lnTo>
                    <a:pt x="207362" y="101358"/>
                  </a:lnTo>
                  <a:lnTo>
                    <a:pt x="212966" y="97466"/>
                  </a:lnTo>
                  <a:lnTo>
                    <a:pt x="218571" y="93701"/>
                  </a:lnTo>
                  <a:lnTo>
                    <a:pt x="224175" y="90060"/>
                  </a:lnTo>
                  <a:lnTo>
                    <a:pt x="229780" y="86540"/>
                  </a:lnTo>
                  <a:lnTo>
                    <a:pt x="235384" y="83140"/>
                  </a:lnTo>
                  <a:lnTo>
                    <a:pt x="240988" y="79856"/>
                  </a:lnTo>
                  <a:lnTo>
                    <a:pt x="246593" y="76686"/>
                  </a:lnTo>
                  <a:lnTo>
                    <a:pt x="252197" y="73626"/>
                  </a:lnTo>
                  <a:lnTo>
                    <a:pt x="257802" y="70675"/>
                  </a:lnTo>
                  <a:lnTo>
                    <a:pt x="263406" y="67830"/>
                  </a:lnTo>
                  <a:lnTo>
                    <a:pt x="269010" y="65087"/>
                  </a:lnTo>
                  <a:lnTo>
                    <a:pt x="274615" y="62443"/>
                  </a:lnTo>
                  <a:lnTo>
                    <a:pt x="280219" y="59898"/>
                  </a:lnTo>
                  <a:lnTo>
                    <a:pt x="285824" y="57446"/>
                  </a:lnTo>
                  <a:lnTo>
                    <a:pt x="291428" y="55086"/>
                  </a:lnTo>
                  <a:lnTo>
                    <a:pt x="297032" y="52815"/>
                  </a:lnTo>
                  <a:lnTo>
                    <a:pt x="302637" y="50630"/>
                  </a:lnTo>
                  <a:lnTo>
                    <a:pt x="308241" y="48528"/>
                  </a:lnTo>
                  <a:lnTo>
                    <a:pt x="313846" y="46507"/>
                  </a:lnTo>
                  <a:lnTo>
                    <a:pt x="319450" y="44565"/>
                  </a:lnTo>
                  <a:lnTo>
                    <a:pt x="325054" y="42698"/>
                  </a:lnTo>
                  <a:lnTo>
                    <a:pt x="330659" y="40904"/>
                  </a:lnTo>
                  <a:lnTo>
                    <a:pt x="336263" y="39182"/>
                  </a:lnTo>
                  <a:lnTo>
                    <a:pt x="341867" y="37527"/>
                  </a:lnTo>
                  <a:lnTo>
                    <a:pt x="347472" y="35938"/>
                  </a:lnTo>
                  <a:lnTo>
                    <a:pt x="353076" y="34413"/>
                  </a:lnTo>
                  <a:lnTo>
                    <a:pt x="358681" y="32950"/>
                  </a:lnTo>
                  <a:lnTo>
                    <a:pt x="364285" y="31545"/>
                  </a:lnTo>
                  <a:lnTo>
                    <a:pt x="369889" y="30198"/>
                  </a:lnTo>
                  <a:lnTo>
                    <a:pt x="375494" y="28906"/>
                  </a:lnTo>
                  <a:lnTo>
                    <a:pt x="381098" y="27666"/>
                  </a:lnTo>
                  <a:lnTo>
                    <a:pt x="386703" y="26478"/>
                  </a:lnTo>
                  <a:lnTo>
                    <a:pt x="392307" y="25339"/>
                  </a:lnTo>
                  <a:lnTo>
                    <a:pt x="397911" y="24246"/>
                  </a:lnTo>
                  <a:lnTo>
                    <a:pt x="403516" y="23200"/>
                  </a:lnTo>
                  <a:lnTo>
                    <a:pt x="409120" y="22197"/>
                  </a:lnTo>
                  <a:lnTo>
                    <a:pt x="414725" y="21236"/>
                  </a:lnTo>
                  <a:lnTo>
                    <a:pt x="420329" y="20315"/>
                  </a:lnTo>
                  <a:lnTo>
                    <a:pt x="425933" y="19433"/>
                  </a:lnTo>
                  <a:lnTo>
                    <a:pt x="431538" y="18589"/>
                  </a:lnTo>
                  <a:lnTo>
                    <a:pt x="437142" y="17780"/>
                  </a:lnTo>
                  <a:lnTo>
                    <a:pt x="442747" y="17005"/>
                  </a:lnTo>
                  <a:lnTo>
                    <a:pt x="448351" y="16264"/>
                  </a:lnTo>
                  <a:lnTo>
                    <a:pt x="453955" y="15554"/>
                  </a:lnTo>
                  <a:lnTo>
                    <a:pt x="459560" y="14874"/>
                  </a:lnTo>
                  <a:lnTo>
                    <a:pt x="465164" y="14224"/>
                  </a:lnTo>
                  <a:lnTo>
                    <a:pt x="470769" y="13601"/>
                  </a:lnTo>
                  <a:lnTo>
                    <a:pt x="476373" y="13005"/>
                  </a:lnTo>
                  <a:lnTo>
                    <a:pt x="481977" y="12435"/>
                  </a:lnTo>
                  <a:lnTo>
                    <a:pt x="487582" y="11890"/>
                  </a:lnTo>
                  <a:lnTo>
                    <a:pt x="493186" y="11368"/>
                  </a:lnTo>
                  <a:lnTo>
                    <a:pt x="498790" y="10868"/>
                  </a:lnTo>
                  <a:lnTo>
                    <a:pt x="504395" y="10391"/>
                  </a:lnTo>
                  <a:lnTo>
                    <a:pt x="509999" y="9934"/>
                  </a:lnTo>
                  <a:lnTo>
                    <a:pt x="515604" y="9497"/>
                  </a:lnTo>
                  <a:lnTo>
                    <a:pt x="521208" y="9079"/>
                  </a:lnTo>
                  <a:lnTo>
                    <a:pt x="526812" y="8679"/>
                  </a:lnTo>
                  <a:lnTo>
                    <a:pt x="532417" y="8297"/>
                  </a:lnTo>
                  <a:lnTo>
                    <a:pt x="538021" y="7931"/>
                  </a:lnTo>
                  <a:lnTo>
                    <a:pt x="543626" y="7582"/>
                  </a:lnTo>
                  <a:lnTo>
                    <a:pt x="549230" y="7248"/>
                  </a:lnTo>
                  <a:lnTo>
                    <a:pt x="554834" y="6928"/>
                  </a:lnTo>
                  <a:lnTo>
                    <a:pt x="560439" y="6623"/>
                  </a:lnTo>
                  <a:lnTo>
                    <a:pt x="566043" y="6330"/>
                  </a:lnTo>
                  <a:lnTo>
                    <a:pt x="571648" y="6051"/>
                  </a:lnTo>
                  <a:lnTo>
                    <a:pt x="577252" y="5784"/>
                  </a:lnTo>
                  <a:lnTo>
                    <a:pt x="582856" y="5529"/>
                  </a:lnTo>
                  <a:lnTo>
                    <a:pt x="588461" y="5285"/>
                  </a:lnTo>
                  <a:lnTo>
                    <a:pt x="594065" y="5052"/>
                  </a:lnTo>
                  <a:lnTo>
                    <a:pt x="599670" y="4829"/>
                  </a:lnTo>
                  <a:lnTo>
                    <a:pt x="605274" y="4616"/>
                  </a:lnTo>
                  <a:lnTo>
                    <a:pt x="610878" y="4412"/>
                  </a:lnTo>
                  <a:lnTo>
                    <a:pt x="616483" y="4217"/>
                  </a:lnTo>
                  <a:lnTo>
                    <a:pt x="622087" y="4031"/>
                  </a:lnTo>
                  <a:lnTo>
                    <a:pt x="627692" y="3853"/>
                  </a:lnTo>
                  <a:lnTo>
                    <a:pt x="633296" y="3683"/>
                  </a:lnTo>
                  <a:lnTo>
                    <a:pt x="638900" y="3521"/>
                  </a:lnTo>
                  <a:lnTo>
                    <a:pt x="644505" y="3365"/>
                  </a:lnTo>
                  <a:lnTo>
                    <a:pt x="650109" y="3217"/>
                  </a:lnTo>
                  <a:lnTo>
                    <a:pt x="655713" y="3075"/>
                  </a:lnTo>
                  <a:lnTo>
                    <a:pt x="661318" y="2940"/>
                  </a:lnTo>
                  <a:lnTo>
                    <a:pt x="666922" y="2810"/>
                  </a:lnTo>
                  <a:lnTo>
                    <a:pt x="672527" y="2686"/>
                  </a:lnTo>
                  <a:lnTo>
                    <a:pt x="678131" y="2568"/>
                  </a:lnTo>
                  <a:lnTo>
                    <a:pt x="683735" y="2455"/>
                  </a:lnTo>
                  <a:lnTo>
                    <a:pt x="689340" y="2346"/>
                  </a:lnTo>
                  <a:lnTo>
                    <a:pt x="694944" y="2243"/>
                  </a:lnTo>
                  <a:lnTo>
                    <a:pt x="700549" y="2144"/>
                  </a:lnTo>
                  <a:lnTo>
                    <a:pt x="706153" y="2050"/>
                  </a:lnTo>
                  <a:lnTo>
                    <a:pt x="711757" y="1960"/>
                  </a:lnTo>
                  <a:lnTo>
                    <a:pt x="717362" y="1873"/>
                  </a:lnTo>
                  <a:lnTo>
                    <a:pt x="722966" y="1791"/>
                  </a:lnTo>
                  <a:lnTo>
                    <a:pt x="728571" y="1712"/>
                  </a:lnTo>
                  <a:lnTo>
                    <a:pt x="734175" y="1637"/>
                  </a:lnTo>
                  <a:lnTo>
                    <a:pt x="739779" y="1565"/>
                  </a:lnTo>
                  <a:lnTo>
                    <a:pt x="745384" y="1496"/>
                  </a:lnTo>
                  <a:lnTo>
                    <a:pt x="750988" y="1430"/>
                  </a:lnTo>
                  <a:lnTo>
                    <a:pt x="756593" y="1368"/>
                  </a:lnTo>
                  <a:lnTo>
                    <a:pt x="762197" y="1308"/>
                  </a:lnTo>
                  <a:lnTo>
                    <a:pt x="767801" y="1250"/>
                  </a:lnTo>
                  <a:lnTo>
                    <a:pt x="773406" y="1195"/>
                  </a:lnTo>
                  <a:lnTo>
                    <a:pt x="779010" y="1143"/>
                  </a:lnTo>
                  <a:lnTo>
                    <a:pt x="784615" y="1093"/>
                  </a:lnTo>
                  <a:lnTo>
                    <a:pt x="790219" y="1045"/>
                  </a:lnTo>
                  <a:lnTo>
                    <a:pt x="795823" y="999"/>
                  </a:lnTo>
                  <a:lnTo>
                    <a:pt x="801428" y="955"/>
                  </a:lnTo>
                  <a:lnTo>
                    <a:pt x="807032" y="913"/>
                  </a:lnTo>
                  <a:lnTo>
                    <a:pt x="812636" y="873"/>
                  </a:lnTo>
                  <a:lnTo>
                    <a:pt x="818241" y="835"/>
                  </a:lnTo>
                  <a:lnTo>
                    <a:pt x="823845" y="798"/>
                  </a:lnTo>
                  <a:lnTo>
                    <a:pt x="829450" y="763"/>
                  </a:lnTo>
                  <a:lnTo>
                    <a:pt x="835054" y="730"/>
                  </a:lnTo>
                  <a:lnTo>
                    <a:pt x="840658" y="698"/>
                  </a:lnTo>
                  <a:lnTo>
                    <a:pt x="846263" y="667"/>
                  </a:lnTo>
                  <a:lnTo>
                    <a:pt x="851867" y="638"/>
                  </a:lnTo>
                  <a:lnTo>
                    <a:pt x="857472" y="610"/>
                  </a:lnTo>
                  <a:lnTo>
                    <a:pt x="863076" y="583"/>
                  </a:lnTo>
                  <a:lnTo>
                    <a:pt x="868680" y="558"/>
                  </a:lnTo>
                  <a:lnTo>
                    <a:pt x="874285" y="533"/>
                  </a:lnTo>
                  <a:lnTo>
                    <a:pt x="879889" y="510"/>
                  </a:lnTo>
                  <a:lnTo>
                    <a:pt x="885494" y="488"/>
                  </a:lnTo>
                  <a:lnTo>
                    <a:pt x="891098" y="466"/>
                  </a:lnTo>
                  <a:lnTo>
                    <a:pt x="896702" y="446"/>
                  </a:lnTo>
                  <a:lnTo>
                    <a:pt x="902307" y="426"/>
                  </a:lnTo>
                  <a:lnTo>
                    <a:pt x="907911" y="407"/>
                  </a:lnTo>
                  <a:lnTo>
                    <a:pt x="913516" y="390"/>
                  </a:lnTo>
                  <a:lnTo>
                    <a:pt x="919120" y="372"/>
                  </a:lnTo>
                  <a:lnTo>
                    <a:pt x="924724" y="356"/>
                  </a:lnTo>
                  <a:lnTo>
                    <a:pt x="930329" y="340"/>
                  </a:lnTo>
                  <a:lnTo>
                    <a:pt x="935933" y="325"/>
                  </a:lnTo>
                  <a:lnTo>
                    <a:pt x="941538" y="311"/>
                  </a:lnTo>
                  <a:lnTo>
                    <a:pt x="947142" y="297"/>
                  </a:lnTo>
                  <a:lnTo>
                    <a:pt x="952746" y="284"/>
                  </a:lnTo>
                  <a:lnTo>
                    <a:pt x="958351" y="272"/>
                  </a:lnTo>
                  <a:lnTo>
                    <a:pt x="963955" y="260"/>
                  </a:lnTo>
                  <a:lnTo>
                    <a:pt x="969559" y="248"/>
                  </a:lnTo>
                  <a:lnTo>
                    <a:pt x="975164" y="237"/>
                  </a:lnTo>
                  <a:lnTo>
                    <a:pt x="980768" y="227"/>
                  </a:lnTo>
                  <a:lnTo>
                    <a:pt x="986373" y="217"/>
                  </a:lnTo>
                  <a:lnTo>
                    <a:pt x="991977" y="207"/>
                  </a:lnTo>
                  <a:lnTo>
                    <a:pt x="997581" y="198"/>
                  </a:lnTo>
                  <a:lnTo>
                    <a:pt x="1003186" y="189"/>
                  </a:lnTo>
                  <a:lnTo>
                    <a:pt x="1008790" y="181"/>
                  </a:lnTo>
                  <a:lnTo>
                    <a:pt x="1014395" y="173"/>
                  </a:lnTo>
                  <a:lnTo>
                    <a:pt x="1019999" y="165"/>
                  </a:lnTo>
                  <a:lnTo>
                    <a:pt x="1025603" y="158"/>
                  </a:lnTo>
                  <a:lnTo>
                    <a:pt x="1031208" y="151"/>
                  </a:lnTo>
                  <a:lnTo>
                    <a:pt x="1036812" y="144"/>
                  </a:lnTo>
                  <a:lnTo>
                    <a:pt x="1042417" y="138"/>
                  </a:lnTo>
                  <a:lnTo>
                    <a:pt x="1048021" y="132"/>
                  </a:lnTo>
                  <a:lnTo>
                    <a:pt x="1053625" y="126"/>
                  </a:lnTo>
                  <a:lnTo>
                    <a:pt x="1059230" y="120"/>
                  </a:lnTo>
                  <a:lnTo>
                    <a:pt x="1064834" y="115"/>
                  </a:lnTo>
                  <a:lnTo>
                    <a:pt x="1070439" y="110"/>
                  </a:lnTo>
                  <a:lnTo>
                    <a:pt x="1076043" y="105"/>
                  </a:lnTo>
                  <a:lnTo>
                    <a:pt x="1081647" y="100"/>
                  </a:lnTo>
                  <a:lnTo>
                    <a:pt x="1087252" y="96"/>
                  </a:lnTo>
                  <a:lnTo>
                    <a:pt x="1092856" y="91"/>
                  </a:lnTo>
                  <a:lnTo>
                    <a:pt x="1098461" y="87"/>
                  </a:lnTo>
                  <a:lnTo>
                    <a:pt x="1104065" y="83"/>
                  </a:lnTo>
                  <a:lnTo>
                    <a:pt x="1109669" y="79"/>
                  </a:lnTo>
                  <a:lnTo>
                    <a:pt x="1115274" y="76"/>
                  </a:lnTo>
                  <a:lnTo>
                    <a:pt x="1120878" y="72"/>
                  </a:lnTo>
                  <a:lnTo>
                    <a:pt x="1126482" y="69"/>
                  </a:lnTo>
                  <a:lnTo>
                    <a:pt x="1132087" y="66"/>
                  </a:lnTo>
                  <a:lnTo>
                    <a:pt x="1137691" y="63"/>
                  </a:lnTo>
                  <a:lnTo>
                    <a:pt x="1143296" y="60"/>
                  </a:lnTo>
                  <a:lnTo>
                    <a:pt x="1148900" y="57"/>
                  </a:lnTo>
                  <a:lnTo>
                    <a:pt x="1154504" y="55"/>
                  </a:lnTo>
                  <a:lnTo>
                    <a:pt x="1160109" y="52"/>
                  </a:lnTo>
                  <a:lnTo>
                    <a:pt x="1165713" y="50"/>
                  </a:lnTo>
                  <a:lnTo>
                    <a:pt x="1171318" y="47"/>
                  </a:lnTo>
                  <a:lnTo>
                    <a:pt x="1176922" y="45"/>
                  </a:lnTo>
                  <a:lnTo>
                    <a:pt x="1182526" y="43"/>
                  </a:lnTo>
                  <a:lnTo>
                    <a:pt x="1188131" y="41"/>
                  </a:lnTo>
                  <a:lnTo>
                    <a:pt x="1193735" y="39"/>
                  </a:lnTo>
                  <a:lnTo>
                    <a:pt x="1199340" y="37"/>
                  </a:lnTo>
                  <a:lnTo>
                    <a:pt x="1204944" y="36"/>
                  </a:lnTo>
                  <a:lnTo>
                    <a:pt x="1210548" y="34"/>
                  </a:lnTo>
                  <a:lnTo>
                    <a:pt x="1216153" y="32"/>
                  </a:lnTo>
                  <a:lnTo>
                    <a:pt x="1221757" y="31"/>
                  </a:lnTo>
                  <a:lnTo>
                    <a:pt x="1227362" y="29"/>
                  </a:lnTo>
                  <a:lnTo>
                    <a:pt x="1232966" y="28"/>
                  </a:lnTo>
                  <a:lnTo>
                    <a:pt x="1238570" y="27"/>
                  </a:lnTo>
                  <a:lnTo>
                    <a:pt x="1244175" y="25"/>
                  </a:lnTo>
                  <a:lnTo>
                    <a:pt x="1249779" y="24"/>
                  </a:lnTo>
                  <a:lnTo>
                    <a:pt x="1255384" y="23"/>
                  </a:lnTo>
                  <a:lnTo>
                    <a:pt x="1260988" y="22"/>
                  </a:lnTo>
                  <a:lnTo>
                    <a:pt x="1266592" y="21"/>
                  </a:lnTo>
                  <a:lnTo>
                    <a:pt x="1272197" y="20"/>
                  </a:lnTo>
                  <a:lnTo>
                    <a:pt x="1277801" y="19"/>
                  </a:lnTo>
                  <a:lnTo>
                    <a:pt x="1283406" y="18"/>
                  </a:lnTo>
                  <a:lnTo>
                    <a:pt x="1289010" y="17"/>
                  </a:lnTo>
                  <a:lnTo>
                    <a:pt x="1294614" y="16"/>
                  </a:lnTo>
                  <a:lnTo>
                    <a:pt x="1300219" y="15"/>
                  </a:lnTo>
                  <a:lnTo>
                    <a:pt x="1305823" y="15"/>
                  </a:lnTo>
                  <a:lnTo>
                    <a:pt x="1311427" y="14"/>
                  </a:lnTo>
                  <a:lnTo>
                    <a:pt x="1317032" y="13"/>
                  </a:lnTo>
                  <a:lnTo>
                    <a:pt x="1322636" y="13"/>
                  </a:lnTo>
                  <a:lnTo>
                    <a:pt x="1328241" y="12"/>
                  </a:lnTo>
                  <a:lnTo>
                    <a:pt x="1333845" y="11"/>
                  </a:lnTo>
                  <a:lnTo>
                    <a:pt x="1339449" y="11"/>
                  </a:lnTo>
                  <a:lnTo>
                    <a:pt x="1345054" y="10"/>
                  </a:lnTo>
                  <a:lnTo>
                    <a:pt x="1350658" y="10"/>
                  </a:lnTo>
                  <a:lnTo>
                    <a:pt x="1356263" y="9"/>
                  </a:lnTo>
                  <a:lnTo>
                    <a:pt x="1361867" y="9"/>
                  </a:lnTo>
                  <a:lnTo>
                    <a:pt x="1367471" y="8"/>
                  </a:lnTo>
                  <a:lnTo>
                    <a:pt x="1373076" y="8"/>
                  </a:lnTo>
                  <a:lnTo>
                    <a:pt x="1378680" y="7"/>
                  </a:lnTo>
                  <a:lnTo>
                    <a:pt x="1384285" y="7"/>
                  </a:lnTo>
                  <a:lnTo>
                    <a:pt x="1389889" y="7"/>
                  </a:lnTo>
                  <a:lnTo>
                    <a:pt x="1395493" y="6"/>
                  </a:lnTo>
                  <a:lnTo>
                    <a:pt x="1401098" y="6"/>
                  </a:lnTo>
                  <a:lnTo>
                    <a:pt x="1406702" y="6"/>
                  </a:lnTo>
                  <a:lnTo>
                    <a:pt x="1412307" y="5"/>
                  </a:lnTo>
                  <a:lnTo>
                    <a:pt x="1417911" y="5"/>
                  </a:lnTo>
                  <a:lnTo>
                    <a:pt x="1423515" y="5"/>
                  </a:lnTo>
                  <a:lnTo>
                    <a:pt x="1429120" y="5"/>
                  </a:lnTo>
                  <a:lnTo>
                    <a:pt x="1434724" y="4"/>
                  </a:lnTo>
                  <a:lnTo>
                    <a:pt x="1440329" y="4"/>
                  </a:lnTo>
                  <a:lnTo>
                    <a:pt x="1445933" y="4"/>
                  </a:lnTo>
                  <a:lnTo>
                    <a:pt x="1451537" y="4"/>
                  </a:lnTo>
                  <a:lnTo>
                    <a:pt x="1457142" y="3"/>
                  </a:lnTo>
                  <a:lnTo>
                    <a:pt x="1462746" y="3"/>
                  </a:lnTo>
                  <a:lnTo>
                    <a:pt x="1468350" y="3"/>
                  </a:lnTo>
                  <a:lnTo>
                    <a:pt x="1473955" y="3"/>
                  </a:lnTo>
                  <a:lnTo>
                    <a:pt x="1479559" y="3"/>
                  </a:lnTo>
                  <a:lnTo>
                    <a:pt x="1485164" y="3"/>
                  </a:lnTo>
                  <a:lnTo>
                    <a:pt x="1490768" y="2"/>
                  </a:lnTo>
                  <a:lnTo>
                    <a:pt x="1496372" y="2"/>
                  </a:lnTo>
                  <a:lnTo>
                    <a:pt x="1501977" y="2"/>
                  </a:lnTo>
                  <a:lnTo>
                    <a:pt x="1507581" y="2"/>
                  </a:lnTo>
                  <a:lnTo>
                    <a:pt x="1513186" y="2"/>
                  </a:lnTo>
                  <a:lnTo>
                    <a:pt x="1518790" y="2"/>
                  </a:lnTo>
                  <a:lnTo>
                    <a:pt x="1524394" y="2"/>
                  </a:lnTo>
                  <a:lnTo>
                    <a:pt x="1529999" y="1"/>
                  </a:lnTo>
                  <a:lnTo>
                    <a:pt x="1535603" y="1"/>
                  </a:lnTo>
                  <a:lnTo>
                    <a:pt x="1541208" y="1"/>
                  </a:lnTo>
                  <a:lnTo>
                    <a:pt x="1546812" y="1"/>
                  </a:lnTo>
                  <a:lnTo>
                    <a:pt x="1552416" y="1"/>
                  </a:lnTo>
                  <a:lnTo>
                    <a:pt x="1558021" y="1"/>
                  </a:lnTo>
                  <a:lnTo>
                    <a:pt x="1563625" y="1"/>
                  </a:lnTo>
                  <a:lnTo>
                    <a:pt x="1569230" y="1"/>
                  </a:lnTo>
                  <a:lnTo>
                    <a:pt x="1574834" y="1"/>
                  </a:lnTo>
                  <a:lnTo>
                    <a:pt x="1580438" y="1"/>
                  </a:lnTo>
                  <a:lnTo>
                    <a:pt x="1586043" y="1"/>
                  </a:lnTo>
                  <a:lnTo>
                    <a:pt x="1591647" y="1"/>
                  </a:lnTo>
                  <a:lnTo>
                    <a:pt x="1597252" y="1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54"/>
                  </a:lnTo>
                  <a:lnTo>
                    <a:pt x="1877471" y="60"/>
                  </a:lnTo>
                  <a:lnTo>
                    <a:pt x="1871867" y="67"/>
                  </a:lnTo>
                  <a:lnTo>
                    <a:pt x="1866262" y="74"/>
                  </a:lnTo>
                  <a:lnTo>
                    <a:pt x="1860658" y="82"/>
                  </a:lnTo>
                  <a:lnTo>
                    <a:pt x="1855054" y="90"/>
                  </a:lnTo>
                  <a:lnTo>
                    <a:pt x="1849449" y="99"/>
                  </a:lnTo>
                  <a:lnTo>
                    <a:pt x="1843845" y="109"/>
                  </a:lnTo>
                  <a:lnTo>
                    <a:pt x="1838240" y="120"/>
                  </a:lnTo>
                  <a:lnTo>
                    <a:pt x="1832636" y="131"/>
                  </a:lnTo>
                  <a:lnTo>
                    <a:pt x="1827032" y="143"/>
                  </a:lnTo>
                  <a:lnTo>
                    <a:pt x="1821427" y="156"/>
                  </a:lnTo>
                  <a:lnTo>
                    <a:pt x="1815823" y="170"/>
                  </a:lnTo>
                  <a:lnTo>
                    <a:pt x="1810218" y="184"/>
                  </a:lnTo>
                  <a:lnTo>
                    <a:pt x="1804614" y="199"/>
                  </a:lnTo>
                  <a:lnTo>
                    <a:pt x="1799010" y="215"/>
                  </a:lnTo>
                  <a:lnTo>
                    <a:pt x="1793405" y="232"/>
                  </a:lnTo>
                  <a:lnTo>
                    <a:pt x="1787801" y="249"/>
                  </a:lnTo>
                  <a:lnTo>
                    <a:pt x="1782196" y="267"/>
                  </a:lnTo>
                  <a:lnTo>
                    <a:pt x="1776592" y="286"/>
                  </a:lnTo>
                  <a:lnTo>
                    <a:pt x="1770988" y="306"/>
                  </a:lnTo>
                  <a:lnTo>
                    <a:pt x="1765383" y="326"/>
                  </a:lnTo>
                  <a:lnTo>
                    <a:pt x="1759779" y="348"/>
                  </a:lnTo>
                  <a:lnTo>
                    <a:pt x="1754175" y="370"/>
                  </a:lnTo>
                  <a:lnTo>
                    <a:pt x="1748570" y="392"/>
                  </a:lnTo>
                  <a:lnTo>
                    <a:pt x="1742966" y="416"/>
                  </a:lnTo>
                  <a:lnTo>
                    <a:pt x="1737361" y="440"/>
                  </a:lnTo>
                  <a:lnTo>
                    <a:pt x="1731757" y="465"/>
                  </a:lnTo>
                  <a:lnTo>
                    <a:pt x="1726153" y="491"/>
                  </a:lnTo>
                  <a:lnTo>
                    <a:pt x="1720548" y="518"/>
                  </a:lnTo>
                  <a:lnTo>
                    <a:pt x="1714944" y="545"/>
                  </a:lnTo>
                  <a:lnTo>
                    <a:pt x="1709339" y="574"/>
                  </a:lnTo>
                  <a:lnTo>
                    <a:pt x="1703735" y="603"/>
                  </a:lnTo>
                  <a:lnTo>
                    <a:pt x="1698131" y="633"/>
                  </a:lnTo>
                  <a:lnTo>
                    <a:pt x="1692526" y="664"/>
                  </a:lnTo>
                  <a:lnTo>
                    <a:pt x="1686922" y="696"/>
                  </a:lnTo>
                  <a:lnTo>
                    <a:pt x="1681317" y="729"/>
                  </a:lnTo>
                  <a:lnTo>
                    <a:pt x="1675713" y="763"/>
                  </a:lnTo>
                  <a:lnTo>
                    <a:pt x="1670109" y="798"/>
                  </a:lnTo>
                  <a:lnTo>
                    <a:pt x="1664504" y="834"/>
                  </a:lnTo>
                  <a:lnTo>
                    <a:pt x="1658900" y="871"/>
                  </a:lnTo>
                  <a:lnTo>
                    <a:pt x="1653295" y="910"/>
                  </a:lnTo>
                  <a:lnTo>
                    <a:pt x="1647691" y="949"/>
                  </a:lnTo>
                  <a:lnTo>
                    <a:pt x="1642087" y="990"/>
                  </a:lnTo>
                  <a:lnTo>
                    <a:pt x="1636482" y="1032"/>
                  </a:lnTo>
                  <a:lnTo>
                    <a:pt x="1630878" y="1076"/>
                  </a:lnTo>
                  <a:lnTo>
                    <a:pt x="1625273" y="1121"/>
                  </a:lnTo>
                  <a:lnTo>
                    <a:pt x="1619669" y="1167"/>
                  </a:lnTo>
                  <a:lnTo>
                    <a:pt x="1614065" y="1215"/>
                  </a:lnTo>
                  <a:lnTo>
                    <a:pt x="1608460" y="1265"/>
                  </a:lnTo>
                  <a:lnTo>
                    <a:pt x="1602856" y="1316"/>
                  </a:lnTo>
                  <a:lnTo>
                    <a:pt x="1597252" y="1368"/>
                  </a:lnTo>
                  <a:lnTo>
                    <a:pt x="1591647" y="1423"/>
                  </a:lnTo>
                  <a:lnTo>
                    <a:pt x="1586043" y="1479"/>
                  </a:lnTo>
                  <a:lnTo>
                    <a:pt x="1580438" y="1538"/>
                  </a:lnTo>
                  <a:lnTo>
                    <a:pt x="1574834" y="1598"/>
                  </a:lnTo>
                  <a:lnTo>
                    <a:pt x="1569230" y="1660"/>
                  </a:lnTo>
                  <a:lnTo>
                    <a:pt x="1563625" y="1724"/>
                  </a:lnTo>
                  <a:lnTo>
                    <a:pt x="1558021" y="1791"/>
                  </a:lnTo>
                  <a:lnTo>
                    <a:pt x="1552416" y="1859"/>
                  </a:lnTo>
                  <a:lnTo>
                    <a:pt x="1546812" y="1930"/>
                  </a:lnTo>
                  <a:lnTo>
                    <a:pt x="1541208" y="2003"/>
                  </a:lnTo>
                  <a:lnTo>
                    <a:pt x="1535603" y="2079"/>
                  </a:lnTo>
                  <a:lnTo>
                    <a:pt x="1529999" y="2157"/>
                  </a:lnTo>
                  <a:lnTo>
                    <a:pt x="1524394" y="2237"/>
                  </a:lnTo>
                  <a:lnTo>
                    <a:pt x="1518790" y="2321"/>
                  </a:lnTo>
                  <a:lnTo>
                    <a:pt x="1513186" y="2407"/>
                  </a:lnTo>
                  <a:lnTo>
                    <a:pt x="1507581" y="2496"/>
                  </a:lnTo>
                  <a:lnTo>
                    <a:pt x="1501977" y="2587"/>
                  </a:lnTo>
                  <a:lnTo>
                    <a:pt x="1496372" y="2682"/>
                  </a:lnTo>
                  <a:lnTo>
                    <a:pt x="1490768" y="2780"/>
                  </a:lnTo>
                  <a:lnTo>
                    <a:pt x="1485164" y="2881"/>
                  </a:lnTo>
                  <a:lnTo>
                    <a:pt x="1479559" y="2985"/>
                  </a:lnTo>
                  <a:lnTo>
                    <a:pt x="1473955" y="3092"/>
                  </a:lnTo>
                  <a:lnTo>
                    <a:pt x="1468350" y="3203"/>
                  </a:lnTo>
                  <a:lnTo>
                    <a:pt x="1462746" y="3318"/>
                  </a:lnTo>
                  <a:lnTo>
                    <a:pt x="1457142" y="3436"/>
                  </a:lnTo>
                  <a:lnTo>
                    <a:pt x="1451537" y="3557"/>
                  </a:lnTo>
                  <a:lnTo>
                    <a:pt x="1445933" y="3683"/>
                  </a:lnTo>
                  <a:lnTo>
                    <a:pt x="1440329" y="3812"/>
                  </a:lnTo>
                  <a:lnTo>
                    <a:pt x="1434724" y="3945"/>
                  </a:lnTo>
                  <a:lnTo>
                    <a:pt x="1429120" y="4083"/>
                  </a:lnTo>
                  <a:lnTo>
                    <a:pt x="1423515" y="4225"/>
                  </a:lnTo>
                  <a:lnTo>
                    <a:pt x="1417911" y="4371"/>
                  </a:lnTo>
                  <a:lnTo>
                    <a:pt x="1412307" y="4521"/>
                  </a:lnTo>
                  <a:lnTo>
                    <a:pt x="1406702" y="4676"/>
                  </a:lnTo>
                  <a:lnTo>
                    <a:pt x="1401098" y="4835"/>
                  </a:lnTo>
                  <a:lnTo>
                    <a:pt x="1395493" y="4999"/>
                  </a:lnTo>
                  <a:lnTo>
                    <a:pt x="1389889" y="5168"/>
                  </a:lnTo>
                  <a:lnTo>
                    <a:pt x="1384285" y="5342"/>
                  </a:lnTo>
                  <a:lnTo>
                    <a:pt x="1378680" y="5521"/>
                  </a:lnTo>
                  <a:lnTo>
                    <a:pt x="1373076" y="5706"/>
                  </a:lnTo>
                  <a:lnTo>
                    <a:pt x="1367471" y="5895"/>
                  </a:lnTo>
                  <a:lnTo>
                    <a:pt x="1361867" y="6090"/>
                  </a:lnTo>
                  <a:lnTo>
                    <a:pt x="1356263" y="6290"/>
                  </a:lnTo>
                  <a:lnTo>
                    <a:pt x="1350658" y="6496"/>
                  </a:lnTo>
                  <a:lnTo>
                    <a:pt x="1345054" y="6708"/>
                  </a:lnTo>
                  <a:lnTo>
                    <a:pt x="1339449" y="6925"/>
                  </a:lnTo>
                  <a:lnTo>
                    <a:pt x="1333845" y="7149"/>
                  </a:lnTo>
                  <a:lnTo>
                    <a:pt x="1328241" y="7378"/>
                  </a:lnTo>
                  <a:lnTo>
                    <a:pt x="1322636" y="7614"/>
                  </a:lnTo>
                  <a:lnTo>
                    <a:pt x="1317032" y="7856"/>
                  </a:lnTo>
                  <a:lnTo>
                    <a:pt x="1311427" y="8104"/>
                  </a:lnTo>
                  <a:lnTo>
                    <a:pt x="1305823" y="8360"/>
                  </a:lnTo>
                  <a:lnTo>
                    <a:pt x="1300219" y="8621"/>
                  </a:lnTo>
                  <a:lnTo>
                    <a:pt x="1294614" y="8890"/>
                  </a:lnTo>
                  <a:lnTo>
                    <a:pt x="1289010" y="9165"/>
                  </a:lnTo>
                  <a:lnTo>
                    <a:pt x="1283406" y="9448"/>
                  </a:lnTo>
                  <a:lnTo>
                    <a:pt x="1277801" y="9737"/>
                  </a:lnTo>
                  <a:lnTo>
                    <a:pt x="1272197" y="10034"/>
                  </a:lnTo>
                  <a:lnTo>
                    <a:pt x="1266592" y="10338"/>
                  </a:lnTo>
                  <a:lnTo>
                    <a:pt x="1260988" y="10650"/>
                  </a:lnTo>
                  <a:lnTo>
                    <a:pt x="1255384" y="10970"/>
                  </a:lnTo>
                  <a:lnTo>
                    <a:pt x="1249779" y="11297"/>
                  </a:lnTo>
                  <a:lnTo>
                    <a:pt x="1244175" y="11632"/>
                  </a:lnTo>
                  <a:lnTo>
                    <a:pt x="1238570" y="11975"/>
                  </a:lnTo>
                  <a:lnTo>
                    <a:pt x="1232966" y="12326"/>
                  </a:lnTo>
                  <a:lnTo>
                    <a:pt x="1227362" y="12685"/>
                  </a:lnTo>
                  <a:lnTo>
                    <a:pt x="1221757" y="13053"/>
                  </a:lnTo>
                  <a:lnTo>
                    <a:pt x="1216153" y="13429"/>
                  </a:lnTo>
                  <a:lnTo>
                    <a:pt x="1210548" y="13814"/>
                  </a:lnTo>
                  <a:lnTo>
                    <a:pt x="1204944" y="14208"/>
                  </a:lnTo>
                  <a:lnTo>
                    <a:pt x="1199340" y="14610"/>
                  </a:lnTo>
                  <a:lnTo>
                    <a:pt x="1193735" y="15021"/>
                  </a:lnTo>
                  <a:lnTo>
                    <a:pt x="1188131" y="15442"/>
                  </a:lnTo>
                  <a:lnTo>
                    <a:pt x="1182526" y="15871"/>
                  </a:lnTo>
                  <a:lnTo>
                    <a:pt x="1176922" y="16310"/>
                  </a:lnTo>
                  <a:lnTo>
                    <a:pt x="1171318" y="16758"/>
                  </a:lnTo>
                  <a:lnTo>
                    <a:pt x="1165713" y="17216"/>
                  </a:lnTo>
                  <a:lnTo>
                    <a:pt x="1160109" y="17683"/>
                  </a:lnTo>
                  <a:lnTo>
                    <a:pt x="1154504" y="18160"/>
                  </a:lnTo>
                  <a:lnTo>
                    <a:pt x="1148900" y="18647"/>
                  </a:lnTo>
                  <a:lnTo>
                    <a:pt x="1143296" y="19144"/>
                  </a:lnTo>
                  <a:lnTo>
                    <a:pt x="1137691" y="19651"/>
                  </a:lnTo>
                  <a:lnTo>
                    <a:pt x="1132087" y="20169"/>
                  </a:lnTo>
                  <a:lnTo>
                    <a:pt x="1126482" y="20696"/>
                  </a:lnTo>
                  <a:lnTo>
                    <a:pt x="1120878" y="21234"/>
                  </a:lnTo>
                  <a:lnTo>
                    <a:pt x="1115274" y="21783"/>
                  </a:lnTo>
                  <a:lnTo>
                    <a:pt x="1109669" y="22342"/>
                  </a:lnTo>
                  <a:lnTo>
                    <a:pt x="1104065" y="22912"/>
                  </a:lnTo>
                  <a:lnTo>
                    <a:pt x="1098461" y="23492"/>
                  </a:lnTo>
                  <a:lnTo>
                    <a:pt x="1092856" y="24084"/>
                  </a:lnTo>
                  <a:lnTo>
                    <a:pt x="1087252" y="24687"/>
                  </a:lnTo>
                  <a:lnTo>
                    <a:pt x="1081647" y="25301"/>
                  </a:lnTo>
                  <a:lnTo>
                    <a:pt x="1076043" y="25926"/>
                  </a:lnTo>
                  <a:lnTo>
                    <a:pt x="1070439" y="26563"/>
                  </a:lnTo>
                  <a:lnTo>
                    <a:pt x="1064834" y="27211"/>
                  </a:lnTo>
                  <a:lnTo>
                    <a:pt x="1059230" y="27871"/>
                  </a:lnTo>
                  <a:lnTo>
                    <a:pt x="1053625" y="28542"/>
                  </a:lnTo>
                  <a:lnTo>
                    <a:pt x="1048021" y="29226"/>
                  </a:lnTo>
                  <a:lnTo>
                    <a:pt x="1042417" y="29921"/>
                  </a:lnTo>
                  <a:lnTo>
                    <a:pt x="1036812" y="30628"/>
                  </a:lnTo>
                  <a:lnTo>
                    <a:pt x="1031208" y="31348"/>
                  </a:lnTo>
                  <a:lnTo>
                    <a:pt x="1025603" y="32080"/>
                  </a:lnTo>
                  <a:lnTo>
                    <a:pt x="1019999" y="32824"/>
                  </a:lnTo>
                  <a:lnTo>
                    <a:pt x="1014395" y="33580"/>
                  </a:lnTo>
                  <a:lnTo>
                    <a:pt x="1008790" y="34350"/>
                  </a:lnTo>
                  <a:lnTo>
                    <a:pt x="1003186" y="35131"/>
                  </a:lnTo>
                  <a:lnTo>
                    <a:pt x="997581" y="35926"/>
                  </a:lnTo>
                  <a:lnTo>
                    <a:pt x="991977" y="36734"/>
                  </a:lnTo>
                  <a:lnTo>
                    <a:pt x="986373" y="37554"/>
                  </a:lnTo>
                  <a:lnTo>
                    <a:pt x="980768" y="38388"/>
                  </a:lnTo>
                  <a:lnTo>
                    <a:pt x="975164" y="39235"/>
                  </a:lnTo>
                  <a:lnTo>
                    <a:pt x="969559" y="40095"/>
                  </a:lnTo>
                  <a:lnTo>
                    <a:pt x="963955" y="40969"/>
                  </a:lnTo>
                  <a:lnTo>
                    <a:pt x="958351" y="41856"/>
                  </a:lnTo>
                  <a:lnTo>
                    <a:pt x="952746" y="42758"/>
                  </a:lnTo>
                  <a:lnTo>
                    <a:pt x="947142" y="43672"/>
                  </a:lnTo>
                  <a:lnTo>
                    <a:pt x="941538" y="44601"/>
                  </a:lnTo>
                  <a:lnTo>
                    <a:pt x="935933" y="45544"/>
                  </a:lnTo>
                  <a:lnTo>
                    <a:pt x="930329" y="46501"/>
                  </a:lnTo>
                  <a:lnTo>
                    <a:pt x="924724" y="47472"/>
                  </a:lnTo>
                  <a:lnTo>
                    <a:pt x="919120" y="48457"/>
                  </a:lnTo>
                  <a:lnTo>
                    <a:pt x="913516" y="49457"/>
                  </a:lnTo>
                  <a:lnTo>
                    <a:pt x="907911" y="50472"/>
                  </a:lnTo>
                  <a:lnTo>
                    <a:pt x="902307" y="51501"/>
                  </a:lnTo>
                  <a:lnTo>
                    <a:pt x="896702" y="52546"/>
                  </a:lnTo>
                  <a:lnTo>
                    <a:pt x="891098" y="53605"/>
                  </a:lnTo>
                  <a:lnTo>
                    <a:pt x="885494" y="54679"/>
                  </a:lnTo>
                  <a:lnTo>
                    <a:pt x="879889" y="55768"/>
                  </a:lnTo>
                  <a:lnTo>
                    <a:pt x="874285" y="56873"/>
                  </a:lnTo>
                  <a:lnTo>
                    <a:pt x="868680" y="57994"/>
                  </a:lnTo>
                  <a:lnTo>
                    <a:pt x="863076" y="59130"/>
                  </a:lnTo>
                  <a:lnTo>
                    <a:pt x="857472" y="60281"/>
                  </a:lnTo>
                  <a:lnTo>
                    <a:pt x="851867" y="61449"/>
                  </a:lnTo>
                  <a:lnTo>
                    <a:pt x="846263" y="62632"/>
                  </a:lnTo>
                  <a:lnTo>
                    <a:pt x="840658" y="63832"/>
                  </a:lnTo>
                  <a:lnTo>
                    <a:pt x="835054" y="65048"/>
                  </a:lnTo>
                  <a:lnTo>
                    <a:pt x="829450" y="66280"/>
                  </a:lnTo>
                  <a:lnTo>
                    <a:pt x="823845" y="67529"/>
                  </a:lnTo>
                  <a:lnTo>
                    <a:pt x="818241" y="68795"/>
                  </a:lnTo>
                  <a:lnTo>
                    <a:pt x="812636" y="70077"/>
                  </a:lnTo>
                  <a:lnTo>
                    <a:pt x="807032" y="71376"/>
                  </a:lnTo>
                  <a:lnTo>
                    <a:pt x="801428" y="72693"/>
                  </a:lnTo>
                  <a:lnTo>
                    <a:pt x="795823" y="74026"/>
                  </a:lnTo>
                  <a:lnTo>
                    <a:pt x="790219" y="75378"/>
                  </a:lnTo>
                  <a:lnTo>
                    <a:pt x="784615" y="76746"/>
                  </a:lnTo>
                  <a:lnTo>
                    <a:pt x="779010" y="78133"/>
                  </a:lnTo>
                  <a:lnTo>
                    <a:pt x="773406" y="79537"/>
                  </a:lnTo>
                  <a:lnTo>
                    <a:pt x="767801" y="80959"/>
                  </a:lnTo>
                  <a:lnTo>
                    <a:pt x="762197" y="82400"/>
                  </a:lnTo>
                  <a:lnTo>
                    <a:pt x="756593" y="83859"/>
                  </a:lnTo>
                  <a:lnTo>
                    <a:pt x="750988" y="85336"/>
                  </a:lnTo>
                  <a:lnTo>
                    <a:pt x="745384" y="86832"/>
                  </a:lnTo>
                  <a:lnTo>
                    <a:pt x="739779" y="88347"/>
                  </a:lnTo>
                  <a:lnTo>
                    <a:pt x="734175" y="89881"/>
                  </a:lnTo>
                  <a:lnTo>
                    <a:pt x="728571" y="91434"/>
                  </a:lnTo>
                  <a:lnTo>
                    <a:pt x="722966" y="93007"/>
                  </a:lnTo>
                  <a:lnTo>
                    <a:pt x="717362" y="94599"/>
                  </a:lnTo>
                  <a:lnTo>
                    <a:pt x="711757" y="96211"/>
                  </a:lnTo>
                  <a:lnTo>
                    <a:pt x="706153" y="97843"/>
                  </a:lnTo>
                  <a:lnTo>
                    <a:pt x="700549" y="99495"/>
                  </a:lnTo>
                  <a:lnTo>
                    <a:pt x="694944" y="101167"/>
                  </a:lnTo>
                  <a:lnTo>
                    <a:pt x="689340" y="102860"/>
                  </a:lnTo>
                  <a:lnTo>
                    <a:pt x="683735" y="104573"/>
                  </a:lnTo>
                  <a:lnTo>
                    <a:pt x="678131" y="106307"/>
                  </a:lnTo>
                  <a:lnTo>
                    <a:pt x="672527" y="108063"/>
                  </a:lnTo>
                  <a:lnTo>
                    <a:pt x="666922" y="109840"/>
                  </a:lnTo>
                  <a:lnTo>
                    <a:pt x="661318" y="111638"/>
                  </a:lnTo>
                  <a:lnTo>
                    <a:pt x="655713" y="113458"/>
                  </a:lnTo>
                  <a:lnTo>
                    <a:pt x="650109" y="115300"/>
                  </a:lnTo>
                  <a:lnTo>
                    <a:pt x="644505" y="117164"/>
                  </a:lnTo>
                  <a:lnTo>
                    <a:pt x="638900" y="119051"/>
                  </a:lnTo>
                  <a:lnTo>
                    <a:pt x="633296" y="120960"/>
                  </a:lnTo>
                  <a:lnTo>
                    <a:pt x="627692" y="122892"/>
                  </a:lnTo>
                  <a:lnTo>
                    <a:pt x="622087" y="124848"/>
                  </a:lnTo>
                  <a:lnTo>
                    <a:pt x="616483" y="126826"/>
                  </a:lnTo>
                  <a:lnTo>
                    <a:pt x="610878" y="128829"/>
                  </a:lnTo>
                  <a:lnTo>
                    <a:pt x="605274" y="130855"/>
                  </a:lnTo>
                  <a:lnTo>
                    <a:pt x="599670" y="132906"/>
                  </a:lnTo>
                  <a:lnTo>
                    <a:pt x="594065" y="134981"/>
                  </a:lnTo>
                  <a:lnTo>
                    <a:pt x="588461" y="137080"/>
                  </a:lnTo>
                  <a:lnTo>
                    <a:pt x="582856" y="139205"/>
                  </a:lnTo>
                  <a:lnTo>
                    <a:pt x="577252" y="141355"/>
                  </a:lnTo>
                  <a:lnTo>
                    <a:pt x="571648" y="143531"/>
                  </a:lnTo>
                  <a:lnTo>
                    <a:pt x="566043" y="145732"/>
                  </a:lnTo>
                  <a:lnTo>
                    <a:pt x="560439" y="147960"/>
                  </a:lnTo>
                  <a:lnTo>
                    <a:pt x="554834" y="150215"/>
                  </a:lnTo>
                  <a:lnTo>
                    <a:pt x="549230" y="152496"/>
                  </a:lnTo>
                  <a:lnTo>
                    <a:pt x="543626" y="154805"/>
                  </a:lnTo>
                  <a:lnTo>
                    <a:pt x="538021" y="157141"/>
                  </a:lnTo>
                  <a:lnTo>
                    <a:pt x="532417" y="159505"/>
                  </a:lnTo>
                  <a:lnTo>
                    <a:pt x="526812" y="161897"/>
                  </a:lnTo>
                  <a:lnTo>
                    <a:pt x="521208" y="164318"/>
                  </a:lnTo>
                  <a:lnTo>
                    <a:pt x="515604" y="166768"/>
                  </a:lnTo>
                  <a:lnTo>
                    <a:pt x="509999" y="169247"/>
                  </a:lnTo>
                  <a:lnTo>
                    <a:pt x="504395" y="171757"/>
                  </a:lnTo>
                  <a:lnTo>
                    <a:pt x="498790" y="174296"/>
                  </a:lnTo>
                  <a:lnTo>
                    <a:pt x="493186" y="176867"/>
                  </a:lnTo>
                  <a:lnTo>
                    <a:pt x="487582" y="179468"/>
                  </a:lnTo>
                  <a:lnTo>
                    <a:pt x="481977" y="182101"/>
                  </a:lnTo>
                  <a:lnTo>
                    <a:pt x="476373" y="184766"/>
                  </a:lnTo>
                  <a:lnTo>
                    <a:pt x="470769" y="187463"/>
                  </a:lnTo>
                  <a:lnTo>
                    <a:pt x="465164" y="190194"/>
                  </a:lnTo>
                  <a:lnTo>
                    <a:pt x="459560" y="192957"/>
                  </a:lnTo>
                  <a:lnTo>
                    <a:pt x="453955" y="195755"/>
                  </a:lnTo>
                  <a:lnTo>
                    <a:pt x="448351" y="198587"/>
                  </a:lnTo>
                  <a:lnTo>
                    <a:pt x="442747" y="201455"/>
                  </a:lnTo>
                  <a:lnTo>
                    <a:pt x="437142" y="204357"/>
                  </a:lnTo>
                  <a:lnTo>
                    <a:pt x="431538" y="207296"/>
                  </a:lnTo>
                  <a:lnTo>
                    <a:pt x="425933" y="210271"/>
                  </a:lnTo>
                  <a:lnTo>
                    <a:pt x="420329" y="213284"/>
                  </a:lnTo>
                  <a:lnTo>
                    <a:pt x="414725" y="216334"/>
                  </a:lnTo>
                  <a:lnTo>
                    <a:pt x="409120" y="219423"/>
                  </a:lnTo>
                  <a:lnTo>
                    <a:pt x="403516" y="222550"/>
                  </a:lnTo>
                  <a:lnTo>
                    <a:pt x="397911" y="225717"/>
                  </a:lnTo>
                  <a:lnTo>
                    <a:pt x="392307" y="228924"/>
                  </a:lnTo>
                  <a:lnTo>
                    <a:pt x="386703" y="232173"/>
                  </a:lnTo>
                  <a:lnTo>
                    <a:pt x="381098" y="235462"/>
                  </a:lnTo>
                  <a:lnTo>
                    <a:pt x="375494" y="238794"/>
                  </a:lnTo>
                  <a:lnTo>
                    <a:pt x="369889" y="242168"/>
                  </a:lnTo>
                  <a:lnTo>
                    <a:pt x="364285" y="245586"/>
                  </a:lnTo>
                  <a:lnTo>
                    <a:pt x="358681" y="249047"/>
                  </a:lnTo>
                  <a:lnTo>
                    <a:pt x="353076" y="252554"/>
                  </a:lnTo>
                  <a:lnTo>
                    <a:pt x="347472" y="256105"/>
                  </a:lnTo>
                  <a:lnTo>
                    <a:pt x="341867" y="259703"/>
                  </a:lnTo>
                  <a:lnTo>
                    <a:pt x="336263" y="263348"/>
                  </a:lnTo>
                  <a:lnTo>
                    <a:pt x="330659" y="267039"/>
                  </a:lnTo>
                  <a:lnTo>
                    <a:pt x="325054" y="270779"/>
                  </a:lnTo>
                  <a:lnTo>
                    <a:pt x="319450" y="274568"/>
                  </a:lnTo>
                  <a:lnTo>
                    <a:pt x="313846" y="278406"/>
                  </a:lnTo>
                  <a:lnTo>
                    <a:pt x="308241" y="282293"/>
                  </a:lnTo>
                  <a:lnTo>
                    <a:pt x="302637" y="286232"/>
                  </a:lnTo>
                  <a:lnTo>
                    <a:pt x="297032" y="290221"/>
                  </a:lnTo>
                  <a:lnTo>
                    <a:pt x="291428" y="294262"/>
                  </a:lnTo>
                  <a:lnTo>
                    <a:pt x="285824" y="298356"/>
                  </a:lnTo>
                  <a:lnTo>
                    <a:pt x="280219" y="302502"/>
                  </a:lnTo>
                  <a:lnTo>
                    <a:pt x="274615" y="306702"/>
                  </a:lnTo>
                  <a:lnTo>
                    <a:pt x="269010" y="310955"/>
                  </a:lnTo>
                  <a:lnTo>
                    <a:pt x="263406" y="315262"/>
                  </a:lnTo>
                  <a:lnTo>
                    <a:pt x="257802" y="319625"/>
                  </a:lnTo>
                  <a:lnTo>
                    <a:pt x="252197" y="324042"/>
                  </a:lnTo>
                  <a:lnTo>
                    <a:pt x="246593" y="328514"/>
                  </a:lnTo>
                  <a:lnTo>
                    <a:pt x="240988" y="333041"/>
                  </a:lnTo>
                  <a:lnTo>
                    <a:pt x="235384" y="337625"/>
                  </a:lnTo>
                  <a:lnTo>
                    <a:pt x="229780" y="342264"/>
                  </a:lnTo>
                  <a:lnTo>
                    <a:pt x="224175" y="346958"/>
                  </a:lnTo>
                  <a:lnTo>
                    <a:pt x="218571" y="351709"/>
                  </a:lnTo>
                  <a:lnTo>
                    <a:pt x="212966" y="356514"/>
                  </a:lnTo>
                  <a:lnTo>
                    <a:pt x="207362" y="361376"/>
                  </a:lnTo>
                  <a:lnTo>
                    <a:pt x="201758" y="366292"/>
                  </a:lnTo>
                  <a:lnTo>
                    <a:pt x="196153" y="371263"/>
                  </a:lnTo>
                  <a:lnTo>
                    <a:pt x="190549" y="376288"/>
                  </a:lnTo>
                  <a:lnTo>
                    <a:pt x="184944" y="381366"/>
                  </a:lnTo>
                  <a:lnTo>
                    <a:pt x="179340" y="386497"/>
                  </a:lnTo>
                  <a:lnTo>
                    <a:pt x="173736" y="391680"/>
                  </a:lnTo>
                  <a:lnTo>
                    <a:pt x="168131" y="396914"/>
                  </a:lnTo>
                  <a:lnTo>
                    <a:pt x="162527" y="402198"/>
                  </a:lnTo>
                  <a:lnTo>
                    <a:pt x="156923" y="407530"/>
                  </a:lnTo>
                  <a:lnTo>
                    <a:pt x="151318" y="412909"/>
                  </a:lnTo>
                  <a:lnTo>
                    <a:pt x="145714" y="418334"/>
                  </a:lnTo>
                  <a:lnTo>
                    <a:pt x="140109" y="423803"/>
                  </a:lnTo>
                  <a:lnTo>
                    <a:pt x="134505" y="429314"/>
                  </a:lnTo>
                  <a:lnTo>
                    <a:pt x="128901" y="434865"/>
                  </a:lnTo>
                  <a:lnTo>
                    <a:pt x="123296" y="440454"/>
                  </a:lnTo>
                  <a:lnTo>
                    <a:pt x="117692" y="446078"/>
                  </a:lnTo>
                  <a:lnTo>
                    <a:pt x="112087" y="451736"/>
                  </a:lnTo>
                  <a:lnTo>
                    <a:pt x="106483" y="457425"/>
                  </a:lnTo>
                  <a:lnTo>
                    <a:pt x="100879" y="463141"/>
                  </a:lnTo>
                  <a:lnTo>
                    <a:pt x="95274" y="468883"/>
                  </a:lnTo>
                  <a:lnTo>
                    <a:pt x="89670" y="474646"/>
                  </a:lnTo>
                  <a:lnTo>
                    <a:pt x="84065" y="480429"/>
                  </a:lnTo>
                  <a:lnTo>
                    <a:pt x="78461" y="486226"/>
                  </a:lnTo>
                  <a:lnTo>
                    <a:pt x="72857" y="492036"/>
                  </a:lnTo>
                  <a:lnTo>
                    <a:pt x="67252" y="497854"/>
                  </a:lnTo>
                  <a:lnTo>
                    <a:pt x="61648" y="503678"/>
                  </a:lnTo>
                  <a:lnTo>
                    <a:pt x="56043" y="509502"/>
                  </a:lnTo>
                  <a:lnTo>
                    <a:pt x="50439" y="515323"/>
                  </a:lnTo>
                  <a:lnTo>
                    <a:pt x="44835" y="521138"/>
                  </a:lnTo>
                  <a:lnTo>
                    <a:pt x="39230" y="526942"/>
                  </a:lnTo>
                  <a:lnTo>
                    <a:pt x="33626" y="532731"/>
                  </a:lnTo>
                  <a:lnTo>
                    <a:pt x="28021" y="538501"/>
                  </a:lnTo>
                  <a:lnTo>
                    <a:pt x="22417" y="544247"/>
                  </a:lnTo>
                  <a:lnTo>
                    <a:pt x="16813" y="549967"/>
                  </a:lnTo>
                  <a:lnTo>
                    <a:pt x="11208" y="555655"/>
                  </a:lnTo>
                  <a:lnTo>
                    <a:pt x="5604" y="561307"/>
                  </a:lnTo>
                  <a:lnTo>
                    <a:pt x="0" y="566920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644151" y="4190816"/>
              <a:ext cx="1883076" cy="338953"/>
            </a:xfrm>
            <a:custGeom>
              <a:avLst/>
              <a:pathLst>
                <a:path w="1883076" h="338953">
                  <a:moveTo>
                    <a:pt x="0" y="338953"/>
                  </a:moveTo>
                  <a:lnTo>
                    <a:pt x="5604" y="330610"/>
                  </a:lnTo>
                  <a:lnTo>
                    <a:pt x="11208" y="322315"/>
                  </a:lnTo>
                  <a:lnTo>
                    <a:pt x="16813" y="314077"/>
                  </a:lnTo>
                  <a:lnTo>
                    <a:pt x="22417" y="305901"/>
                  </a:lnTo>
                  <a:lnTo>
                    <a:pt x="28021" y="297796"/>
                  </a:lnTo>
                  <a:lnTo>
                    <a:pt x="33626" y="289768"/>
                  </a:lnTo>
                  <a:lnTo>
                    <a:pt x="39230" y="281824"/>
                  </a:lnTo>
                  <a:lnTo>
                    <a:pt x="44835" y="273969"/>
                  </a:lnTo>
                  <a:lnTo>
                    <a:pt x="50439" y="266211"/>
                  </a:lnTo>
                  <a:lnTo>
                    <a:pt x="56043" y="258553"/>
                  </a:lnTo>
                  <a:lnTo>
                    <a:pt x="61648" y="251003"/>
                  </a:lnTo>
                  <a:lnTo>
                    <a:pt x="67252" y="243564"/>
                  </a:lnTo>
                  <a:lnTo>
                    <a:pt x="72857" y="236242"/>
                  </a:lnTo>
                  <a:lnTo>
                    <a:pt x="78461" y="229040"/>
                  </a:lnTo>
                  <a:lnTo>
                    <a:pt x="84065" y="221962"/>
                  </a:lnTo>
                  <a:lnTo>
                    <a:pt x="89670" y="215013"/>
                  </a:lnTo>
                  <a:lnTo>
                    <a:pt x="95274" y="208195"/>
                  </a:lnTo>
                  <a:lnTo>
                    <a:pt x="100879" y="201511"/>
                  </a:lnTo>
                  <a:lnTo>
                    <a:pt x="106483" y="194964"/>
                  </a:lnTo>
                  <a:lnTo>
                    <a:pt x="112087" y="188555"/>
                  </a:lnTo>
                  <a:lnTo>
                    <a:pt x="117692" y="182286"/>
                  </a:lnTo>
                  <a:lnTo>
                    <a:pt x="123296" y="176160"/>
                  </a:lnTo>
                  <a:lnTo>
                    <a:pt x="128901" y="170176"/>
                  </a:lnTo>
                  <a:lnTo>
                    <a:pt x="134505" y="164336"/>
                  </a:lnTo>
                  <a:lnTo>
                    <a:pt x="140109" y="158641"/>
                  </a:lnTo>
                  <a:lnTo>
                    <a:pt x="145714" y="153090"/>
                  </a:lnTo>
                  <a:lnTo>
                    <a:pt x="151318" y="147683"/>
                  </a:lnTo>
                  <a:lnTo>
                    <a:pt x="156923" y="142420"/>
                  </a:lnTo>
                  <a:lnTo>
                    <a:pt x="162527" y="137300"/>
                  </a:lnTo>
                  <a:lnTo>
                    <a:pt x="168131" y="132323"/>
                  </a:lnTo>
                  <a:lnTo>
                    <a:pt x="173736" y="127487"/>
                  </a:lnTo>
                  <a:lnTo>
                    <a:pt x="179340" y="122792"/>
                  </a:lnTo>
                  <a:lnTo>
                    <a:pt x="184944" y="118235"/>
                  </a:lnTo>
                  <a:lnTo>
                    <a:pt x="190549" y="113815"/>
                  </a:lnTo>
                  <a:lnTo>
                    <a:pt x="196153" y="109530"/>
                  </a:lnTo>
                  <a:lnTo>
                    <a:pt x="201758" y="105378"/>
                  </a:lnTo>
                  <a:lnTo>
                    <a:pt x="207362" y="101358"/>
                  </a:lnTo>
                  <a:lnTo>
                    <a:pt x="212966" y="97466"/>
                  </a:lnTo>
                  <a:lnTo>
                    <a:pt x="218571" y="93701"/>
                  </a:lnTo>
                  <a:lnTo>
                    <a:pt x="224175" y="90060"/>
                  </a:lnTo>
                  <a:lnTo>
                    <a:pt x="229780" y="86540"/>
                  </a:lnTo>
                  <a:lnTo>
                    <a:pt x="235384" y="83140"/>
                  </a:lnTo>
                  <a:lnTo>
                    <a:pt x="240988" y="79856"/>
                  </a:lnTo>
                  <a:lnTo>
                    <a:pt x="246593" y="76686"/>
                  </a:lnTo>
                  <a:lnTo>
                    <a:pt x="252197" y="73626"/>
                  </a:lnTo>
                  <a:lnTo>
                    <a:pt x="257802" y="70675"/>
                  </a:lnTo>
                  <a:lnTo>
                    <a:pt x="263406" y="67830"/>
                  </a:lnTo>
                  <a:lnTo>
                    <a:pt x="269010" y="65087"/>
                  </a:lnTo>
                  <a:lnTo>
                    <a:pt x="274615" y="62443"/>
                  </a:lnTo>
                  <a:lnTo>
                    <a:pt x="280219" y="59898"/>
                  </a:lnTo>
                  <a:lnTo>
                    <a:pt x="285824" y="57446"/>
                  </a:lnTo>
                  <a:lnTo>
                    <a:pt x="291428" y="55086"/>
                  </a:lnTo>
                  <a:lnTo>
                    <a:pt x="297032" y="52815"/>
                  </a:lnTo>
                  <a:lnTo>
                    <a:pt x="302637" y="50630"/>
                  </a:lnTo>
                  <a:lnTo>
                    <a:pt x="308241" y="48528"/>
                  </a:lnTo>
                  <a:lnTo>
                    <a:pt x="313846" y="46507"/>
                  </a:lnTo>
                  <a:lnTo>
                    <a:pt x="319450" y="44565"/>
                  </a:lnTo>
                  <a:lnTo>
                    <a:pt x="325054" y="42698"/>
                  </a:lnTo>
                  <a:lnTo>
                    <a:pt x="330659" y="40904"/>
                  </a:lnTo>
                  <a:lnTo>
                    <a:pt x="336263" y="39182"/>
                  </a:lnTo>
                  <a:lnTo>
                    <a:pt x="341867" y="37527"/>
                  </a:lnTo>
                  <a:lnTo>
                    <a:pt x="347472" y="35938"/>
                  </a:lnTo>
                  <a:lnTo>
                    <a:pt x="353076" y="34413"/>
                  </a:lnTo>
                  <a:lnTo>
                    <a:pt x="358681" y="32950"/>
                  </a:lnTo>
                  <a:lnTo>
                    <a:pt x="364285" y="31545"/>
                  </a:lnTo>
                  <a:lnTo>
                    <a:pt x="369889" y="30198"/>
                  </a:lnTo>
                  <a:lnTo>
                    <a:pt x="375494" y="28906"/>
                  </a:lnTo>
                  <a:lnTo>
                    <a:pt x="381098" y="27666"/>
                  </a:lnTo>
                  <a:lnTo>
                    <a:pt x="386703" y="26478"/>
                  </a:lnTo>
                  <a:lnTo>
                    <a:pt x="392307" y="25339"/>
                  </a:lnTo>
                  <a:lnTo>
                    <a:pt x="397911" y="24246"/>
                  </a:lnTo>
                  <a:lnTo>
                    <a:pt x="403516" y="23200"/>
                  </a:lnTo>
                  <a:lnTo>
                    <a:pt x="409120" y="22197"/>
                  </a:lnTo>
                  <a:lnTo>
                    <a:pt x="414725" y="21236"/>
                  </a:lnTo>
                  <a:lnTo>
                    <a:pt x="420329" y="20315"/>
                  </a:lnTo>
                  <a:lnTo>
                    <a:pt x="425933" y="19433"/>
                  </a:lnTo>
                  <a:lnTo>
                    <a:pt x="431538" y="18589"/>
                  </a:lnTo>
                  <a:lnTo>
                    <a:pt x="437142" y="17780"/>
                  </a:lnTo>
                  <a:lnTo>
                    <a:pt x="442747" y="17005"/>
                  </a:lnTo>
                  <a:lnTo>
                    <a:pt x="448351" y="16264"/>
                  </a:lnTo>
                  <a:lnTo>
                    <a:pt x="453955" y="15554"/>
                  </a:lnTo>
                  <a:lnTo>
                    <a:pt x="459560" y="14874"/>
                  </a:lnTo>
                  <a:lnTo>
                    <a:pt x="465164" y="14224"/>
                  </a:lnTo>
                  <a:lnTo>
                    <a:pt x="470769" y="13601"/>
                  </a:lnTo>
                  <a:lnTo>
                    <a:pt x="476373" y="13005"/>
                  </a:lnTo>
                  <a:lnTo>
                    <a:pt x="481977" y="12435"/>
                  </a:lnTo>
                  <a:lnTo>
                    <a:pt x="487582" y="11890"/>
                  </a:lnTo>
                  <a:lnTo>
                    <a:pt x="493186" y="11368"/>
                  </a:lnTo>
                  <a:lnTo>
                    <a:pt x="498790" y="10868"/>
                  </a:lnTo>
                  <a:lnTo>
                    <a:pt x="504395" y="10391"/>
                  </a:lnTo>
                  <a:lnTo>
                    <a:pt x="509999" y="9934"/>
                  </a:lnTo>
                  <a:lnTo>
                    <a:pt x="515604" y="9497"/>
                  </a:lnTo>
                  <a:lnTo>
                    <a:pt x="521208" y="9079"/>
                  </a:lnTo>
                  <a:lnTo>
                    <a:pt x="526812" y="8679"/>
                  </a:lnTo>
                  <a:lnTo>
                    <a:pt x="532417" y="8297"/>
                  </a:lnTo>
                  <a:lnTo>
                    <a:pt x="538021" y="7931"/>
                  </a:lnTo>
                  <a:lnTo>
                    <a:pt x="543626" y="7582"/>
                  </a:lnTo>
                  <a:lnTo>
                    <a:pt x="549230" y="7248"/>
                  </a:lnTo>
                  <a:lnTo>
                    <a:pt x="554834" y="6928"/>
                  </a:lnTo>
                  <a:lnTo>
                    <a:pt x="560439" y="6623"/>
                  </a:lnTo>
                  <a:lnTo>
                    <a:pt x="566043" y="6330"/>
                  </a:lnTo>
                  <a:lnTo>
                    <a:pt x="571648" y="6051"/>
                  </a:lnTo>
                  <a:lnTo>
                    <a:pt x="577252" y="5784"/>
                  </a:lnTo>
                  <a:lnTo>
                    <a:pt x="582856" y="5529"/>
                  </a:lnTo>
                  <a:lnTo>
                    <a:pt x="588461" y="5285"/>
                  </a:lnTo>
                  <a:lnTo>
                    <a:pt x="594065" y="5052"/>
                  </a:lnTo>
                  <a:lnTo>
                    <a:pt x="599670" y="4829"/>
                  </a:lnTo>
                  <a:lnTo>
                    <a:pt x="605274" y="4616"/>
                  </a:lnTo>
                  <a:lnTo>
                    <a:pt x="610878" y="4412"/>
                  </a:lnTo>
                  <a:lnTo>
                    <a:pt x="616483" y="4217"/>
                  </a:lnTo>
                  <a:lnTo>
                    <a:pt x="622087" y="4031"/>
                  </a:lnTo>
                  <a:lnTo>
                    <a:pt x="627692" y="3853"/>
                  </a:lnTo>
                  <a:lnTo>
                    <a:pt x="633296" y="3683"/>
                  </a:lnTo>
                  <a:lnTo>
                    <a:pt x="638900" y="3521"/>
                  </a:lnTo>
                  <a:lnTo>
                    <a:pt x="644505" y="3365"/>
                  </a:lnTo>
                  <a:lnTo>
                    <a:pt x="650109" y="3217"/>
                  </a:lnTo>
                  <a:lnTo>
                    <a:pt x="655713" y="3075"/>
                  </a:lnTo>
                  <a:lnTo>
                    <a:pt x="661318" y="2940"/>
                  </a:lnTo>
                  <a:lnTo>
                    <a:pt x="666922" y="2810"/>
                  </a:lnTo>
                  <a:lnTo>
                    <a:pt x="672527" y="2686"/>
                  </a:lnTo>
                  <a:lnTo>
                    <a:pt x="678131" y="2568"/>
                  </a:lnTo>
                  <a:lnTo>
                    <a:pt x="683735" y="2455"/>
                  </a:lnTo>
                  <a:lnTo>
                    <a:pt x="689340" y="2346"/>
                  </a:lnTo>
                  <a:lnTo>
                    <a:pt x="694944" y="2243"/>
                  </a:lnTo>
                  <a:lnTo>
                    <a:pt x="700549" y="2144"/>
                  </a:lnTo>
                  <a:lnTo>
                    <a:pt x="706153" y="2050"/>
                  </a:lnTo>
                  <a:lnTo>
                    <a:pt x="711757" y="1960"/>
                  </a:lnTo>
                  <a:lnTo>
                    <a:pt x="717362" y="1873"/>
                  </a:lnTo>
                  <a:lnTo>
                    <a:pt x="722966" y="1791"/>
                  </a:lnTo>
                  <a:lnTo>
                    <a:pt x="728571" y="1712"/>
                  </a:lnTo>
                  <a:lnTo>
                    <a:pt x="734175" y="1637"/>
                  </a:lnTo>
                  <a:lnTo>
                    <a:pt x="739779" y="1565"/>
                  </a:lnTo>
                  <a:lnTo>
                    <a:pt x="745384" y="1496"/>
                  </a:lnTo>
                  <a:lnTo>
                    <a:pt x="750988" y="1430"/>
                  </a:lnTo>
                  <a:lnTo>
                    <a:pt x="756593" y="1368"/>
                  </a:lnTo>
                  <a:lnTo>
                    <a:pt x="762197" y="1308"/>
                  </a:lnTo>
                  <a:lnTo>
                    <a:pt x="767801" y="1250"/>
                  </a:lnTo>
                  <a:lnTo>
                    <a:pt x="773406" y="1195"/>
                  </a:lnTo>
                  <a:lnTo>
                    <a:pt x="779010" y="1143"/>
                  </a:lnTo>
                  <a:lnTo>
                    <a:pt x="784615" y="1093"/>
                  </a:lnTo>
                  <a:lnTo>
                    <a:pt x="790219" y="1045"/>
                  </a:lnTo>
                  <a:lnTo>
                    <a:pt x="795823" y="999"/>
                  </a:lnTo>
                  <a:lnTo>
                    <a:pt x="801428" y="955"/>
                  </a:lnTo>
                  <a:lnTo>
                    <a:pt x="807032" y="913"/>
                  </a:lnTo>
                  <a:lnTo>
                    <a:pt x="812636" y="873"/>
                  </a:lnTo>
                  <a:lnTo>
                    <a:pt x="818241" y="835"/>
                  </a:lnTo>
                  <a:lnTo>
                    <a:pt x="823845" y="798"/>
                  </a:lnTo>
                  <a:lnTo>
                    <a:pt x="829450" y="763"/>
                  </a:lnTo>
                  <a:lnTo>
                    <a:pt x="835054" y="730"/>
                  </a:lnTo>
                  <a:lnTo>
                    <a:pt x="840658" y="698"/>
                  </a:lnTo>
                  <a:lnTo>
                    <a:pt x="846263" y="667"/>
                  </a:lnTo>
                  <a:lnTo>
                    <a:pt x="851867" y="638"/>
                  </a:lnTo>
                  <a:lnTo>
                    <a:pt x="857472" y="610"/>
                  </a:lnTo>
                  <a:lnTo>
                    <a:pt x="863076" y="583"/>
                  </a:lnTo>
                  <a:lnTo>
                    <a:pt x="868680" y="558"/>
                  </a:lnTo>
                  <a:lnTo>
                    <a:pt x="874285" y="533"/>
                  </a:lnTo>
                  <a:lnTo>
                    <a:pt x="879889" y="510"/>
                  </a:lnTo>
                  <a:lnTo>
                    <a:pt x="885494" y="488"/>
                  </a:lnTo>
                  <a:lnTo>
                    <a:pt x="891098" y="466"/>
                  </a:lnTo>
                  <a:lnTo>
                    <a:pt x="896702" y="446"/>
                  </a:lnTo>
                  <a:lnTo>
                    <a:pt x="902307" y="426"/>
                  </a:lnTo>
                  <a:lnTo>
                    <a:pt x="907911" y="407"/>
                  </a:lnTo>
                  <a:lnTo>
                    <a:pt x="913516" y="390"/>
                  </a:lnTo>
                  <a:lnTo>
                    <a:pt x="919120" y="372"/>
                  </a:lnTo>
                  <a:lnTo>
                    <a:pt x="924724" y="356"/>
                  </a:lnTo>
                  <a:lnTo>
                    <a:pt x="930329" y="340"/>
                  </a:lnTo>
                  <a:lnTo>
                    <a:pt x="935933" y="325"/>
                  </a:lnTo>
                  <a:lnTo>
                    <a:pt x="941538" y="311"/>
                  </a:lnTo>
                  <a:lnTo>
                    <a:pt x="947142" y="297"/>
                  </a:lnTo>
                  <a:lnTo>
                    <a:pt x="952746" y="284"/>
                  </a:lnTo>
                  <a:lnTo>
                    <a:pt x="958351" y="272"/>
                  </a:lnTo>
                  <a:lnTo>
                    <a:pt x="963955" y="260"/>
                  </a:lnTo>
                  <a:lnTo>
                    <a:pt x="969559" y="248"/>
                  </a:lnTo>
                  <a:lnTo>
                    <a:pt x="975164" y="237"/>
                  </a:lnTo>
                  <a:lnTo>
                    <a:pt x="980768" y="227"/>
                  </a:lnTo>
                  <a:lnTo>
                    <a:pt x="986373" y="217"/>
                  </a:lnTo>
                  <a:lnTo>
                    <a:pt x="991977" y="207"/>
                  </a:lnTo>
                  <a:lnTo>
                    <a:pt x="997581" y="198"/>
                  </a:lnTo>
                  <a:lnTo>
                    <a:pt x="1003186" y="189"/>
                  </a:lnTo>
                  <a:lnTo>
                    <a:pt x="1008790" y="181"/>
                  </a:lnTo>
                  <a:lnTo>
                    <a:pt x="1014395" y="173"/>
                  </a:lnTo>
                  <a:lnTo>
                    <a:pt x="1019999" y="165"/>
                  </a:lnTo>
                  <a:lnTo>
                    <a:pt x="1025603" y="158"/>
                  </a:lnTo>
                  <a:lnTo>
                    <a:pt x="1031208" y="151"/>
                  </a:lnTo>
                  <a:lnTo>
                    <a:pt x="1036812" y="144"/>
                  </a:lnTo>
                  <a:lnTo>
                    <a:pt x="1042417" y="138"/>
                  </a:lnTo>
                  <a:lnTo>
                    <a:pt x="1048021" y="132"/>
                  </a:lnTo>
                  <a:lnTo>
                    <a:pt x="1053625" y="126"/>
                  </a:lnTo>
                  <a:lnTo>
                    <a:pt x="1059230" y="120"/>
                  </a:lnTo>
                  <a:lnTo>
                    <a:pt x="1064834" y="115"/>
                  </a:lnTo>
                  <a:lnTo>
                    <a:pt x="1070439" y="110"/>
                  </a:lnTo>
                  <a:lnTo>
                    <a:pt x="1076043" y="105"/>
                  </a:lnTo>
                  <a:lnTo>
                    <a:pt x="1081647" y="100"/>
                  </a:lnTo>
                  <a:lnTo>
                    <a:pt x="1087252" y="96"/>
                  </a:lnTo>
                  <a:lnTo>
                    <a:pt x="1092856" y="91"/>
                  </a:lnTo>
                  <a:lnTo>
                    <a:pt x="1098461" y="87"/>
                  </a:lnTo>
                  <a:lnTo>
                    <a:pt x="1104065" y="83"/>
                  </a:lnTo>
                  <a:lnTo>
                    <a:pt x="1109669" y="79"/>
                  </a:lnTo>
                  <a:lnTo>
                    <a:pt x="1115274" y="76"/>
                  </a:lnTo>
                  <a:lnTo>
                    <a:pt x="1120878" y="72"/>
                  </a:lnTo>
                  <a:lnTo>
                    <a:pt x="1126482" y="69"/>
                  </a:lnTo>
                  <a:lnTo>
                    <a:pt x="1132087" y="66"/>
                  </a:lnTo>
                  <a:lnTo>
                    <a:pt x="1137691" y="63"/>
                  </a:lnTo>
                  <a:lnTo>
                    <a:pt x="1143296" y="60"/>
                  </a:lnTo>
                  <a:lnTo>
                    <a:pt x="1148900" y="57"/>
                  </a:lnTo>
                  <a:lnTo>
                    <a:pt x="1154504" y="55"/>
                  </a:lnTo>
                  <a:lnTo>
                    <a:pt x="1160109" y="52"/>
                  </a:lnTo>
                  <a:lnTo>
                    <a:pt x="1165713" y="50"/>
                  </a:lnTo>
                  <a:lnTo>
                    <a:pt x="1171318" y="47"/>
                  </a:lnTo>
                  <a:lnTo>
                    <a:pt x="1176922" y="45"/>
                  </a:lnTo>
                  <a:lnTo>
                    <a:pt x="1182526" y="43"/>
                  </a:lnTo>
                  <a:lnTo>
                    <a:pt x="1188131" y="41"/>
                  </a:lnTo>
                  <a:lnTo>
                    <a:pt x="1193735" y="39"/>
                  </a:lnTo>
                  <a:lnTo>
                    <a:pt x="1199340" y="37"/>
                  </a:lnTo>
                  <a:lnTo>
                    <a:pt x="1204944" y="36"/>
                  </a:lnTo>
                  <a:lnTo>
                    <a:pt x="1210548" y="34"/>
                  </a:lnTo>
                  <a:lnTo>
                    <a:pt x="1216153" y="32"/>
                  </a:lnTo>
                  <a:lnTo>
                    <a:pt x="1221757" y="31"/>
                  </a:lnTo>
                  <a:lnTo>
                    <a:pt x="1227362" y="29"/>
                  </a:lnTo>
                  <a:lnTo>
                    <a:pt x="1232966" y="28"/>
                  </a:lnTo>
                  <a:lnTo>
                    <a:pt x="1238570" y="27"/>
                  </a:lnTo>
                  <a:lnTo>
                    <a:pt x="1244175" y="25"/>
                  </a:lnTo>
                  <a:lnTo>
                    <a:pt x="1249779" y="24"/>
                  </a:lnTo>
                  <a:lnTo>
                    <a:pt x="1255384" y="23"/>
                  </a:lnTo>
                  <a:lnTo>
                    <a:pt x="1260988" y="22"/>
                  </a:lnTo>
                  <a:lnTo>
                    <a:pt x="1266592" y="21"/>
                  </a:lnTo>
                  <a:lnTo>
                    <a:pt x="1272197" y="20"/>
                  </a:lnTo>
                  <a:lnTo>
                    <a:pt x="1277801" y="19"/>
                  </a:lnTo>
                  <a:lnTo>
                    <a:pt x="1283406" y="18"/>
                  </a:lnTo>
                  <a:lnTo>
                    <a:pt x="1289010" y="17"/>
                  </a:lnTo>
                  <a:lnTo>
                    <a:pt x="1294614" y="16"/>
                  </a:lnTo>
                  <a:lnTo>
                    <a:pt x="1300219" y="15"/>
                  </a:lnTo>
                  <a:lnTo>
                    <a:pt x="1305823" y="15"/>
                  </a:lnTo>
                  <a:lnTo>
                    <a:pt x="1311427" y="14"/>
                  </a:lnTo>
                  <a:lnTo>
                    <a:pt x="1317032" y="13"/>
                  </a:lnTo>
                  <a:lnTo>
                    <a:pt x="1322636" y="13"/>
                  </a:lnTo>
                  <a:lnTo>
                    <a:pt x="1328241" y="12"/>
                  </a:lnTo>
                  <a:lnTo>
                    <a:pt x="1333845" y="11"/>
                  </a:lnTo>
                  <a:lnTo>
                    <a:pt x="1339449" y="11"/>
                  </a:lnTo>
                  <a:lnTo>
                    <a:pt x="1345054" y="10"/>
                  </a:lnTo>
                  <a:lnTo>
                    <a:pt x="1350658" y="10"/>
                  </a:lnTo>
                  <a:lnTo>
                    <a:pt x="1356263" y="9"/>
                  </a:lnTo>
                  <a:lnTo>
                    <a:pt x="1361867" y="9"/>
                  </a:lnTo>
                  <a:lnTo>
                    <a:pt x="1367471" y="8"/>
                  </a:lnTo>
                  <a:lnTo>
                    <a:pt x="1373076" y="8"/>
                  </a:lnTo>
                  <a:lnTo>
                    <a:pt x="1378680" y="7"/>
                  </a:lnTo>
                  <a:lnTo>
                    <a:pt x="1384285" y="7"/>
                  </a:lnTo>
                  <a:lnTo>
                    <a:pt x="1389889" y="7"/>
                  </a:lnTo>
                  <a:lnTo>
                    <a:pt x="1395493" y="6"/>
                  </a:lnTo>
                  <a:lnTo>
                    <a:pt x="1401098" y="6"/>
                  </a:lnTo>
                  <a:lnTo>
                    <a:pt x="1406702" y="6"/>
                  </a:lnTo>
                  <a:lnTo>
                    <a:pt x="1412307" y="5"/>
                  </a:lnTo>
                  <a:lnTo>
                    <a:pt x="1417911" y="5"/>
                  </a:lnTo>
                  <a:lnTo>
                    <a:pt x="1423515" y="5"/>
                  </a:lnTo>
                  <a:lnTo>
                    <a:pt x="1429120" y="5"/>
                  </a:lnTo>
                  <a:lnTo>
                    <a:pt x="1434724" y="4"/>
                  </a:lnTo>
                  <a:lnTo>
                    <a:pt x="1440329" y="4"/>
                  </a:lnTo>
                  <a:lnTo>
                    <a:pt x="1445933" y="4"/>
                  </a:lnTo>
                  <a:lnTo>
                    <a:pt x="1451537" y="4"/>
                  </a:lnTo>
                  <a:lnTo>
                    <a:pt x="1457142" y="3"/>
                  </a:lnTo>
                  <a:lnTo>
                    <a:pt x="1462746" y="3"/>
                  </a:lnTo>
                  <a:lnTo>
                    <a:pt x="1468350" y="3"/>
                  </a:lnTo>
                  <a:lnTo>
                    <a:pt x="1473955" y="3"/>
                  </a:lnTo>
                  <a:lnTo>
                    <a:pt x="1479559" y="3"/>
                  </a:lnTo>
                  <a:lnTo>
                    <a:pt x="1485164" y="3"/>
                  </a:lnTo>
                  <a:lnTo>
                    <a:pt x="1490768" y="2"/>
                  </a:lnTo>
                  <a:lnTo>
                    <a:pt x="1496372" y="2"/>
                  </a:lnTo>
                  <a:lnTo>
                    <a:pt x="1501977" y="2"/>
                  </a:lnTo>
                  <a:lnTo>
                    <a:pt x="1507581" y="2"/>
                  </a:lnTo>
                  <a:lnTo>
                    <a:pt x="1513186" y="2"/>
                  </a:lnTo>
                  <a:lnTo>
                    <a:pt x="1518790" y="2"/>
                  </a:lnTo>
                  <a:lnTo>
                    <a:pt x="1524394" y="2"/>
                  </a:lnTo>
                  <a:lnTo>
                    <a:pt x="1529999" y="1"/>
                  </a:lnTo>
                  <a:lnTo>
                    <a:pt x="1535603" y="1"/>
                  </a:lnTo>
                  <a:lnTo>
                    <a:pt x="1541208" y="1"/>
                  </a:lnTo>
                  <a:lnTo>
                    <a:pt x="1546812" y="1"/>
                  </a:lnTo>
                  <a:lnTo>
                    <a:pt x="1552416" y="1"/>
                  </a:lnTo>
                  <a:lnTo>
                    <a:pt x="1558021" y="1"/>
                  </a:lnTo>
                  <a:lnTo>
                    <a:pt x="1563625" y="1"/>
                  </a:lnTo>
                  <a:lnTo>
                    <a:pt x="1569230" y="1"/>
                  </a:lnTo>
                  <a:lnTo>
                    <a:pt x="1574834" y="1"/>
                  </a:lnTo>
                  <a:lnTo>
                    <a:pt x="1580438" y="1"/>
                  </a:lnTo>
                  <a:lnTo>
                    <a:pt x="1586043" y="1"/>
                  </a:lnTo>
                  <a:lnTo>
                    <a:pt x="1591647" y="1"/>
                  </a:lnTo>
                  <a:lnTo>
                    <a:pt x="1597252" y="1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644151" y="4190871"/>
              <a:ext cx="1883076" cy="571889"/>
            </a:xfrm>
            <a:custGeom>
              <a:avLst/>
              <a:pathLst>
                <a:path w="1883076" h="571889">
                  <a:moveTo>
                    <a:pt x="0" y="566865"/>
                  </a:moveTo>
                  <a:lnTo>
                    <a:pt x="5604" y="561253"/>
                  </a:lnTo>
                  <a:lnTo>
                    <a:pt x="11208" y="555600"/>
                  </a:lnTo>
                  <a:lnTo>
                    <a:pt x="16813" y="549912"/>
                  </a:lnTo>
                  <a:lnTo>
                    <a:pt x="22417" y="544193"/>
                  </a:lnTo>
                  <a:lnTo>
                    <a:pt x="28021" y="538446"/>
                  </a:lnTo>
                  <a:lnTo>
                    <a:pt x="33626" y="532676"/>
                  </a:lnTo>
                  <a:lnTo>
                    <a:pt x="39230" y="526887"/>
                  </a:lnTo>
                  <a:lnTo>
                    <a:pt x="44835" y="521083"/>
                  </a:lnTo>
                  <a:lnTo>
                    <a:pt x="50439" y="515269"/>
                  </a:lnTo>
                  <a:lnTo>
                    <a:pt x="56043" y="509447"/>
                  </a:lnTo>
                  <a:lnTo>
                    <a:pt x="61648" y="503623"/>
                  </a:lnTo>
                  <a:lnTo>
                    <a:pt x="67252" y="497800"/>
                  </a:lnTo>
                  <a:lnTo>
                    <a:pt x="72857" y="491982"/>
                  </a:lnTo>
                  <a:lnTo>
                    <a:pt x="78461" y="486172"/>
                  </a:lnTo>
                  <a:lnTo>
                    <a:pt x="84065" y="480374"/>
                  </a:lnTo>
                  <a:lnTo>
                    <a:pt x="89670" y="474592"/>
                  </a:lnTo>
                  <a:lnTo>
                    <a:pt x="95274" y="468828"/>
                  </a:lnTo>
                  <a:lnTo>
                    <a:pt x="100879" y="463087"/>
                  </a:lnTo>
                  <a:lnTo>
                    <a:pt x="106483" y="457370"/>
                  </a:lnTo>
                  <a:lnTo>
                    <a:pt x="112087" y="451682"/>
                  </a:lnTo>
                  <a:lnTo>
                    <a:pt x="117692" y="446024"/>
                  </a:lnTo>
                  <a:lnTo>
                    <a:pt x="123296" y="440399"/>
                  </a:lnTo>
                  <a:lnTo>
                    <a:pt x="128901" y="434810"/>
                  </a:lnTo>
                  <a:lnTo>
                    <a:pt x="134505" y="429259"/>
                  </a:lnTo>
                  <a:lnTo>
                    <a:pt x="140109" y="423748"/>
                  </a:lnTo>
                  <a:lnTo>
                    <a:pt x="145714" y="418280"/>
                  </a:lnTo>
                  <a:lnTo>
                    <a:pt x="151318" y="412855"/>
                  </a:lnTo>
                  <a:lnTo>
                    <a:pt x="156923" y="407475"/>
                  </a:lnTo>
                  <a:lnTo>
                    <a:pt x="162527" y="402143"/>
                  </a:lnTo>
                  <a:lnTo>
                    <a:pt x="168131" y="396860"/>
                  </a:lnTo>
                  <a:lnTo>
                    <a:pt x="173736" y="391626"/>
                  </a:lnTo>
                  <a:lnTo>
                    <a:pt x="179340" y="386443"/>
                  </a:lnTo>
                  <a:lnTo>
                    <a:pt x="184944" y="381311"/>
                  </a:lnTo>
                  <a:lnTo>
                    <a:pt x="190549" y="376233"/>
                  </a:lnTo>
                  <a:lnTo>
                    <a:pt x="196153" y="371208"/>
                  </a:lnTo>
                  <a:lnTo>
                    <a:pt x="201758" y="366237"/>
                  </a:lnTo>
                  <a:lnTo>
                    <a:pt x="207362" y="361321"/>
                  </a:lnTo>
                  <a:lnTo>
                    <a:pt x="212966" y="356460"/>
                  </a:lnTo>
                  <a:lnTo>
                    <a:pt x="218571" y="351654"/>
                  </a:lnTo>
                  <a:lnTo>
                    <a:pt x="224175" y="346904"/>
                  </a:lnTo>
                  <a:lnTo>
                    <a:pt x="229780" y="342209"/>
                  </a:lnTo>
                  <a:lnTo>
                    <a:pt x="235384" y="337570"/>
                  </a:lnTo>
                  <a:lnTo>
                    <a:pt x="240988" y="332987"/>
                  </a:lnTo>
                  <a:lnTo>
                    <a:pt x="246593" y="328459"/>
                  </a:lnTo>
                  <a:lnTo>
                    <a:pt x="252197" y="323987"/>
                  </a:lnTo>
                  <a:lnTo>
                    <a:pt x="257802" y="319570"/>
                  </a:lnTo>
                  <a:lnTo>
                    <a:pt x="263406" y="315208"/>
                  </a:lnTo>
                  <a:lnTo>
                    <a:pt x="269010" y="310900"/>
                  </a:lnTo>
                  <a:lnTo>
                    <a:pt x="274615" y="306647"/>
                  </a:lnTo>
                  <a:lnTo>
                    <a:pt x="280219" y="302447"/>
                  </a:lnTo>
                  <a:lnTo>
                    <a:pt x="285824" y="298301"/>
                  </a:lnTo>
                  <a:lnTo>
                    <a:pt x="291428" y="294208"/>
                  </a:lnTo>
                  <a:lnTo>
                    <a:pt x="297032" y="290167"/>
                  </a:lnTo>
                  <a:lnTo>
                    <a:pt x="302637" y="286177"/>
                  </a:lnTo>
                  <a:lnTo>
                    <a:pt x="308241" y="282239"/>
                  </a:lnTo>
                  <a:lnTo>
                    <a:pt x="313846" y="278351"/>
                  </a:lnTo>
                  <a:lnTo>
                    <a:pt x="319450" y="274513"/>
                  </a:lnTo>
                  <a:lnTo>
                    <a:pt x="325054" y="270725"/>
                  </a:lnTo>
                  <a:lnTo>
                    <a:pt x="330659" y="266985"/>
                  </a:lnTo>
                  <a:lnTo>
                    <a:pt x="336263" y="263293"/>
                  </a:lnTo>
                  <a:lnTo>
                    <a:pt x="341867" y="259649"/>
                  </a:lnTo>
                  <a:lnTo>
                    <a:pt x="347472" y="256051"/>
                  </a:lnTo>
                  <a:lnTo>
                    <a:pt x="353076" y="252499"/>
                  </a:lnTo>
                  <a:lnTo>
                    <a:pt x="358681" y="248993"/>
                  </a:lnTo>
                  <a:lnTo>
                    <a:pt x="364285" y="245531"/>
                  </a:lnTo>
                  <a:lnTo>
                    <a:pt x="369889" y="242113"/>
                  </a:lnTo>
                  <a:lnTo>
                    <a:pt x="375494" y="238739"/>
                  </a:lnTo>
                  <a:lnTo>
                    <a:pt x="381098" y="235407"/>
                  </a:lnTo>
                  <a:lnTo>
                    <a:pt x="386703" y="232118"/>
                  </a:lnTo>
                  <a:lnTo>
                    <a:pt x="392307" y="228870"/>
                  </a:lnTo>
                  <a:lnTo>
                    <a:pt x="397911" y="225663"/>
                  </a:lnTo>
                  <a:lnTo>
                    <a:pt x="403516" y="222496"/>
                  </a:lnTo>
                  <a:lnTo>
                    <a:pt x="409120" y="219368"/>
                  </a:lnTo>
                  <a:lnTo>
                    <a:pt x="414725" y="216279"/>
                  </a:lnTo>
                  <a:lnTo>
                    <a:pt x="420329" y="213229"/>
                  </a:lnTo>
                  <a:lnTo>
                    <a:pt x="425933" y="210217"/>
                  </a:lnTo>
                  <a:lnTo>
                    <a:pt x="431538" y="207241"/>
                  </a:lnTo>
                  <a:lnTo>
                    <a:pt x="437142" y="204303"/>
                  </a:lnTo>
                  <a:lnTo>
                    <a:pt x="442747" y="201400"/>
                  </a:lnTo>
                  <a:lnTo>
                    <a:pt x="448351" y="198533"/>
                  </a:lnTo>
                  <a:lnTo>
                    <a:pt x="453955" y="195701"/>
                  </a:lnTo>
                  <a:lnTo>
                    <a:pt x="459560" y="192903"/>
                  </a:lnTo>
                  <a:lnTo>
                    <a:pt x="465164" y="190139"/>
                  </a:lnTo>
                  <a:lnTo>
                    <a:pt x="470769" y="187409"/>
                  </a:lnTo>
                  <a:lnTo>
                    <a:pt x="476373" y="184711"/>
                  </a:lnTo>
                  <a:lnTo>
                    <a:pt x="481977" y="182046"/>
                  </a:lnTo>
                  <a:lnTo>
                    <a:pt x="487582" y="179413"/>
                  </a:lnTo>
                  <a:lnTo>
                    <a:pt x="493186" y="176812"/>
                  </a:lnTo>
                  <a:lnTo>
                    <a:pt x="498790" y="174242"/>
                  </a:lnTo>
                  <a:lnTo>
                    <a:pt x="504395" y="171702"/>
                  </a:lnTo>
                  <a:lnTo>
                    <a:pt x="509999" y="169193"/>
                  </a:lnTo>
                  <a:lnTo>
                    <a:pt x="515604" y="166713"/>
                  </a:lnTo>
                  <a:lnTo>
                    <a:pt x="521208" y="164263"/>
                  </a:lnTo>
                  <a:lnTo>
                    <a:pt x="526812" y="161842"/>
                  </a:lnTo>
                  <a:lnTo>
                    <a:pt x="532417" y="159450"/>
                  </a:lnTo>
                  <a:lnTo>
                    <a:pt x="538021" y="157086"/>
                  </a:lnTo>
                  <a:lnTo>
                    <a:pt x="543626" y="154750"/>
                  </a:lnTo>
                  <a:lnTo>
                    <a:pt x="549230" y="152441"/>
                  </a:lnTo>
                  <a:lnTo>
                    <a:pt x="554834" y="150160"/>
                  </a:lnTo>
                  <a:lnTo>
                    <a:pt x="560439" y="147906"/>
                  </a:lnTo>
                  <a:lnTo>
                    <a:pt x="566043" y="145678"/>
                  </a:lnTo>
                  <a:lnTo>
                    <a:pt x="571648" y="143476"/>
                  </a:lnTo>
                  <a:lnTo>
                    <a:pt x="577252" y="141301"/>
                  </a:lnTo>
                  <a:lnTo>
                    <a:pt x="582856" y="139151"/>
                  </a:lnTo>
                  <a:lnTo>
                    <a:pt x="588461" y="137026"/>
                  </a:lnTo>
                  <a:lnTo>
                    <a:pt x="594065" y="134926"/>
                  </a:lnTo>
                  <a:lnTo>
                    <a:pt x="599670" y="132851"/>
                  </a:lnTo>
                  <a:lnTo>
                    <a:pt x="605274" y="130801"/>
                  </a:lnTo>
                  <a:lnTo>
                    <a:pt x="610878" y="128774"/>
                  </a:lnTo>
                  <a:lnTo>
                    <a:pt x="616483" y="126772"/>
                  </a:lnTo>
                  <a:lnTo>
                    <a:pt x="622087" y="124793"/>
                  </a:lnTo>
                  <a:lnTo>
                    <a:pt x="627692" y="122838"/>
                  </a:lnTo>
                  <a:lnTo>
                    <a:pt x="633296" y="120905"/>
                  </a:lnTo>
                  <a:lnTo>
                    <a:pt x="638900" y="118996"/>
                  </a:lnTo>
                  <a:lnTo>
                    <a:pt x="644505" y="117110"/>
                  </a:lnTo>
                  <a:lnTo>
                    <a:pt x="650109" y="115245"/>
                  </a:lnTo>
                  <a:lnTo>
                    <a:pt x="655713" y="113403"/>
                  </a:lnTo>
                  <a:lnTo>
                    <a:pt x="661318" y="111583"/>
                  </a:lnTo>
                  <a:lnTo>
                    <a:pt x="666922" y="109785"/>
                  </a:lnTo>
                  <a:lnTo>
                    <a:pt x="672527" y="108008"/>
                  </a:lnTo>
                  <a:lnTo>
                    <a:pt x="678131" y="106253"/>
                  </a:lnTo>
                  <a:lnTo>
                    <a:pt x="683735" y="104518"/>
                  </a:lnTo>
                  <a:lnTo>
                    <a:pt x="689340" y="102805"/>
                  </a:lnTo>
                  <a:lnTo>
                    <a:pt x="694944" y="101112"/>
                  </a:lnTo>
                  <a:lnTo>
                    <a:pt x="700549" y="99440"/>
                  </a:lnTo>
                  <a:lnTo>
                    <a:pt x="706153" y="97788"/>
                  </a:lnTo>
                  <a:lnTo>
                    <a:pt x="711757" y="96156"/>
                  </a:lnTo>
                  <a:lnTo>
                    <a:pt x="717362" y="94545"/>
                  </a:lnTo>
                  <a:lnTo>
                    <a:pt x="722966" y="92952"/>
                  </a:lnTo>
                  <a:lnTo>
                    <a:pt x="728571" y="91380"/>
                  </a:lnTo>
                  <a:lnTo>
                    <a:pt x="734175" y="89827"/>
                  </a:lnTo>
                  <a:lnTo>
                    <a:pt x="739779" y="88293"/>
                  </a:lnTo>
                  <a:lnTo>
                    <a:pt x="745384" y="86778"/>
                  </a:lnTo>
                  <a:lnTo>
                    <a:pt x="750988" y="85282"/>
                  </a:lnTo>
                  <a:lnTo>
                    <a:pt x="756593" y="83804"/>
                  </a:lnTo>
                  <a:lnTo>
                    <a:pt x="762197" y="82345"/>
                  </a:lnTo>
                  <a:lnTo>
                    <a:pt x="767801" y="80905"/>
                  </a:lnTo>
                  <a:lnTo>
                    <a:pt x="773406" y="79482"/>
                  </a:lnTo>
                  <a:lnTo>
                    <a:pt x="779010" y="78078"/>
                  </a:lnTo>
                  <a:lnTo>
                    <a:pt x="784615" y="76692"/>
                  </a:lnTo>
                  <a:lnTo>
                    <a:pt x="790219" y="75323"/>
                  </a:lnTo>
                  <a:lnTo>
                    <a:pt x="795823" y="73972"/>
                  </a:lnTo>
                  <a:lnTo>
                    <a:pt x="801428" y="72638"/>
                  </a:lnTo>
                  <a:lnTo>
                    <a:pt x="807032" y="71322"/>
                  </a:lnTo>
                  <a:lnTo>
                    <a:pt x="812636" y="70022"/>
                  </a:lnTo>
                  <a:lnTo>
                    <a:pt x="818241" y="68740"/>
                  </a:lnTo>
                  <a:lnTo>
                    <a:pt x="823845" y="67474"/>
                  </a:lnTo>
                  <a:lnTo>
                    <a:pt x="829450" y="66225"/>
                  </a:lnTo>
                  <a:lnTo>
                    <a:pt x="835054" y="64993"/>
                  </a:lnTo>
                  <a:lnTo>
                    <a:pt x="840658" y="63777"/>
                  </a:lnTo>
                  <a:lnTo>
                    <a:pt x="846263" y="62578"/>
                  </a:lnTo>
                  <a:lnTo>
                    <a:pt x="851867" y="61394"/>
                  </a:lnTo>
                  <a:lnTo>
                    <a:pt x="857472" y="60227"/>
                  </a:lnTo>
                  <a:lnTo>
                    <a:pt x="863076" y="59075"/>
                  </a:lnTo>
                  <a:lnTo>
                    <a:pt x="868680" y="57939"/>
                  </a:lnTo>
                  <a:lnTo>
                    <a:pt x="874285" y="56819"/>
                  </a:lnTo>
                  <a:lnTo>
                    <a:pt x="879889" y="55714"/>
                  </a:lnTo>
                  <a:lnTo>
                    <a:pt x="885494" y="54624"/>
                  </a:lnTo>
                  <a:lnTo>
                    <a:pt x="891098" y="53550"/>
                  </a:lnTo>
                  <a:lnTo>
                    <a:pt x="896702" y="52491"/>
                  </a:lnTo>
                  <a:lnTo>
                    <a:pt x="902307" y="51447"/>
                  </a:lnTo>
                  <a:lnTo>
                    <a:pt x="907911" y="50417"/>
                  </a:lnTo>
                  <a:lnTo>
                    <a:pt x="913516" y="49403"/>
                  </a:lnTo>
                  <a:lnTo>
                    <a:pt x="919120" y="48403"/>
                  </a:lnTo>
                  <a:lnTo>
                    <a:pt x="924724" y="47417"/>
                  </a:lnTo>
                  <a:lnTo>
                    <a:pt x="930329" y="46446"/>
                  </a:lnTo>
                  <a:lnTo>
                    <a:pt x="935933" y="45489"/>
                  </a:lnTo>
                  <a:lnTo>
                    <a:pt x="941538" y="44546"/>
                  </a:lnTo>
                  <a:lnTo>
                    <a:pt x="947142" y="43618"/>
                  </a:lnTo>
                  <a:lnTo>
                    <a:pt x="952746" y="42703"/>
                  </a:lnTo>
                  <a:lnTo>
                    <a:pt x="958351" y="41802"/>
                  </a:lnTo>
                  <a:lnTo>
                    <a:pt x="963955" y="40915"/>
                  </a:lnTo>
                  <a:lnTo>
                    <a:pt x="969559" y="40041"/>
                  </a:lnTo>
                  <a:lnTo>
                    <a:pt x="975164" y="39180"/>
                  </a:lnTo>
                  <a:lnTo>
                    <a:pt x="980768" y="38333"/>
                  </a:lnTo>
                  <a:lnTo>
                    <a:pt x="986373" y="37500"/>
                  </a:lnTo>
                  <a:lnTo>
                    <a:pt x="991977" y="36679"/>
                  </a:lnTo>
                  <a:lnTo>
                    <a:pt x="997581" y="35872"/>
                  </a:lnTo>
                  <a:lnTo>
                    <a:pt x="1003186" y="35077"/>
                  </a:lnTo>
                  <a:lnTo>
                    <a:pt x="1008790" y="34295"/>
                  </a:lnTo>
                  <a:lnTo>
                    <a:pt x="1014395" y="33526"/>
                  </a:lnTo>
                  <a:lnTo>
                    <a:pt x="1019999" y="32769"/>
                  </a:lnTo>
                  <a:lnTo>
                    <a:pt x="1025603" y="32025"/>
                  </a:lnTo>
                  <a:lnTo>
                    <a:pt x="1031208" y="31293"/>
                  </a:lnTo>
                  <a:lnTo>
                    <a:pt x="1036812" y="30574"/>
                  </a:lnTo>
                  <a:lnTo>
                    <a:pt x="1042417" y="29866"/>
                  </a:lnTo>
                  <a:lnTo>
                    <a:pt x="1048021" y="29171"/>
                  </a:lnTo>
                  <a:lnTo>
                    <a:pt x="1053625" y="28488"/>
                  </a:lnTo>
                  <a:lnTo>
                    <a:pt x="1059230" y="27816"/>
                  </a:lnTo>
                  <a:lnTo>
                    <a:pt x="1064834" y="27156"/>
                  </a:lnTo>
                  <a:lnTo>
                    <a:pt x="1070439" y="26508"/>
                  </a:lnTo>
                  <a:lnTo>
                    <a:pt x="1076043" y="25872"/>
                  </a:lnTo>
                  <a:lnTo>
                    <a:pt x="1081647" y="25246"/>
                  </a:lnTo>
                  <a:lnTo>
                    <a:pt x="1087252" y="24632"/>
                  </a:lnTo>
                  <a:lnTo>
                    <a:pt x="1092856" y="24030"/>
                  </a:lnTo>
                  <a:lnTo>
                    <a:pt x="1098461" y="23438"/>
                  </a:lnTo>
                  <a:lnTo>
                    <a:pt x="1104065" y="22857"/>
                  </a:lnTo>
                  <a:lnTo>
                    <a:pt x="1109669" y="22287"/>
                  </a:lnTo>
                  <a:lnTo>
                    <a:pt x="1115274" y="21728"/>
                  </a:lnTo>
                  <a:lnTo>
                    <a:pt x="1120878" y="21180"/>
                  </a:lnTo>
                  <a:lnTo>
                    <a:pt x="1126482" y="20642"/>
                  </a:lnTo>
                  <a:lnTo>
                    <a:pt x="1132087" y="20114"/>
                  </a:lnTo>
                  <a:lnTo>
                    <a:pt x="1137691" y="19597"/>
                  </a:lnTo>
                  <a:lnTo>
                    <a:pt x="1143296" y="19090"/>
                  </a:lnTo>
                  <a:lnTo>
                    <a:pt x="1148900" y="18593"/>
                  </a:lnTo>
                  <a:lnTo>
                    <a:pt x="1154504" y="18106"/>
                  </a:lnTo>
                  <a:lnTo>
                    <a:pt x="1160109" y="17629"/>
                  </a:lnTo>
                  <a:lnTo>
                    <a:pt x="1165713" y="17161"/>
                  </a:lnTo>
                  <a:lnTo>
                    <a:pt x="1171318" y="16704"/>
                  </a:lnTo>
                  <a:lnTo>
                    <a:pt x="1176922" y="16255"/>
                  </a:lnTo>
                  <a:lnTo>
                    <a:pt x="1182526" y="15817"/>
                  </a:lnTo>
                  <a:lnTo>
                    <a:pt x="1188131" y="15387"/>
                  </a:lnTo>
                  <a:lnTo>
                    <a:pt x="1193735" y="14967"/>
                  </a:lnTo>
                  <a:lnTo>
                    <a:pt x="1199340" y="14555"/>
                  </a:lnTo>
                  <a:lnTo>
                    <a:pt x="1204944" y="14153"/>
                  </a:lnTo>
                  <a:lnTo>
                    <a:pt x="1210548" y="13760"/>
                  </a:lnTo>
                  <a:lnTo>
                    <a:pt x="1216153" y="13375"/>
                  </a:lnTo>
                  <a:lnTo>
                    <a:pt x="1221757" y="12999"/>
                  </a:lnTo>
                  <a:lnTo>
                    <a:pt x="1227362" y="12631"/>
                  </a:lnTo>
                  <a:lnTo>
                    <a:pt x="1232966" y="12271"/>
                  </a:lnTo>
                  <a:lnTo>
                    <a:pt x="1238570" y="11920"/>
                  </a:lnTo>
                  <a:lnTo>
                    <a:pt x="1244175" y="11577"/>
                  </a:lnTo>
                  <a:lnTo>
                    <a:pt x="1249779" y="11242"/>
                  </a:lnTo>
                  <a:lnTo>
                    <a:pt x="1255384" y="10915"/>
                  </a:lnTo>
                  <a:lnTo>
                    <a:pt x="1260988" y="10596"/>
                  </a:lnTo>
                  <a:lnTo>
                    <a:pt x="1266592" y="10284"/>
                  </a:lnTo>
                  <a:lnTo>
                    <a:pt x="1272197" y="9980"/>
                  </a:lnTo>
                  <a:lnTo>
                    <a:pt x="1277801" y="9683"/>
                  </a:lnTo>
                  <a:lnTo>
                    <a:pt x="1283406" y="9393"/>
                  </a:lnTo>
                  <a:lnTo>
                    <a:pt x="1289010" y="9111"/>
                  </a:lnTo>
                  <a:lnTo>
                    <a:pt x="1294614" y="8835"/>
                  </a:lnTo>
                  <a:lnTo>
                    <a:pt x="1300219" y="8567"/>
                  </a:lnTo>
                  <a:lnTo>
                    <a:pt x="1305823" y="8305"/>
                  </a:lnTo>
                  <a:lnTo>
                    <a:pt x="1311427" y="8050"/>
                  </a:lnTo>
                  <a:lnTo>
                    <a:pt x="1317032" y="7801"/>
                  </a:lnTo>
                  <a:lnTo>
                    <a:pt x="1322636" y="7559"/>
                  </a:lnTo>
                  <a:lnTo>
                    <a:pt x="1328241" y="7324"/>
                  </a:lnTo>
                  <a:lnTo>
                    <a:pt x="1333845" y="7094"/>
                  </a:lnTo>
                  <a:lnTo>
                    <a:pt x="1339449" y="6871"/>
                  </a:lnTo>
                  <a:lnTo>
                    <a:pt x="1345054" y="6653"/>
                  </a:lnTo>
                  <a:lnTo>
                    <a:pt x="1350658" y="6441"/>
                  </a:lnTo>
                  <a:lnTo>
                    <a:pt x="1356263" y="6235"/>
                  </a:lnTo>
                  <a:lnTo>
                    <a:pt x="1361867" y="6035"/>
                  </a:lnTo>
                  <a:lnTo>
                    <a:pt x="1367471" y="5840"/>
                  </a:lnTo>
                  <a:lnTo>
                    <a:pt x="1373076" y="5651"/>
                  </a:lnTo>
                  <a:lnTo>
                    <a:pt x="1378680" y="5467"/>
                  </a:lnTo>
                  <a:lnTo>
                    <a:pt x="1384285" y="5288"/>
                  </a:lnTo>
                  <a:lnTo>
                    <a:pt x="1389889" y="5114"/>
                  </a:lnTo>
                  <a:lnTo>
                    <a:pt x="1395493" y="4945"/>
                  </a:lnTo>
                  <a:lnTo>
                    <a:pt x="1401098" y="4781"/>
                  </a:lnTo>
                  <a:lnTo>
                    <a:pt x="1406702" y="4621"/>
                  </a:lnTo>
                  <a:lnTo>
                    <a:pt x="1412307" y="4466"/>
                  </a:lnTo>
                  <a:lnTo>
                    <a:pt x="1417911" y="4316"/>
                  </a:lnTo>
                  <a:lnTo>
                    <a:pt x="1423515" y="4170"/>
                  </a:lnTo>
                  <a:lnTo>
                    <a:pt x="1429120" y="4028"/>
                  </a:lnTo>
                  <a:lnTo>
                    <a:pt x="1434724" y="3891"/>
                  </a:lnTo>
                  <a:lnTo>
                    <a:pt x="1440329" y="3757"/>
                  </a:lnTo>
                  <a:lnTo>
                    <a:pt x="1445933" y="3628"/>
                  </a:lnTo>
                  <a:lnTo>
                    <a:pt x="1451537" y="3503"/>
                  </a:lnTo>
                  <a:lnTo>
                    <a:pt x="1457142" y="3381"/>
                  </a:lnTo>
                  <a:lnTo>
                    <a:pt x="1462746" y="3263"/>
                  </a:lnTo>
                  <a:lnTo>
                    <a:pt x="1468350" y="3149"/>
                  </a:lnTo>
                  <a:lnTo>
                    <a:pt x="1473955" y="3038"/>
                  </a:lnTo>
                  <a:lnTo>
                    <a:pt x="1479559" y="2930"/>
                  </a:lnTo>
                  <a:lnTo>
                    <a:pt x="1485164" y="2826"/>
                  </a:lnTo>
                  <a:lnTo>
                    <a:pt x="1490768" y="2725"/>
                  </a:lnTo>
                  <a:lnTo>
                    <a:pt x="1496372" y="2627"/>
                  </a:lnTo>
                  <a:lnTo>
                    <a:pt x="1501977" y="2533"/>
                  </a:lnTo>
                  <a:lnTo>
                    <a:pt x="1507581" y="2441"/>
                  </a:lnTo>
                  <a:lnTo>
                    <a:pt x="1513186" y="2352"/>
                  </a:lnTo>
                  <a:lnTo>
                    <a:pt x="1518790" y="2266"/>
                  </a:lnTo>
                  <a:lnTo>
                    <a:pt x="1524394" y="2183"/>
                  </a:lnTo>
                  <a:lnTo>
                    <a:pt x="1529999" y="2102"/>
                  </a:lnTo>
                  <a:lnTo>
                    <a:pt x="1535603" y="2024"/>
                  </a:lnTo>
                  <a:lnTo>
                    <a:pt x="1541208" y="1948"/>
                  </a:lnTo>
                  <a:lnTo>
                    <a:pt x="1546812" y="1875"/>
                  </a:lnTo>
                  <a:lnTo>
                    <a:pt x="1552416" y="1804"/>
                  </a:lnTo>
                  <a:lnTo>
                    <a:pt x="1558021" y="1736"/>
                  </a:lnTo>
                  <a:lnTo>
                    <a:pt x="1563625" y="1670"/>
                  </a:lnTo>
                  <a:lnTo>
                    <a:pt x="1569230" y="1605"/>
                  </a:lnTo>
                  <a:lnTo>
                    <a:pt x="1574834" y="1543"/>
                  </a:lnTo>
                  <a:lnTo>
                    <a:pt x="1580438" y="1483"/>
                  </a:lnTo>
                  <a:lnTo>
                    <a:pt x="1586043" y="1425"/>
                  </a:lnTo>
                  <a:lnTo>
                    <a:pt x="1591647" y="1368"/>
                  </a:lnTo>
                  <a:lnTo>
                    <a:pt x="1597252" y="1314"/>
                  </a:lnTo>
                  <a:lnTo>
                    <a:pt x="1602856" y="1261"/>
                  </a:lnTo>
                  <a:lnTo>
                    <a:pt x="1608460" y="1210"/>
                  </a:lnTo>
                  <a:lnTo>
                    <a:pt x="1614065" y="1160"/>
                  </a:lnTo>
                  <a:lnTo>
                    <a:pt x="1619669" y="1113"/>
                  </a:lnTo>
                  <a:lnTo>
                    <a:pt x="1625273" y="1066"/>
                  </a:lnTo>
                  <a:lnTo>
                    <a:pt x="1630878" y="1021"/>
                  </a:lnTo>
                  <a:lnTo>
                    <a:pt x="1636482" y="978"/>
                  </a:lnTo>
                  <a:lnTo>
                    <a:pt x="1642087" y="935"/>
                  </a:lnTo>
                  <a:lnTo>
                    <a:pt x="1647691" y="895"/>
                  </a:lnTo>
                  <a:lnTo>
                    <a:pt x="1653295" y="855"/>
                  </a:lnTo>
                  <a:lnTo>
                    <a:pt x="1658900" y="817"/>
                  </a:lnTo>
                  <a:lnTo>
                    <a:pt x="1664504" y="779"/>
                  </a:lnTo>
                  <a:lnTo>
                    <a:pt x="1670109" y="743"/>
                  </a:lnTo>
                  <a:lnTo>
                    <a:pt x="1675713" y="708"/>
                  </a:lnTo>
                  <a:lnTo>
                    <a:pt x="1681317" y="674"/>
                  </a:lnTo>
                  <a:lnTo>
                    <a:pt x="1686922" y="641"/>
                  </a:lnTo>
                  <a:lnTo>
                    <a:pt x="1692526" y="609"/>
                  </a:lnTo>
                  <a:lnTo>
                    <a:pt x="1698131" y="578"/>
                  </a:lnTo>
                  <a:lnTo>
                    <a:pt x="1703735" y="548"/>
                  </a:lnTo>
                  <a:lnTo>
                    <a:pt x="1709339" y="519"/>
                  </a:lnTo>
                  <a:lnTo>
                    <a:pt x="1714944" y="491"/>
                  </a:lnTo>
                  <a:lnTo>
                    <a:pt x="1720548" y="463"/>
                  </a:lnTo>
                  <a:lnTo>
                    <a:pt x="1726153" y="437"/>
                  </a:lnTo>
                  <a:lnTo>
                    <a:pt x="1731757" y="411"/>
                  </a:lnTo>
                  <a:lnTo>
                    <a:pt x="1737361" y="386"/>
                  </a:lnTo>
                  <a:lnTo>
                    <a:pt x="1742966" y="361"/>
                  </a:lnTo>
                  <a:lnTo>
                    <a:pt x="1748570" y="338"/>
                  </a:lnTo>
                  <a:lnTo>
                    <a:pt x="1754175" y="315"/>
                  </a:lnTo>
                  <a:lnTo>
                    <a:pt x="1759779" y="293"/>
                  </a:lnTo>
                  <a:lnTo>
                    <a:pt x="1765383" y="272"/>
                  </a:lnTo>
                  <a:lnTo>
                    <a:pt x="1770988" y="251"/>
                  </a:lnTo>
                  <a:lnTo>
                    <a:pt x="1776592" y="232"/>
                  </a:lnTo>
                  <a:lnTo>
                    <a:pt x="1782196" y="213"/>
                  </a:lnTo>
                  <a:lnTo>
                    <a:pt x="1787801" y="194"/>
                  </a:lnTo>
                  <a:lnTo>
                    <a:pt x="1793405" y="177"/>
                  </a:lnTo>
                  <a:lnTo>
                    <a:pt x="1799010" y="160"/>
                  </a:lnTo>
                  <a:lnTo>
                    <a:pt x="1804614" y="144"/>
                  </a:lnTo>
                  <a:lnTo>
                    <a:pt x="1810218" y="129"/>
                  </a:lnTo>
                  <a:lnTo>
                    <a:pt x="1815823" y="115"/>
                  </a:lnTo>
                  <a:lnTo>
                    <a:pt x="1821427" y="101"/>
                  </a:lnTo>
                  <a:lnTo>
                    <a:pt x="1827032" y="89"/>
                  </a:lnTo>
                  <a:lnTo>
                    <a:pt x="1832636" y="76"/>
                  </a:lnTo>
                  <a:lnTo>
                    <a:pt x="1838240" y="65"/>
                  </a:lnTo>
                  <a:lnTo>
                    <a:pt x="1843845" y="55"/>
                  </a:lnTo>
                  <a:lnTo>
                    <a:pt x="1849449" y="45"/>
                  </a:lnTo>
                  <a:lnTo>
                    <a:pt x="1855054" y="36"/>
                  </a:lnTo>
                  <a:lnTo>
                    <a:pt x="1860658" y="27"/>
                  </a:lnTo>
                  <a:lnTo>
                    <a:pt x="1866262" y="19"/>
                  </a:lnTo>
                  <a:lnTo>
                    <a:pt x="1871867" y="12"/>
                  </a:lnTo>
                  <a:lnTo>
                    <a:pt x="1877471" y="5"/>
                  </a:lnTo>
                  <a:lnTo>
                    <a:pt x="1883076" y="0"/>
                  </a:lnTo>
                  <a:lnTo>
                    <a:pt x="1877471" y="6"/>
                  </a:lnTo>
                  <a:lnTo>
                    <a:pt x="1871867" y="12"/>
                  </a:lnTo>
                  <a:lnTo>
                    <a:pt x="1866262" y="20"/>
                  </a:lnTo>
                  <a:lnTo>
                    <a:pt x="1860658" y="28"/>
                  </a:lnTo>
                  <a:lnTo>
                    <a:pt x="1855054" y="36"/>
                  </a:lnTo>
                  <a:lnTo>
                    <a:pt x="1849449" y="45"/>
                  </a:lnTo>
                  <a:lnTo>
                    <a:pt x="1843845" y="55"/>
                  </a:lnTo>
                  <a:lnTo>
                    <a:pt x="1838240" y="66"/>
                  </a:lnTo>
                  <a:lnTo>
                    <a:pt x="1832636" y="77"/>
                  </a:lnTo>
                  <a:lnTo>
                    <a:pt x="1827032" y="90"/>
                  </a:lnTo>
                  <a:lnTo>
                    <a:pt x="1821427" y="102"/>
                  </a:lnTo>
                  <a:lnTo>
                    <a:pt x="1815823" y="116"/>
                  </a:lnTo>
                  <a:lnTo>
                    <a:pt x="1810218" y="131"/>
                  </a:lnTo>
                  <a:lnTo>
                    <a:pt x="1804614" y="146"/>
                  </a:lnTo>
                  <a:lnTo>
                    <a:pt x="1799010" y="162"/>
                  </a:lnTo>
                  <a:lnTo>
                    <a:pt x="1793405" y="179"/>
                  </a:lnTo>
                  <a:lnTo>
                    <a:pt x="1787801" y="196"/>
                  </a:lnTo>
                  <a:lnTo>
                    <a:pt x="1782196" y="214"/>
                  </a:lnTo>
                  <a:lnTo>
                    <a:pt x="1776592" y="234"/>
                  </a:lnTo>
                  <a:lnTo>
                    <a:pt x="1770988" y="253"/>
                  </a:lnTo>
                  <a:lnTo>
                    <a:pt x="1765383" y="274"/>
                  </a:lnTo>
                  <a:lnTo>
                    <a:pt x="1759779" y="295"/>
                  </a:lnTo>
                  <a:lnTo>
                    <a:pt x="1754175" y="318"/>
                  </a:lnTo>
                  <a:lnTo>
                    <a:pt x="1748570" y="341"/>
                  </a:lnTo>
                  <a:lnTo>
                    <a:pt x="1742966" y="364"/>
                  </a:lnTo>
                  <a:lnTo>
                    <a:pt x="1737361" y="389"/>
                  </a:lnTo>
                  <a:lnTo>
                    <a:pt x="1731757" y="414"/>
                  </a:lnTo>
                  <a:lnTo>
                    <a:pt x="1726153" y="440"/>
                  </a:lnTo>
                  <a:lnTo>
                    <a:pt x="1720548" y="467"/>
                  </a:lnTo>
                  <a:lnTo>
                    <a:pt x="1714944" y="495"/>
                  </a:lnTo>
                  <a:lnTo>
                    <a:pt x="1709339" y="523"/>
                  </a:lnTo>
                  <a:lnTo>
                    <a:pt x="1703735" y="553"/>
                  </a:lnTo>
                  <a:lnTo>
                    <a:pt x="1698131" y="583"/>
                  </a:lnTo>
                  <a:lnTo>
                    <a:pt x="1692526" y="614"/>
                  </a:lnTo>
                  <a:lnTo>
                    <a:pt x="1686922" y="646"/>
                  </a:lnTo>
                  <a:lnTo>
                    <a:pt x="1681317" y="680"/>
                  </a:lnTo>
                  <a:lnTo>
                    <a:pt x="1675713" y="714"/>
                  </a:lnTo>
                  <a:lnTo>
                    <a:pt x="1670109" y="749"/>
                  </a:lnTo>
                  <a:lnTo>
                    <a:pt x="1664504" y="786"/>
                  </a:lnTo>
                  <a:lnTo>
                    <a:pt x="1658900" y="823"/>
                  </a:lnTo>
                  <a:lnTo>
                    <a:pt x="1653295" y="862"/>
                  </a:lnTo>
                  <a:lnTo>
                    <a:pt x="1647691" y="902"/>
                  </a:lnTo>
                  <a:lnTo>
                    <a:pt x="1642087" y="943"/>
                  </a:lnTo>
                  <a:lnTo>
                    <a:pt x="1636482" y="986"/>
                  </a:lnTo>
                  <a:lnTo>
                    <a:pt x="1630878" y="1029"/>
                  </a:lnTo>
                  <a:lnTo>
                    <a:pt x="1625273" y="1075"/>
                  </a:lnTo>
                  <a:lnTo>
                    <a:pt x="1619669" y="1122"/>
                  </a:lnTo>
                  <a:lnTo>
                    <a:pt x="1614065" y="1170"/>
                  </a:lnTo>
                  <a:lnTo>
                    <a:pt x="1608460" y="1220"/>
                  </a:lnTo>
                  <a:lnTo>
                    <a:pt x="1602856" y="1271"/>
                  </a:lnTo>
                  <a:lnTo>
                    <a:pt x="1597252" y="1325"/>
                  </a:lnTo>
                  <a:lnTo>
                    <a:pt x="1591647" y="1380"/>
                  </a:lnTo>
                  <a:lnTo>
                    <a:pt x="1586043" y="1437"/>
                  </a:lnTo>
                  <a:lnTo>
                    <a:pt x="1580438" y="1495"/>
                  </a:lnTo>
                  <a:lnTo>
                    <a:pt x="1574834" y="1556"/>
                  </a:lnTo>
                  <a:lnTo>
                    <a:pt x="1569230" y="1619"/>
                  </a:lnTo>
                  <a:lnTo>
                    <a:pt x="1563625" y="1683"/>
                  </a:lnTo>
                  <a:lnTo>
                    <a:pt x="1558021" y="1750"/>
                  </a:lnTo>
                  <a:lnTo>
                    <a:pt x="1552416" y="1820"/>
                  </a:lnTo>
                  <a:lnTo>
                    <a:pt x="1546812" y="1891"/>
                  </a:lnTo>
                  <a:lnTo>
                    <a:pt x="1541208" y="1965"/>
                  </a:lnTo>
                  <a:lnTo>
                    <a:pt x="1535603" y="2041"/>
                  </a:lnTo>
                  <a:lnTo>
                    <a:pt x="1529999" y="2120"/>
                  </a:lnTo>
                  <a:lnTo>
                    <a:pt x="1524394" y="2201"/>
                  </a:lnTo>
                  <a:lnTo>
                    <a:pt x="1518790" y="2285"/>
                  </a:lnTo>
                  <a:lnTo>
                    <a:pt x="1513186" y="2372"/>
                  </a:lnTo>
                  <a:lnTo>
                    <a:pt x="1507581" y="2462"/>
                  </a:lnTo>
                  <a:lnTo>
                    <a:pt x="1501977" y="2554"/>
                  </a:lnTo>
                  <a:lnTo>
                    <a:pt x="1496372" y="2650"/>
                  </a:lnTo>
                  <a:lnTo>
                    <a:pt x="1490768" y="2749"/>
                  </a:lnTo>
                  <a:lnTo>
                    <a:pt x="1485164" y="2850"/>
                  </a:lnTo>
                  <a:lnTo>
                    <a:pt x="1479559" y="2955"/>
                  </a:lnTo>
                  <a:lnTo>
                    <a:pt x="1473955" y="3064"/>
                  </a:lnTo>
                  <a:lnTo>
                    <a:pt x="1468350" y="3176"/>
                  </a:lnTo>
                  <a:lnTo>
                    <a:pt x="1462746" y="3291"/>
                  </a:lnTo>
                  <a:lnTo>
                    <a:pt x="1457142" y="3410"/>
                  </a:lnTo>
                  <a:lnTo>
                    <a:pt x="1451537" y="3533"/>
                  </a:lnTo>
                  <a:lnTo>
                    <a:pt x="1445933" y="3660"/>
                  </a:lnTo>
                  <a:lnTo>
                    <a:pt x="1440329" y="3791"/>
                  </a:lnTo>
                  <a:lnTo>
                    <a:pt x="1434724" y="3925"/>
                  </a:lnTo>
                  <a:lnTo>
                    <a:pt x="1429120" y="4064"/>
                  </a:lnTo>
                  <a:lnTo>
                    <a:pt x="1423515" y="4207"/>
                  </a:lnTo>
                  <a:lnTo>
                    <a:pt x="1417911" y="4355"/>
                  </a:lnTo>
                  <a:lnTo>
                    <a:pt x="1412307" y="4506"/>
                  </a:lnTo>
                  <a:lnTo>
                    <a:pt x="1406702" y="4663"/>
                  </a:lnTo>
                  <a:lnTo>
                    <a:pt x="1401098" y="4824"/>
                  </a:lnTo>
                  <a:lnTo>
                    <a:pt x="1395493" y="4990"/>
                  </a:lnTo>
                  <a:lnTo>
                    <a:pt x="1389889" y="5160"/>
                  </a:lnTo>
                  <a:lnTo>
                    <a:pt x="1384285" y="5336"/>
                  </a:lnTo>
                  <a:lnTo>
                    <a:pt x="1378680" y="5517"/>
                  </a:lnTo>
                  <a:lnTo>
                    <a:pt x="1373076" y="5703"/>
                  </a:lnTo>
                  <a:lnTo>
                    <a:pt x="1367471" y="5894"/>
                  </a:lnTo>
                  <a:lnTo>
                    <a:pt x="1361867" y="6091"/>
                  </a:lnTo>
                  <a:lnTo>
                    <a:pt x="1356263" y="6293"/>
                  </a:lnTo>
                  <a:lnTo>
                    <a:pt x="1350658" y="6501"/>
                  </a:lnTo>
                  <a:lnTo>
                    <a:pt x="1345054" y="6715"/>
                  </a:lnTo>
                  <a:lnTo>
                    <a:pt x="1339449" y="6935"/>
                  </a:lnTo>
                  <a:lnTo>
                    <a:pt x="1333845" y="7161"/>
                  </a:lnTo>
                  <a:lnTo>
                    <a:pt x="1328241" y="7393"/>
                  </a:lnTo>
                  <a:lnTo>
                    <a:pt x="1322636" y="7631"/>
                  </a:lnTo>
                  <a:lnTo>
                    <a:pt x="1317032" y="7875"/>
                  </a:lnTo>
                  <a:lnTo>
                    <a:pt x="1311427" y="8126"/>
                  </a:lnTo>
                  <a:lnTo>
                    <a:pt x="1305823" y="8384"/>
                  </a:lnTo>
                  <a:lnTo>
                    <a:pt x="1300219" y="8649"/>
                  </a:lnTo>
                  <a:lnTo>
                    <a:pt x="1294614" y="8920"/>
                  </a:lnTo>
                  <a:lnTo>
                    <a:pt x="1289010" y="9198"/>
                  </a:lnTo>
                  <a:lnTo>
                    <a:pt x="1283406" y="9484"/>
                  </a:lnTo>
                  <a:lnTo>
                    <a:pt x="1277801" y="9777"/>
                  </a:lnTo>
                  <a:lnTo>
                    <a:pt x="1272197" y="10077"/>
                  </a:lnTo>
                  <a:lnTo>
                    <a:pt x="1266592" y="10384"/>
                  </a:lnTo>
                  <a:lnTo>
                    <a:pt x="1260988" y="10700"/>
                  </a:lnTo>
                  <a:lnTo>
                    <a:pt x="1255384" y="11022"/>
                  </a:lnTo>
                  <a:lnTo>
                    <a:pt x="1249779" y="11353"/>
                  </a:lnTo>
                  <a:lnTo>
                    <a:pt x="1244175" y="11692"/>
                  </a:lnTo>
                  <a:lnTo>
                    <a:pt x="1238570" y="12039"/>
                  </a:lnTo>
                  <a:lnTo>
                    <a:pt x="1232966" y="12394"/>
                  </a:lnTo>
                  <a:lnTo>
                    <a:pt x="1227362" y="12757"/>
                  </a:lnTo>
                  <a:lnTo>
                    <a:pt x="1221757" y="13129"/>
                  </a:lnTo>
                  <a:lnTo>
                    <a:pt x="1216153" y="13510"/>
                  </a:lnTo>
                  <a:lnTo>
                    <a:pt x="1210548" y="13899"/>
                  </a:lnTo>
                  <a:lnTo>
                    <a:pt x="1204944" y="14297"/>
                  </a:lnTo>
                  <a:lnTo>
                    <a:pt x="1199340" y="14704"/>
                  </a:lnTo>
                  <a:lnTo>
                    <a:pt x="1193735" y="15120"/>
                  </a:lnTo>
                  <a:lnTo>
                    <a:pt x="1188131" y="15545"/>
                  </a:lnTo>
                  <a:lnTo>
                    <a:pt x="1182526" y="15979"/>
                  </a:lnTo>
                  <a:lnTo>
                    <a:pt x="1176922" y="16423"/>
                  </a:lnTo>
                  <a:lnTo>
                    <a:pt x="1171318" y="16877"/>
                  </a:lnTo>
                  <a:lnTo>
                    <a:pt x="1165713" y="17340"/>
                  </a:lnTo>
                  <a:lnTo>
                    <a:pt x="1160109" y="17813"/>
                  </a:lnTo>
                  <a:lnTo>
                    <a:pt x="1154504" y="18296"/>
                  </a:lnTo>
                  <a:lnTo>
                    <a:pt x="1148900" y="18788"/>
                  </a:lnTo>
                  <a:lnTo>
                    <a:pt x="1143296" y="19291"/>
                  </a:lnTo>
                  <a:lnTo>
                    <a:pt x="1137691" y="19804"/>
                  </a:lnTo>
                  <a:lnTo>
                    <a:pt x="1132087" y="20328"/>
                  </a:lnTo>
                  <a:lnTo>
                    <a:pt x="1126482" y="20862"/>
                  </a:lnTo>
                  <a:lnTo>
                    <a:pt x="1120878" y="21406"/>
                  </a:lnTo>
                  <a:lnTo>
                    <a:pt x="1115274" y="21961"/>
                  </a:lnTo>
                  <a:lnTo>
                    <a:pt x="1109669" y="22527"/>
                  </a:lnTo>
                  <a:lnTo>
                    <a:pt x="1104065" y="23104"/>
                  </a:lnTo>
                  <a:lnTo>
                    <a:pt x="1098461" y="23692"/>
                  </a:lnTo>
                  <a:lnTo>
                    <a:pt x="1092856" y="24291"/>
                  </a:lnTo>
                  <a:lnTo>
                    <a:pt x="1087252" y="24901"/>
                  </a:lnTo>
                  <a:lnTo>
                    <a:pt x="1081647" y="25523"/>
                  </a:lnTo>
                  <a:lnTo>
                    <a:pt x="1076043" y="26156"/>
                  </a:lnTo>
                  <a:lnTo>
                    <a:pt x="1070439" y="26801"/>
                  </a:lnTo>
                  <a:lnTo>
                    <a:pt x="1064834" y="27457"/>
                  </a:lnTo>
                  <a:lnTo>
                    <a:pt x="1059230" y="28125"/>
                  </a:lnTo>
                  <a:lnTo>
                    <a:pt x="1053625" y="28806"/>
                  </a:lnTo>
                  <a:lnTo>
                    <a:pt x="1048021" y="29498"/>
                  </a:lnTo>
                  <a:lnTo>
                    <a:pt x="1042417" y="30202"/>
                  </a:lnTo>
                  <a:lnTo>
                    <a:pt x="1036812" y="30918"/>
                  </a:lnTo>
                  <a:lnTo>
                    <a:pt x="1031208" y="31647"/>
                  </a:lnTo>
                  <a:lnTo>
                    <a:pt x="1025603" y="32388"/>
                  </a:lnTo>
                  <a:lnTo>
                    <a:pt x="1019999" y="33142"/>
                  </a:lnTo>
                  <a:lnTo>
                    <a:pt x="1014395" y="33909"/>
                  </a:lnTo>
                  <a:lnTo>
                    <a:pt x="1008790" y="34688"/>
                  </a:lnTo>
                  <a:lnTo>
                    <a:pt x="1003186" y="35480"/>
                  </a:lnTo>
                  <a:lnTo>
                    <a:pt x="997581" y="36286"/>
                  </a:lnTo>
                  <a:lnTo>
                    <a:pt x="991977" y="37104"/>
                  </a:lnTo>
                  <a:lnTo>
                    <a:pt x="986373" y="37936"/>
                  </a:lnTo>
                  <a:lnTo>
                    <a:pt x="980768" y="38781"/>
                  </a:lnTo>
                  <a:lnTo>
                    <a:pt x="975164" y="39639"/>
                  </a:lnTo>
                  <a:lnTo>
                    <a:pt x="969559" y="40511"/>
                  </a:lnTo>
                  <a:lnTo>
                    <a:pt x="963955" y="41397"/>
                  </a:lnTo>
                  <a:lnTo>
                    <a:pt x="958351" y="42296"/>
                  </a:lnTo>
                  <a:lnTo>
                    <a:pt x="952746" y="43210"/>
                  </a:lnTo>
                  <a:lnTo>
                    <a:pt x="947142" y="44137"/>
                  </a:lnTo>
                  <a:lnTo>
                    <a:pt x="941538" y="45079"/>
                  </a:lnTo>
                  <a:lnTo>
                    <a:pt x="935933" y="46035"/>
                  </a:lnTo>
                  <a:lnTo>
                    <a:pt x="930329" y="47005"/>
                  </a:lnTo>
                  <a:lnTo>
                    <a:pt x="924724" y="47990"/>
                  </a:lnTo>
                  <a:lnTo>
                    <a:pt x="919120" y="48989"/>
                  </a:lnTo>
                  <a:lnTo>
                    <a:pt x="913516" y="50003"/>
                  </a:lnTo>
                  <a:lnTo>
                    <a:pt x="907911" y="51032"/>
                  </a:lnTo>
                  <a:lnTo>
                    <a:pt x="902307" y="52076"/>
                  </a:lnTo>
                  <a:lnTo>
                    <a:pt x="896702" y="53135"/>
                  </a:lnTo>
                  <a:lnTo>
                    <a:pt x="891098" y="54210"/>
                  </a:lnTo>
                  <a:lnTo>
                    <a:pt x="885494" y="55300"/>
                  </a:lnTo>
                  <a:lnTo>
                    <a:pt x="879889" y="56405"/>
                  </a:lnTo>
                  <a:lnTo>
                    <a:pt x="874285" y="57526"/>
                  </a:lnTo>
                  <a:lnTo>
                    <a:pt x="868680" y="58662"/>
                  </a:lnTo>
                  <a:lnTo>
                    <a:pt x="863076" y="59815"/>
                  </a:lnTo>
                  <a:lnTo>
                    <a:pt x="857472" y="60984"/>
                  </a:lnTo>
                  <a:lnTo>
                    <a:pt x="851867" y="62168"/>
                  </a:lnTo>
                  <a:lnTo>
                    <a:pt x="846263" y="63369"/>
                  </a:lnTo>
                  <a:lnTo>
                    <a:pt x="840658" y="64587"/>
                  </a:lnTo>
                  <a:lnTo>
                    <a:pt x="835054" y="65821"/>
                  </a:lnTo>
                  <a:lnTo>
                    <a:pt x="829450" y="67072"/>
                  </a:lnTo>
                  <a:lnTo>
                    <a:pt x="823845" y="68339"/>
                  </a:lnTo>
                  <a:lnTo>
                    <a:pt x="818241" y="69624"/>
                  </a:lnTo>
                  <a:lnTo>
                    <a:pt x="812636" y="70926"/>
                  </a:lnTo>
                  <a:lnTo>
                    <a:pt x="807032" y="72245"/>
                  </a:lnTo>
                  <a:lnTo>
                    <a:pt x="801428" y="73582"/>
                  </a:lnTo>
                  <a:lnTo>
                    <a:pt x="795823" y="74936"/>
                  </a:lnTo>
                  <a:lnTo>
                    <a:pt x="790219" y="76308"/>
                  </a:lnTo>
                  <a:lnTo>
                    <a:pt x="784615" y="77698"/>
                  </a:lnTo>
                  <a:lnTo>
                    <a:pt x="779010" y="79105"/>
                  </a:lnTo>
                  <a:lnTo>
                    <a:pt x="773406" y="80532"/>
                  </a:lnTo>
                  <a:lnTo>
                    <a:pt x="767801" y="81976"/>
                  </a:lnTo>
                  <a:lnTo>
                    <a:pt x="762197" y="83439"/>
                  </a:lnTo>
                  <a:lnTo>
                    <a:pt x="756593" y="84921"/>
                  </a:lnTo>
                  <a:lnTo>
                    <a:pt x="750988" y="86422"/>
                  </a:lnTo>
                  <a:lnTo>
                    <a:pt x="745384" y="87941"/>
                  </a:lnTo>
                  <a:lnTo>
                    <a:pt x="739779" y="89480"/>
                  </a:lnTo>
                  <a:lnTo>
                    <a:pt x="734175" y="91039"/>
                  </a:lnTo>
                  <a:lnTo>
                    <a:pt x="728571" y="92617"/>
                  </a:lnTo>
                  <a:lnTo>
                    <a:pt x="722966" y="94214"/>
                  </a:lnTo>
                  <a:lnTo>
                    <a:pt x="717362" y="95832"/>
                  </a:lnTo>
                  <a:lnTo>
                    <a:pt x="711757" y="97470"/>
                  </a:lnTo>
                  <a:lnTo>
                    <a:pt x="706153" y="99128"/>
                  </a:lnTo>
                  <a:lnTo>
                    <a:pt x="700549" y="100806"/>
                  </a:lnTo>
                  <a:lnTo>
                    <a:pt x="694944" y="102506"/>
                  </a:lnTo>
                  <a:lnTo>
                    <a:pt x="689340" y="104226"/>
                  </a:lnTo>
                  <a:lnTo>
                    <a:pt x="683735" y="105967"/>
                  </a:lnTo>
                  <a:lnTo>
                    <a:pt x="678131" y="107730"/>
                  </a:lnTo>
                  <a:lnTo>
                    <a:pt x="672527" y="109514"/>
                  </a:lnTo>
                  <a:lnTo>
                    <a:pt x="666922" y="111320"/>
                  </a:lnTo>
                  <a:lnTo>
                    <a:pt x="661318" y="113148"/>
                  </a:lnTo>
                  <a:lnTo>
                    <a:pt x="655713" y="114998"/>
                  </a:lnTo>
                  <a:lnTo>
                    <a:pt x="650109" y="116870"/>
                  </a:lnTo>
                  <a:lnTo>
                    <a:pt x="644505" y="118765"/>
                  </a:lnTo>
                  <a:lnTo>
                    <a:pt x="638900" y="120683"/>
                  </a:lnTo>
                  <a:lnTo>
                    <a:pt x="633296" y="122624"/>
                  </a:lnTo>
                  <a:lnTo>
                    <a:pt x="627692" y="124589"/>
                  </a:lnTo>
                  <a:lnTo>
                    <a:pt x="622087" y="126577"/>
                  </a:lnTo>
                  <a:lnTo>
                    <a:pt x="616483" y="128588"/>
                  </a:lnTo>
                  <a:lnTo>
                    <a:pt x="610878" y="130624"/>
                  </a:lnTo>
                  <a:lnTo>
                    <a:pt x="605274" y="132684"/>
                  </a:lnTo>
                  <a:lnTo>
                    <a:pt x="599670" y="134769"/>
                  </a:lnTo>
                  <a:lnTo>
                    <a:pt x="594065" y="136879"/>
                  </a:lnTo>
                  <a:lnTo>
                    <a:pt x="588461" y="139014"/>
                  </a:lnTo>
                  <a:lnTo>
                    <a:pt x="582856" y="141174"/>
                  </a:lnTo>
                  <a:lnTo>
                    <a:pt x="577252" y="143361"/>
                  </a:lnTo>
                  <a:lnTo>
                    <a:pt x="571648" y="145573"/>
                  </a:lnTo>
                  <a:lnTo>
                    <a:pt x="566043" y="147811"/>
                  </a:lnTo>
                  <a:lnTo>
                    <a:pt x="560439" y="150077"/>
                  </a:lnTo>
                  <a:lnTo>
                    <a:pt x="554834" y="152369"/>
                  </a:lnTo>
                  <a:lnTo>
                    <a:pt x="549230" y="154689"/>
                  </a:lnTo>
                  <a:lnTo>
                    <a:pt x="543626" y="157036"/>
                  </a:lnTo>
                  <a:lnTo>
                    <a:pt x="538021" y="159411"/>
                  </a:lnTo>
                  <a:lnTo>
                    <a:pt x="532417" y="161815"/>
                  </a:lnTo>
                  <a:lnTo>
                    <a:pt x="526812" y="164247"/>
                  </a:lnTo>
                  <a:lnTo>
                    <a:pt x="521208" y="166709"/>
                  </a:lnTo>
                  <a:lnTo>
                    <a:pt x="515604" y="169200"/>
                  </a:lnTo>
                  <a:lnTo>
                    <a:pt x="509999" y="171721"/>
                  </a:lnTo>
                  <a:lnTo>
                    <a:pt x="504395" y="174272"/>
                  </a:lnTo>
                  <a:lnTo>
                    <a:pt x="498790" y="176854"/>
                  </a:lnTo>
                  <a:lnTo>
                    <a:pt x="493186" y="179467"/>
                  </a:lnTo>
                  <a:lnTo>
                    <a:pt x="487582" y="182111"/>
                  </a:lnTo>
                  <a:lnTo>
                    <a:pt x="481977" y="184787"/>
                  </a:lnTo>
                  <a:lnTo>
                    <a:pt x="476373" y="187496"/>
                  </a:lnTo>
                  <a:lnTo>
                    <a:pt x="470769" y="190238"/>
                  </a:lnTo>
                  <a:lnTo>
                    <a:pt x="465164" y="193013"/>
                  </a:lnTo>
                  <a:lnTo>
                    <a:pt x="459560" y="195822"/>
                  </a:lnTo>
                  <a:lnTo>
                    <a:pt x="453955" y="198665"/>
                  </a:lnTo>
                  <a:lnTo>
                    <a:pt x="448351" y="201543"/>
                  </a:lnTo>
                  <a:lnTo>
                    <a:pt x="442747" y="204456"/>
                  </a:lnTo>
                  <a:lnTo>
                    <a:pt x="437142" y="207405"/>
                  </a:lnTo>
                  <a:lnTo>
                    <a:pt x="431538" y="210391"/>
                  </a:lnTo>
                  <a:lnTo>
                    <a:pt x="425933" y="213413"/>
                  </a:lnTo>
                  <a:lnTo>
                    <a:pt x="420329" y="216473"/>
                  </a:lnTo>
                  <a:lnTo>
                    <a:pt x="414725" y="219571"/>
                  </a:lnTo>
                  <a:lnTo>
                    <a:pt x="409120" y="222708"/>
                  </a:lnTo>
                  <a:lnTo>
                    <a:pt x="403516" y="225883"/>
                  </a:lnTo>
                  <a:lnTo>
                    <a:pt x="397911" y="229099"/>
                  </a:lnTo>
                  <a:lnTo>
                    <a:pt x="392307" y="232355"/>
                  </a:lnTo>
                  <a:lnTo>
                    <a:pt x="386703" y="235652"/>
                  </a:lnTo>
                  <a:lnTo>
                    <a:pt x="381098" y="238990"/>
                  </a:lnTo>
                  <a:lnTo>
                    <a:pt x="375494" y="242371"/>
                  </a:lnTo>
                  <a:lnTo>
                    <a:pt x="369889" y="245794"/>
                  </a:lnTo>
                  <a:lnTo>
                    <a:pt x="364285" y="249261"/>
                  </a:lnTo>
                  <a:lnTo>
                    <a:pt x="358681" y="252772"/>
                  </a:lnTo>
                  <a:lnTo>
                    <a:pt x="353076" y="256328"/>
                  </a:lnTo>
                  <a:lnTo>
                    <a:pt x="347472" y="259930"/>
                  </a:lnTo>
                  <a:lnTo>
                    <a:pt x="341867" y="263577"/>
                  </a:lnTo>
                  <a:lnTo>
                    <a:pt x="336263" y="267271"/>
                  </a:lnTo>
                  <a:lnTo>
                    <a:pt x="330659" y="271012"/>
                  </a:lnTo>
                  <a:lnTo>
                    <a:pt x="325054" y="274802"/>
                  </a:lnTo>
                  <a:lnTo>
                    <a:pt x="319450" y="278639"/>
                  </a:lnTo>
                  <a:lnTo>
                    <a:pt x="313846" y="282526"/>
                  </a:lnTo>
                  <a:lnTo>
                    <a:pt x="308241" y="286463"/>
                  </a:lnTo>
                  <a:lnTo>
                    <a:pt x="302637" y="290450"/>
                  </a:lnTo>
                  <a:lnTo>
                    <a:pt x="297032" y="294487"/>
                  </a:lnTo>
                  <a:lnTo>
                    <a:pt x="291428" y="298576"/>
                  </a:lnTo>
                  <a:lnTo>
                    <a:pt x="285824" y="302717"/>
                  </a:lnTo>
                  <a:lnTo>
                    <a:pt x="280219" y="306911"/>
                  </a:lnTo>
                  <a:lnTo>
                    <a:pt x="274615" y="311157"/>
                  </a:lnTo>
                  <a:lnTo>
                    <a:pt x="269010" y="315457"/>
                  </a:lnTo>
                  <a:lnTo>
                    <a:pt x="263406" y="319810"/>
                  </a:lnTo>
                  <a:lnTo>
                    <a:pt x="257802" y="324217"/>
                  </a:lnTo>
                  <a:lnTo>
                    <a:pt x="252197" y="328678"/>
                  </a:lnTo>
                  <a:lnTo>
                    <a:pt x="246593" y="333194"/>
                  </a:lnTo>
                  <a:lnTo>
                    <a:pt x="240988" y="337764"/>
                  </a:lnTo>
                  <a:lnTo>
                    <a:pt x="235384" y="342389"/>
                  </a:lnTo>
                  <a:lnTo>
                    <a:pt x="229780" y="347069"/>
                  </a:lnTo>
                  <a:lnTo>
                    <a:pt x="224175" y="351804"/>
                  </a:lnTo>
                  <a:lnTo>
                    <a:pt x="218571" y="356593"/>
                  </a:lnTo>
                  <a:lnTo>
                    <a:pt x="212966" y="361437"/>
                  </a:lnTo>
                  <a:lnTo>
                    <a:pt x="207362" y="366335"/>
                  </a:lnTo>
                  <a:lnTo>
                    <a:pt x="201758" y="371286"/>
                  </a:lnTo>
                  <a:lnTo>
                    <a:pt x="196153" y="376291"/>
                  </a:lnTo>
                  <a:lnTo>
                    <a:pt x="190549" y="381349"/>
                  </a:lnTo>
                  <a:lnTo>
                    <a:pt x="184944" y="386459"/>
                  </a:lnTo>
                  <a:lnTo>
                    <a:pt x="179340" y="391620"/>
                  </a:lnTo>
                  <a:lnTo>
                    <a:pt x="173736" y="396831"/>
                  </a:lnTo>
                  <a:lnTo>
                    <a:pt x="168131" y="402092"/>
                  </a:lnTo>
                  <a:lnTo>
                    <a:pt x="162527" y="407401"/>
                  </a:lnTo>
                  <a:lnTo>
                    <a:pt x="156923" y="412756"/>
                  </a:lnTo>
                  <a:lnTo>
                    <a:pt x="151318" y="418157"/>
                  </a:lnTo>
                  <a:lnTo>
                    <a:pt x="145714" y="423601"/>
                  </a:lnTo>
                  <a:lnTo>
                    <a:pt x="140109" y="429088"/>
                  </a:lnTo>
                  <a:lnTo>
                    <a:pt x="134505" y="434614"/>
                  </a:lnTo>
                  <a:lnTo>
                    <a:pt x="128901" y="440178"/>
                  </a:lnTo>
                  <a:lnTo>
                    <a:pt x="123296" y="445779"/>
                  </a:lnTo>
                  <a:lnTo>
                    <a:pt x="117692" y="451413"/>
                  </a:lnTo>
                  <a:lnTo>
                    <a:pt x="112087" y="457077"/>
                  </a:lnTo>
                  <a:lnTo>
                    <a:pt x="106483" y="462771"/>
                  </a:lnTo>
                  <a:lnTo>
                    <a:pt x="100879" y="468490"/>
                  </a:lnTo>
                  <a:lnTo>
                    <a:pt x="95274" y="474231"/>
                  </a:lnTo>
                  <a:lnTo>
                    <a:pt x="89670" y="479992"/>
                  </a:lnTo>
                  <a:lnTo>
                    <a:pt x="84065" y="485769"/>
                  </a:lnTo>
                  <a:lnTo>
                    <a:pt x="78461" y="491560"/>
                  </a:lnTo>
                  <a:lnTo>
                    <a:pt x="72857" y="497360"/>
                  </a:lnTo>
                  <a:lnTo>
                    <a:pt x="67252" y="503166"/>
                  </a:lnTo>
                  <a:lnTo>
                    <a:pt x="61648" y="508974"/>
                  </a:lnTo>
                  <a:lnTo>
                    <a:pt x="56043" y="514781"/>
                  </a:lnTo>
                  <a:lnTo>
                    <a:pt x="50439" y="520583"/>
                  </a:lnTo>
                  <a:lnTo>
                    <a:pt x="44835" y="526375"/>
                  </a:lnTo>
                  <a:lnTo>
                    <a:pt x="39230" y="532154"/>
                  </a:lnTo>
                  <a:lnTo>
                    <a:pt x="33626" y="537915"/>
                  </a:lnTo>
                  <a:lnTo>
                    <a:pt x="28021" y="543655"/>
                  </a:lnTo>
                  <a:lnTo>
                    <a:pt x="22417" y="549370"/>
                  </a:lnTo>
                  <a:lnTo>
                    <a:pt x="16813" y="555055"/>
                  </a:lnTo>
                  <a:lnTo>
                    <a:pt x="11208" y="560705"/>
                  </a:lnTo>
                  <a:lnTo>
                    <a:pt x="5604" y="566318"/>
                  </a:lnTo>
                  <a:lnTo>
                    <a:pt x="0" y="571889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644151" y="4190871"/>
              <a:ext cx="1883076" cy="566865"/>
            </a:xfrm>
            <a:custGeom>
              <a:avLst/>
              <a:pathLst>
                <a:path w="1883076" h="566865">
                  <a:moveTo>
                    <a:pt x="0" y="566865"/>
                  </a:moveTo>
                  <a:lnTo>
                    <a:pt x="5604" y="561253"/>
                  </a:lnTo>
                  <a:lnTo>
                    <a:pt x="11208" y="555601"/>
                  </a:lnTo>
                  <a:lnTo>
                    <a:pt x="16813" y="549913"/>
                  </a:lnTo>
                  <a:lnTo>
                    <a:pt x="22417" y="544193"/>
                  </a:lnTo>
                  <a:lnTo>
                    <a:pt x="28021" y="538446"/>
                  </a:lnTo>
                  <a:lnTo>
                    <a:pt x="33626" y="532676"/>
                  </a:lnTo>
                  <a:lnTo>
                    <a:pt x="39230" y="526887"/>
                  </a:lnTo>
                  <a:lnTo>
                    <a:pt x="44835" y="521084"/>
                  </a:lnTo>
                  <a:lnTo>
                    <a:pt x="50439" y="515269"/>
                  </a:lnTo>
                  <a:lnTo>
                    <a:pt x="56043" y="509448"/>
                  </a:lnTo>
                  <a:lnTo>
                    <a:pt x="61648" y="503623"/>
                  </a:lnTo>
                  <a:lnTo>
                    <a:pt x="67252" y="497800"/>
                  </a:lnTo>
                  <a:lnTo>
                    <a:pt x="72857" y="491982"/>
                  </a:lnTo>
                  <a:lnTo>
                    <a:pt x="78461" y="486172"/>
                  </a:lnTo>
                  <a:lnTo>
                    <a:pt x="84065" y="480374"/>
                  </a:lnTo>
                  <a:lnTo>
                    <a:pt x="89670" y="474592"/>
                  </a:lnTo>
                  <a:lnTo>
                    <a:pt x="95274" y="468829"/>
                  </a:lnTo>
                  <a:lnTo>
                    <a:pt x="100879" y="463087"/>
                  </a:lnTo>
                  <a:lnTo>
                    <a:pt x="106483" y="457371"/>
                  </a:lnTo>
                  <a:lnTo>
                    <a:pt x="112087" y="451682"/>
                  </a:lnTo>
                  <a:lnTo>
                    <a:pt x="117692" y="446024"/>
                  </a:lnTo>
                  <a:lnTo>
                    <a:pt x="123296" y="440400"/>
                  </a:lnTo>
                  <a:lnTo>
                    <a:pt x="128901" y="434811"/>
                  </a:lnTo>
                  <a:lnTo>
                    <a:pt x="134505" y="429260"/>
                  </a:lnTo>
                  <a:lnTo>
                    <a:pt x="140109" y="423749"/>
                  </a:lnTo>
                  <a:lnTo>
                    <a:pt x="145714" y="418280"/>
                  </a:lnTo>
                  <a:lnTo>
                    <a:pt x="151318" y="412855"/>
                  </a:lnTo>
                  <a:lnTo>
                    <a:pt x="156923" y="407476"/>
                  </a:lnTo>
                  <a:lnTo>
                    <a:pt x="162527" y="402144"/>
                  </a:lnTo>
                  <a:lnTo>
                    <a:pt x="168131" y="396860"/>
                  </a:lnTo>
                  <a:lnTo>
                    <a:pt x="173736" y="391626"/>
                  </a:lnTo>
                  <a:lnTo>
                    <a:pt x="179340" y="386443"/>
                  </a:lnTo>
                  <a:lnTo>
                    <a:pt x="184944" y="381312"/>
                  </a:lnTo>
                  <a:lnTo>
                    <a:pt x="190549" y="376233"/>
                  </a:lnTo>
                  <a:lnTo>
                    <a:pt x="196153" y="371208"/>
                  </a:lnTo>
                  <a:lnTo>
                    <a:pt x="201758" y="366238"/>
                  </a:lnTo>
                  <a:lnTo>
                    <a:pt x="207362" y="361321"/>
                  </a:lnTo>
                  <a:lnTo>
                    <a:pt x="212966" y="356460"/>
                  </a:lnTo>
                  <a:lnTo>
                    <a:pt x="218571" y="351654"/>
                  </a:lnTo>
                  <a:lnTo>
                    <a:pt x="224175" y="346904"/>
                  </a:lnTo>
                  <a:lnTo>
                    <a:pt x="229780" y="342209"/>
                  </a:lnTo>
                  <a:lnTo>
                    <a:pt x="235384" y="337570"/>
                  </a:lnTo>
                  <a:lnTo>
                    <a:pt x="240988" y="332987"/>
                  </a:lnTo>
                  <a:lnTo>
                    <a:pt x="246593" y="328459"/>
                  </a:lnTo>
                  <a:lnTo>
                    <a:pt x="252197" y="323987"/>
                  </a:lnTo>
                  <a:lnTo>
                    <a:pt x="257802" y="319570"/>
                  </a:lnTo>
                  <a:lnTo>
                    <a:pt x="263406" y="315208"/>
                  </a:lnTo>
                  <a:lnTo>
                    <a:pt x="269010" y="310901"/>
                  </a:lnTo>
                  <a:lnTo>
                    <a:pt x="274615" y="306647"/>
                  </a:lnTo>
                  <a:lnTo>
                    <a:pt x="280219" y="302448"/>
                  </a:lnTo>
                  <a:lnTo>
                    <a:pt x="285824" y="298302"/>
                  </a:lnTo>
                  <a:lnTo>
                    <a:pt x="291428" y="294208"/>
                  </a:lnTo>
                  <a:lnTo>
                    <a:pt x="297032" y="290167"/>
                  </a:lnTo>
                  <a:lnTo>
                    <a:pt x="302637" y="286177"/>
                  </a:lnTo>
                  <a:lnTo>
                    <a:pt x="308241" y="282239"/>
                  </a:lnTo>
                  <a:lnTo>
                    <a:pt x="313846" y="278351"/>
                  </a:lnTo>
                  <a:lnTo>
                    <a:pt x="319450" y="274514"/>
                  </a:lnTo>
                  <a:lnTo>
                    <a:pt x="325054" y="270725"/>
                  </a:lnTo>
                  <a:lnTo>
                    <a:pt x="330659" y="266985"/>
                  </a:lnTo>
                  <a:lnTo>
                    <a:pt x="336263" y="263293"/>
                  </a:lnTo>
                  <a:lnTo>
                    <a:pt x="341867" y="259649"/>
                  </a:lnTo>
                  <a:lnTo>
                    <a:pt x="347472" y="256051"/>
                  </a:lnTo>
                  <a:lnTo>
                    <a:pt x="353076" y="252499"/>
                  </a:lnTo>
                  <a:lnTo>
                    <a:pt x="358681" y="248993"/>
                  </a:lnTo>
                  <a:lnTo>
                    <a:pt x="364285" y="245531"/>
                  </a:lnTo>
                  <a:lnTo>
                    <a:pt x="369889" y="242114"/>
                  </a:lnTo>
                  <a:lnTo>
                    <a:pt x="375494" y="238739"/>
                  </a:lnTo>
                  <a:lnTo>
                    <a:pt x="381098" y="235408"/>
                  </a:lnTo>
                  <a:lnTo>
                    <a:pt x="386703" y="232118"/>
                  </a:lnTo>
                  <a:lnTo>
                    <a:pt x="392307" y="228870"/>
                  </a:lnTo>
                  <a:lnTo>
                    <a:pt x="397911" y="225663"/>
                  </a:lnTo>
                  <a:lnTo>
                    <a:pt x="403516" y="222496"/>
                  </a:lnTo>
                  <a:lnTo>
                    <a:pt x="409120" y="219368"/>
                  </a:lnTo>
                  <a:lnTo>
                    <a:pt x="414725" y="216280"/>
                  </a:lnTo>
                  <a:lnTo>
                    <a:pt x="420329" y="213229"/>
                  </a:lnTo>
                  <a:lnTo>
                    <a:pt x="425933" y="210217"/>
                  </a:lnTo>
                  <a:lnTo>
                    <a:pt x="431538" y="207242"/>
                  </a:lnTo>
                  <a:lnTo>
                    <a:pt x="437142" y="204303"/>
                  </a:lnTo>
                  <a:lnTo>
                    <a:pt x="442747" y="201400"/>
                  </a:lnTo>
                  <a:lnTo>
                    <a:pt x="448351" y="198533"/>
                  </a:lnTo>
                  <a:lnTo>
                    <a:pt x="453955" y="195701"/>
                  </a:lnTo>
                  <a:lnTo>
                    <a:pt x="459560" y="192903"/>
                  </a:lnTo>
                  <a:lnTo>
                    <a:pt x="465164" y="190139"/>
                  </a:lnTo>
                  <a:lnTo>
                    <a:pt x="470769" y="187409"/>
                  </a:lnTo>
                  <a:lnTo>
                    <a:pt x="476373" y="184712"/>
                  </a:lnTo>
                  <a:lnTo>
                    <a:pt x="481977" y="182047"/>
                  </a:lnTo>
                  <a:lnTo>
                    <a:pt x="487582" y="179414"/>
                  </a:lnTo>
                  <a:lnTo>
                    <a:pt x="493186" y="176812"/>
                  </a:lnTo>
                  <a:lnTo>
                    <a:pt x="498790" y="174242"/>
                  </a:lnTo>
                  <a:lnTo>
                    <a:pt x="504395" y="171702"/>
                  </a:lnTo>
                  <a:lnTo>
                    <a:pt x="509999" y="169193"/>
                  </a:lnTo>
                  <a:lnTo>
                    <a:pt x="515604" y="166714"/>
                  </a:lnTo>
                  <a:lnTo>
                    <a:pt x="521208" y="164264"/>
                  </a:lnTo>
                  <a:lnTo>
                    <a:pt x="526812" y="161843"/>
                  </a:lnTo>
                  <a:lnTo>
                    <a:pt x="532417" y="159450"/>
                  </a:lnTo>
                  <a:lnTo>
                    <a:pt x="538021" y="157086"/>
                  </a:lnTo>
                  <a:lnTo>
                    <a:pt x="543626" y="154750"/>
                  </a:lnTo>
                  <a:lnTo>
                    <a:pt x="549230" y="152442"/>
                  </a:lnTo>
                  <a:lnTo>
                    <a:pt x="554834" y="150160"/>
                  </a:lnTo>
                  <a:lnTo>
                    <a:pt x="560439" y="147906"/>
                  </a:lnTo>
                  <a:lnTo>
                    <a:pt x="566043" y="145678"/>
                  </a:lnTo>
                  <a:lnTo>
                    <a:pt x="571648" y="143477"/>
                  </a:lnTo>
                  <a:lnTo>
                    <a:pt x="577252" y="141301"/>
                  </a:lnTo>
                  <a:lnTo>
                    <a:pt x="582856" y="139151"/>
                  </a:lnTo>
                  <a:lnTo>
                    <a:pt x="588461" y="137026"/>
                  </a:lnTo>
                  <a:lnTo>
                    <a:pt x="594065" y="134926"/>
                  </a:lnTo>
                  <a:lnTo>
                    <a:pt x="599670" y="132851"/>
                  </a:lnTo>
                  <a:lnTo>
                    <a:pt x="605274" y="130801"/>
                  </a:lnTo>
                  <a:lnTo>
                    <a:pt x="610878" y="128775"/>
                  </a:lnTo>
                  <a:lnTo>
                    <a:pt x="616483" y="126772"/>
                  </a:lnTo>
                  <a:lnTo>
                    <a:pt x="622087" y="124793"/>
                  </a:lnTo>
                  <a:lnTo>
                    <a:pt x="627692" y="122838"/>
                  </a:lnTo>
                  <a:lnTo>
                    <a:pt x="633296" y="120906"/>
                  </a:lnTo>
                  <a:lnTo>
                    <a:pt x="638900" y="118997"/>
                  </a:lnTo>
                  <a:lnTo>
                    <a:pt x="644505" y="117110"/>
                  </a:lnTo>
                  <a:lnTo>
                    <a:pt x="650109" y="115246"/>
                  </a:lnTo>
                  <a:lnTo>
                    <a:pt x="655713" y="113404"/>
                  </a:lnTo>
                  <a:lnTo>
                    <a:pt x="661318" y="111584"/>
                  </a:lnTo>
                  <a:lnTo>
                    <a:pt x="666922" y="109785"/>
                  </a:lnTo>
                  <a:lnTo>
                    <a:pt x="672527" y="108009"/>
                  </a:lnTo>
                  <a:lnTo>
                    <a:pt x="678131" y="106253"/>
                  </a:lnTo>
                  <a:lnTo>
                    <a:pt x="683735" y="104519"/>
                  </a:lnTo>
                  <a:lnTo>
                    <a:pt x="689340" y="102805"/>
                  </a:lnTo>
                  <a:lnTo>
                    <a:pt x="694944" y="101113"/>
                  </a:lnTo>
                  <a:lnTo>
                    <a:pt x="700549" y="99440"/>
                  </a:lnTo>
                  <a:lnTo>
                    <a:pt x="706153" y="97789"/>
                  </a:lnTo>
                  <a:lnTo>
                    <a:pt x="711757" y="96157"/>
                  </a:lnTo>
                  <a:lnTo>
                    <a:pt x="717362" y="94545"/>
                  </a:lnTo>
                  <a:lnTo>
                    <a:pt x="722966" y="92953"/>
                  </a:lnTo>
                  <a:lnTo>
                    <a:pt x="728571" y="91380"/>
                  </a:lnTo>
                  <a:lnTo>
                    <a:pt x="734175" y="89827"/>
                  </a:lnTo>
                  <a:lnTo>
                    <a:pt x="739779" y="88293"/>
                  </a:lnTo>
                  <a:lnTo>
                    <a:pt x="745384" y="86778"/>
                  </a:lnTo>
                  <a:lnTo>
                    <a:pt x="750988" y="85282"/>
                  </a:lnTo>
                  <a:lnTo>
                    <a:pt x="756593" y="83805"/>
                  </a:lnTo>
                  <a:lnTo>
                    <a:pt x="762197" y="82346"/>
                  </a:lnTo>
                  <a:lnTo>
                    <a:pt x="767801" y="80905"/>
                  </a:lnTo>
                  <a:lnTo>
                    <a:pt x="773406" y="79483"/>
                  </a:lnTo>
                  <a:lnTo>
                    <a:pt x="779010" y="78078"/>
                  </a:lnTo>
                  <a:lnTo>
                    <a:pt x="784615" y="76692"/>
                  </a:lnTo>
                  <a:lnTo>
                    <a:pt x="790219" y="75323"/>
                  </a:lnTo>
                  <a:lnTo>
                    <a:pt x="795823" y="73972"/>
                  </a:lnTo>
                  <a:lnTo>
                    <a:pt x="801428" y="72638"/>
                  </a:lnTo>
                  <a:lnTo>
                    <a:pt x="807032" y="71322"/>
                  </a:lnTo>
                  <a:lnTo>
                    <a:pt x="812636" y="70023"/>
                  </a:lnTo>
                  <a:lnTo>
                    <a:pt x="818241" y="68740"/>
                  </a:lnTo>
                  <a:lnTo>
                    <a:pt x="823845" y="67475"/>
                  </a:lnTo>
                  <a:lnTo>
                    <a:pt x="829450" y="66226"/>
                  </a:lnTo>
                  <a:lnTo>
                    <a:pt x="835054" y="64994"/>
                  </a:lnTo>
                  <a:lnTo>
                    <a:pt x="840658" y="63778"/>
                  </a:lnTo>
                  <a:lnTo>
                    <a:pt x="846263" y="62578"/>
                  </a:lnTo>
                  <a:lnTo>
                    <a:pt x="851867" y="61394"/>
                  </a:lnTo>
                  <a:lnTo>
                    <a:pt x="857472" y="60227"/>
                  </a:lnTo>
                  <a:lnTo>
                    <a:pt x="863076" y="59075"/>
                  </a:lnTo>
                  <a:lnTo>
                    <a:pt x="868680" y="57939"/>
                  </a:lnTo>
                  <a:lnTo>
                    <a:pt x="874285" y="56819"/>
                  </a:lnTo>
                  <a:lnTo>
                    <a:pt x="879889" y="55714"/>
                  </a:lnTo>
                  <a:lnTo>
                    <a:pt x="885494" y="54625"/>
                  </a:lnTo>
                  <a:lnTo>
                    <a:pt x="891098" y="53550"/>
                  </a:lnTo>
                  <a:lnTo>
                    <a:pt x="896702" y="52491"/>
                  </a:lnTo>
                  <a:lnTo>
                    <a:pt x="902307" y="51447"/>
                  </a:lnTo>
                  <a:lnTo>
                    <a:pt x="907911" y="50418"/>
                  </a:lnTo>
                  <a:lnTo>
                    <a:pt x="913516" y="49403"/>
                  </a:lnTo>
                  <a:lnTo>
                    <a:pt x="919120" y="48403"/>
                  </a:lnTo>
                  <a:lnTo>
                    <a:pt x="924724" y="47418"/>
                  </a:lnTo>
                  <a:lnTo>
                    <a:pt x="930329" y="46446"/>
                  </a:lnTo>
                  <a:lnTo>
                    <a:pt x="935933" y="45490"/>
                  </a:lnTo>
                  <a:lnTo>
                    <a:pt x="941538" y="44547"/>
                  </a:lnTo>
                  <a:lnTo>
                    <a:pt x="947142" y="43618"/>
                  </a:lnTo>
                  <a:lnTo>
                    <a:pt x="952746" y="42703"/>
                  </a:lnTo>
                  <a:lnTo>
                    <a:pt x="958351" y="41802"/>
                  </a:lnTo>
                  <a:lnTo>
                    <a:pt x="963955" y="40915"/>
                  </a:lnTo>
                  <a:lnTo>
                    <a:pt x="969559" y="40041"/>
                  </a:lnTo>
                  <a:lnTo>
                    <a:pt x="975164" y="39181"/>
                  </a:lnTo>
                  <a:lnTo>
                    <a:pt x="980768" y="38334"/>
                  </a:lnTo>
                  <a:lnTo>
                    <a:pt x="986373" y="37500"/>
                  </a:lnTo>
                  <a:lnTo>
                    <a:pt x="991977" y="36679"/>
                  </a:lnTo>
                  <a:lnTo>
                    <a:pt x="997581" y="35872"/>
                  </a:lnTo>
                  <a:lnTo>
                    <a:pt x="1003186" y="35077"/>
                  </a:lnTo>
                  <a:lnTo>
                    <a:pt x="1008790" y="34295"/>
                  </a:lnTo>
                  <a:lnTo>
                    <a:pt x="1014395" y="33526"/>
                  </a:lnTo>
                  <a:lnTo>
                    <a:pt x="1019999" y="32770"/>
                  </a:lnTo>
                  <a:lnTo>
                    <a:pt x="1025603" y="32025"/>
                  </a:lnTo>
                  <a:lnTo>
                    <a:pt x="1031208" y="31294"/>
                  </a:lnTo>
                  <a:lnTo>
                    <a:pt x="1036812" y="30574"/>
                  </a:lnTo>
                  <a:lnTo>
                    <a:pt x="1042417" y="29867"/>
                  </a:lnTo>
                  <a:lnTo>
                    <a:pt x="1048021" y="29172"/>
                  </a:lnTo>
                  <a:lnTo>
                    <a:pt x="1053625" y="28488"/>
                  </a:lnTo>
                  <a:lnTo>
                    <a:pt x="1059230" y="27817"/>
                  </a:lnTo>
                  <a:lnTo>
                    <a:pt x="1064834" y="27157"/>
                  </a:lnTo>
                  <a:lnTo>
                    <a:pt x="1070439" y="26509"/>
                  </a:lnTo>
                  <a:lnTo>
                    <a:pt x="1076043" y="25872"/>
                  </a:lnTo>
                  <a:lnTo>
                    <a:pt x="1081647" y="25247"/>
                  </a:lnTo>
                  <a:lnTo>
                    <a:pt x="1087252" y="24633"/>
                  </a:lnTo>
                  <a:lnTo>
                    <a:pt x="1092856" y="24030"/>
                  </a:lnTo>
                  <a:lnTo>
                    <a:pt x="1098461" y="23438"/>
                  </a:lnTo>
                  <a:lnTo>
                    <a:pt x="1104065" y="22857"/>
                  </a:lnTo>
                  <a:lnTo>
                    <a:pt x="1109669" y="22288"/>
                  </a:lnTo>
                  <a:lnTo>
                    <a:pt x="1115274" y="21728"/>
                  </a:lnTo>
                  <a:lnTo>
                    <a:pt x="1120878" y="21180"/>
                  </a:lnTo>
                  <a:lnTo>
                    <a:pt x="1126482" y="20642"/>
                  </a:lnTo>
                  <a:lnTo>
                    <a:pt x="1132087" y="20114"/>
                  </a:lnTo>
                  <a:lnTo>
                    <a:pt x="1137691" y="19597"/>
                  </a:lnTo>
                  <a:lnTo>
                    <a:pt x="1143296" y="19090"/>
                  </a:lnTo>
                  <a:lnTo>
                    <a:pt x="1148900" y="18593"/>
                  </a:lnTo>
                  <a:lnTo>
                    <a:pt x="1154504" y="18106"/>
                  </a:lnTo>
                  <a:lnTo>
                    <a:pt x="1160109" y="17629"/>
                  </a:lnTo>
                  <a:lnTo>
                    <a:pt x="1165713" y="17162"/>
                  </a:lnTo>
                  <a:lnTo>
                    <a:pt x="1171318" y="16704"/>
                  </a:lnTo>
                  <a:lnTo>
                    <a:pt x="1176922" y="16256"/>
                  </a:lnTo>
                  <a:lnTo>
                    <a:pt x="1182526" y="15817"/>
                  </a:lnTo>
                  <a:lnTo>
                    <a:pt x="1188131" y="15387"/>
                  </a:lnTo>
                  <a:lnTo>
                    <a:pt x="1193735" y="14967"/>
                  </a:lnTo>
                  <a:lnTo>
                    <a:pt x="1199340" y="14556"/>
                  </a:lnTo>
                  <a:lnTo>
                    <a:pt x="1204944" y="14154"/>
                  </a:lnTo>
                  <a:lnTo>
                    <a:pt x="1210548" y="13760"/>
                  </a:lnTo>
                  <a:lnTo>
                    <a:pt x="1216153" y="13375"/>
                  </a:lnTo>
                  <a:lnTo>
                    <a:pt x="1221757" y="12999"/>
                  </a:lnTo>
                  <a:lnTo>
                    <a:pt x="1227362" y="12631"/>
                  </a:lnTo>
                  <a:lnTo>
                    <a:pt x="1232966" y="12272"/>
                  </a:lnTo>
                  <a:lnTo>
                    <a:pt x="1238570" y="11921"/>
                  </a:lnTo>
                  <a:lnTo>
                    <a:pt x="1244175" y="11578"/>
                  </a:lnTo>
                  <a:lnTo>
                    <a:pt x="1249779" y="11243"/>
                  </a:lnTo>
                  <a:lnTo>
                    <a:pt x="1255384" y="10915"/>
                  </a:lnTo>
                  <a:lnTo>
                    <a:pt x="1260988" y="10596"/>
                  </a:lnTo>
                  <a:lnTo>
                    <a:pt x="1266592" y="10284"/>
                  </a:lnTo>
                  <a:lnTo>
                    <a:pt x="1272197" y="9980"/>
                  </a:lnTo>
                  <a:lnTo>
                    <a:pt x="1277801" y="9683"/>
                  </a:lnTo>
                  <a:lnTo>
                    <a:pt x="1283406" y="9393"/>
                  </a:lnTo>
                  <a:lnTo>
                    <a:pt x="1289010" y="9111"/>
                  </a:lnTo>
                  <a:lnTo>
                    <a:pt x="1294614" y="8835"/>
                  </a:lnTo>
                  <a:lnTo>
                    <a:pt x="1300219" y="8567"/>
                  </a:lnTo>
                  <a:lnTo>
                    <a:pt x="1305823" y="8305"/>
                  </a:lnTo>
                  <a:lnTo>
                    <a:pt x="1311427" y="8050"/>
                  </a:lnTo>
                  <a:lnTo>
                    <a:pt x="1317032" y="7802"/>
                  </a:lnTo>
                  <a:lnTo>
                    <a:pt x="1322636" y="7560"/>
                  </a:lnTo>
                  <a:lnTo>
                    <a:pt x="1328241" y="7324"/>
                  </a:lnTo>
                  <a:lnTo>
                    <a:pt x="1333845" y="7094"/>
                  </a:lnTo>
                  <a:lnTo>
                    <a:pt x="1339449" y="6871"/>
                  </a:lnTo>
                  <a:lnTo>
                    <a:pt x="1345054" y="6653"/>
                  </a:lnTo>
                  <a:lnTo>
                    <a:pt x="1350658" y="6442"/>
                  </a:lnTo>
                  <a:lnTo>
                    <a:pt x="1356263" y="6236"/>
                  </a:lnTo>
                  <a:lnTo>
                    <a:pt x="1361867" y="6035"/>
                  </a:lnTo>
                  <a:lnTo>
                    <a:pt x="1367471" y="5841"/>
                  </a:lnTo>
                  <a:lnTo>
                    <a:pt x="1373076" y="5651"/>
                  </a:lnTo>
                  <a:lnTo>
                    <a:pt x="1378680" y="5467"/>
                  </a:lnTo>
                  <a:lnTo>
                    <a:pt x="1384285" y="5288"/>
                  </a:lnTo>
                  <a:lnTo>
                    <a:pt x="1389889" y="5114"/>
                  </a:lnTo>
                  <a:lnTo>
                    <a:pt x="1395493" y="4945"/>
                  </a:lnTo>
                  <a:lnTo>
                    <a:pt x="1401098" y="4781"/>
                  </a:lnTo>
                  <a:lnTo>
                    <a:pt x="1406702" y="4621"/>
                  </a:lnTo>
                  <a:lnTo>
                    <a:pt x="1412307" y="4467"/>
                  </a:lnTo>
                  <a:lnTo>
                    <a:pt x="1417911" y="4316"/>
                  </a:lnTo>
                  <a:lnTo>
                    <a:pt x="1423515" y="4170"/>
                  </a:lnTo>
                  <a:lnTo>
                    <a:pt x="1429120" y="4029"/>
                  </a:lnTo>
                  <a:lnTo>
                    <a:pt x="1434724" y="3891"/>
                  </a:lnTo>
                  <a:lnTo>
                    <a:pt x="1440329" y="3758"/>
                  </a:lnTo>
                  <a:lnTo>
                    <a:pt x="1445933" y="3628"/>
                  </a:lnTo>
                  <a:lnTo>
                    <a:pt x="1451537" y="3503"/>
                  </a:lnTo>
                  <a:lnTo>
                    <a:pt x="1457142" y="3381"/>
                  </a:lnTo>
                  <a:lnTo>
                    <a:pt x="1462746" y="3263"/>
                  </a:lnTo>
                  <a:lnTo>
                    <a:pt x="1468350" y="3149"/>
                  </a:lnTo>
                  <a:lnTo>
                    <a:pt x="1473955" y="3038"/>
                  </a:lnTo>
                  <a:lnTo>
                    <a:pt x="1479559" y="2931"/>
                  </a:lnTo>
                  <a:lnTo>
                    <a:pt x="1485164" y="2826"/>
                  </a:lnTo>
                  <a:lnTo>
                    <a:pt x="1490768" y="2725"/>
                  </a:lnTo>
                  <a:lnTo>
                    <a:pt x="1496372" y="2628"/>
                  </a:lnTo>
                  <a:lnTo>
                    <a:pt x="1501977" y="2533"/>
                  </a:lnTo>
                  <a:lnTo>
                    <a:pt x="1507581" y="2441"/>
                  </a:lnTo>
                  <a:lnTo>
                    <a:pt x="1513186" y="2352"/>
                  </a:lnTo>
                  <a:lnTo>
                    <a:pt x="1518790" y="2266"/>
                  </a:lnTo>
                  <a:lnTo>
                    <a:pt x="1524394" y="2183"/>
                  </a:lnTo>
                  <a:lnTo>
                    <a:pt x="1529999" y="2102"/>
                  </a:lnTo>
                  <a:lnTo>
                    <a:pt x="1535603" y="2024"/>
                  </a:lnTo>
                  <a:lnTo>
                    <a:pt x="1541208" y="1949"/>
                  </a:lnTo>
                  <a:lnTo>
                    <a:pt x="1546812" y="1876"/>
                  </a:lnTo>
                  <a:lnTo>
                    <a:pt x="1552416" y="1805"/>
                  </a:lnTo>
                  <a:lnTo>
                    <a:pt x="1558021" y="1736"/>
                  </a:lnTo>
                  <a:lnTo>
                    <a:pt x="1563625" y="1670"/>
                  </a:lnTo>
                  <a:lnTo>
                    <a:pt x="1569230" y="1606"/>
                  </a:lnTo>
                  <a:lnTo>
                    <a:pt x="1574834" y="1544"/>
                  </a:lnTo>
                  <a:lnTo>
                    <a:pt x="1580438" y="1483"/>
                  </a:lnTo>
                  <a:lnTo>
                    <a:pt x="1586043" y="1425"/>
                  </a:lnTo>
                  <a:lnTo>
                    <a:pt x="1591647" y="1369"/>
                  </a:lnTo>
                  <a:lnTo>
                    <a:pt x="1597252" y="1314"/>
                  </a:lnTo>
                  <a:lnTo>
                    <a:pt x="1602856" y="1261"/>
                  </a:lnTo>
                  <a:lnTo>
                    <a:pt x="1608460" y="1210"/>
                  </a:lnTo>
                  <a:lnTo>
                    <a:pt x="1614065" y="1161"/>
                  </a:lnTo>
                  <a:lnTo>
                    <a:pt x="1619669" y="1113"/>
                  </a:lnTo>
                  <a:lnTo>
                    <a:pt x="1625273" y="1066"/>
                  </a:lnTo>
                  <a:lnTo>
                    <a:pt x="1630878" y="1022"/>
                  </a:lnTo>
                  <a:lnTo>
                    <a:pt x="1636482" y="978"/>
                  </a:lnTo>
                  <a:lnTo>
                    <a:pt x="1642087" y="936"/>
                  </a:lnTo>
                  <a:lnTo>
                    <a:pt x="1647691" y="895"/>
                  </a:lnTo>
                  <a:lnTo>
                    <a:pt x="1653295" y="855"/>
                  </a:lnTo>
                  <a:lnTo>
                    <a:pt x="1658900" y="817"/>
                  </a:lnTo>
                  <a:lnTo>
                    <a:pt x="1664504" y="780"/>
                  </a:lnTo>
                  <a:lnTo>
                    <a:pt x="1670109" y="744"/>
                  </a:lnTo>
                  <a:lnTo>
                    <a:pt x="1675713" y="709"/>
                  </a:lnTo>
                  <a:lnTo>
                    <a:pt x="1681317" y="675"/>
                  </a:lnTo>
                  <a:lnTo>
                    <a:pt x="1686922" y="642"/>
                  </a:lnTo>
                  <a:lnTo>
                    <a:pt x="1692526" y="610"/>
                  </a:lnTo>
                  <a:lnTo>
                    <a:pt x="1698131" y="579"/>
                  </a:lnTo>
                  <a:lnTo>
                    <a:pt x="1703735" y="549"/>
                  </a:lnTo>
                  <a:lnTo>
                    <a:pt x="1709339" y="519"/>
                  </a:lnTo>
                  <a:lnTo>
                    <a:pt x="1714944" y="491"/>
                  </a:lnTo>
                  <a:lnTo>
                    <a:pt x="1720548" y="464"/>
                  </a:lnTo>
                  <a:lnTo>
                    <a:pt x="1726153" y="437"/>
                  </a:lnTo>
                  <a:lnTo>
                    <a:pt x="1731757" y="411"/>
                  </a:lnTo>
                  <a:lnTo>
                    <a:pt x="1737361" y="386"/>
                  </a:lnTo>
                  <a:lnTo>
                    <a:pt x="1742966" y="362"/>
                  </a:lnTo>
                  <a:lnTo>
                    <a:pt x="1748570" y="338"/>
                  </a:lnTo>
                  <a:lnTo>
                    <a:pt x="1754175" y="315"/>
                  </a:lnTo>
                  <a:lnTo>
                    <a:pt x="1759779" y="293"/>
                  </a:lnTo>
                  <a:lnTo>
                    <a:pt x="1765383" y="272"/>
                  </a:lnTo>
                  <a:lnTo>
                    <a:pt x="1770988" y="252"/>
                  </a:lnTo>
                  <a:lnTo>
                    <a:pt x="1776592" y="232"/>
                  </a:lnTo>
                  <a:lnTo>
                    <a:pt x="1782196" y="213"/>
                  </a:lnTo>
                  <a:lnTo>
                    <a:pt x="1787801" y="195"/>
                  </a:lnTo>
                  <a:lnTo>
                    <a:pt x="1793405" y="177"/>
                  </a:lnTo>
                  <a:lnTo>
                    <a:pt x="1799010" y="161"/>
                  </a:lnTo>
                  <a:lnTo>
                    <a:pt x="1804614" y="145"/>
                  </a:lnTo>
                  <a:lnTo>
                    <a:pt x="1810218" y="130"/>
                  </a:lnTo>
                  <a:lnTo>
                    <a:pt x="1815823" y="115"/>
                  </a:lnTo>
                  <a:lnTo>
                    <a:pt x="1821427" y="102"/>
                  </a:lnTo>
                  <a:lnTo>
                    <a:pt x="1827032" y="89"/>
                  </a:lnTo>
                  <a:lnTo>
                    <a:pt x="1832636" y="77"/>
                  </a:lnTo>
                  <a:lnTo>
                    <a:pt x="1838240" y="66"/>
                  </a:lnTo>
                  <a:lnTo>
                    <a:pt x="1843845" y="55"/>
                  </a:lnTo>
                  <a:lnTo>
                    <a:pt x="1849449" y="45"/>
                  </a:lnTo>
                  <a:lnTo>
                    <a:pt x="1855054" y="36"/>
                  </a:lnTo>
                  <a:lnTo>
                    <a:pt x="1860658" y="27"/>
                  </a:lnTo>
                  <a:lnTo>
                    <a:pt x="1866262" y="20"/>
                  </a:lnTo>
                  <a:lnTo>
                    <a:pt x="1871867" y="12"/>
                  </a:lnTo>
                  <a:lnTo>
                    <a:pt x="1877471" y="6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644151" y="4190877"/>
              <a:ext cx="1883076" cy="618749"/>
            </a:xfrm>
            <a:custGeom>
              <a:avLst/>
              <a:pathLst>
                <a:path w="1883076" h="618749">
                  <a:moveTo>
                    <a:pt x="0" y="571883"/>
                  </a:moveTo>
                  <a:lnTo>
                    <a:pt x="5604" y="566312"/>
                  </a:lnTo>
                  <a:lnTo>
                    <a:pt x="11208" y="560699"/>
                  </a:lnTo>
                  <a:lnTo>
                    <a:pt x="16813" y="555048"/>
                  </a:lnTo>
                  <a:lnTo>
                    <a:pt x="22417" y="549364"/>
                  </a:lnTo>
                  <a:lnTo>
                    <a:pt x="28021" y="543649"/>
                  </a:lnTo>
                  <a:lnTo>
                    <a:pt x="33626" y="537909"/>
                  </a:lnTo>
                  <a:lnTo>
                    <a:pt x="39230" y="532148"/>
                  </a:lnTo>
                  <a:lnTo>
                    <a:pt x="44835" y="526369"/>
                  </a:lnTo>
                  <a:lnTo>
                    <a:pt x="50439" y="520577"/>
                  </a:lnTo>
                  <a:lnTo>
                    <a:pt x="56043" y="514775"/>
                  </a:lnTo>
                  <a:lnTo>
                    <a:pt x="61648" y="508968"/>
                  </a:lnTo>
                  <a:lnTo>
                    <a:pt x="67252" y="503160"/>
                  </a:lnTo>
                  <a:lnTo>
                    <a:pt x="72857" y="497354"/>
                  </a:lnTo>
                  <a:lnTo>
                    <a:pt x="78461" y="491554"/>
                  </a:lnTo>
                  <a:lnTo>
                    <a:pt x="84065" y="485763"/>
                  </a:lnTo>
                  <a:lnTo>
                    <a:pt x="89670" y="479986"/>
                  </a:lnTo>
                  <a:lnTo>
                    <a:pt x="95274" y="474225"/>
                  </a:lnTo>
                  <a:lnTo>
                    <a:pt x="100879" y="468483"/>
                  </a:lnTo>
                  <a:lnTo>
                    <a:pt x="106483" y="462765"/>
                  </a:lnTo>
                  <a:lnTo>
                    <a:pt x="112087" y="457071"/>
                  </a:lnTo>
                  <a:lnTo>
                    <a:pt x="117692" y="451406"/>
                  </a:lnTo>
                  <a:lnTo>
                    <a:pt x="123296" y="445773"/>
                  </a:lnTo>
                  <a:lnTo>
                    <a:pt x="128901" y="440172"/>
                  </a:lnTo>
                  <a:lnTo>
                    <a:pt x="134505" y="434608"/>
                  </a:lnTo>
                  <a:lnTo>
                    <a:pt x="140109" y="429081"/>
                  </a:lnTo>
                  <a:lnTo>
                    <a:pt x="145714" y="423595"/>
                  </a:lnTo>
                  <a:lnTo>
                    <a:pt x="151318" y="418151"/>
                  </a:lnTo>
                  <a:lnTo>
                    <a:pt x="156923" y="412750"/>
                  </a:lnTo>
                  <a:lnTo>
                    <a:pt x="162527" y="407394"/>
                  </a:lnTo>
                  <a:lnTo>
                    <a:pt x="168131" y="402086"/>
                  </a:lnTo>
                  <a:lnTo>
                    <a:pt x="173736" y="396825"/>
                  </a:lnTo>
                  <a:lnTo>
                    <a:pt x="179340" y="391614"/>
                  </a:lnTo>
                  <a:lnTo>
                    <a:pt x="184944" y="386453"/>
                  </a:lnTo>
                  <a:lnTo>
                    <a:pt x="190549" y="381343"/>
                  </a:lnTo>
                  <a:lnTo>
                    <a:pt x="196153" y="376285"/>
                  </a:lnTo>
                  <a:lnTo>
                    <a:pt x="201758" y="371280"/>
                  </a:lnTo>
                  <a:lnTo>
                    <a:pt x="207362" y="366329"/>
                  </a:lnTo>
                  <a:lnTo>
                    <a:pt x="212966" y="361431"/>
                  </a:lnTo>
                  <a:lnTo>
                    <a:pt x="218571" y="356587"/>
                  </a:lnTo>
                  <a:lnTo>
                    <a:pt x="224175" y="351798"/>
                  </a:lnTo>
                  <a:lnTo>
                    <a:pt x="229780" y="347063"/>
                  </a:lnTo>
                  <a:lnTo>
                    <a:pt x="235384" y="342383"/>
                  </a:lnTo>
                  <a:lnTo>
                    <a:pt x="240988" y="337758"/>
                  </a:lnTo>
                  <a:lnTo>
                    <a:pt x="246593" y="333188"/>
                  </a:lnTo>
                  <a:lnTo>
                    <a:pt x="252197" y="328672"/>
                  </a:lnTo>
                  <a:lnTo>
                    <a:pt x="257802" y="324211"/>
                  </a:lnTo>
                  <a:lnTo>
                    <a:pt x="263406" y="319804"/>
                  </a:lnTo>
                  <a:lnTo>
                    <a:pt x="269010" y="315450"/>
                  </a:lnTo>
                  <a:lnTo>
                    <a:pt x="274615" y="311151"/>
                  </a:lnTo>
                  <a:lnTo>
                    <a:pt x="280219" y="306905"/>
                  </a:lnTo>
                  <a:lnTo>
                    <a:pt x="285824" y="302711"/>
                  </a:lnTo>
                  <a:lnTo>
                    <a:pt x="291428" y="298570"/>
                  </a:lnTo>
                  <a:lnTo>
                    <a:pt x="297032" y="294481"/>
                  </a:lnTo>
                  <a:lnTo>
                    <a:pt x="302637" y="290443"/>
                  </a:lnTo>
                  <a:lnTo>
                    <a:pt x="308241" y="286457"/>
                  </a:lnTo>
                  <a:lnTo>
                    <a:pt x="313846" y="282520"/>
                  </a:lnTo>
                  <a:lnTo>
                    <a:pt x="319450" y="278633"/>
                  </a:lnTo>
                  <a:lnTo>
                    <a:pt x="325054" y="274795"/>
                  </a:lnTo>
                  <a:lnTo>
                    <a:pt x="330659" y="271006"/>
                  </a:lnTo>
                  <a:lnTo>
                    <a:pt x="336263" y="267265"/>
                  </a:lnTo>
                  <a:lnTo>
                    <a:pt x="341867" y="263571"/>
                  </a:lnTo>
                  <a:lnTo>
                    <a:pt x="347472" y="259924"/>
                  </a:lnTo>
                  <a:lnTo>
                    <a:pt x="353076" y="256322"/>
                  </a:lnTo>
                  <a:lnTo>
                    <a:pt x="358681" y="252766"/>
                  </a:lnTo>
                  <a:lnTo>
                    <a:pt x="364285" y="249255"/>
                  </a:lnTo>
                  <a:lnTo>
                    <a:pt x="369889" y="245788"/>
                  </a:lnTo>
                  <a:lnTo>
                    <a:pt x="375494" y="242365"/>
                  </a:lnTo>
                  <a:lnTo>
                    <a:pt x="381098" y="238984"/>
                  </a:lnTo>
                  <a:lnTo>
                    <a:pt x="386703" y="235645"/>
                  </a:lnTo>
                  <a:lnTo>
                    <a:pt x="392307" y="232349"/>
                  </a:lnTo>
                  <a:lnTo>
                    <a:pt x="397911" y="229093"/>
                  </a:lnTo>
                  <a:lnTo>
                    <a:pt x="403516" y="225877"/>
                  </a:lnTo>
                  <a:lnTo>
                    <a:pt x="409120" y="222701"/>
                  </a:lnTo>
                  <a:lnTo>
                    <a:pt x="414725" y="219565"/>
                  </a:lnTo>
                  <a:lnTo>
                    <a:pt x="420329" y="216467"/>
                  </a:lnTo>
                  <a:lnTo>
                    <a:pt x="425933" y="213407"/>
                  </a:lnTo>
                  <a:lnTo>
                    <a:pt x="431538" y="210385"/>
                  </a:lnTo>
                  <a:lnTo>
                    <a:pt x="437142" y="207399"/>
                  </a:lnTo>
                  <a:lnTo>
                    <a:pt x="442747" y="204450"/>
                  </a:lnTo>
                  <a:lnTo>
                    <a:pt x="448351" y="201537"/>
                  </a:lnTo>
                  <a:lnTo>
                    <a:pt x="453955" y="198659"/>
                  </a:lnTo>
                  <a:lnTo>
                    <a:pt x="459560" y="195816"/>
                  </a:lnTo>
                  <a:lnTo>
                    <a:pt x="465164" y="193007"/>
                  </a:lnTo>
                  <a:lnTo>
                    <a:pt x="470769" y="190232"/>
                  </a:lnTo>
                  <a:lnTo>
                    <a:pt x="476373" y="187490"/>
                  </a:lnTo>
                  <a:lnTo>
                    <a:pt x="481977" y="184781"/>
                  </a:lnTo>
                  <a:lnTo>
                    <a:pt x="487582" y="182105"/>
                  </a:lnTo>
                  <a:lnTo>
                    <a:pt x="493186" y="179460"/>
                  </a:lnTo>
                  <a:lnTo>
                    <a:pt x="498790" y="176848"/>
                  </a:lnTo>
                  <a:lnTo>
                    <a:pt x="504395" y="174266"/>
                  </a:lnTo>
                  <a:lnTo>
                    <a:pt x="509999" y="171715"/>
                  </a:lnTo>
                  <a:lnTo>
                    <a:pt x="515604" y="169194"/>
                  </a:lnTo>
                  <a:lnTo>
                    <a:pt x="521208" y="166703"/>
                  </a:lnTo>
                  <a:lnTo>
                    <a:pt x="526812" y="164241"/>
                  </a:lnTo>
                  <a:lnTo>
                    <a:pt x="532417" y="161809"/>
                  </a:lnTo>
                  <a:lnTo>
                    <a:pt x="538021" y="159405"/>
                  </a:lnTo>
                  <a:lnTo>
                    <a:pt x="543626" y="157030"/>
                  </a:lnTo>
                  <a:lnTo>
                    <a:pt x="549230" y="154682"/>
                  </a:lnTo>
                  <a:lnTo>
                    <a:pt x="554834" y="152363"/>
                  </a:lnTo>
                  <a:lnTo>
                    <a:pt x="560439" y="150071"/>
                  </a:lnTo>
                  <a:lnTo>
                    <a:pt x="566043" y="147805"/>
                  </a:lnTo>
                  <a:lnTo>
                    <a:pt x="571648" y="145567"/>
                  </a:lnTo>
                  <a:lnTo>
                    <a:pt x="577252" y="143354"/>
                  </a:lnTo>
                  <a:lnTo>
                    <a:pt x="582856" y="141168"/>
                  </a:lnTo>
                  <a:lnTo>
                    <a:pt x="588461" y="139008"/>
                  </a:lnTo>
                  <a:lnTo>
                    <a:pt x="594065" y="136873"/>
                  </a:lnTo>
                  <a:lnTo>
                    <a:pt x="599670" y="134763"/>
                  </a:lnTo>
                  <a:lnTo>
                    <a:pt x="605274" y="132678"/>
                  </a:lnTo>
                  <a:lnTo>
                    <a:pt x="610878" y="130618"/>
                  </a:lnTo>
                  <a:lnTo>
                    <a:pt x="616483" y="128582"/>
                  </a:lnTo>
                  <a:lnTo>
                    <a:pt x="622087" y="126570"/>
                  </a:lnTo>
                  <a:lnTo>
                    <a:pt x="627692" y="124583"/>
                  </a:lnTo>
                  <a:lnTo>
                    <a:pt x="633296" y="122618"/>
                  </a:lnTo>
                  <a:lnTo>
                    <a:pt x="638900" y="120677"/>
                  </a:lnTo>
                  <a:lnTo>
                    <a:pt x="644505" y="118759"/>
                  </a:lnTo>
                  <a:lnTo>
                    <a:pt x="650109" y="116864"/>
                  </a:lnTo>
                  <a:lnTo>
                    <a:pt x="655713" y="114992"/>
                  </a:lnTo>
                  <a:lnTo>
                    <a:pt x="661318" y="113142"/>
                  </a:lnTo>
                  <a:lnTo>
                    <a:pt x="666922" y="111314"/>
                  </a:lnTo>
                  <a:lnTo>
                    <a:pt x="672527" y="109508"/>
                  </a:lnTo>
                  <a:lnTo>
                    <a:pt x="678131" y="107724"/>
                  </a:lnTo>
                  <a:lnTo>
                    <a:pt x="683735" y="105961"/>
                  </a:lnTo>
                  <a:lnTo>
                    <a:pt x="689340" y="104220"/>
                  </a:lnTo>
                  <a:lnTo>
                    <a:pt x="694944" y="102500"/>
                  </a:lnTo>
                  <a:lnTo>
                    <a:pt x="700549" y="100800"/>
                  </a:lnTo>
                  <a:lnTo>
                    <a:pt x="706153" y="99122"/>
                  </a:lnTo>
                  <a:lnTo>
                    <a:pt x="711757" y="97464"/>
                  </a:lnTo>
                  <a:lnTo>
                    <a:pt x="717362" y="95826"/>
                  </a:lnTo>
                  <a:lnTo>
                    <a:pt x="722966" y="94208"/>
                  </a:lnTo>
                  <a:lnTo>
                    <a:pt x="728571" y="92610"/>
                  </a:lnTo>
                  <a:lnTo>
                    <a:pt x="734175" y="91033"/>
                  </a:lnTo>
                  <a:lnTo>
                    <a:pt x="739779" y="89474"/>
                  </a:lnTo>
                  <a:lnTo>
                    <a:pt x="745384" y="87935"/>
                  </a:lnTo>
                  <a:lnTo>
                    <a:pt x="750988" y="86415"/>
                  </a:lnTo>
                  <a:lnTo>
                    <a:pt x="756593" y="84915"/>
                  </a:lnTo>
                  <a:lnTo>
                    <a:pt x="762197" y="83433"/>
                  </a:lnTo>
                  <a:lnTo>
                    <a:pt x="767801" y="81970"/>
                  </a:lnTo>
                  <a:lnTo>
                    <a:pt x="773406" y="80525"/>
                  </a:lnTo>
                  <a:lnTo>
                    <a:pt x="779010" y="79099"/>
                  </a:lnTo>
                  <a:lnTo>
                    <a:pt x="784615" y="77691"/>
                  </a:lnTo>
                  <a:lnTo>
                    <a:pt x="790219" y="76302"/>
                  </a:lnTo>
                  <a:lnTo>
                    <a:pt x="795823" y="74930"/>
                  </a:lnTo>
                  <a:lnTo>
                    <a:pt x="801428" y="73575"/>
                  </a:lnTo>
                  <a:lnTo>
                    <a:pt x="807032" y="72239"/>
                  </a:lnTo>
                  <a:lnTo>
                    <a:pt x="812636" y="70920"/>
                  </a:lnTo>
                  <a:lnTo>
                    <a:pt x="818241" y="69618"/>
                  </a:lnTo>
                  <a:lnTo>
                    <a:pt x="823845" y="68333"/>
                  </a:lnTo>
                  <a:lnTo>
                    <a:pt x="829450" y="67066"/>
                  </a:lnTo>
                  <a:lnTo>
                    <a:pt x="835054" y="65815"/>
                  </a:lnTo>
                  <a:lnTo>
                    <a:pt x="840658" y="64581"/>
                  </a:lnTo>
                  <a:lnTo>
                    <a:pt x="846263" y="63363"/>
                  </a:lnTo>
                  <a:lnTo>
                    <a:pt x="851867" y="62162"/>
                  </a:lnTo>
                  <a:lnTo>
                    <a:pt x="857472" y="60977"/>
                  </a:lnTo>
                  <a:lnTo>
                    <a:pt x="863076" y="59809"/>
                  </a:lnTo>
                  <a:lnTo>
                    <a:pt x="868680" y="58656"/>
                  </a:lnTo>
                  <a:lnTo>
                    <a:pt x="874285" y="57520"/>
                  </a:lnTo>
                  <a:lnTo>
                    <a:pt x="879889" y="56399"/>
                  </a:lnTo>
                  <a:lnTo>
                    <a:pt x="885494" y="55293"/>
                  </a:lnTo>
                  <a:lnTo>
                    <a:pt x="891098" y="54204"/>
                  </a:lnTo>
                  <a:lnTo>
                    <a:pt x="896702" y="53129"/>
                  </a:lnTo>
                  <a:lnTo>
                    <a:pt x="902307" y="52070"/>
                  </a:lnTo>
                  <a:lnTo>
                    <a:pt x="907911" y="51026"/>
                  </a:lnTo>
                  <a:lnTo>
                    <a:pt x="913516" y="49997"/>
                  </a:lnTo>
                  <a:lnTo>
                    <a:pt x="919120" y="48983"/>
                  </a:lnTo>
                  <a:lnTo>
                    <a:pt x="924724" y="47983"/>
                  </a:lnTo>
                  <a:lnTo>
                    <a:pt x="930329" y="46999"/>
                  </a:lnTo>
                  <a:lnTo>
                    <a:pt x="935933" y="46028"/>
                  </a:lnTo>
                  <a:lnTo>
                    <a:pt x="941538" y="45073"/>
                  </a:lnTo>
                  <a:lnTo>
                    <a:pt x="947142" y="44131"/>
                  </a:lnTo>
                  <a:lnTo>
                    <a:pt x="952746" y="43204"/>
                  </a:lnTo>
                  <a:lnTo>
                    <a:pt x="958351" y="42290"/>
                  </a:lnTo>
                  <a:lnTo>
                    <a:pt x="963955" y="41391"/>
                  </a:lnTo>
                  <a:lnTo>
                    <a:pt x="969559" y="40505"/>
                  </a:lnTo>
                  <a:lnTo>
                    <a:pt x="975164" y="39633"/>
                  </a:lnTo>
                  <a:lnTo>
                    <a:pt x="980768" y="38775"/>
                  </a:lnTo>
                  <a:lnTo>
                    <a:pt x="986373" y="37930"/>
                  </a:lnTo>
                  <a:lnTo>
                    <a:pt x="991977" y="37098"/>
                  </a:lnTo>
                  <a:lnTo>
                    <a:pt x="997581" y="36280"/>
                  </a:lnTo>
                  <a:lnTo>
                    <a:pt x="1003186" y="35474"/>
                  </a:lnTo>
                  <a:lnTo>
                    <a:pt x="1008790" y="34682"/>
                  </a:lnTo>
                  <a:lnTo>
                    <a:pt x="1014395" y="33903"/>
                  </a:lnTo>
                  <a:lnTo>
                    <a:pt x="1019999" y="33136"/>
                  </a:lnTo>
                  <a:lnTo>
                    <a:pt x="1025603" y="32382"/>
                  </a:lnTo>
                  <a:lnTo>
                    <a:pt x="1031208" y="31641"/>
                  </a:lnTo>
                  <a:lnTo>
                    <a:pt x="1036812" y="30912"/>
                  </a:lnTo>
                  <a:lnTo>
                    <a:pt x="1042417" y="30196"/>
                  </a:lnTo>
                  <a:lnTo>
                    <a:pt x="1048021" y="29492"/>
                  </a:lnTo>
                  <a:lnTo>
                    <a:pt x="1053625" y="28799"/>
                  </a:lnTo>
                  <a:lnTo>
                    <a:pt x="1059230" y="28119"/>
                  </a:lnTo>
                  <a:lnTo>
                    <a:pt x="1064834" y="27451"/>
                  </a:lnTo>
                  <a:lnTo>
                    <a:pt x="1070439" y="26795"/>
                  </a:lnTo>
                  <a:lnTo>
                    <a:pt x="1076043" y="26150"/>
                  </a:lnTo>
                  <a:lnTo>
                    <a:pt x="1081647" y="25517"/>
                  </a:lnTo>
                  <a:lnTo>
                    <a:pt x="1087252" y="24895"/>
                  </a:lnTo>
                  <a:lnTo>
                    <a:pt x="1092856" y="24285"/>
                  </a:lnTo>
                  <a:lnTo>
                    <a:pt x="1098461" y="23686"/>
                  </a:lnTo>
                  <a:lnTo>
                    <a:pt x="1104065" y="23098"/>
                  </a:lnTo>
                  <a:lnTo>
                    <a:pt x="1109669" y="22521"/>
                  </a:lnTo>
                  <a:lnTo>
                    <a:pt x="1115274" y="21955"/>
                  </a:lnTo>
                  <a:lnTo>
                    <a:pt x="1120878" y="21400"/>
                  </a:lnTo>
                  <a:lnTo>
                    <a:pt x="1126482" y="20856"/>
                  </a:lnTo>
                  <a:lnTo>
                    <a:pt x="1132087" y="20322"/>
                  </a:lnTo>
                  <a:lnTo>
                    <a:pt x="1137691" y="19798"/>
                  </a:lnTo>
                  <a:lnTo>
                    <a:pt x="1143296" y="19285"/>
                  </a:lnTo>
                  <a:lnTo>
                    <a:pt x="1148900" y="18782"/>
                  </a:lnTo>
                  <a:lnTo>
                    <a:pt x="1154504" y="18289"/>
                  </a:lnTo>
                  <a:lnTo>
                    <a:pt x="1160109" y="17807"/>
                  </a:lnTo>
                  <a:lnTo>
                    <a:pt x="1165713" y="17334"/>
                  </a:lnTo>
                  <a:lnTo>
                    <a:pt x="1171318" y="16871"/>
                  </a:lnTo>
                  <a:lnTo>
                    <a:pt x="1176922" y="16417"/>
                  </a:lnTo>
                  <a:lnTo>
                    <a:pt x="1182526" y="15973"/>
                  </a:lnTo>
                  <a:lnTo>
                    <a:pt x="1188131" y="15539"/>
                  </a:lnTo>
                  <a:lnTo>
                    <a:pt x="1193735" y="15114"/>
                  </a:lnTo>
                  <a:lnTo>
                    <a:pt x="1199340" y="14698"/>
                  </a:lnTo>
                  <a:lnTo>
                    <a:pt x="1204944" y="14291"/>
                  </a:lnTo>
                  <a:lnTo>
                    <a:pt x="1210548" y="13893"/>
                  </a:lnTo>
                  <a:lnTo>
                    <a:pt x="1216153" y="13504"/>
                  </a:lnTo>
                  <a:lnTo>
                    <a:pt x="1221757" y="13123"/>
                  </a:lnTo>
                  <a:lnTo>
                    <a:pt x="1227362" y="12751"/>
                  </a:lnTo>
                  <a:lnTo>
                    <a:pt x="1232966" y="12388"/>
                  </a:lnTo>
                  <a:lnTo>
                    <a:pt x="1238570" y="12033"/>
                  </a:lnTo>
                  <a:lnTo>
                    <a:pt x="1244175" y="11686"/>
                  </a:lnTo>
                  <a:lnTo>
                    <a:pt x="1249779" y="11347"/>
                  </a:lnTo>
                  <a:lnTo>
                    <a:pt x="1255384" y="11016"/>
                  </a:lnTo>
                  <a:lnTo>
                    <a:pt x="1260988" y="10693"/>
                  </a:lnTo>
                  <a:lnTo>
                    <a:pt x="1266592" y="10378"/>
                  </a:lnTo>
                  <a:lnTo>
                    <a:pt x="1272197" y="10071"/>
                  </a:lnTo>
                  <a:lnTo>
                    <a:pt x="1277801" y="9771"/>
                  </a:lnTo>
                  <a:lnTo>
                    <a:pt x="1283406" y="9478"/>
                  </a:lnTo>
                  <a:lnTo>
                    <a:pt x="1289010" y="9192"/>
                  </a:lnTo>
                  <a:lnTo>
                    <a:pt x="1294614" y="8914"/>
                  </a:lnTo>
                  <a:lnTo>
                    <a:pt x="1300219" y="8643"/>
                  </a:lnTo>
                  <a:lnTo>
                    <a:pt x="1305823" y="8378"/>
                  </a:lnTo>
                  <a:lnTo>
                    <a:pt x="1311427" y="8120"/>
                  </a:lnTo>
                  <a:lnTo>
                    <a:pt x="1317032" y="7869"/>
                  </a:lnTo>
                  <a:lnTo>
                    <a:pt x="1322636" y="7625"/>
                  </a:lnTo>
                  <a:lnTo>
                    <a:pt x="1328241" y="7386"/>
                  </a:lnTo>
                  <a:lnTo>
                    <a:pt x="1333845" y="7154"/>
                  </a:lnTo>
                  <a:lnTo>
                    <a:pt x="1339449" y="6929"/>
                  </a:lnTo>
                  <a:lnTo>
                    <a:pt x="1345054" y="6709"/>
                  </a:lnTo>
                  <a:lnTo>
                    <a:pt x="1350658" y="6495"/>
                  </a:lnTo>
                  <a:lnTo>
                    <a:pt x="1356263" y="6287"/>
                  </a:lnTo>
                  <a:lnTo>
                    <a:pt x="1361867" y="6085"/>
                  </a:lnTo>
                  <a:lnTo>
                    <a:pt x="1367471" y="5888"/>
                  </a:lnTo>
                  <a:lnTo>
                    <a:pt x="1373076" y="5697"/>
                  </a:lnTo>
                  <a:lnTo>
                    <a:pt x="1378680" y="5511"/>
                  </a:lnTo>
                  <a:lnTo>
                    <a:pt x="1384285" y="5330"/>
                  </a:lnTo>
                  <a:lnTo>
                    <a:pt x="1389889" y="5154"/>
                  </a:lnTo>
                  <a:lnTo>
                    <a:pt x="1395493" y="4983"/>
                  </a:lnTo>
                  <a:lnTo>
                    <a:pt x="1401098" y="4818"/>
                  </a:lnTo>
                  <a:lnTo>
                    <a:pt x="1406702" y="4657"/>
                  </a:lnTo>
                  <a:lnTo>
                    <a:pt x="1412307" y="4500"/>
                  </a:lnTo>
                  <a:lnTo>
                    <a:pt x="1417911" y="4348"/>
                  </a:lnTo>
                  <a:lnTo>
                    <a:pt x="1423515" y="4201"/>
                  </a:lnTo>
                  <a:lnTo>
                    <a:pt x="1429120" y="4058"/>
                  </a:lnTo>
                  <a:lnTo>
                    <a:pt x="1434724" y="3919"/>
                  </a:lnTo>
                  <a:lnTo>
                    <a:pt x="1440329" y="3785"/>
                  </a:lnTo>
                  <a:lnTo>
                    <a:pt x="1445933" y="3654"/>
                  </a:lnTo>
                  <a:lnTo>
                    <a:pt x="1451537" y="3527"/>
                  </a:lnTo>
                  <a:lnTo>
                    <a:pt x="1457142" y="3404"/>
                  </a:lnTo>
                  <a:lnTo>
                    <a:pt x="1462746" y="3285"/>
                  </a:lnTo>
                  <a:lnTo>
                    <a:pt x="1468350" y="3170"/>
                  </a:lnTo>
                  <a:lnTo>
                    <a:pt x="1473955" y="3058"/>
                  </a:lnTo>
                  <a:lnTo>
                    <a:pt x="1479559" y="2949"/>
                  </a:lnTo>
                  <a:lnTo>
                    <a:pt x="1485164" y="2844"/>
                  </a:lnTo>
                  <a:lnTo>
                    <a:pt x="1490768" y="2742"/>
                  </a:lnTo>
                  <a:lnTo>
                    <a:pt x="1496372" y="2644"/>
                  </a:lnTo>
                  <a:lnTo>
                    <a:pt x="1501977" y="2548"/>
                  </a:lnTo>
                  <a:lnTo>
                    <a:pt x="1507581" y="2456"/>
                  </a:lnTo>
                  <a:lnTo>
                    <a:pt x="1513186" y="2366"/>
                  </a:lnTo>
                  <a:lnTo>
                    <a:pt x="1518790" y="2279"/>
                  </a:lnTo>
                  <a:lnTo>
                    <a:pt x="1524394" y="2195"/>
                  </a:lnTo>
                  <a:lnTo>
                    <a:pt x="1529999" y="2114"/>
                  </a:lnTo>
                  <a:lnTo>
                    <a:pt x="1535603" y="2035"/>
                  </a:lnTo>
                  <a:lnTo>
                    <a:pt x="1541208" y="1959"/>
                  </a:lnTo>
                  <a:lnTo>
                    <a:pt x="1546812" y="1885"/>
                  </a:lnTo>
                  <a:lnTo>
                    <a:pt x="1552416" y="1813"/>
                  </a:lnTo>
                  <a:lnTo>
                    <a:pt x="1558021" y="1744"/>
                  </a:lnTo>
                  <a:lnTo>
                    <a:pt x="1563625" y="1677"/>
                  </a:lnTo>
                  <a:lnTo>
                    <a:pt x="1569230" y="1612"/>
                  </a:lnTo>
                  <a:lnTo>
                    <a:pt x="1574834" y="1550"/>
                  </a:lnTo>
                  <a:lnTo>
                    <a:pt x="1580438" y="1489"/>
                  </a:lnTo>
                  <a:lnTo>
                    <a:pt x="1586043" y="1430"/>
                  </a:lnTo>
                  <a:lnTo>
                    <a:pt x="1591647" y="1374"/>
                  </a:lnTo>
                  <a:lnTo>
                    <a:pt x="1597252" y="1319"/>
                  </a:lnTo>
                  <a:lnTo>
                    <a:pt x="1602856" y="1265"/>
                  </a:lnTo>
                  <a:lnTo>
                    <a:pt x="1608460" y="1214"/>
                  </a:lnTo>
                  <a:lnTo>
                    <a:pt x="1614065" y="1164"/>
                  </a:lnTo>
                  <a:lnTo>
                    <a:pt x="1619669" y="1115"/>
                  </a:lnTo>
                  <a:lnTo>
                    <a:pt x="1625273" y="1069"/>
                  </a:lnTo>
                  <a:lnTo>
                    <a:pt x="1630878" y="1023"/>
                  </a:lnTo>
                  <a:lnTo>
                    <a:pt x="1636482" y="979"/>
                  </a:lnTo>
                  <a:lnTo>
                    <a:pt x="1642087" y="937"/>
                  </a:lnTo>
                  <a:lnTo>
                    <a:pt x="1647691" y="896"/>
                  </a:lnTo>
                  <a:lnTo>
                    <a:pt x="1653295" y="856"/>
                  </a:lnTo>
                  <a:lnTo>
                    <a:pt x="1658900" y="817"/>
                  </a:lnTo>
                  <a:lnTo>
                    <a:pt x="1664504" y="779"/>
                  </a:lnTo>
                  <a:lnTo>
                    <a:pt x="1670109" y="743"/>
                  </a:lnTo>
                  <a:lnTo>
                    <a:pt x="1675713" y="708"/>
                  </a:lnTo>
                  <a:lnTo>
                    <a:pt x="1681317" y="674"/>
                  </a:lnTo>
                  <a:lnTo>
                    <a:pt x="1686922" y="640"/>
                  </a:lnTo>
                  <a:lnTo>
                    <a:pt x="1692526" y="608"/>
                  </a:lnTo>
                  <a:lnTo>
                    <a:pt x="1698131" y="577"/>
                  </a:lnTo>
                  <a:lnTo>
                    <a:pt x="1703735" y="547"/>
                  </a:lnTo>
                  <a:lnTo>
                    <a:pt x="1709339" y="517"/>
                  </a:lnTo>
                  <a:lnTo>
                    <a:pt x="1714944" y="489"/>
                  </a:lnTo>
                  <a:lnTo>
                    <a:pt x="1720548" y="461"/>
                  </a:lnTo>
                  <a:lnTo>
                    <a:pt x="1726153" y="434"/>
                  </a:lnTo>
                  <a:lnTo>
                    <a:pt x="1731757" y="408"/>
                  </a:lnTo>
                  <a:lnTo>
                    <a:pt x="1737361" y="383"/>
                  </a:lnTo>
                  <a:lnTo>
                    <a:pt x="1742966" y="358"/>
                  </a:lnTo>
                  <a:lnTo>
                    <a:pt x="1748570" y="334"/>
                  </a:lnTo>
                  <a:lnTo>
                    <a:pt x="1754175" y="312"/>
                  </a:lnTo>
                  <a:lnTo>
                    <a:pt x="1759779" y="289"/>
                  </a:lnTo>
                  <a:lnTo>
                    <a:pt x="1765383" y="268"/>
                  </a:lnTo>
                  <a:lnTo>
                    <a:pt x="1770988" y="247"/>
                  </a:lnTo>
                  <a:lnTo>
                    <a:pt x="1776592" y="227"/>
                  </a:lnTo>
                  <a:lnTo>
                    <a:pt x="1782196" y="208"/>
                  </a:lnTo>
                  <a:lnTo>
                    <a:pt x="1787801" y="190"/>
                  </a:lnTo>
                  <a:lnTo>
                    <a:pt x="1793405" y="172"/>
                  </a:lnTo>
                  <a:lnTo>
                    <a:pt x="1799010" y="156"/>
                  </a:lnTo>
                  <a:lnTo>
                    <a:pt x="1804614" y="140"/>
                  </a:lnTo>
                  <a:lnTo>
                    <a:pt x="1810218" y="124"/>
                  </a:lnTo>
                  <a:lnTo>
                    <a:pt x="1815823" y="110"/>
                  </a:lnTo>
                  <a:lnTo>
                    <a:pt x="1821427" y="96"/>
                  </a:lnTo>
                  <a:lnTo>
                    <a:pt x="1827032" y="83"/>
                  </a:lnTo>
                  <a:lnTo>
                    <a:pt x="1832636" y="71"/>
                  </a:lnTo>
                  <a:lnTo>
                    <a:pt x="1838240" y="60"/>
                  </a:lnTo>
                  <a:lnTo>
                    <a:pt x="1843845" y="49"/>
                  </a:lnTo>
                  <a:lnTo>
                    <a:pt x="1849449" y="39"/>
                  </a:lnTo>
                  <a:lnTo>
                    <a:pt x="1855054" y="30"/>
                  </a:lnTo>
                  <a:lnTo>
                    <a:pt x="1860658" y="21"/>
                  </a:lnTo>
                  <a:lnTo>
                    <a:pt x="1866262" y="13"/>
                  </a:lnTo>
                  <a:lnTo>
                    <a:pt x="1871867" y="6"/>
                  </a:lnTo>
                  <a:lnTo>
                    <a:pt x="1877471" y="0"/>
                  </a:lnTo>
                  <a:lnTo>
                    <a:pt x="1883076" y="76"/>
                  </a:lnTo>
                  <a:lnTo>
                    <a:pt x="1877471" y="91"/>
                  </a:lnTo>
                  <a:lnTo>
                    <a:pt x="1871867" y="107"/>
                  </a:lnTo>
                  <a:lnTo>
                    <a:pt x="1866262" y="124"/>
                  </a:lnTo>
                  <a:lnTo>
                    <a:pt x="1860658" y="143"/>
                  </a:lnTo>
                  <a:lnTo>
                    <a:pt x="1855054" y="164"/>
                  </a:lnTo>
                  <a:lnTo>
                    <a:pt x="1849449" y="186"/>
                  </a:lnTo>
                  <a:lnTo>
                    <a:pt x="1843845" y="209"/>
                  </a:lnTo>
                  <a:lnTo>
                    <a:pt x="1838240" y="234"/>
                  </a:lnTo>
                  <a:lnTo>
                    <a:pt x="1832636" y="261"/>
                  </a:lnTo>
                  <a:lnTo>
                    <a:pt x="1827032" y="289"/>
                  </a:lnTo>
                  <a:lnTo>
                    <a:pt x="1821427" y="319"/>
                  </a:lnTo>
                  <a:lnTo>
                    <a:pt x="1815823" y="351"/>
                  </a:lnTo>
                  <a:lnTo>
                    <a:pt x="1810218" y="384"/>
                  </a:lnTo>
                  <a:lnTo>
                    <a:pt x="1804614" y="419"/>
                  </a:lnTo>
                  <a:lnTo>
                    <a:pt x="1799010" y="455"/>
                  </a:lnTo>
                  <a:lnTo>
                    <a:pt x="1793405" y="493"/>
                  </a:lnTo>
                  <a:lnTo>
                    <a:pt x="1787801" y="533"/>
                  </a:lnTo>
                  <a:lnTo>
                    <a:pt x="1782196" y="574"/>
                  </a:lnTo>
                  <a:lnTo>
                    <a:pt x="1776592" y="617"/>
                  </a:lnTo>
                  <a:lnTo>
                    <a:pt x="1770988" y="661"/>
                  </a:lnTo>
                  <a:lnTo>
                    <a:pt x="1765383" y="706"/>
                  </a:lnTo>
                  <a:lnTo>
                    <a:pt x="1759779" y="754"/>
                  </a:lnTo>
                  <a:lnTo>
                    <a:pt x="1754175" y="802"/>
                  </a:lnTo>
                  <a:lnTo>
                    <a:pt x="1748570" y="852"/>
                  </a:lnTo>
                  <a:lnTo>
                    <a:pt x="1742966" y="904"/>
                  </a:lnTo>
                  <a:lnTo>
                    <a:pt x="1737361" y="956"/>
                  </a:lnTo>
                  <a:lnTo>
                    <a:pt x="1731757" y="1011"/>
                  </a:lnTo>
                  <a:lnTo>
                    <a:pt x="1726153" y="1067"/>
                  </a:lnTo>
                  <a:lnTo>
                    <a:pt x="1720548" y="1124"/>
                  </a:lnTo>
                  <a:lnTo>
                    <a:pt x="1714944" y="1182"/>
                  </a:lnTo>
                  <a:lnTo>
                    <a:pt x="1709339" y="1243"/>
                  </a:lnTo>
                  <a:lnTo>
                    <a:pt x="1703735" y="1305"/>
                  </a:lnTo>
                  <a:lnTo>
                    <a:pt x="1698131" y="1368"/>
                  </a:lnTo>
                  <a:lnTo>
                    <a:pt x="1692526" y="1433"/>
                  </a:lnTo>
                  <a:lnTo>
                    <a:pt x="1686922" y="1500"/>
                  </a:lnTo>
                  <a:lnTo>
                    <a:pt x="1681317" y="1568"/>
                  </a:lnTo>
                  <a:lnTo>
                    <a:pt x="1675713" y="1639"/>
                  </a:lnTo>
                  <a:lnTo>
                    <a:pt x="1670109" y="1711"/>
                  </a:lnTo>
                  <a:lnTo>
                    <a:pt x="1664504" y="1785"/>
                  </a:lnTo>
                  <a:lnTo>
                    <a:pt x="1658900" y="1861"/>
                  </a:lnTo>
                  <a:lnTo>
                    <a:pt x="1653295" y="1939"/>
                  </a:lnTo>
                  <a:lnTo>
                    <a:pt x="1647691" y="2020"/>
                  </a:lnTo>
                  <a:lnTo>
                    <a:pt x="1642087" y="2102"/>
                  </a:lnTo>
                  <a:lnTo>
                    <a:pt x="1636482" y="2187"/>
                  </a:lnTo>
                  <a:lnTo>
                    <a:pt x="1630878" y="2274"/>
                  </a:lnTo>
                  <a:lnTo>
                    <a:pt x="1625273" y="2364"/>
                  </a:lnTo>
                  <a:lnTo>
                    <a:pt x="1619669" y="2457"/>
                  </a:lnTo>
                  <a:lnTo>
                    <a:pt x="1614065" y="2552"/>
                  </a:lnTo>
                  <a:lnTo>
                    <a:pt x="1608460" y="2650"/>
                  </a:lnTo>
                  <a:lnTo>
                    <a:pt x="1602856" y="2750"/>
                  </a:lnTo>
                  <a:lnTo>
                    <a:pt x="1597252" y="2854"/>
                  </a:lnTo>
                  <a:lnTo>
                    <a:pt x="1591647" y="2961"/>
                  </a:lnTo>
                  <a:lnTo>
                    <a:pt x="1586043" y="3071"/>
                  </a:lnTo>
                  <a:lnTo>
                    <a:pt x="1580438" y="3184"/>
                  </a:lnTo>
                  <a:lnTo>
                    <a:pt x="1574834" y="3300"/>
                  </a:lnTo>
                  <a:lnTo>
                    <a:pt x="1569230" y="3420"/>
                  </a:lnTo>
                  <a:lnTo>
                    <a:pt x="1563625" y="3544"/>
                  </a:lnTo>
                  <a:lnTo>
                    <a:pt x="1558021" y="3671"/>
                  </a:lnTo>
                  <a:lnTo>
                    <a:pt x="1552416" y="3802"/>
                  </a:lnTo>
                  <a:lnTo>
                    <a:pt x="1546812" y="3937"/>
                  </a:lnTo>
                  <a:lnTo>
                    <a:pt x="1541208" y="4076"/>
                  </a:lnTo>
                  <a:lnTo>
                    <a:pt x="1535603" y="4219"/>
                  </a:lnTo>
                  <a:lnTo>
                    <a:pt x="1529999" y="4366"/>
                  </a:lnTo>
                  <a:lnTo>
                    <a:pt x="1524394" y="4518"/>
                  </a:lnTo>
                  <a:lnTo>
                    <a:pt x="1518790" y="4674"/>
                  </a:lnTo>
                  <a:lnTo>
                    <a:pt x="1513186" y="4835"/>
                  </a:lnTo>
                  <a:lnTo>
                    <a:pt x="1507581" y="5000"/>
                  </a:lnTo>
                  <a:lnTo>
                    <a:pt x="1501977" y="5171"/>
                  </a:lnTo>
                  <a:lnTo>
                    <a:pt x="1496372" y="5346"/>
                  </a:lnTo>
                  <a:lnTo>
                    <a:pt x="1490768" y="5526"/>
                  </a:lnTo>
                  <a:lnTo>
                    <a:pt x="1485164" y="5712"/>
                  </a:lnTo>
                  <a:lnTo>
                    <a:pt x="1479559" y="5903"/>
                  </a:lnTo>
                  <a:lnTo>
                    <a:pt x="1473955" y="6100"/>
                  </a:lnTo>
                  <a:lnTo>
                    <a:pt x="1468350" y="6302"/>
                  </a:lnTo>
                  <a:lnTo>
                    <a:pt x="1462746" y="6510"/>
                  </a:lnTo>
                  <a:lnTo>
                    <a:pt x="1457142" y="6724"/>
                  </a:lnTo>
                  <a:lnTo>
                    <a:pt x="1451537" y="6944"/>
                  </a:lnTo>
                  <a:lnTo>
                    <a:pt x="1445933" y="7170"/>
                  </a:lnTo>
                  <a:lnTo>
                    <a:pt x="1440329" y="7402"/>
                  </a:lnTo>
                  <a:lnTo>
                    <a:pt x="1434724" y="7641"/>
                  </a:lnTo>
                  <a:lnTo>
                    <a:pt x="1429120" y="7887"/>
                  </a:lnTo>
                  <a:lnTo>
                    <a:pt x="1423515" y="8139"/>
                  </a:lnTo>
                  <a:lnTo>
                    <a:pt x="1417911" y="8398"/>
                  </a:lnTo>
                  <a:lnTo>
                    <a:pt x="1412307" y="8664"/>
                  </a:lnTo>
                  <a:lnTo>
                    <a:pt x="1406702" y="8938"/>
                  </a:lnTo>
                  <a:lnTo>
                    <a:pt x="1401098" y="9218"/>
                  </a:lnTo>
                  <a:lnTo>
                    <a:pt x="1395493" y="9506"/>
                  </a:lnTo>
                  <a:lnTo>
                    <a:pt x="1389889" y="9802"/>
                  </a:lnTo>
                  <a:lnTo>
                    <a:pt x="1384285" y="10106"/>
                  </a:lnTo>
                  <a:lnTo>
                    <a:pt x="1378680" y="10417"/>
                  </a:lnTo>
                  <a:lnTo>
                    <a:pt x="1373076" y="10736"/>
                  </a:lnTo>
                  <a:lnTo>
                    <a:pt x="1367471" y="11064"/>
                  </a:lnTo>
                  <a:lnTo>
                    <a:pt x="1361867" y="11400"/>
                  </a:lnTo>
                  <a:lnTo>
                    <a:pt x="1356263" y="11744"/>
                  </a:lnTo>
                  <a:lnTo>
                    <a:pt x="1350658" y="12097"/>
                  </a:lnTo>
                  <a:lnTo>
                    <a:pt x="1345054" y="12459"/>
                  </a:lnTo>
                  <a:lnTo>
                    <a:pt x="1339449" y="12830"/>
                  </a:lnTo>
                  <a:lnTo>
                    <a:pt x="1333845" y="13210"/>
                  </a:lnTo>
                  <a:lnTo>
                    <a:pt x="1328241" y="13599"/>
                  </a:lnTo>
                  <a:lnTo>
                    <a:pt x="1322636" y="13997"/>
                  </a:lnTo>
                  <a:lnTo>
                    <a:pt x="1317032" y="14405"/>
                  </a:lnTo>
                  <a:lnTo>
                    <a:pt x="1311427" y="14823"/>
                  </a:lnTo>
                  <a:lnTo>
                    <a:pt x="1305823" y="15250"/>
                  </a:lnTo>
                  <a:lnTo>
                    <a:pt x="1300219" y="15687"/>
                  </a:lnTo>
                  <a:lnTo>
                    <a:pt x="1294614" y="16135"/>
                  </a:lnTo>
                  <a:lnTo>
                    <a:pt x="1289010" y="16592"/>
                  </a:lnTo>
                  <a:lnTo>
                    <a:pt x="1283406" y="17060"/>
                  </a:lnTo>
                  <a:lnTo>
                    <a:pt x="1277801" y="17539"/>
                  </a:lnTo>
                  <a:lnTo>
                    <a:pt x="1272197" y="18028"/>
                  </a:lnTo>
                  <a:lnTo>
                    <a:pt x="1266592" y="18528"/>
                  </a:lnTo>
                  <a:lnTo>
                    <a:pt x="1260988" y="19039"/>
                  </a:lnTo>
                  <a:lnTo>
                    <a:pt x="1255384" y="19560"/>
                  </a:lnTo>
                  <a:lnTo>
                    <a:pt x="1249779" y="20093"/>
                  </a:lnTo>
                  <a:lnTo>
                    <a:pt x="1244175" y="20638"/>
                  </a:lnTo>
                  <a:lnTo>
                    <a:pt x="1238570" y="21194"/>
                  </a:lnTo>
                  <a:lnTo>
                    <a:pt x="1232966" y="21761"/>
                  </a:lnTo>
                  <a:lnTo>
                    <a:pt x="1227362" y="22340"/>
                  </a:lnTo>
                  <a:lnTo>
                    <a:pt x="1221757" y="22931"/>
                  </a:lnTo>
                  <a:lnTo>
                    <a:pt x="1216153" y="23533"/>
                  </a:lnTo>
                  <a:lnTo>
                    <a:pt x="1210548" y="24148"/>
                  </a:lnTo>
                  <a:lnTo>
                    <a:pt x="1204944" y="24775"/>
                  </a:lnTo>
                  <a:lnTo>
                    <a:pt x="1199340" y="25414"/>
                  </a:lnTo>
                  <a:lnTo>
                    <a:pt x="1193735" y="26066"/>
                  </a:lnTo>
                  <a:lnTo>
                    <a:pt x="1188131" y="26730"/>
                  </a:lnTo>
                  <a:lnTo>
                    <a:pt x="1182526" y="27407"/>
                  </a:lnTo>
                  <a:lnTo>
                    <a:pt x="1176922" y="28097"/>
                  </a:lnTo>
                  <a:lnTo>
                    <a:pt x="1171318" y="28799"/>
                  </a:lnTo>
                  <a:lnTo>
                    <a:pt x="1165713" y="29515"/>
                  </a:lnTo>
                  <a:lnTo>
                    <a:pt x="1160109" y="30243"/>
                  </a:lnTo>
                  <a:lnTo>
                    <a:pt x="1154504" y="30985"/>
                  </a:lnTo>
                  <a:lnTo>
                    <a:pt x="1148900" y="31740"/>
                  </a:lnTo>
                  <a:lnTo>
                    <a:pt x="1143296" y="32508"/>
                  </a:lnTo>
                  <a:lnTo>
                    <a:pt x="1137691" y="33290"/>
                  </a:lnTo>
                  <a:lnTo>
                    <a:pt x="1132087" y="34085"/>
                  </a:lnTo>
                  <a:lnTo>
                    <a:pt x="1126482" y="34894"/>
                  </a:lnTo>
                  <a:lnTo>
                    <a:pt x="1120878" y="35717"/>
                  </a:lnTo>
                  <a:lnTo>
                    <a:pt x="1115274" y="36554"/>
                  </a:lnTo>
                  <a:lnTo>
                    <a:pt x="1109669" y="37405"/>
                  </a:lnTo>
                  <a:lnTo>
                    <a:pt x="1104065" y="38270"/>
                  </a:lnTo>
                  <a:lnTo>
                    <a:pt x="1098461" y="39148"/>
                  </a:lnTo>
                  <a:lnTo>
                    <a:pt x="1092856" y="40041"/>
                  </a:lnTo>
                  <a:lnTo>
                    <a:pt x="1087252" y="40949"/>
                  </a:lnTo>
                  <a:lnTo>
                    <a:pt x="1081647" y="41871"/>
                  </a:lnTo>
                  <a:lnTo>
                    <a:pt x="1076043" y="42807"/>
                  </a:lnTo>
                  <a:lnTo>
                    <a:pt x="1070439" y="43758"/>
                  </a:lnTo>
                  <a:lnTo>
                    <a:pt x="1064834" y="44724"/>
                  </a:lnTo>
                  <a:lnTo>
                    <a:pt x="1059230" y="45704"/>
                  </a:lnTo>
                  <a:lnTo>
                    <a:pt x="1053625" y="46699"/>
                  </a:lnTo>
                  <a:lnTo>
                    <a:pt x="1048021" y="47709"/>
                  </a:lnTo>
                  <a:lnTo>
                    <a:pt x="1042417" y="48734"/>
                  </a:lnTo>
                  <a:lnTo>
                    <a:pt x="1036812" y="49774"/>
                  </a:lnTo>
                  <a:lnTo>
                    <a:pt x="1031208" y="50829"/>
                  </a:lnTo>
                  <a:lnTo>
                    <a:pt x="1025603" y="51900"/>
                  </a:lnTo>
                  <a:lnTo>
                    <a:pt x="1019999" y="52986"/>
                  </a:lnTo>
                  <a:lnTo>
                    <a:pt x="1014395" y="54087"/>
                  </a:lnTo>
                  <a:lnTo>
                    <a:pt x="1008790" y="55203"/>
                  </a:lnTo>
                  <a:lnTo>
                    <a:pt x="1003186" y="56335"/>
                  </a:lnTo>
                  <a:lnTo>
                    <a:pt x="997581" y="57483"/>
                  </a:lnTo>
                  <a:lnTo>
                    <a:pt x="991977" y="58647"/>
                  </a:lnTo>
                  <a:lnTo>
                    <a:pt x="986373" y="59826"/>
                  </a:lnTo>
                  <a:lnTo>
                    <a:pt x="980768" y="61021"/>
                  </a:lnTo>
                  <a:lnTo>
                    <a:pt x="975164" y="62232"/>
                  </a:lnTo>
                  <a:lnTo>
                    <a:pt x="969559" y="63459"/>
                  </a:lnTo>
                  <a:lnTo>
                    <a:pt x="963955" y="64702"/>
                  </a:lnTo>
                  <a:lnTo>
                    <a:pt x="958351" y="65962"/>
                  </a:lnTo>
                  <a:lnTo>
                    <a:pt x="952746" y="67237"/>
                  </a:lnTo>
                  <a:lnTo>
                    <a:pt x="947142" y="68529"/>
                  </a:lnTo>
                  <a:lnTo>
                    <a:pt x="941538" y="69838"/>
                  </a:lnTo>
                  <a:lnTo>
                    <a:pt x="935933" y="71163"/>
                  </a:lnTo>
                  <a:lnTo>
                    <a:pt x="930329" y="72504"/>
                  </a:lnTo>
                  <a:lnTo>
                    <a:pt x="924724" y="73862"/>
                  </a:lnTo>
                  <a:lnTo>
                    <a:pt x="919120" y="75237"/>
                  </a:lnTo>
                  <a:lnTo>
                    <a:pt x="913516" y="76629"/>
                  </a:lnTo>
                  <a:lnTo>
                    <a:pt x="907911" y="78038"/>
                  </a:lnTo>
                  <a:lnTo>
                    <a:pt x="902307" y="79463"/>
                  </a:lnTo>
                  <a:lnTo>
                    <a:pt x="896702" y="80906"/>
                  </a:lnTo>
                  <a:lnTo>
                    <a:pt x="891098" y="82366"/>
                  </a:lnTo>
                  <a:lnTo>
                    <a:pt x="885494" y="83843"/>
                  </a:lnTo>
                  <a:lnTo>
                    <a:pt x="879889" y="85338"/>
                  </a:lnTo>
                  <a:lnTo>
                    <a:pt x="874285" y="86850"/>
                  </a:lnTo>
                  <a:lnTo>
                    <a:pt x="868680" y="88379"/>
                  </a:lnTo>
                  <a:lnTo>
                    <a:pt x="863076" y="89927"/>
                  </a:lnTo>
                  <a:lnTo>
                    <a:pt x="857472" y="91492"/>
                  </a:lnTo>
                  <a:lnTo>
                    <a:pt x="851867" y="93075"/>
                  </a:lnTo>
                  <a:lnTo>
                    <a:pt x="846263" y="94675"/>
                  </a:lnTo>
                  <a:lnTo>
                    <a:pt x="840658" y="96294"/>
                  </a:lnTo>
                  <a:lnTo>
                    <a:pt x="835054" y="97931"/>
                  </a:lnTo>
                  <a:lnTo>
                    <a:pt x="829450" y="99586"/>
                  </a:lnTo>
                  <a:lnTo>
                    <a:pt x="823845" y="101260"/>
                  </a:lnTo>
                  <a:lnTo>
                    <a:pt x="818241" y="102952"/>
                  </a:lnTo>
                  <a:lnTo>
                    <a:pt x="812636" y="104662"/>
                  </a:lnTo>
                  <a:lnTo>
                    <a:pt x="807032" y="106391"/>
                  </a:lnTo>
                  <a:lnTo>
                    <a:pt x="801428" y="108139"/>
                  </a:lnTo>
                  <a:lnTo>
                    <a:pt x="795823" y="109906"/>
                  </a:lnTo>
                  <a:lnTo>
                    <a:pt x="790219" y="111692"/>
                  </a:lnTo>
                  <a:lnTo>
                    <a:pt x="784615" y="113496"/>
                  </a:lnTo>
                  <a:lnTo>
                    <a:pt x="779010" y="115320"/>
                  </a:lnTo>
                  <a:lnTo>
                    <a:pt x="773406" y="117164"/>
                  </a:lnTo>
                  <a:lnTo>
                    <a:pt x="767801" y="119026"/>
                  </a:lnTo>
                  <a:lnTo>
                    <a:pt x="762197" y="120908"/>
                  </a:lnTo>
                  <a:lnTo>
                    <a:pt x="756593" y="122810"/>
                  </a:lnTo>
                  <a:lnTo>
                    <a:pt x="750988" y="124732"/>
                  </a:lnTo>
                  <a:lnTo>
                    <a:pt x="745384" y="126673"/>
                  </a:lnTo>
                  <a:lnTo>
                    <a:pt x="739779" y="128635"/>
                  </a:lnTo>
                  <a:lnTo>
                    <a:pt x="734175" y="130616"/>
                  </a:lnTo>
                  <a:lnTo>
                    <a:pt x="728571" y="132618"/>
                  </a:lnTo>
                  <a:lnTo>
                    <a:pt x="722966" y="134641"/>
                  </a:lnTo>
                  <a:lnTo>
                    <a:pt x="717362" y="136683"/>
                  </a:lnTo>
                  <a:lnTo>
                    <a:pt x="711757" y="138747"/>
                  </a:lnTo>
                  <a:lnTo>
                    <a:pt x="706153" y="140831"/>
                  </a:lnTo>
                  <a:lnTo>
                    <a:pt x="700549" y="142936"/>
                  </a:lnTo>
                  <a:lnTo>
                    <a:pt x="694944" y="145062"/>
                  </a:lnTo>
                  <a:lnTo>
                    <a:pt x="689340" y="147209"/>
                  </a:lnTo>
                  <a:lnTo>
                    <a:pt x="683735" y="149378"/>
                  </a:lnTo>
                  <a:lnTo>
                    <a:pt x="678131" y="151568"/>
                  </a:lnTo>
                  <a:lnTo>
                    <a:pt x="672527" y="153780"/>
                  </a:lnTo>
                  <a:lnTo>
                    <a:pt x="666922" y="156013"/>
                  </a:lnTo>
                  <a:lnTo>
                    <a:pt x="661318" y="158268"/>
                  </a:lnTo>
                  <a:lnTo>
                    <a:pt x="655713" y="160545"/>
                  </a:lnTo>
                  <a:lnTo>
                    <a:pt x="650109" y="162845"/>
                  </a:lnTo>
                  <a:lnTo>
                    <a:pt x="644505" y="165166"/>
                  </a:lnTo>
                  <a:lnTo>
                    <a:pt x="638900" y="167511"/>
                  </a:lnTo>
                  <a:lnTo>
                    <a:pt x="633296" y="169877"/>
                  </a:lnTo>
                  <a:lnTo>
                    <a:pt x="627692" y="172267"/>
                  </a:lnTo>
                  <a:lnTo>
                    <a:pt x="622087" y="174680"/>
                  </a:lnTo>
                  <a:lnTo>
                    <a:pt x="616483" y="177115"/>
                  </a:lnTo>
                  <a:lnTo>
                    <a:pt x="610878" y="179574"/>
                  </a:lnTo>
                  <a:lnTo>
                    <a:pt x="605274" y="182057"/>
                  </a:lnTo>
                  <a:lnTo>
                    <a:pt x="599670" y="184563"/>
                  </a:lnTo>
                  <a:lnTo>
                    <a:pt x="594065" y="187093"/>
                  </a:lnTo>
                  <a:lnTo>
                    <a:pt x="588461" y="189646"/>
                  </a:lnTo>
                  <a:lnTo>
                    <a:pt x="582856" y="192224"/>
                  </a:lnTo>
                  <a:lnTo>
                    <a:pt x="577252" y="194827"/>
                  </a:lnTo>
                  <a:lnTo>
                    <a:pt x="571648" y="197454"/>
                  </a:lnTo>
                  <a:lnTo>
                    <a:pt x="566043" y="200106"/>
                  </a:lnTo>
                  <a:lnTo>
                    <a:pt x="560439" y="202782"/>
                  </a:lnTo>
                  <a:lnTo>
                    <a:pt x="554834" y="205484"/>
                  </a:lnTo>
                  <a:lnTo>
                    <a:pt x="549230" y="208211"/>
                  </a:lnTo>
                  <a:lnTo>
                    <a:pt x="543626" y="210964"/>
                  </a:lnTo>
                  <a:lnTo>
                    <a:pt x="538021" y="213742"/>
                  </a:lnTo>
                  <a:lnTo>
                    <a:pt x="532417" y="216547"/>
                  </a:lnTo>
                  <a:lnTo>
                    <a:pt x="526812" y="219377"/>
                  </a:lnTo>
                  <a:lnTo>
                    <a:pt x="521208" y="222235"/>
                  </a:lnTo>
                  <a:lnTo>
                    <a:pt x="515604" y="225118"/>
                  </a:lnTo>
                  <a:lnTo>
                    <a:pt x="509999" y="228029"/>
                  </a:lnTo>
                  <a:lnTo>
                    <a:pt x="504395" y="230967"/>
                  </a:lnTo>
                  <a:lnTo>
                    <a:pt x="498790" y="233933"/>
                  </a:lnTo>
                  <a:lnTo>
                    <a:pt x="493186" y="236926"/>
                  </a:lnTo>
                  <a:lnTo>
                    <a:pt x="487582" y="239947"/>
                  </a:lnTo>
                  <a:lnTo>
                    <a:pt x="481977" y="242996"/>
                  </a:lnTo>
                  <a:lnTo>
                    <a:pt x="476373" y="246073"/>
                  </a:lnTo>
                  <a:lnTo>
                    <a:pt x="470769" y="249180"/>
                  </a:lnTo>
                  <a:lnTo>
                    <a:pt x="465164" y="252315"/>
                  </a:lnTo>
                  <a:lnTo>
                    <a:pt x="459560" y="255480"/>
                  </a:lnTo>
                  <a:lnTo>
                    <a:pt x="453955" y="258674"/>
                  </a:lnTo>
                  <a:lnTo>
                    <a:pt x="448351" y="261898"/>
                  </a:lnTo>
                  <a:lnTo>
                    <a:pt x="442747" y="265153"/>
                  </a:lnTo>
                  <a:lnTo>
                    <a:pt x="437142" y="268437"/>
                  </a:lnTo>
                  <a:lnTo>
                    <a:pt x="431538" y="271753"/>
                  </a:lnTo>
                  <a:lnTo>
                    <a:pt x="425933" y="275100"/>
                  </a:lnTo>
                  <a:lnTo>
                    <a:pt x="420329" y="278478"/>
                  </a:lnTo>
                  <a:lnTo>
                    <a:pt x="414725" y="281888"/>
                  </a:lnTo>
                  <a:lnTo>
                    <a:pt x="409120" y="285330"/>
                  </a:lnTo>
                  <a:lnTo>
                    <a:pt x="403516" y="288805"/>
                  </a:lnTo>
                  <a:lnTo>
                    <a:pt x="397911" y="292312"/>
                  </a:lnTo>
                  <a:lnTo>
                    <a:pt x="392307" y="295852"/>
                  </a:lnTo>
                  <a:lnTo>
                    <a:pt x="386703" y="299426"/>
                  </a:lnTo>
                  <a:lnTo>
                    <a:pt x="381098" y="303033"/>
                  </a:lnTo>
                  <a:lnTo>
                    <a:pt x="375494" y="306674"/>
                  </a:lnTo>
                  <a:lnTo>
                    <a:pt x="369889" y="310350"/>
                  </a:lnTo>
                  <a:lnTo>
                    <a:pt x="364285" y="314061"/>
                  </a:lnTo>
                  <a:lnTo>
                    <a:pt x="358681" y="317806"/>
                  </a:lnTo>
                  <a:lnTo>
                    <a:pt x="353076" y="321587"/>
                  </a:lnTo>
                  <a:lnTo>
                    <a:pt x="347472" y="325404"/>
                  </a:lnTo>
                  <a:lnTo>
                    <a:pt x="341867" y="329256"/>
                  </a:lnTo>
                  <a:lnTo>
                    <a:pt x="336263" y="333145"/>
                  </a:lnTo>
                  <a:lnTo>
                    <a:pt x="330659" y="337070"/>
                  </a:lnTo>
                  <a:lnTo>
                    <a:pt x="325054" y="341032"/>
                  </a:lnTo>
                  <a:lnTo>
                    <a:pt x="319450" y="345031"/>
                  </a:lnTo>
                  <a:lnTo>
                    <a:pt x="313846" y="349068"/>
                  </a:lnTo>
                  <a:lnTo>
                    <a:pt x="308241" y="353142"/>
                  </a:lnTo>
                  <a:lnTo>
                    <a:pt x="302637" y="357254"/>
                  </a:lnTo>
                  <a:lnTo>
                    <a:pt x="297032" y="361403"/>
                  </a:lnTo>
                  <a:lnTo>
                    <a:pt x="291428" y="365591"/>
                  </a:lnTo>
                  <a:lnTo>
                    <a:pt x="285824" y="369817"/>
                  </a:lnTo>
                  <a:lnTo>
                    <a:pt x="280219" y="374081"/>
                  </a:lnTo>
                  <a:lnTo>
                    <a:pt x="274615" y="378384"/>
                  </a:lnTo>
                  <a:lnTo>
                    <a:pt x="269010" y="382724"/>
                  </a:lnTo>
                  <a:lnTo>
                    <a:pt x="263406" y="387104"/>
                  </a:lnTo>
                  <a:lnTo>
                    <a:pt x="257802" y="391521"/>
                  </a:lnTo>
                  <a:lnTo>
                    <a:pt x="252197" y="395977"/>
                  </a:lnTo>
                  <a:lnTo>
                    <a:pt x="246593" y="400470"/>
                  </a:lnTo>
                  <a:lnTo>
                    <a:pt x="240988" y="405001"/>
                  </a:lnTo>
                  <a:lnTo>
                    <a:pt x="235384" y="409570"/>
                  </a:lnTo>
                  <a:lnTo>
                    <a:pt x="229780" y="414176"/>
                  </a:lnTo>
                  <a:lnTo>
                    <a:pt x="224175" y="418819"/>
                  </a:lnTo>
                  <a:lnTo>
                    <a:pt x="218571" y="423498"/>
                  </a:lnTo>
                  <a:lnTo>
                    <a:pt x="212966" y="428213"/>
                  </a:lnTo>
                  <a:lnTo>
                    <a:pt x="207362" y="432962"/>
                  </a:lnTo>
                  <a:lnTo>
                    <a:pt x="201758" y="437747"/>
                  </a:lnTo>
                  <a:lnTo>
                    <a:pt x="196153" y="442564"/>
                  </a:lnTo>
                  <a:lnTo>
                    <a:pt x="190549" y="447415"/>
                  </a:lnTo>
                  <a:lnTo>
                    <a:pt x="184944" y="452297"/>
                  </a:lnTo>
                  <a:lnTo>
                    <a:pt x="179340" y="457210"/>
                  </a:lnTo>
                  <a:lnTo>
                    <a:pt x="173736" y="462152"/>
                  </a:lnTo>
                  <a:lnTo>
                    <a:pt x="168131" y="467123"/>
                  </a:lnTo>
                  <a:lnTo>
                    <a:pt x="162527" y="472120"/>
                  </a:lnTo>
                  <a:lnTo>
                    <a:pt x="156923" y="477143"/>
                  </a:lnTo>
                  <a:lnTo>
                    <a:pt x="151318" y="482189"/>
                  </a:lnTo>
                  <a:lnTo>
                    <a:pt x="145714" y="487258"/>
                  </a:lnTo>
                  <a:lnTo>
                    <a:pt x="140109" y="492346"/>
                  </a:lnTo>
                  <a:lnTo>
                    <a:pt x="134505" y="497453"/>
                  </a:lnTo>
                  <a:lnTo>
                    <a:pt x="128901" y="502577"/>
                  </a:lnTo>
                  <a:lnTo>
                    <a:pt x="123296" y="507714"/>
                  </a:lnTo>
                  <a:lnTo>
                    <a:pt x="117692" y="512863"/>
                  </a:lnTo>
                  <a:lnTo>
                    <a:pt x="112087" y="518021"/>
                  </a:lnTo>
                  <a:lnTo>
                    <a:pt x="106483" y="523187"/>
                  </a:lnTo>
                  <a:lnTo>
                    <a:pt x="100879" y="528357"/>
                  </a:lnTo>
                  <a:lnTo>
                    <a:pt x="95274" y="533528"/>
                  </a:lnTo>
                  <a:lnTo>
                    <a:pt x="89670" y="538699"/>
                  </a:lnTo>
                  <a:lnTo>
                    <a:pt x="84065" y="543865"/>
                  </a:lnTo>
                  <a:lnTo>
                    <a:pt x="78461" y="549025"/>
                  </a:lnTo>
                  <a:lnTo>
                    <a:pt x="72857" y="554174"/>
                  </a:lnTo>
                  <a:lnTo>
                    <a:pt x="67252" y="559311"/>
                  </a:lnTo>
                  <a:lnTo>
                    <a:pt x="61648" y="564431"/>
                  </a:lnTo>
                  <a:lnTo>
                    <a:pt x="56043" y="569532"/>
                  </a:lnTo>
                  <a:lnTo>
                    <a:pt x="50439" y="574610"/>
                  </a:lnTo>
                  <a:lnTo>
                    <a:pt x="44835" y="579662"/>
                  </a:lnTo>
                  <a:lnTo>
                    <a:pt x="39230" y="584685"/>
                  </a:lnTo>
                  <a:lnTo>
                    <a:pt x="33626" y="589675"/>
                  </a:lnTo>
                  <a:lnTo>
                    <a:pt x="28021" y="594630"/>
                  </a:lnTo>
                  <a:lnTo>
                    <a:pt x="22417" y="599545"/>
                  </a:lnTo>
                  <a:lnTo>
                    <a:pt x="16813" y="604418"/>
                  </a:lnTo>
                  <a:lnTo>
                    <a:pt x="11208" y="609245"/>
                  </a:lnTo>
                  <a:lnTo>
                    <a:pt x="5604" y="614023"/>
                  </a:lnTo>
                  <a:lnTo>
                    <a:pt x="0" y="618749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644151" y="4190871"/>
              <a:ext cx="1883076" cy="571889"/>
            </a:xfrm>
            <a:custGeom>
              <a:avLst/>
              <a:pathLst>
                <a:path w="1883076" h="571889">
                  <a:moveTo>
                    <a:pt x="0" y="571889"/>
                  </a:moveTo>
                  <a:lnTo>
                    <a:pt x="5604" y="566318"/>
                  </a:lnTo>
                  <a:lnTo>
                    <a:pt x="11208" y="560705"/>
                  </a:lnTo>
                  <a:lnTo>
                    <a:pt x="16813" y="555055"/>
                  </a:lnTo>
                  <a:lnTo>
                    <a:pt x="22417" y="549370"/>
                  </a:lnTo>
                  <a:lnTo>
                    <a:pt x="28021" y="543655"/>
                  </a:lnTo>
                  <a:lnTo>
                    <a:pt x="33626" y="537915"/>
                  </a:lnTo>
                  <a:lnTo>
                    <a:pt x="39230" y="532154"/>
                  </a:lnTo>
                  <a:lnTo>
                    <a:pt x="44835" y="526375"/>
                  </a:lnTo>
                  <a:lnTo>
                    <a:pt x="50439" y="520583"/>
                  </a:lnTo>
                  <a:lnTo>
                    <a:pt x="56043" y="514781"/>
                  </a:lnTo>
                  <a:lnTo>
                    <a:pt x="61648" y="508974"/>
                  </a:lnTo>
                  <a:lnTo>
                    <a:pt x="67252" y="503166"/>
                  </a:lnTo>
                  <a:lnTo>
                    <a:pt x="72857" y="497360"/>
                  </a:lnTo>
                  <a:lnTo>
                    <a:pt x="78461" y="491560"/>
                  </a:lnTo>
                  <a:lnTo>
                    <a:pt x="84065" y="485769"/>
                  </a:lnTo>
                  <a:lnTo>
                    <a:pt x="89670" y="479992"/>
                  </a:lnTo>
                  <a:lnTo>
                    <a:pt x="95274" y="474231"/>
                  </a:lnTo>
                  <a:lnTo>
                    <a:pt x="100879" y="468490"/>
                  </a:lnTo>
                  <a:lnTo>
                    <a:pt x="106483" y="462771"/>
                  </a:lnTo>
                  <a:lnTo>
                    <a:pt x="112087" y="457077"/>
                  </a:lnTo>
                  <a:lnTo>
                    <a:pt x="117692" y="451413"/>
                  </a:lnTo>
                  <a:lnTo>
                    <a:pt x="123296" y="445779"/>
                  </a:lnTo>
                  <a:lnTo>
                    <a:pt x="128901" y="440178"/>
                  </a:lnTo>
                  <a:lnTo>
                    <a:pt x="134505" y="434614"/>
                  </a:lnTo>
                  <a:lnTo>
                    <a:pt x="140109" y="429088"/>
                  </a:lnTo>
                  <a:lnTo>
                    <a:pt x="145714" y="423601"/>
                  </a:lnTo>
                  <a:lnTo>
                    <a:pt x="151318" y="418157"/>
                  </a:lnTo>
                  <a:lnTo>
                    <a:pt x="156923" y="412756"/>
                  </a:lnTo>
                  <a:lnTo>
                    <a:pt x="162527" y="407401"/>
                  </a:lnTo>
                  <a:lnTo>
                    <a:pt x="168131" y="402092"/>
                  </a:lnTo>
                  <a:lnTo>
                    <a:pt x="173736" y="396831"/>
                  </a:lnTo>
                  <a:lnTo>
                    <a:pt x="179340" y="391620"/>
                  </a:lnTo>
                  <a:lnTo>
                    <a:pt x="184944" y="386459"/>
                  </a:lnTo>
                  <a:lnTo>
                    <a:pt x="190549" y="381349"/>
                  </a:lnTo>
                  <a:lnTo>
                    <a:pt x="196153" y="376291"/>
                  </a:lnTo>
                  <a:lnTo>
                    <a:pt x="201758" y="371286"/>
                  </a:lnTo>
                  <a:lnTo>
                    <a:pt x="207362" y="366335"/>
                  </a:lnTo>
                  <a:lnTo>
                    <a:pt x="212966" y="361437"/>
                  </a:lnTo>
                  <a:lnTo>
                    <a:pt x="218571" y="356593"/>
                  </a:lnTo>
                  <a:lnTo>
                    <a:pt x="224175" y="351804"/>
                  </a:lnTo>
                  <a:lnTo>
                    <a:pt x="229780" y="347069"/>
                  </a:lnTo>
                  <a:lnTo>
                    <a:pt x="235384" y="342389"/>
                  </a:lnTo>
                  <a:lnTo>
                    <a:pt x="240988" y="337764"/>
                  </a:lnTo>
                  <a:lnTo>
                    <a:pt x="246593" y="333194"/>
                  </a:lnTo>
                  <a:lnTo>
                    <a:pt x="252197" y="328678"/>
                  </a:lnTo>
                  <a:lnTo>
                    <a:pt x="257802" y="324217"/>
                  </a:lnTo>
                  <a:lnTo>
                    <a:pt x="263406" y="319810"/>
                  </a:lnTo>
                  <a:lnTo>
                    <a:pt x="269010" y="315457"/>
                  </a:lnTo>
                  <a:lnTo>
                    <a:pt x="274615" y="311157"/>
                  </a:lnTo>
                  <a:lnTo>
                    <a:pt x="280219" y="306911"/>
                  </a:lnTo>
                  <a:lnTo>
                    <a:pt x="285824" y="302717"/>
                  </a:lnTo>
                  <a:lnTo>
                    <a:pt x="291428" y="298576"/>
                  </a:lnTo>
                  <a:lnTo>
                    <a:pt x="297032" y="294487"/>
                  </a:lnTo>
                  <a:lnTo>
                    <a:pt x="302637" y="290450"/>
                  </a:lnTo>
                  <a:lnTo>
                    <a:pt x="308241" y="286463"/>
                  </a:lnTo>
                  <a:lnTo>
                    <a:pt x="313846" y="282526"/>
                  </a:lnTo>
                  <a:lnTo>
                    <a:pt x="319450" y="278639"/>
                  </a:lnTo>
                  <a:lnTo>
                    <a:pt x="325054" y="274802"/>
                  </a:lnTo>
                  <a:lnTo>
                    <a:pt x="330659" y="271012"/>
                  </a:lnTo>
                  <a:lnTo>
                    <a:pt x="336263" y="267271"/>
                  </a:lnTo>
                  <a:lnTo>
                    <a:pt x="341867" y="263577"/>
                  </a:lnTo>
                  <a:lnTo>
                    <a:pt x="347472" y="259930"/>
                  </a:lnTo>
                  <a:lnTo>
                    <a:pt x="353076" y="256328"/>
                  </a:lnTo>
                  <a:lnTo>
                    <a:pt x="358681" y="252772"/>
                  </a:lnTo>
                  <a:lnTo>
                    <a:pt x="364285" y="249261"/>
                  </a:lnTo>
                  <a:lnTo>
                    <a:pt x="369889" y="245794"/>
                  </a:lnTo>
                  <a:lnTo>
                    <a:pt x="375494" y="242371"/>
                  </a:lnTo>
                  <a:lnTo>
                    <a:pt x="381098" y="238990"/>
                  </a:lnTo>
                  <a:lnTo>
                    <a:pt x="386703" y="235652"/>
                  </a:lnTo>
                  <a:lnTo>
                    <a:pt x="392307" y="232355"/>
                  </a:lnTo>
                  <a:lnTo>
                    <a:pt x="397911" y="229099"/>
                  </a:lnTo>
                  <a:lnTo>
                    <a:pt x="403516" y="225883"/>
                  </a:lnTo>
                  <a:lnTo>
                    <a:pt x="409120" y="222708"/>
                  </a:lnTo>
                  <a:lnTo>
                    <a:pt x="414725" y="219571"/>
                  </a:lnTo>
                  <a:lnTo>
                    <a:pt x="420329" y="216473"/>
                  </a:lnTo>
                  <a:lnTo>
                    <a:pt x="425933" y="213413"/>
                  </a:lnTo>
                  <a:lnTo>
                    <a:pt x="431538" y="210391"/>
                  </a:lnTo>
                  <a:lnTo>
                    <a:pt x="437142" y="207405"/>
                  </a:lnTo>
                  <a:lnTo>
                    <a:pt x="442747" y="204456"/>
                  </a:lnTo>
                  <a:lnTo>
                    <a:pt x="448351" y="201543"/>
                  </a:lnTo>
                  <a:lnTo>
                    <a:pt x="453955" y="198665"/>
                  </a:lnTo>
                  <a:lnTo>
                    <a:pt x="459560" y="195822"/>
                  </a:lnTo>
                  <a:lnTo>
                    <a:pt x="465164" y="193013"/>
                  </a:lnTo>
                  <a:lnTo>
                    <a:pt x="470769" y="190238"/>
                  </a:lnTo>
                  <a:lnTo>
                    <a:pt x="476373" y="187496"/>
                  </a:lnTo>
                  <a:lnTo>
                    <a:pt x="481977" y="184787"/>
                  </a:lnTo>
                  <a:lnTo>
                    <a:pt x="487582" y="182111"/>
                  </a:lnTo>
                  <a:lnTo>
                    <a:pt x="493186" y="179467"/>
                  </a:lnTo>
                  <a:lnTo>
                    <a:pt x="498790" y="176854"/>
                  </a:lnTo>
                  <a:lnTo>
                    <a:pt x="504395" y="174272"/>
                  </a:lnTo>
                  <a:lnTo>
                    <a:pt x="509999" y="171721"/>
                  </a:lnTo>
                  <a:lnTo>
                    <a:pt x="515604" y="169200"/>
                  </a:lnTo>
                  <a:lnTo>
                    <a:pt x="521208" y="166709"/>
                  </a:lnTo>
                  <a:lnTo>
                    <a:pt x="526812" y="164247"/>
                  </a:lnTo>
                  <a:lnTo>
                    <a:pt x="532417" y="161815"/>
                  </a:lnTo>
                  <a:lnTo>
                    <a:pt x="538021" y="159411"/>
                  </a:lnTo>
                  <a:lnTo>
                    <a:pt x="543626" y="157036"/>
                  </a:lnTo>
                  <a:lnTo>
                    <a:pt x="549230" y="154689"/>
                  </a:lnTo>
                  <a:lnTo>
                    <a:pt x="554834" y="152369"/>
                  </a:lnTo>
                  <a:lnTo>
                    <a:pt x="560439" y="150077"/>
                  </a:lnTo>
                  <a:lnTo>
                    <a:pt x="566043" y="147811"/>
                  </a:lnTo>
                  <a:lnTo>
                    <a:pt x="571648" y="145573"/>
                  </a:lnTo>
                  <a:lnTo>
                    <a:pt x="577252" y="143361"/>
                  </a:lnTo>
                  <a:lnTo>
                    <a:pt x="582856" y="141174"/>
                  </a:lnTo>
                  <a:lnTo>
                    <a:pt x="588461" y="139014"/>
                  </a:lnTo>
                  <a:lnTo>
                    <a:pt x="594065" y="136879"/>
                  </a:lnTo>
                  <a:lnTo>
                    <a:pt x="599670" y="134769"/>
                  </a:lnTo>
                  <a:lnTo>
                    <a:pt x="605274" y="132684"/>
                  </a:lnTo>
                  <a:lnTo>
                    <a:pt x="610878" y="130624"/>
                  </a:lnTo>
                  <a:lnTo>
                    <a:pt x="616483" y="128588"/>
                  </a:lnTo>
                  <a:lnTo>
                    <a:pt x="622087" y="126577"/>
                  </a:lnTo>
                  <a:lnTo>
                    <a:pt x="627692" y="124589"/>
                  </a:lnTo>
                  <a:lnTo>
                    <a:pt x="633296" y="122624"/>
                  </a:lnTo>
                  <a:lnTo>
                    <a:pt x="638900" y="120683"/>
                  </a:lnTo>
                  <a:lnTo>
                    <a:pt x="644505" y="118765"/>
                  </a:lnTo>
                  <a:lnTo>
                    <a:pt x="650109" y="116870"/>
                  </a:lnTo>
                  <a:lnTo>
                    <a:pt x="655713" y="114998"/>
                  </a:lnTo>
                  <a:lnTo>
                    <a:pt x="661318" y="113148"/>
                  </a:lnTo>
                  <a:lnTo>
                    <a:pt x="666922" y="111320"/>
                  </a:lnTo>
                  <a:lnTo>
                    <a:pt x="672527" y="109514"/>
                  </a:lnTo>
                  <a:lnTo>
                    <a:pt x="678131" y="107730"/>
                  </a:lnTo>
                  <a:lnTo>
                    <a:pt x="683735" y="105967"/>
                  </a:lnTo>
                  <a:lnTo>
                    <a:pt x="689340" y="104226"/>
                  </a:lnTo>
                  <a:lnTo>
                    <a:pt x="694944" y="102506"/>
                  </a:lnTo>
                  <a:lnTo>
                    <a:pt x="700549" y="100806"/>
                  </a:lnTo>
                  <a:lnTo>
                    <a:pt x="706153" y="99128"/>
                  </a:lnTo>
                  <a:lnTo>
                    <a:pt x="711757" y="97470"/>
                  </a:lnTo>
                  <a:lnTo>
                    <a:pt x="717362" y="95832"/>
                  </a:lnTo>
                  <a:lnTo>
                    <a:pt x="722966" y="94214"/>
                  </a:lnTo>
                  <a:lnTo>
                    <a:pt x="728571" y="92617"/>
                  </a:lnTo>
                  <a:lnTo>
                    <a:pt x="734175" y="91039"/>
                  </a:lnTo>
                  <a:lnTo>
                    <a:pt x="739779" y="89480"/>
                  </a:lnTo>
                  <a:lnTo>
                    <a:pt x="745384" y="87941"/>
                  </a:lnTo>
                  <a:lnTo>
                    <a:pt x="750988" y="86422"/>
                  </a:lnTo>
                  <a:lnTo>
                    <a:pt x="756593" y="84921"/>
                  </a:lnTo>
                  <a:lnTo>
                    <a:pt x="762197" y="83439"/>
                  </a:lnTo>
                  <a:lnTo>
                    <a:pt x="767801" y="81976"/>
                  </a:lnTo>
                  <a:lnTo>
                    <a:pt x="773406" y="80532"/>
                  </a:lnTo>
                  <a:lnTo>
                    <a:pt x="779010" y="79105"/>
                  </a:lnTo>
                  <a:lnTo>
                    <a:pt x="784615" y="77698"/>
                  </a:lnTo>
                  <a:lnTo>
                    <a:pt x="790219" y="76308"/>
                  </a:lnTo>
                  <a:lnTo>
                    <a:pt x="795823" y="74936"/>
                  </a:lnTo>
                  <a:lnTo>
                    <a:pt x="801428" y="73582"/>
                  </a:lnTo>
                  <a:lnTo>
                    <a:pt x="807032" y="72245"/>
                  </a:lnTo>
                  <a:lnTo>
                    <a:pt x="812636" y="70926"/>
                  </a:lnTo>
                  <a:lnTo>
                    <a:pt x="818241" y="69624"/>
                  </a:lnTo>
                  <a:lnTo>
                    <a:pt x="823845" y="68339"/>
                  </a:lnTo>
                  <a:lnTo>
                    <a:pt x="829450" y="67072"/>
                  </a:lnTo>
                  <a:lnTo>
                    <a:pt x="835054" y="65821"/>
                  </a:lnTo>
                  <a:lnTo>
                    <a:pt x="840658" y="64587"/>
                  </a:lnTo>
                  <a:lnTo>
                    <a:pt x="846263" y="63369"/>
                  </a:lnTo>
                  <a:lnTo>
                    <a:pt x="851867" y="62168"/>
                  </a:lnTo>
                  <a:lnTo>
                    <a:pt x="857472" y="60984"/>
                  </a:lnTo>
                  <a:lnTo>
                    <a:pt x="863076" y="59815"/>
                  </a:lnTo>
                  <a:lnTo>
                    <a:pt x="868680" y="58662"/>
                  </a:lnTo>
                  <a:lnTo>
                    <a:pt x="874285" y="57526"/>
                  </a:lnTo>
                  <a:lnTo>
                    <a:pt x="879889" y="56405"/>
                  </a:lnTo>
                  <a:lnTo>
                    <a:pt x="885494" y="55300"/>
                  </a:lnTo>
                  <a:lnTo>
                    <a:pt x="891098" y="54210"/>
                  </a:lnTo>
                  <a:lnTo>
                    <a:pt x="896702" y="53135"/>
                  </a:lnTo>
                  <a:lnTo>
                    <a:pt x="902307" y="52076"/>
                  </a:lnTo>
                  <a:lnTo>
                    <a:pt x="907911" y="51032"/>
                  </a:lnTo>
                  <a:lnTo>
                    <a:pt x="913516" y="50003"/>
                  </a:lnTo>
                  <a:lnTo>
                    <a:pt x="919120" y="48989"/>
                  </a:lnTo>
                  <a:lnTo>
                    <a:pt x="924724" y="47990"/>
                  </a:lnTo>
                  <a:lnTo>
                    <a:pt x="930329" y="47005"/>
                  </a:lnTo>
                  <a:lnTo>
                    <a:pt x="935933" y="46035"/>
                  </a:lnTo>
                  <a:lnTo>
                    <a:pt x="941538" y="45079"/>
                  </a:lnTo>
                  <a:lnTo>
                    <a:pt x="947142" y="44137"/>
                  </a:lnTo>
                  <a:lnTo>
                    <a:pt x="952746" y="43210"/>
                  </a:lnTo>
                  <a:lnTo>
                    <a:pt x="958351" y="42296"/>
                  </a:lnTo>
                  <a:lnTo>
                    <a:pt x="963955" y="41397"/>
                  </a:lnTo>
                  <a:lnTo>
                    <a:pt x="969559" y="40511"/>
                  </a:lnTo>
                  <a:lnTo>
                    <a:pt x="975164" y="39639"/>
                  </a:lnTo>
                  <a:lnTo>
                    <a:pt x="980768" y="38781"/>
                  </a:lnTo>
                  <a:lnTo>
                    <a:pt x="986373" y="37936"/>
                  </a:lnTo>
                  <a:lnTo>
                    <a:pt x="991977" y="37104"/>
                  </a:lnTo>
                  <a:lnTo>
                    <a:pt x="997581" y="36286"/>
                  </a:lnTo>
                  <a:lnTo>
                    <a:pt x="1003186" y="35480"/>
                  </a:lnTo>
                  <a:lnTo>
                    <a:pt x="1008790" y="34688"/>
                  </a:lnTo>
                  <a:lnTo>
                    <a:pt x="1014395" y="33909"/>
                  </a:lnTo>
                  <a:lnTo>
                    <a:pt x="1019999" y="33142"/>
                  </a:lnTo>
                  <a:lnTo>
                    <a:pt x="1025603" y="32388"/>
                  </a:lnTo>
                  <a:lnTo>
                    <a:pt x="1031208" y="31647"/>
                  </a:lnTo>
                  <a:lnTo>
                    <a:pt x="1036812" y="30918"/>
                  </a:lnTo>
                  <a:lnTo>
                    <a:pt x="1042417" y="30202"/>
                  </a:lnTo>
                  <a:lnTo>
                    <a:pt x="1048021" y="29498"/>
                  </a:lnTo>
                  <a:lnTo>
                    <a:pt x="1053625" y="28806"/>
                  </a:lnTo>
                  <a:lnTo>
                    <a:pt x="1059230" y="28125"/>
                  </a:lnTo>
                  <a:lnTo>
                    <a:pt x="1064834" y="27457"/>
                  </a:lnTo>
                  <a:lnTo>
                    <a:pt x="1070439" y="26801"/>
                  </a:lnTo>
                  <a:lnTo>
                    <a:pt x="1076043" y="26156"/>
                  </a:lnTo>
                  <a:lnTo>
                    <a:pt x="1081647" y="25523"/>
                  </a:lnTo>
                  <a:lnTo>
                    <a:pt x="1087252" y="24901"/>
                  </a:lnTo>
                  <a:lnTo>
                    <a:pt x="1092856" y="24291"/>
                  </a:lnTo>
                  <a:lnTo>
                    <a:pt x="1098461" y="23692"/>
                  </a:lnTo>
                  <a:lnTo>
                    <a:pt x="1104065" y="23104"/>
                  </a:lnTo>
                  <a:lnTo>
                    <a:pt x="1109669" y="22527"/>
                  </a:lnTo>
                  <a:lnTo>
                    <a:pt x="1115274" y="21961"/>
                  </a:lnTo>
                  <a:lnTo>
                    <a:pt x="1120878" y="21406"/>
                  </a:lnTo>
                  <a:lnTo>
                    <a:pt x="1126482" y="20862"/>
                  </a:lnTo>
                  <a:lnTo>
                    <a:pt x="1132087" y="20328"/>
                  </a:lnTo>
                  <a:lnTo>
                    <a:pt x="1137691" y="19804"/>
                  </a:lnTo>
                  <a:lnTo>
                    <a:pt x="1143296" y="19291"/>
                  </a:lnTo>
                  <a:lnTo>
                    <a:pt x="1148900" y="18788"/>
                  </a:lnTo>
                  <a:lnTo>
                    <a:pt x="1154504" y="18296"/>
                  </a:lnTo>
                  <a:lnTo>
                    <a:pt x="1160109" y="17813"/>
                  </a:lnTo>
                  <a:lnTo>
                    <a:pt x="1165713" y="17340"/>
                  </a:lnTo>
                  <a:lnTo>
                    <a:pt x="1171318" y="16877"/>
                  </a:lnTo>
                  <a:lnTo>
                    <a:pt x="1176922" y="16423"/>
                  </a:lnTo>
                  <a:lnTo>
                    <a:pt x="1182526" y="15979"/>
                  </a:lnTo>
                  <a:lnTo>
                    <a:pt x="1188131" y="15545"/>
                  </a:lnTo>
                  <a:lnTo>
                    <a:pt x="1193735" y="15120"/>
                  </a:lnTo>
                  <a:lnTo>
                    <a:pt x="1199340" y="14704"/>
                  </a:lnTo>
                  <a:lnTo>
                    <a:pt x="1204944" y="14297"/>
                  </a:lnTo>
                  <a:lnTo>
                    <a:pt x="1210548" y="13899"/>
                  </a:lnTo>
                  <a:lnTo>
                    <a:pt x="1216153" y="13510"/>
                  </a:lnTo>
                  <a:lnTo>
                    <a:pt x="1221757" y="13129"/>
                  </a:lnTo>
                  <a:lnTo>
                    <a:pt x="1227362" y="12757"/>
                  </a:lnTo>
                  <a:lnTo>
                    <a:pt x="1232966" y="12394"/>
                  </a:lnTo>
                  <a:lnTo>
                    <a:pt x="1238570" y="12039"/>
                  </a:lnTo>
                  <a:lnTo>
                    <a:pt x="1244175" y="11692"/>
                  </a:lnTo>
                  <a:lnTo>
                    <a:pt x="1249779" y="11353"/>
                  </a:lnTo>
                  <a:lnTo>
                    <a:pt x="1255384" y="11022"/>
                  </a:lnTo>
                  <a:lnTo>
                    <a:pt x="1260988" y="10700"/>
                  </a:lnTo>
                  <a:lnTo>
                    <a:pt x="1266592" y="10384"/>
                  </a:lnTo>
                  <a:lnTo>
                    <a:pt x="1272197" y="10077"/>
                  </a:lnTo>
                  <a:lnTo>
                    <a:pt x="1277801" y="9777"/>
                  </a:lnTo>
                  <a:lnTo>
                    <a:pt x="1283406" y="9484"/>
                  </a:lnTo>
                  <a:lnTo>
                    <a:pt x="1289010" y="9198"/>
                  </a:lnTo>
                  <a:lnTo>
                    <a:pt x="1294614" y="8920"/>
                  </a:lnTo>
                  <a:lnTo>
                    <a:pt x="1300219" y="8649"/>
                  </a:lnTo>
                  <a:lnTo>
                    <a:pt x="1305823" y="8384"/>
                  </a:lnTo>
                  <a:lnTo>
                    <a:pt x="1311427" y="8126"/>
                  </a:lnTo>
                  <a:lnTo>
                    <a:pt x="1317032" y="7875"/>
                  </a:lnTo>
                  <a:lnTo>
                    <a:pt x="1322636" y="7631"/>
                  </a:lnTo>
                  <a:lnTo>
                    <a:pt x="1328241" y="7393"/>
                  </a:lnTo>
                  <a:lnTo>
                    <a:pt x="1333845" y="7161"/>
                  </a:lnTo>
                  <a:lnTo>
                    <a:pt x="1339449" y="6935"/>
                  </a:lnTo>
                  <a:lnTo>
                    <a:pt x="1345054" y="6715"/>
                  </a:lnTo>
                  <a:lnTo>
                    <a:pt x="1350658" y="6501"/>
                  </a:lnTo>
                  <a:lnTo>
                    <a:pt x="1356263" y="6293"/>
                  </a:lnTo>
                  <a:lnTo>
                    <a:pt x="1361867" y="6091"/>
                  </a:lnTo>
                  <a:lnTo>
                    <a:pt x="1367471" y="5894"/>
                  </a:lnTo>
                  <a:lnTo>
                    <a:pt x="1373076" y="5703"/>
                  </a:lnTo>
                  <a:lnTo>
                    <a:pt x="1378680" y="5517"/>
                  </a:lnTo>
                  <a:lnTo>
                    <a:pt x="1384285" y="5336"/>
                  </a:lnTo>
                  <a:lnTo>
                    <a:pt x="1389889" y="5160"/>
                  </a:lnTo>
                  <a:lnTo>
                    <a:pt x="1395493" y="4990"/>
                  </a:lnTo>
                  <a:lnTo>
                    <a:pt x="1401098" y="4824"/>
                  </a:lnTo>
                  <a:lnTo>
                    <a:pt x="1406702" y="4663"/>
                  </a:lnTo>
                  <a:lnTo>
                    <a:pt x="1412307" y="4506"/>
                  </a:lnTo>
                  <a:lnTo>
                    <a:pt x="1417911" y="4355"/>
                  </a:lnTo>
                  <a:lnTo>
                    <a:pt x="1423515" y="4207"/>
                  </a:lnTo>
                  <a:lnTo>
                    <a:pt x="1429120" y="4064"/>
                  </a:lnTo>
                  <a:lnTo>
                    <a:pt x="1434724" y="3925"/>
                  </a:lnTo>
                  <a:lnTo>
                    <a:pt x="1440329" y="3791"/>
                  </a:lnTo>
                  <a:lnTo>
                    <a:pt x="1445933" y="3660"/>
                  </a:lnTo>
                  <a:lnTo>
                    <a:pt x="1451537" y="3533"/>
                  </a:lnTo>
                  <a:lnTo>
                    <a:pt x="1457142" y="3410"/>
                  </a:lnTo>
                  <a:lnTo>
                    <a:pt x="1462746" y="3291"/>
                  </a:lnTo>
                  <a:lnTo>
                    <a:pt x="1468350" y="3176"/>
                  </a:lnTo>
                  <a:lnTo>
                    <a:pt x="1473955" y="3064"/>
                  </a:lnTo>
                  <a:lnTo>
                    <a:pt x="1479559" y="2955"/>
                  </a:lnTo>
                  <a:lnTo>
                    <a:pt x="1485164" y="2850"/>
                  </a:lnTo>
                  <a:lnTo>
                    <a:pt x="1490768" y="2749"/>
                  </a:lnTo>
                  <a:lnTo>
                    <a:pt x="1496372" y="2650"/>
                  </a:lnTo>
                  <a:lnTo>
                    <a:pt x="1501977" y="2554"/>
                  </a:lnTo>
                  <a:lnTo>
                    <a:pt x="1507581" y="2462"/>
                  </a:lnTo>
                  <a:lnTo>
                    <a:pt x="1513186" y="2372"/>
                  </a:lnTo>
                  <a:lnTo>
                    <a:pt x="1518790" y="2285"/>
                  </a:lnTo>
                  <a:lnTo>
                    <a:pt x="1524394" y="2201"/>
                  </a:lnTo>
                  <a:lnTo>
                    <a:pt x="1529999" y="2120"/>
                  </a:lnTo>
                  <a:lnTo>
                    <a:pt x="1535603" y="2041"/>
                  </a:lnTo>
                  <a:lnTo>
                    <a:pt x="1541208" y="1965"/>
                  </a:lnTo>
                  <a:lnTo>
                    <a:pt x="1546812" y="1891"/>
                  </a:lnTo>
                  <a:lnTo>
                    <a:pt x="1552416" y="1820"/>
                  </a:lnTo>
                  <a:lnTo>
                    <a:pt x="1558021" y="1750"/>
                  </a:lnTo>
                  <a:lnTo>
                    <a:pt x="1563625" y="1683"/>
                  </a:lnTo>
                  <a:lnTo>
                    <a:pt x="1569230" y="1619"/>
                  </a:lnTo>
                  <a:lnTo>
                    <a:pt x="1574834" y="1556"/>
                  </a:lnTo>
                  <a:lnTo>
                    <a:pt x="1580438" y="1495"/>
                  </a:lnTo>
                  <a:lnTo>
                    <a:pt x="1586043" y="1437"/>
                  </a:lnTo>
                  <a:lnTo>
                    <a:pt x="1591647" y="1380"/>
                  </a:lnTo>
                  <a:lnTo>
                    <a:pt x="1597252" y="1325"/>
                  </a:lnTo>
                  <a:lnTo>
                    <a:pt x="1602856" y="1271"/>
                  </a:lnTo>
                  <a:lnTo>
                    <a:pt x="1608460" y="1220"/>
                  </a:lnTo>
                  <a:lnTo>
                    <a:pt x="1614065" y="1170"/>
                  </a:lnTo>
                  <a:lnTo>
                    <a:pt x="1619669" y="1122"/>
                  </a:lnTo>
                  <a:lnTo>
                    <a:pt x="1625273" y="1075"/>
                  </a:lnTo>
                  <a:lnTo>
                    <a:pt x="1630878" y="1029"/>
                  </a:lnTo>
                  <a:lnTo>
                    <a:pt x="1636482" y="986"/>
                  </a:lnTo>
                  <a:lnTo>
                    <a:pt x="1642087" y="943"/>
                  </a:lnTo>
                  <a:lnTo>
                    <a:pt x="1647691" y="902"/>
                  </a:lnTo>
                  <a:lnTo>
                    <a:pt x="1653295" y="862"/>
                  </a:lnTo>
                  <a:lnTo>
                    <a:pt x="1658900" y="823"/>
                  </a:lnTo>
                  <a:lnTo>
                    <a:pt x="1664504" y="786"/>
                  </a:lnTo>
                  <a:lnTo>
                    <a:pt x="1670109" y="749"/>
                  </a:lnTo>
                  <a:lnTo>
                    <a:pt x="1675713" y="714"/>
                  </a:lnTo>
                  <a:lnTo>
                    <a:pt x="1681317" y="680"/>
                  </a:lnTo>
                  <a:lnTo>
                    <a:pt x="1686922" y="646"/>
                  </a:lnTo>
                  <a:lnTo>
                    <a:pt x="1692526" y="614"/>
                  </a:lnTo>
                  <a:lnTo>
                    <a:pt x="1698131" y="583"/>
                  </a:lnTo>
                  <a:lnTo>
                    <a:pt x="1703735" y="553"/>
                  </a:lnTo>
                  <a:lnTo>
                    <a:pt x="1709339" y="523"/>
                  </a:lnTo>
                  <a:lnTo>
                    <a:pt x="1714944" y="495"/>
                  </a:lnTo>
                  <a:lnTo>
                    <a:pt x="1720548" y="467"/>
                  </a:lnTo>
                  <a:lnTo>
                    <a:pt x="1726153" y="440"/>
                  </a:lnTo>
                  <a:lnTo>
                    <a:pt x="1731757" y="414"/>
                  </a:lnTo>
                  <a:lnTo>
                    <a:pt x="1737361" y="389"/>
                  </a:lnTo>
                  <a:lnTo>
                    <a:pt x="1742966" y="364"/>
                  </a:lnTo>
                  <a:lnTo>
                    <a:pt x="1748570" y="341"/>
                  </a:lnTo>
                  <a:lnTo>
                    <a:pt x="1754175" y="318"/>
                  </a:lnTo>
                  <a:lnTo>
                    <a:pt x="1759779" y="295"/>
                  </a:lnTo>
                  <a:lnTo>
                    <a:pt x="1765383" y="274"/>
                  </a:lnTo>
                  <a:lnTo>
                    <a:pt x="1770988" y="253"/>
                  </a:lnTo>
                  <a:lnTo>
                    <a:pt x="1776592" y="234"/>
                  </a:lnTo>
                  <a:lnTo>
                    <a:pt x="1782196" y="214"/>
                  </a:lnTo>
                  <a:lnTo>
                    <a:pt x="1787801" y="196"/>
                  </a:lnTo>
                  <a:lnTo>
                    <a:pt x="1793405" y="179"/>
                  </a:lnTo>
                  <a:lnTo>
                    <a:pt x="1799010" y="162"/>
                  </a:lnTo>
                  <a:lnTo>
                    <a:pt x="1804614" y="146"/>
                  </a:lnTo>
                  <a:lnTo>
                    <a:pt x="1810218" y="131"/>
                  </a:lnTo>
                  <a:lnTo>
                    <a:pt x="1815823" y="116"/>
                  </a:lnTo>
                  <a:lnTo>
                    <a:pt x="1821427" y="102"/>
                  </a:lnTo>
                  <a:lnTo>
                    <a:pt x="1827032" y="90"/>
                  </a:lnTo>
                  <a:lnTo>
                    <a:pt x="1832636" y="77"/>
                  </a:lnTo>
                  <a:lnTo>
                    <a:pt x="1838240" y="66"/>
                  </a:lnTo>
                  <a:lnTo>
                    <a:pt x="1843845" y="55"/>
                  </a:lnTo>
                  <a:lnTo>
                    <a:pt x="1849449" y="45"/>
                  </a:lnTo>
                  <a:lnTo>
                    <a:pt x="1855054" y="36"/>
                  </a:lnTo>
                  <a:lnTo>
                    <a:pt x="1860658" y="28"/>
                  </a:lnTo>
                  <a:lnTo>
                    <a:pt x="1866262" y="20"/>
                  </a:lnTo>
                  <a:lnTo>
                    <a:pt x="1871867" y="12"/>
                  </a:lnTo>
                  <a:lnTo>
                    <a:pt x="1877471" y="6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644151" y="4190954"/>
              <a:ext cx="1883076" cy="619198"/>
            </a:xfrm>
            <a:custGeom>
              <a:avLst/>
              <a:pathLst>
                <a:path w="1883076" h="619198">
                  <a:moveTo>
                    <a:pt x="0" y="618672"/>
                  </a:moveTo>
                  <a:lnTo>
                    <a:pt x="5604" y="613946"/>
                  </a:lnTo>
                  <a:lnTo>
                    <a:pt x="11208" y="609168"/>
                  </a:lnTo>
                  <a:lnTo>
                    <a:pt x="16813" y="604341"/>
                  </a:lnTo>
                  <a:lnTo>
                    <a:pt x="22417" y="599469"/>
                  </a:lnTo>
                  <a:lnTo>
                    <a:pt x="28021" y="594553"/>
                  </a:lnTo>
                  <a:lnTo>
                    <a:pt x="33626" y="589599"/>
                  </a:lnTo>
                  <a:lnTo>
                    <a:pt x="39230" y="584609"/>
                  </a:lnTo>
                  <a:lnTo>
                    <a:pt x="44835" y="579586"/>
                  </a:lnTo>
                  <a:lnTo>
                    <a:pt x="50439" y="574534"/>
                  </a:lnTo>
                  <a:lnTo>
                    <a:pt x="56043" y="569455"/>
                  </a:lnTo>
                  <a:lnTo>
                    <a:pt x="61648" y="564355"/>
                  </a:lnTo>
                  <a:lnTo>
                    <a:pt x="67252" y="559234"/>
                  </a:lnTo>
                  <a:lnTo>
                    <a:pt x="72857" y="554098"/>
                  </a:lnTo>
                  <a:lnTo>
                    <a:pt x="78461" y="548948"/>
                  </a:lnTo>
                  <a:lnTo>
                    <a:pt x="84065" y="543789"/>
                  </a:lnTo>
                  <a:lnTo>
                    <a:pt x="89670" y="538622"/>
                  </a:lnTo>
                  <a:lnTo>
                    <a:pt x="95274" y="533452"/>
                  </a:lnTo>
                  <a:lnTo>
                    <a:pt x="100879" y="528280"/>
                  </a:lnTo>
                  <a:lnTo>
                    <a:pt x="106483" y="523111"/>
                  </a:lnTo>
                  <a:lnTo>
                    <a:pt x="112087" y="517945"/>
                  </a:lnTo>
                  <a:lnTo>
                    <a:pt x="117692" y="512787"/>
                  </a:lnTo>
                  <a:lnTo>
                    <a:pt x="123296" y="507637"/>
                  </a:lnTo>
                  <a:lnTo>
                    <a:pt x="128901" y="502500"/>
                  </a:lnTo>
                  <a:lnTo>
                    <a:pt x="134505" y="497377"/>
                  </a:lnTo>
                  <a:lnTo>
                    <a:pt x="140109" y="492270"/>
                  </a:lnTo>
                  <a:lnTo>
                    <a:pt x="145714" y="487181"/>
                  </a:lnTo>
                  <a:lnTo>
                    <a:pt x="151318" y="482113"/>
                  </a:lnTo>
                  <a:lnTo>
                    <a:pt x="156923" y="477066"/>
                  </a:lnTo>
                  <a:lnTo>
                    <a:pt x="162527" y="472044"/>
                  </a:lnTo>
                  <a:lnTo>
                    <a:pt x="168131" y="467046"/>
                  </a:lnTo>
                  <a:lnTo>
                    <a:pt x="173736" y="462076"/>
                  </a:lnTo>
                  <a:lnTo>
                    <a:pt x="179340" y="457134"/>
                  </a:lnTo>
                  <a:lnTo>
                    <a:pt x="184944" y="452221"/>
                  </a:lnTo>
                  <a:lnTo>
                    <a:pt x="190549" y="447338"/>
                  </a:lnTo>
                  <a:lnTo>
                    <a:pt x="196153" y="442488"/>
                  </a:lnTo>
                  <a:lnTo>
                    <a:pt x="201758" y="437670"/>
                  </a:lnTo>
                  <a:lnTo>
                    <a:pt x="207362" y="432886"/>
                  </a:lnTo>
                  <a:lnTo>
                    <a:pt x="212966" y="428136"/>
                  </a:lnTo>
                  <a:lnTo>
                    <a:pt x="218571" y="423422"/>
                  </a:lnTo>
                  <a:lnTo>
                    <a:pt x="224175" y="418743"/>
                  </a:lnTo>
                  <a:lnTo>
                    <a:pt x="229780" y="414100"/>
                  </a:lnTo>
                  <a:lnTo>
                    <a:pt x="235384" y="409494"/>
                  </a:lnTo>
                  <a:lnTo>
                    <a:pt x="240988" y="404925"/>
                  </a:lnTo>
                  <a:lnTo>
                    <a:pt x="246593" y="400394"/>
                  </a:lnTo>
                  <a:lnTo>
                    <a:pt x="252197" y="395900"/>
                  </a:lnTo>
                  <a:lnTo>
                    <a:pt x="257802" y="391445"/>
                  </a:lnTo>
                  <a:lnTo>
                    <a:pt x="263406" y="387027"/>
                  </a:lnTo>
                  <a:lnTo>
                    <a:pt x="269010" y="382648"/>
                  </a:lnTo>
                  <a:lnTo>
                    <a:pt x="274615" y="378307"/>
                  </a:lnTo>
                  <a:lnTo>
                    <a:pt x="280219" y="374005"/>
                  </a:lnTo>
                  <a:lnTo>
                    <a:pt x="285824" y="369741"/>
                  </a:lnTo>
                  <a:lnTo>
                    <a:pt x="291428" y="365515"/>
                  </a:lnTo>
                  <a:lnTo>
                    <a:pt x="297032" y="361327"/>
                  </a:lnTo>
                  <a:lnTo>
                    <a:pt x="302637" y="357177"/>
                  </a:lnTo>
                  <a:lnTo>
                    <a:pt x="308241" y="353066"/>
                  </a:lnTo>
                  <a:lnTo>
                    <a:pt x="313846" y="348992"/>
                  </a:lnTo>
                  <a:lnTo>
                    <a:pt x="319450" y="344955"/>
                  </a:lnTo>
                  <a:lnTo>
                    <a:pt x="325054" y="340956"/>
                  </a:lnTo>
                  <a:lnTo>
                    <a:pt x="330659" y="336994"/>
                  </a:lnTo>
                  <a:lnTo>
                    <a:pt x="336263" y="333069"/>
                  </a:lnTo>
                  <a:lnTo>
                    <a:pt x="341867" y="329180"/>
                  </a:lnTo>
                  <a:lnTo>
                    <a:pt x="347472" y="325327"/>
                  </a:lnTo>
                  <a:lnTo>
                    <a:pt x="353076" y="321511"/>
                  </a:lnTo>
                  <a:lnTo>
                    <a:pt x="358681" y="317730"/>
                  </a:lnTo>
                  <a:lnTo>
                    <a:pt x="364285" y="313984"/>
                  </a:lnTo>
                  <a:lnTo>
                    <a:pt x="369889" y="310274"/>
                  </a:lnTo>
                  <a:lnTo>
                    <a:pt x="375494" y="306598"/>
                  </a:lnTo>
                  <a:lnTo>
                    <a:pt x="381098" y="302957"/>
                  </a:lnTo>
                  <a:lnTo>
                    <a:pt x="386703" y="299349"/>
                  </a:lnTo>
                  <a:lnTo>
                    <a:pt x="392307" y="295776"/>
                  </a:lnTo>
                  <a:lnTo>
                    <a:pt x="397911" y="292235"/>
                  </a:lnTo>
                  <a:lnTo>
                    <a:pt x="403516" y="288728"/>
                  </a:lnTo>
                  <a:lnTo>
                    <a:pt x="409120" y="285254"/>
                  </a:lnTo>
                  <a:lnTo>
                    <a:pt x="414725" y="281812"/>
                  </a:lnTo>
                  <a:lnTo>
                    <a:pt x="420329" y="278402"/>
                  </a:lnTo>
                  <a:lnTo>
                    <a:pt x="425933" y="275023"/>
                  </a:lnTo>
                  <a:lnTo>
                    <a:pt x="431538" y="271677"/>
                  </a:lnTo>
                  <a:lnTo>
                    <a:pt x="437142" y="268361"/>
                  </a:lnTo>
                  <a:lnTo>
                    <a:pt x="442747" y="265076"/>
                  </a:lnTo>
                  <a:lnTo>
                    <a:pt x="448351" y="261822"/>
                  </a:lnTo>
                  <a:lnTo>
                    <a:pt x="453955" y="258598"/>
                  </a:lnTo>
                  <a:lnTo>
                    <a:pt x="459560" y="255403"/>
                  </a:lnTo>
                  <a:lnTo>
                    <a:pt x="465164" y="252239"/>
                  </a:lnTo>
                  <a:lnTo>
                    <a:pt x="470769" y="249103"/>
                  </a:lnTo>
                  <a:lnTo>
                    <a:pt x="476373" y="245997"/>
                  </a:lnTo>
                  <a:lnTo>
                    <a:pt x="481977" y="242919"/>
                  </a:lnTo>
                  <a:lnTo>
                    <a:pt x="487582" y="239870"/>
                  </a:lnTo>
                  <a:lnTo>
                    <a:pt x="493186" y="236849"/>
                  </a:lnTo>
                  <a:lnTo>
                    <a:pt x="498790" y="233856"/>
                  </a:lnTo>
                  <a:lnTo>
                    <a:pt x="504395" y="230891"/>
                  </a:lnTo>
                  <a:lnTo>
                    <a:pt x="509999" y="227953"/>
                  </a:lnTo>
                  <a:lnTo>
                    <a:pt x="515604" y="225042"/>
                  </a:lnTo>
                  <a:lnTo>
                    <a:pt x="521208" y="222158"/>
                  </a:lnTo>
                  <a:lnTo>
                    <a:pt x="526812" y="219301"/>
                  </a:lnTo>
                  <a:lnTo>
                    <a:pt x="532417" y="216470"/>
                  </a:lnTo>
                  <a:lnTo>
                    <a:pt x="538021" y="213666"/>
                  </a:lnTo>
                  <a:lnTo>
                    <a:pt x="543626" y="210887"/>
                  </a:lnTo>
                  <a:lnTo>
                    <a:pt x="549230" y="208135"/>
                  </a:lnTo>
                  <a:lnTo>
                    <a:pt x="554834" y="205408"/>
                  </a:lnTo>
                  <a:lnTo>
                    <a:pt x="560439" y="202706"/>
                  </a:lnTo>
                  <a:lnTo>
                    <a:pt x="566043" y="200029"/>
                  </a:lnTo>
                  <a:lnTo>
                    <a:pt x="571648" y="197377"/>
                  </a:lnTo>
                  <a:lnTo>
                    <a:pt x="577252" y="194750"/>
                  </a:lnTo>
                  <a:lnTo>
                    <a:pt x="582856" y="192148"/>
                  </a:lnTo>
                  <a:lnTo>
                    <a:pt x="588461" y="189570"/>
                  </a:lnTo>
                  <a:lnTo>
                    <a:pt x="594065" y="187016"/>
                  </a:lnTo>
                  <a:lnTo>
                    <a:pt x="599670" y="184486"/>
                  </a:lnTo>
                  <a:lnTo>
                    <a:pt x="605274" y="181980"/>
                  </a:lnTo>
                  <a:lnTo>
                    <a:pt x="610878" y="179498"/>
                  </a:lnTo>
                  <a:lnTo>
                    <a:pt x="616483" y="177039"/>
                  </a:lnTo>
                  <a:lnTo>
                    <a:pt x="622087" y="174603"/>
                  </a:lnTo>
                  <a:lnTo>
                    <a:pt x="627692" y="172191"/>
                  </a:lnTo>
                  <a:lnTo>
                    <a:pt x="633296" y="169801"/>
                  </a:lnTo>
                  <a:lnTo>
                    <a:pt x="638900" y="167434"/>
                  </a:lnTo>
                  <a:lnTo>
                    <a:pt x="644505" y="165090"/>
                  </a:lnTo>
                  <a:lnTo>
                    <a:pt x="650109" y="162768"/>
                  </a:lnTo>
                  <a:lnTo>
                    <a:pt x="655713" y="160469"/>
                  </a:lnTo>
                  <a:lnTo>
                    <a:pt x="661318" y="158192"/>
                  </a:lnTo>
                  <a:lnTo>
                    <a:pt x="666922" y="155937"/>
                  </a:lnTo>
                  <a:lnTo>
                    <a:pt x="672527" y="153703"/>
                  </a:lnTo>
                  <a:lnTo>
                    <a:pt x="678131" y="151492"/>
                  </a:lnTo>
                  <a:lnTo>
                    <a:pt x="683735" y="149302"/>
                  </a:lnTo>
                  <a:lnTo>
                    <a:pt x="689340" y="147133"/>
                  </a:lnTo>
                  <a:lnTo>
                    <a:pt x="694944" y="144986"/>
                  </a:lnTo>
                  <a:lnTo>
                    <a:pt x="700549" y="142860"/>
                  </a:lnTo>
                  <a:lnTo>
                    <a:pt x="706153" y="140755"/>
                  </a:lnTo>
                  <a:lnTo>
                    <a:pt x="711757" y="138670"/>
                  </a:lnTo>
                  <a:lnTo>
                    <a:pt x="717362" y="136607"/>
                  </a:lnTo>
                  <a:lnTo>
                    <a:pt x="722966" y="134564"/>
                  </a:lnTo>
                  <a:lnTo>
                    <a:pt x="728571" y="132542"/>
                  </a:lnTo>
                  <a:lnTo>
                    <a:pt x="734175" y="130540"/>
                  </a:lnTo>
                  <a:lnTo>
                    <a:pt x="739779" y="128558"/>
                  </a:lnTo>
                  <a:lnTo>
                    <a:pt x="745384" y="126597"/>
                  </a:lnTo>
                  <a:lnTo>
                    <a:pt x="750988" y="124655"/>
                  </a:lnTo>
                  <a:lnTo>
                    <a:pt x="756593" y="122734"/>
                  </a:lnTo>
                  <a:lnTo>
                    <a:pt x="762197" y="120832"/>
                  </a:lnTo>
                  <a:lnTo>
                    <a:pt x="767801" y="118950"/>
                  </a:lnTo>
                  <a:lnTo>
                    <a:pt x="773406" y="117087"/>
                  </a:lnTo>
                  <a:lnTo>
                    <a:pt x="779010" y="115244"/>
                  </a:lnTo>
                  <a:lnTo>
                    <a:pt x="784615" y="113420"/>
                  </a:lnTo>
                  <a:lnTo>
                    <a:pt x="790219" y="111615"/>
                  </a:lnTo>
                  <a:lnTo>
                    <a:pt x="795823" y="109829"/>
                  </a:lnTo>
                  <a:lnTo>
                    <a:pt x="801428" y="108063"/>
                  </a:lnTo>
                  <a:lnTo>
                    <a:pt x="807032" y="106315"/>
                  </a:lnTo>
                  <a:lnTo>
                    <a:pt x="812636" y="104586"/>
                  </a:lnTo>
                  <a:lnTo>
                    <a:pt x="818241" y="102875"/>
                  </a:lnTo>
                  <a:lnTo>
                    <a:pt x="823845" y="101183"/>
                  </a:lnTo>
                  <a:lnTo>
                    <a:pt x="829450" y="99510"/>
                  </a:lnTo>
                  <a:lnTo>
                    <a:pt x="835054" y="97855"/>
                  </a:lnTo>
                  <a:lnTo>
                    <a:pt x="840658" y="96218"/>
                  </a:lnTo>
                  <a:lnTo>
                    <a:pt x="846263" y="94599"/>
                  </a:lnTo>
                  <a:lnTo>
                    <a:pt x="851867" y="92998"/>
                  </a:lnTo>
                  <a:lnTo>
                    <a:pt x="857472" y="91415"/>
                  </a:lnTo>
                  <a:lnTo>
                    <a:pt x="863076" y="89850"/>
                  </a:lnTo>
                  <a:lnTo>
                    <a:pt x="868680" y="88303"/>
                  </a:lnTo>
                  <a:lnTo>
                    <a:pt x="874285" y="86773"/>
                  </a:lnTo>
                  <a:lnTo>
                    <a:pt x="879889" y="85261"/>
                  </a:lnTo>
                  <a:lnTo>
                    <a:pt x="885494" y="83767"/>
                  </a:lnTo>
                  <a:lnTo>
                    <a:pt x="891098" y="82290"/>
                  </a:lnTo>
                  <a:lnTo>
                    <a:pt x="896702" y="80830"/>
                  </a:lnTo>
                  <a:lnTo>
                    <a:pt x="902307" y="79387"/>
                  </a:lnTo>
                  <a:lnTo>
                    <a:pt x="907911" y="77961"/>
                  </a:lnTo>
                  <a:lnTo>
                    <a:pt x="913516" y="76552"/>
                  </a:lnTo>
                  <a:lnTo>
                    <a:pt x="919120" y="75161"/>
                  </a:lnTo>
                  <a:lnTo>
                    <a:pt x="924724" y="73786"/>
                  </a:lnTo>
                  <a:lnTo>
                    <a:pt x="930329" y="72428"/>
                  </a:lnTo>
                  <a:lnTo>
                    <a:pt x="935933" y="71086"/>
                  </a:lnTo>
                  <a:lnTo>
                    <a:pt x="941538" y="69761"/>
                  </a:lnTo>
                  <a:lnTo>
                    <a:pt x="947142" y="68453"/>
                  </a:lnTo>
                  <a:lnTo>
                    <a:pt x="952746" y="67161"/>
                  </a:lnTo>
                  <a:lnTo>
                    <a:pt x="958351" y="65885"/>
                  </a:lnTo>
                  <a:lnTo>
                    <a:pt x="963955" y="64626"/>
                  </a:lnTo>
                  <a:lnTo>
                    <a:pt x="969559" y="63383"/>
                  </a:lnTo>
                  <a:lnTo>
                    <a:pt x="975164" y="62156"/>
                  </a:lnTo>
                  <a:lnTo>
                    <a:pt x="980768" y="60945"/>
                  </a:lnTo>
                  <a:lnTo>
                    <a:pt x="986373" y="59750"/>
                  </a:lnTo>
                  <a:lnTo>
                    <a:pt x="991977" y="58570"/>
                  </a:lnTo>
                  <a:lnTo>
                    <a:pt x="997581" y="57407"/>
                  </a:lnTo>
                  <a:lnTo>
                    <a:pt x="1003186" y="56259"/>
                  </a:lnTo>
                  <a:lnTo>
                    <a:pt x="1008790" y="55127"/>
                  </a:lnTo>
                  <a:lnTo>
                    <a:pt x="1014395" y="54010"/>
                  </a:lnTo>
                  <a:lnTo>
                    <a:pt x="1019999" y="52909"/>
                  </a:lnTo>
                  <a:lnTo>
                    <a:pt x="1025603" y="51823"/>
                  </a:lnTo>
                  <a:lnTo>
                    <a:pt x="1031208" y="50753"/>
                  </a:lnTo>
                  <a:lnTo>
                    <a:pt x="1036812" y="49698"/>
                  </a:lnTo>
                  <a:lnTo>
                    <a:pt x="1042417" y="48658"/>
                  </a:lnTo>
                  <a:lnTo>
                    <a:pt x="1048021" y="47633"/>
                  </a:lnTo>
                  <a:lnTo>
                    <a:pt x="1053625" y="46623"/>
                  </a:lnTo>
                  <a:lnTo>
                    <a:pt x="1059230" y="45627"/>
                  </a:lnTo>
                  <a:lnTo>
                    <a:pt x="1064834" y="44647"/>
                  </a:lnTo>
                  <a:lnTo>
                    <a:pt x="1070439" y="43682"/>
                  </a:lnTo>
                  <a:lnTo>
                    <a:pt x="1076043" y="42731"/>
                  </a:lnTo>
                  <a:lnTo>
                    <a:pt x="1081647" y="41794"/>
                  </a:lnTo>
                  <a:lnTo>
                    <a:pt x="1087252" y="40873"/>
                  </a:lnTo>
                  <a:lnTo>
                    <a:pt x="1092856" y="39965"/>
                  </a:lnTo>
                  <a:lnTo>
                    <a:pt x="1098461" y="39072"/>
                  </a:lnTo>
                  <a:lnTo>
                    <a:pt x="1104065" y="38193"/>
                  </a:lnTo>
                  <a:lnTo>
                    <a:pt x="1109669" y="37328"/>
                  </a:lnTo>
                  <a:lnTo>
                    <a:pt x="1115274" y="36478"/>
                  </a:lnTo>
                  <a:lnTo>
                    <a:pt x="1120878" y="35641"/>
                  </a:lnTo>
                  <a:lnTo>
                    <a:pt x="1126482" y="34818"/>
                  </a:lnTo>
                  <a:lnTo>
                    <a:pt x="1132087" y="34009"/>
                  </a:lnTo>
                  <a:lnTo>
                    <a:pt x="1137691" y="33214"/>
                  </a:lnTo>
                  <a:lnTo>
                    <a:pt x="1143296" y="32432"/>
                  </a:lnTo>
                  <a:lnTo>
                    <a:pt x="1148900" y="31663"/>
                  </a:lnTo>
                  <a:lnTo>
                    <a:pt x="1154504" y="30908"/>
                  </a:lnTo>
                  <a:lnTo>
                    <a:pt x="1160109" y="30167"/>
                  </a:lnTo>
                  <a:lnTo>
                    <a:pt x="1165713" y="29438"/>
                  </a:lnTo>
                  <a:lnTo>
                    <a:pt x="1171318" y="28723"/>
                  </a:lnTo>
                  <a:lnTo>
                    <a:pt x="1176922" y="28020"/>
                  </a:lnTo>
                  <a:lnTo>
                    <a:pt x="1182526" y="27331"/>
                  </a:lnTo>
                  <a:lnTo>
                    <a:pt x="1188131" y="26654"/>
                  </a:lnTo>
                  <a:lnTo>
                    <a:pt x="1193735" y="25990"/>
                  </a:lnTo>
                  <a:lnTo>
                    <a:pt x="1199340" y="25338"/>
                  </a:lnTo>
                  <a:lnTo>
                    <a:pt x="1204944" y="24699"/>
                  </a:lnTo>
                  <a:lnTo>
                    <a:pt x="1210548" y="24072"/>
                  </a:lnTo>
                  <a:lnTo>
                    <a:pt x="1216153" y="23457"/>
                  </a:lnTo>
                  <a:lnTo>
                    <a:pt x="1221757" y="22854"/>
                  </a:lnTo>
                  <a:lnTo>
                    <a:pt x="1227362" y="22263"/>
                  </a:lnTo>
                  <a:lnTo>
                    <a:pt x="1232966" y="21684"/>
                  </a:lnTo>
                  <a:lnTo>
                    <a:pt x="1238570" y="21117"/>
                  </a:lnTo>
                  <a:lnTo>
                    <a:pt x="1244175" y="20561"/>
                  </a:lnTo>
                  <a:lnTo>
                    <a:pt x="1249779" y="20017"/>
                  </a:lnTo>
                  <a:lnTo>
                    <a:pt x="1255384" y="19484"/>
                  </a:lnTo>
                  <a:lnTo>
                    <a:pt x="1260988" y="18962"/>
                  </a:lnTo>
                  <a:lnTo>
                    <a:pt x="1266592" y="18451"/>
                  </a:lnTo>
                  <a:lnTo>
                    <a:pt x="1272197" y="17952"/>
                  </a:lnTo>
                  <a:lnTo>
                    <a:pt x="1277801" y="17462"/>
                  </a:lnTo>
                  <a:lnTo>
                    <a:pt x="1283406" y="16984"/>
                  </a:lnTo>
                  <a:lnTo>
                    <a:pt x="1289010" y="16516"/>
                  </a:lnTo>
                  <a:lnTo>
                    <a:pt x="1294614" y="16058"/>
                  </a:lnTo>
                  <a:lnTo>
                    <a:pt x="1300219" y="15611"/>
                  </a:lnTo>
                  <a:lnTo>
                    <a:pt x="1305823" y="15174"/>
                  </a:lnTo>
                  <a:lnTo>
                    <a:pt x="1311427" y="14746"/>
                  </a:lnTo>
                  <a:lnTo>
                    <a:pt x="1317032" y="14329"/>
                  </a:lnTo>
                  <a:lnTo>
                    <a:pt x="1322636" y="13921"/>
                  </a:lnTo>
                  <a:lnTo>
                    <a:pt x="1328241" y="13522"/>
                  </a:lnTo>
                  <a:lnTo>
                    <a:pt x="1333845" y="13133"/>
                  </a:lnTo>
                  <a:lnTo>
                    <a:pt x="1339449" y="12754"/>
                  </a:lnTo>
                  <a:lnTo>
                    <a:pt x="1345054" y="12383"/>
                  </a:lnTo>
                  <a:lnTo>
                    <a:pt x="1350658" y="12021"/>
                  </a:lnTo>
                  <a:lnTo>
                    <a:pt x="1356263" y="11668"/>
                  </a:lnTo>
                  <a:lnTo>
                    <a:pt x="1361867" y="11323"/>
                  </a:lnTo>
                  <a:lnTo>
                    <a:pt x="1367471" y="10987"/>
                  </a:lnTo>
                  <a:lnTo>
                    <a:pt x="1373076" y="10660"/>
                  </a:lnTo>
                  <a:lnTo>
                    <a:pt x="1378680" y="10340"/>
                  </a:lnTo>
                  <a:lnTo>
                    <a:pt x="1384285" y="10029"/>
                  </a:lnTo>
                  <a:lnTo>
                    <a:pt x="1389889" y="9726"/>
                  </a:lnTo>
                  <a:lnTo>
                    <a:pt x="1395493" y="9430"/>
                  </a:lnTo>
                  <a:lnTo>
                    <a:pt x="1401098" y="9142"/>
                  </a:lnTo>
                  <a:lnTo>
                    <a:pt x="1406702" y="8861"/>
                  </a:lnTo>
                  <a:lnTo>
                    <a:pt x="1412307" y="8588"/>
                  </a:lnTo>
                  <a:lnTo>
                    <a:pt x="1417911" y="8322"/>
                  </a:lnTo>
                  <a:lnTo>
                    <a:pt x="1423515" y="8063"/>
                  </a:lnTo>
                  <a:lnTo>
                    <a:pt x="1429120" y="7810"/>
                  </a:lnTo>
                  <a:lnTo>
                    <a:pt x="1434724" y="7565"/>
                  </a:lnTo>
                  <a:lnTo>
                    <a:pt x="1440329" y="7326"/>
                  </a:lnTo>
                  <a:lnTo>
                    <a:pt x="1445933" y="7094"/>
                  </a:lnTo>
                  <a:lnTo>
                    <a:pt x="1451537" y="6867"/>
                  </a:lnTo>
                  <a:lnTo>
                    <a:pt x="1457142" y="6647"/>
                  </a:lnTo>
                  <a:lnTo>
                    <a:pt x="1462746" y="6434"/>
                  </a:lnTo>
                  <a:lnTo>
                    <a:pt x="1468350" y="6226"/>
                  </a:lnTo>
                  <a:lnTo>
                    <a:pt x="1473955" y="6023"/>
                  </a:lnTo>
                  <a:lnTo>
                    <a:pt x="1479559" y="5827"/>
                  </a:lnTo>
                  <a:lnTo>
                    <a:pt x="1485164" y="5636"/>
                  </a:lnTo>
                  <a:lnTo>
                    <a:pt x="1490768" y="5450"/>
                  </a:lnTo>
                  <a:lnTo>
                    <a:pt x="1496372" y="5269"/>
                  </a:lnTo>
                  <a:lnTo>
                    <a:pt x="1501977" y="5094"/>
                  </a:lnTo>
                  <a:lnTo>
                    <a:pt x="1507581" y="4924"/>
                  </a:lnTo>
                  <a:lnTo>
                    <a:pt x="1513186" y="4758"/>
                  </a:lnTo>
                  <a:lnTo>
                    <a:pt x="1518790" y="4597"/>
                  </a:lnTo>
                  <a:lnTo>
                    <a:pt x="1524394" y="4441"/>
                  </a:lnTo>
                  <a:lnTo>
                    <a:pt x="1529999" y="4290"/>
                  </a:lnTo>
                  <a:lnTo>
                    <a:pt x="1535603" y="4142"/>
                  </a:lnTo>
                  <a:lnTo>
                    <a:pt x="1541208" y="3999"/>
                  </a:lnTo>
                  <a:lnTo>
                    <a:pt x="1546812" y="3860"/>
                  </a:lnTo>
                  <a:lnTo>
                    <a:pt x="1552416" y="3725"/>
                  </a:lnTo>
                  <a:lnTo>
                    <a:pt x="1558021" y="3594"/>
                  </a:lnTo>
                  <a:lnTo>
                    <a:pt x="1563625" y="3467"/>
                  </a:lnTo>
                  <a:lnTo>
                    <a:pt x="1569230" y="3344"/>
                  </a:lnTo>
                  <a:lnTo>
                    <a:pt x="1574834" y="3224"/>
                  </a:lnTo>
                  <a:lnTo>
                    <a:pt x="1580438" y="3107"/>
                  </a:lnTo>
                  <a:lnTo>
                    <a:pt x="1586043" y="2994"/>
                  </a:lnTo>
                  <a:lnTo>
                    <a:pt x="1591647" y="2884"/>
                  </a:lnTo>
                  <a:lnTo>
                    <a:pt x="1597252" y="2778"/>
                  </a:lnTo>
                  <a:lnTo>
                    <a:pt x="1602856" y="2674"/>
                  </a:lnTo>
                  <a:lnTo>
                    <a:pt x="1608460" y="2573"/>
                  </a:lnTo>
                  <a:lnTo>
                    <a:pt x="1614065" y="2475"/>
                  </a:lnTo>
                  <a:lnTo>
                    <a:pt x="1619669" y="2380"/>
                  </a:lnTo>
                  <a:lnTo>
                    <a:pt x="1625273" y="2288"/>
                  </a:lnTo>
                  <a:lnTo>
                    <a:pt x="1630878" y="2198"/>
                  </a:lnTo>
                  <a:lnTo>
                    <a:pt x="1636482" y="2111"/>
                  </a:lnTo>
                  <a:lnTo>
                    <a:pt x="1642087" y="2026"/>
                  </a:lnTo>
                  <a:lnTo>
                    <a:pt x="1647691" y="1943"/>
                  </a:lnTo>
                  <a:lnTo>
                    <a:pt x="1653295" y="1863"/>
                  </a:lnTo>
                  <a:lnTo>
                    <a:pt x="1658900" y="1785"/>
                  </a:lnTo>
                  <a:lnTo>
                    <a:pt x="1664504" y="1708"/>
                  </a:lnTo>
                  <a:lnTo>
                    <a:pt x="1670109" y="1634"/>
                  </a:lnTo>
                  <a:lnTo>
                    <a:pt x="1675713" y="1562"/>
                  </a:lnTo>
                  <a:lnTo>
                    <a:pt x="1681317" y="1492"/>
                  </a:lnTo>
                  <a:lnTo>
                    <a:pt x="1686922" y="1423"/>
                  </a:lnTo>
                  <a:lnTo>
                    <a:pt x="1692526" y="1357"/>
                  </a:lnTo>
                  <a:lnTo>
                    <a:pt x="1698131" y="1292"/>
                  </a:lnTo>
                  <a:lnTo>
                    <a:pt x="1703735" y="1228"/>
                  </a:lnTo>
                  <a:lnTo>
                    <a:pt x="1709339" y="1166"/>
                  </a:lnTo>
                  <a:lnTo>
                    <a:pt x="1714944" y="1106"/>
                  </a:lnTo>
                  <a:lnTo>
                    <a:pt x="1720548" y="1047"/>
                  </a:lnTo>
                  <a:lnTo>
                    <a:pt x="1726153" y="990"/>
                  </a:lnTo>
                  <a:lnTo>
                    <a:pt x="1731757" y="934"/>
                  </a:lnTo>
                  <a:lnTo>
                    <a:pt x="1737361" y="880"/>
                  </a:lnTo>
                  <a:lnTo>
                    <a:pt x="1742966" y="827"/>
                  </a:lnTo>
                  <a:lnTo>
                    <a:pt x="1748570" y="776"/>
                  </a:lnTo>
                  <a:lnTo>
                    <a:pt x="1754175" y="726"/>
                  </a:lnTo>
                  <a:lnTo>
                    <a:pt x="1759779" y="677"/>
                  </a:lnTo>
                  <a:lnTo>
                    <a:pt x="1765383" y="630"/>
                  </a:lnTo>
                  <a:lnTo>
                    <a:pt x="1770988" y="584"/>
                  </a:lnTo>
                  <a:lnTo>
                    <a:pt x="1776592" y="540"/>
                  </a:lnTo>
                  <a:lnTo>
                    <a:pt x="1782196" y="498"/>
                  </a:lnTo>
                  <a:lnTo>
                    <a:pt x="1787801" y="456"/>
                  </a:lnTo>
                  <a:lnTo>
                    <a:pt x="1793405" y="417"/>
                  </a:lnTo>
                  <a:lnTo>
                    <a:pt x="1799010" y="379"/>
                  </a:lnTo>
                  <a:lnTo>
                    <a:pt x="1804614" y="342"/>
                  </a:lnTo>
                  <a:lnTo>
                    <a:pt x="1810218" y="308"/>
                  </a:lnTo>
                  <a:lnTo>
                    <a:pt x="1815823" y="274"/>
                  </a:lnTo>
                  <a:lnTo>
                    <a:pt x="1821427" y="243"/>
                  </a:lnTo>
                  <a:lnTo>
                    <a:pt x="1827032" y="213"/>
                  </a:lnTo>
                  <a:lnTo>
                    <a:pt x="1832636" y="185"/>
                  </a:lnTo>
                  <a:lnTo>
                    <a:pt x="1838240" y="158"/>
                  </a:lnTo>
                  <a:lnTo>
                    <a:pt x="1843845" y="133"/>
                  </a:lnTo>
                  <a:lnTo>
                    <a:pt x="1849449" y="109"/>
                  </a:lnTo>
                  <a:lnTo>
                    <a:pt x="1855054" y="87"/>
                  </a:lnTo>
                  <a:lnTo>
                    <a:pt x="1860658" y="67"/>
                  </a:lnTo>
                  <a:lnTo>
                    <a:pt x="1866262" y="48"/>
                  </a:lnTo>
                  <a:lnTo>
                    <a:pt x="1871867" y="31"/>
                  </a:lnTo>
                  <a:lnTo>
                    <a:pt x="1877471" y="14"/>
                  </a:lnTo>
                  <a:lnTo>
                    <a:pt x="1883076" y="0"/>
                  </a:lnTo>
                  <a:lnTo>
                    <a:pt x="1883076" y="2320"/>
                  </a:lnTo>
                  <a:lnTo>
                    <a:pt x="1877471" y="2522"/>
                  </a:lnTo>
                  <a:lnTo>
                    <a:pt x="1871867" y="2734"/>
                  </a:lnTo>
                  <a:lnTo>
                    <a:pt x="1866262" y="2957"/>
                  </a:lnTo>
                  <a:lnTo>
                    <a:pt x="1860658" y="3191"/>
                  </a:lnTo>
                  <a:lnTo>
                    <a:pt x="1855054" y="3436"/>
                  </a:lnTo>
                  <a:lnTo>
                    <a:pt x="1849449" y="3691"/>
                  </a:lnTo>
                  <a:lnTo>
                    <a:pt x="1843845" y="3955"/>
                  </a:lnTo>
                  <a:lnTo>
                    <a:pt x="1838240" y="4228"/>
                  </a:lnTo>
                  <a:lnTo>
                    <a:pt x="1832636" y="4509"/>
                  </a:lnTo>
                  <a:lnTo>
                    <a:pt x="1827032" y="4798"/>
                  </a:lnTo>
                  <a:lnTo>
                    <a:pt x="1821427" y="5093"/>
                  </a:lnTo>
                  <a:lnTo>
                    <a:pt x="1815823" y="5393"/>
                  </a:lnTo>
                  <a:lnTo>
                    <a:pt x="1810218" y="5698"/>
                  </a:lnTo>
                  <a:lnTo>
                    <a:pt x="1804614" y="6007"/>
                  </a:lnTo>
                  <a:lnTo>
                    <a:pt x="1799010" y="6318"/>
                  </a:lnTo>
                  <a:lnTo>
                    <a:pt x="1793405" y="6631"/>
                  </a:lnTo>
                  <a:lnTo>
                    <a:pt x="1787801" y="6944"/>
                  </a:lnTo>
                  <a:lnTo>
                    <a:pt x="1782196" y="7258"/>
                  </a:lnTo>
                  <a:lnTo>
                    <a:pt x="1776592" y="7571"/>
                  </a:lnTo>
                  <a:lnTo>
                    <a:pt x="1770988" y="7882"/>
                  </a:lnTo>
                  <a:lnTo>
                    <a:pt x="1765383" y="8191"/>
                  </a:lnTo>
                  <a:lnTo>
                    <a:pt x="1759779" y="8497"/>
                  </a:lnTo>
                  <a:lnTo>
                    <a:pt x="1754175" y="8800"/>
                  </a:lnTo>
                  <a:lnTo>
                    <a:pt x="1748570" y="9099"/>
                  </a:lnTo>
                  <a:lnTo>
                    <a:pt x="1742966" y="9394"/>
                  </a:lnTo>
                  <a:lnTo>
                    <a:pt x="1737361" y="9686"/>
                  </a:lnTo>
                  <a:lnTo>
                    <a:pt x="1731757" y="9972"/>
                  </a:lnTo>
                  <a:lnTo>
                    <a:pt x="1726153" y="10255"/>
                  </a:lnTo>
                  <a:lnTo>
                    <a:pt x="1720548" y="10533"/>
                  </a:lnTo>
                  <a:lnTo>
                    <a:pt x="1714944" y="10807"/>
                  </a:lnTo>
                  <a:lnTo>
                    <a:pt x="1709339" y="11077"/>
                  </a:lnTo>
                  <a:lnTo>
                    <a:pt x="1703735" y="11342"/>
                  </a:lnTo>
                  <a:lnTo>
                    <a:pt x="1698131" y="11604"/>
                  </a:lnTo>
                  <a:lnTo>
                    <a:pt x="1692526" y="11862"/>
                  </a:lnTo>
                  <a:lnTo>
                    <a:pt x="1686922" y="12116"/>
                  </a:lnTo>
                  <a:lnTo>
                    <a:pt x="1681317" y="12368"/>
                  </a:lnTo>
                  <a:lnTo>
                    <a:pt x="1675713" y="12616"/>
                  </a:lnTo>
                  <a:lnTo>
                    <a:pt x="1670109" y="12862"/>
                  </a:lnTo>
                  <a:lnTo>
                    <a:pt x="1664504" y="13105"/>
                  </a:lnTo>
                  <a:lnTo>
                    <a:pt x="1658900" y="13346"/>
                  </a:lnTo>
                  <a:lnTo>
                    <a:pt x="1653295" y="13586"/>
                  </a:lnTo>
                  <a:lnTo>
                    <a:pt x="1647691" y="13824"/>
                  </a:lnTo>
                  <a:lnTo>
                    <a:pt x="1642087" y="14060"/>
                  </a:lnTo>
                  <a:lnTo>
                    <a:pt x="1636482" y="14296"/>
                  </a:lnTo>
                  <a:lnTo>
                    <a:pt x="1630878" y="14531"/>
                  </a:lnTo>
                  <a:lnTo>
                    <a:pt x="1625273" y="14765"/>
                  </a:lnTo>
                  <a:lnTo>
                    <a:pt x="1619669" y="14999"/>
                  </a:lnTo>
                  <a:lnTo>
                    <a:pt x="1614065" y="15233"/>
                  </a:lnTo>
                  <a:lnTo>
                    <a:pt x="1608460" y="15468"/>
                  </a:lnTo>
                  <a:lnTo>
                    <a:pt x="1602856" y="15703"/>
                  </a:lnTo>
                  <a:lnTo>
                    <a:pt x="1597252" y="15938"/>
                  </a:lnTo>
                  <a:lnTo>
                    <a:pt x="1591647" y="16175"/>
                  </a:lnTo>
                  <a:lnTo>
                    <a:pt x="1586043" y="16412"/>
                  </a:lnTo>
                  <a:lnTo>
                    <a:pt x="1580438" y="16651"/>
                  </a:lnTo>
                  <a:lnTo>
                    <a:pt x="1574834" y="16891"/>
                  </a:lnTo>
                  <a:lnTo>
                    <a:pt x="1569230" y="17133"/>
                  </a:lnTo>
                  <a:lnTo>
                    <a:pt x="1563625" y="17377"/>
                  </a:lnTo>
                  <a:lnTo>
                    <a:pt x="1558021" y="17623"/>
                  </a:lnTo>
                  <a:lnTo>
                    <a:pt x="1552416" y="17871"/>
                  </a:lnTo>
                  <a:lnTo>
                    <a:pt x="1546812" y="18121"/>
                  </a:lnTo>
                  <a:lnTo>
                    <a:pt x="1541208" y="18373"/>
                  </a:lnTo>
                  <a:lnTo>
                    <a:pt x="1535603" y="18628"/>
                  </a:lnTo>
                  <a:lnTo>
                    <a:pt x="1529999" y="18886"/>
                  </a:lnTo>
                  <a:lnTo>
                    <a:pt x="1524394" y="19147"/>
                  </a:lnTo>
                  <a:lnTo>
                    <a:pt x="1518790" y="19410"/>
                  </a:lnTo>
                  <a:lnTo>
                    <a:pt x="1513186" y="19677"/>
                  </a:lnTo>
                  <a:lnTo>
                    <a:pt x="1507581" y="19947"/>
                  </a:lnTo>
                  <a:lnTo>
                    <a:pt x="1501977" y="20220"/>
                  </a:lnTo>
                  <a:lnTo>
                    <a:pt x="1496372" y="20497"/>
                  </a:lnTo>
                  <a:lnTo>
                    <a:pt x="1490768" y="20777"/>
                  </a:lnTo>
                  <a:lnTo>
                    <a:pt x="1485164" y="21061"/>
                  </a:lnTo>
                  <a:lnTo>
                    <a:pt x="1479559" y="21348"/>
                  </a:lnTo>
                  <a:lnTo>
                    <a:pt x="1473955" y="21640"/>
                  </a:lnTo>
                  <a:lnTo>
                    <a:pt x="1468350" y="21935"/>
                  </a:lnTo>
                  <a:lnTo>
                    <a:pt x="1462746" y="22235"/>
                  </a:lnTo>
                  <a:lnTo>
                    <a:pt x="1457142" y="22539"/>
                  </a:lnTo>
                  <a:lnTo>
                    <a:pt x="1451537" y="22847"/>
                  </a:lnTo>
                  <a:lnTo>
                    <a:pt x="1445933" y="23159"/>
                  </a:lnTo>
                  <a:lnTo>
                    <a:pt x="1440329" y="23476"/>
                  </a:lnTo>
                  <a:lnTo>
                    <a:pt x="1434724" y="23798"/>
                  </a:lnTo>
                  <a:lnTo>
                    <a:pt x="1429120" y="24125"/>
                  </a:lnTo>
                  <a:lnTo>
                    <a:pt x="1423515" y="24456"/>
                  </a:lnTo>
                  <a:lnTo>
                    <a:pt x="1417911" y="24792"/>
                  </a:lnTo>
                  <a:lnTo>
                    <a:pt x="1412307" y="25133"/>
                  </a:lnTo>
                  <a:lnTo>
                    <a:pt x="1406702" y="25479"/>
                  </a:lnTo>
                  <a:lnTo>
                    <a:pt x="1401098" y="25831"/>
                  </a:lnTo>
                  <a:lnTo>
                    <a:pt x="1395493" y="26188"/>
                  </a:lnTo>
                  <a:lnTo>
                    <a:pt x="1389889" y="26550"/>
                  </a:lnTo>
                  <a:lnTo>
                    <a:pt x="1384285" y="26918"/>
                  </a:lnTo>
                  <a:lnTo>
                    <a:pt x="1378680" y="27292"/>
                  </a:lnTo>
                  <a:lnTo>
                    <a:pt x="1373076" y="27671"/>
                  </a:lnTo>
                  <a:lnTo>
                    <a:pt x="1367471" y="28056"/>
                  </a:lnTo>
                  <a:lnTo>
                    <a:pt x="1361867" y="28447"/>
                  </a:lnTo>
                  <a:lnTo>
                    <a:pt x="1356263" y="28845"/>
                  </a:lnTo>
                  <a:lnTo>
                    <a:pt x="1350658" y="29248"/>
                  </a:lnTo>
                  <a:lnTo>
                    <a:pt x="1345054" y="29658"/>
                  </a:lnTo>
                  <a:lnTo>
                    <a:pt x="1339449" y="30074"/>
                  </a:lnTo>
                  <a:lnTo>
                    <a:pt x="1333845" y="30497"/>
                  </a:lnTo>
                  <a:lnTo>
                    <a:pt x="1328241" y="30926"/>
                  </a:lnTo>
                  <a:lnTo>
                    <a:pt x="1322636" y="31362"/>
                  </a:lnTo>
                  <a:lnTo>
                    <a:pt x="1317032" y="31806"/>
                  </a:lnTo>
                  <a:lnTo>
                    <a:pt x="1311427" y="32256"/>
                  </a:lnTo>
                  <a:lnTo>
                    <a:pt x="1305823" y="32713"/>
                  </a:lnTo>
                  <a:lnTo>
                    <a:pt x="1300219" y="33177"/>
                  </a:lnTo>
                  <a:lnTo>
                    <a:pt x="1294614" y="33649"/>
                  </a:lnTo>
                  <a:lnTo>
                    <a:pt x="1289010" y="34128"/>
                  </a:lnTo>
                  <a:lnTo>
                    <a:pt x="1283406" y="34615"/>
                  </a:lnTo>
                  <a:lnTo>
                    <a:pt x="1277801" y="35109"/>
                  </a:lnTo>
                  <a:lnTo>
                    <a:pt x="1272197" y="35611"/>
                  </a:lnTo>
                  <a:lnTo>
                    <a:pt x="1266592" y="36121"/>
                  </a:lnTo>
                  <a:lnTo>
                    <a:pt x="1260988" y="36640"/>
                  </a:lnTo>
                  <a:lnTo>
                    <a:pt x="1255384" y="37166"/>
                  </a:lnTo>
                  <a:lnTo>
                    <a:pt x="1249779" y="37701"/>
                  </a:lnTo>
                  <a:lnTo>
                    <a:pt x="1244175" y="38244"/>
                  </a:lnTo>
                  <a:lnTo>
                    <a:pt x="1238570" y="38796"/>
                  </a:lnTo>
                  <a:lnTo>
                    <a:pt x="1232966" y="39356"/>
                  </a:lnTo>
                  <a:lnTo>
                    <a:pt x="1227362" y="39925"/>
                  </a:lnTo>
                  <a:lnTo>
                    <a:pt x="1221757" y="40503"/>
                  </a:lnTo>
                  <a:lnTo>
                    <a:pt x="1216153" y="41090"/>
                  </a:lnTo>
                  <a:lnTo>
                    <a:pt x="1210548" y="41687"/>
                  </a:lnTo>
                  <a:lnTo>
                    <a:pt x="1204944" y="42292"/>
                  </a:lnTo>
                  <a:lnTo>
                    <a:pt x="1199340" y="42907"/>
                  </a:lnTo>
                  <a:lnTo>
                    <a:pt x="1193735" y="43532"/>
                  </a:lnTo>
                  <a:lnTo>
                    <a:pt x="1188131" y="44166"/>
                  </a:lnTo>
                  <a:lnTo>
                    <a:pt x="1182526" y="44810"/>
                  </a:lnTo>
                  <a:lnTo>
                    <a:pt x="1176922" y="45464"/>
                  </a:lnTo>
                  <a:lnTo>
                    <a:pt x="1171318" y="46128"/>
                  </a:lnTo>
                  <a:lnTo>
                    <a:pt x="1165713" y="46803"/>
                  </a:lnTo>
                  <a:lnTo>
                    <a:pt x="1160109" y="47487"/>
                  </a:lnTo>
                  <a:lnTo>
                    <a:pt x="1154504" y="48183"/>
                  </a:lnTo>
                  <a:lnTo>
                    <a:pt x="1148900" y="48888"/>
                  </a:lnTo>
                  <a:lnTo>
                    <a:pt x="1143296" y="49605"/>
                  </a:lnTo>
                  <a:lnTo>
                    <a:pt x="1137691" y="50332"/>
                  </a:lnTo>
                  <a:lnTo>
                    <a:pt x="1132087" y="51070"/>
                  </a:lnTo>
                  <a:lnTo>
                    <a:pt x="1126482" y="51820"/>
                  </a:lnTo>
                  <a:lnTo>
                    <a:pt x="1120878" y="52581"/>
                  </a:lnTo>
                  <a:lnTo>
                    <a:pt x="1115274" y="53353"/>
                  </a:lnTo>
                  <a:lnTo>
                    <a:pt x="1109669" y="54136"/>
                  </a:lnTo>
                  <a:lnTo>
                    <a:pt x="1104065" y="54932"/>
                  </a:lnTo>
                  <a:lnTo>
                    <a:pt x="1098461" y="55739"/>
                  </a:lnTo>
                  <a:lnTo>
                    <a:pt x="1092856" y="56558"/>
                  </a:lnTo>
                  <a:lnTo>
                    <a:pt x="1087252" y="57389"/>
                  </a:lnTo>
                  <a:lnTo>
                    <a:pt x="1081647" y="58232"/>
                  </a:lnTo>
                  <a:lnTo>
                    <a:pt x="1076043" y="59088"/>
                  </a:lnTo>
                  <a:lnTo>
                    <a:pt x="1070439" y="59956"/>
                  </a:lnTo>
                  <a:lnTo>
                    <a:pt x="1064834" y="60836"/>
                  </a:lnTo>
                  <a:lnTo>
                    <a:pt x="1059230" y="61729"/>
                  </a:lnTo>
                  <a:lnTo>
                    <a:pt x="1053625" y="62636"/>
                  </a:lnTo>
                  <a:lnTo>
                    <a:pt x="1048021" y="63555"/>
                  </a:lnTo>
                  <a:lnTo>
                    <a:pt x="1042417" y="64487"/>
                  </a:lnTo>
                  <a:lnTo>
                    <a:pt x="1036812" y="65433"/>
                  </a:lnTo>
                  <a:lnTo>
                    <a:pt x="1031208" y="66392"/>
                  </a:lnTo>
                  <a:lnTo>
                    <a:pt x="1025603" y="67364"/>
                  </a:lnTo>
                  <a:lnTo>
                    <a:pt x="1019999" y="68350"/>
                  </a:lnTo>
                  <a:lnTo>
                    <a:pt x="1014395" y="69350"/>
                  </a:lnTo>
                  <a:lnTo>
                    <a:pt x="1008790" y="70364"/>
                  </a:lnTo>
                  <a:lnTo>
                    <a:pt x="1003186" y="71392"/>
                  </a:lnTo>
                  <a:lnTo>
                    <a:pt x="997581" y="72434"/>
                  </a:lnTo>
                  <a:lnTo>
                    <a:pt x="991977" y="73490"/>
                  </a:lnTo>
                  <a:lnTo>
                    <a:pt x="986373" y="74561"/>
                  </a:lnTo>
                  <a:lnTo>
                    <a:pt x="980768" y="75646"/>
                  </a:lnTo>
                  <a:lnTo>
                    <a:pt x="975164" y="76747"/>
                  </a:lnTo>
                  <a:lnTo>
                    <a:pt x="969559" y="77862"/>
                  </a:lnTo>
                  <a:lnTo>
                    <a:pt x="963955" y="78992"/>
                  </a:lnTo>
                  <a:lnTo>
                    <a:pt x="958351" y="80137"/>
                  </a:lnTo>
                  <a:lnTo>
                    <a:pt x="952746" y="81298"/>
                  </a:lnTo>
                  <a:lnTo>
                    <a:pt x="947142" y="82473"/>
                  </a:lnTo>
                  <a:lnTo>
                    <a:pt x="941538" y="83665"/>
                  </a:lnTo>
                  <a:lnTo>
                    <a:pt x="935933" y="84872"/>
                  </a:lnTo>
                  <a:lnTo>
                    <a:pt x="930329" y="86095"/>
                  </a:lnTo>
                  <a:lnTo>
                    <a:pt x="924724" y="87334"/>
                  </a:lnTo>
                  <a:lnTo>
                    <a:pt x="919120" y="88589"/>
                  </a:lnTo>
                  <a:lnTo>
                    <a:pt x="913516" y="89860"/>
                  </a:lnTo>
                  <a:lnTo>
                    <a:pt x="907911" y="91147"/>
                  </a:lnTo>
                  <a:lnTo>
                    <a:pt x="902307" y="92452"/>
                  </a:lnTo>
                  <a:lnTo>
                    <a:pt x="896702" y="93772"/>
                  </a:lnTo>
                  <a:lnTo>
                    <a:pt x="891098" y="95110"/>
                  </a:lnTo>
                  <a:lnTo>
                    <a:pt x="885494" y="96464"/>
                  </a:lnTo>
                  <a:lnTo>
                    <a:pt x="879889" y="97835"/>
                  </a:lnTo>
                  <a:lnTo>
                    <a:pt x="874285" y="99224"/>
                  </a:lnTo>
                  <a:lnTo>
                    <a:pt x="868680" y="100630"/>
                  </a:lnTo>
                  <a:lnTo>
                    <a:pt x="863076" y="102053"/>
                  </a:lnTo>
                  <a:lnTo>
                    <a:pt x="857472" y="103494"/>
                  </a:lnTo>
                  <a:lnTo>
                    <a:pt x="851867" y="104953"/>
                  </a:lnTo>
                  <a:lnTo>
                    <a:pt x="846263" y="106429"/>
                  </a:lnTo>
                  <a:lnTo>
                    <a:pt x="840658" y="107924"/>
                  </a:lnTo>
                  <a:lnTo>
                    <a:pt x="835054" y="109436"/>
                  </a:lnTo>
                  <a:lnTo>
                    <a:pt x="829450" y="110967"/>
                  </a:lnTo>
                  <a:lnTo>
                    <a:pt x="823845" y="112517"/>
                  </a:lnTo>
                  <a:lnTo>
                    <a:pt x="818241" y="114085"/>
                  </a:lnTo>
                  <a:lnTo>
                    <a:pt x="812636" y="115671"/>
                  </a:lnTo>
                  <a:lnTo>
                    <a:pt x="807032" y="117277"/>
                  </a:lnTo>
                  <a:lnTo>
                    <a:pt x="801428" y="118901"/>
                  </a:lnTo>
                  <a:lnTo>
                    <a:pt x="795823" y="120545"/>
                  </a:lnTo>
                  <a:lnTo>
                    <a:pt x="790219" y="122207"/>
                  </a:lnTo>
                  <a:lnTo>
                    <a:pt x="784615" y="123890"/>
                  </a:lnTo>
                  <a:lnTo>
                    <a:pt x="779010" y="125591"/>
                  </a:lnTo>
                  <a:lnTo>
                    <a:pt x="773406" y="127313"/>
                  </a:lnTo>
                  <a:lnTo>
                    <a:pt x="767801" y="129054"/>
                  </a:lnTo>
                  <a:lnTo>
                    <a:pt x="762197" y="130815"/>
                  </a:lnTo>
                  <a:lnTo>
                    <a:pt x="756593" y="132596"/>
                  </a:lnTo>
                  <a:lnTo>
                    <a:pt x="750988" y="134398"/>
                  </a:lnTo>
                  <a:lnTo>
                    <a:pt x="745384" y="136220"/>
                  </a:lnTo>
                  <a:lnTo>
                    <a:pt x="739779" y="138062"/>
                  </a:lnTo>
                  <a:lnTo>
                    <a:pt x="734175" y="139926"/>
                  </a:lnTo>
                  <a:lnTo>
                    <a:pt x="728571" y="141809"/>
                  </a:lnTo>
                  <a:lnTo>
                    <a:pt x="722966" y="143714"/>
                  </a:lnTo>
                  <a:lnTo>
                    <a:pt x="717362" y="145640"/>
                  </a:lnTo>
                  <a:lnTo>
                    <a:pt x="711757" y="147588"/>
                  </a:lnTo>
                  <a:lnTo>
                    <a:pt x="706153" y="149557"/>
                  </a:lnTo>
                  <a:lnTo>
                    <a:pt x="700549" y="151547"/>
                  </a:lnTo>
                  <a:lnTo>
                    <a:pt x="694944" y="153559"/>
                  </a:lnTo>
                  <a:lnTo>
                    <a:pt x="689340" y="155593"/>
                  </a:lnTo>
                  <a:lnTo>
                    <a:pt x="683735" y="157649"/>
                  </a:lnTo>
                  <a:lnTo>
                    <a:pt x="678131" y="159727"/>
                  </a:lnTo>
                  <a:lnTo>
                    <a:pt x="672527" y="161827"/>
                  </a:lnTo>
                  <a:lnTo>
                    <a:pt x="666922" y="163950"/>
                  </a:lnTo>
                  <a:lnTo>
                    <a:pt x="661318" y="166096"/>
                  </a:lnTo>
                  <a:lnTo>
                    <a:pt x="655713" y="168264"/>
                  </a:lnTo>
                  <a:lnTo>
                    <a:pt x="650109" y="170455"/>
                  </a:lnTo>
                  <a:lnTo>
                    <a:pt x="644505" y="172669"/>
                  </a:lnTo>
                  <a:lnTo>
                    <a:pt x="638900" y="174907"/>
                  </a:lnTo>
                  <a:lnTo>
                    <a:pt x="633296" y="177168"/>
                  </a:lnTo>
                  <a:lnTo>
                    <a:pt x="627692" y="179453"/>
                  </a:lnTo>
                  <a:lnTo>
                    <a:pt x="622087" y="181761"/>
                  </a:lnTo>
                  <a:lnTo>
                    <a:pt x="616483" y="184094"/>
                  </a:lnTo>
                  <a:lnTo>
                    <a:pt x="610878" y="186451"/>
                  </a:lnTo>
                  <a:lnTo>
                    <a:pt x="605274" y="188831"/>
                  </a:lnTo>
                  <a:lnTo>
                    <a:pt x="599670" y="191237"/>
                  </a:lnTo>
                  <a:lnTo>
                    <a:pt x="594065" y="193667"/>
                  </a:lnTo>
                  <a:lnTo>
                    <a:pt x="588461" y="196122"/>
                  </a:lnTo>
                  <a:lnTo>
                    <a:pt x="582856" y="198602"/>
                  </a:lnTo>
                  <a:lnTo>
                    <a:pt x="577252" y="201107"/>
                  </a:lnTo>
                  <a:lnTo>
                    <a:pt x="571648" y="203638"/>
                  </a:lnTo>
                  <a:lnTo>
                    <a:pt x="566043" y="206194"/>
                  </a:lnTo>
                  <a:lnTo>
                    <a:pt x="560439" y="208776"/>
                  </a:lnTo>
                  <a:lnTo>
                    <a:pt x="554834" y="211384"/>
                  </a:lnTo>
                  <a:lnTo>
                    <a:pt x="549230" y="214018"/>
                  </a:lnTo>
                  <a:lnTo>
                    <a:pt x="543626" y="216679"/>
                  </a:lnTo>
                  <a:lnTo>
                    <a:pt x="538021" y="219366"/>
                  </a:lnTo>
                  <a:lnTo>
                    <a:pt x="532417" y="222081"/>
                  </a:lnTo>
                  <a:lnTo>
                    <a:pt x="526812" y="224822"/>
                  </a:lnTo>
                  <a:lnTo>
                    <a:pt x="521208" y="227591"/>
                  </a:lnTo>
                  <a:lnTo>
                    <a:pt x="515604" y="230387"/>
                  </a:lnTo>
                  <a:lnTo>
                    <a:pt x="509999" y="233211"/>
                  </a:lnTo>
                  <a:lnTo>
                    <a:pt x="504395" y="236063"/>
                  </a:lnTo>
                  <a:lnTo>
                    <a:pt x="498790" y="238944"/>
                  </a:lnTo>
                  <a:lnTo>
                    <a:pt x="493186" y="241853"/>
                  </a:lnTo>
                  <a:lnTo>
                    <a:pt x="487582" y="244791"/>
                  </a:lnTo>
                  <a:lnTo>
                    <a:pt x="481977" y="247757"/>
                  </a:lnTo>
                  <a:lnTo>
                    <a:pt x="476373" y="250754"/>
                  </a:lnTo>
                  <a:lnTo>
                    <a:pt x="470769" y="253779"/>
                  </a:lnTo>
                  <a:lnTo>
                    <a:pt x="465164" y="256835"/>
                  </a:lnTo>
                  <a:lnTo>
                    <a:pt x="459560" y="259921"/>
                  </a:lnTo>
                  <a:lnTo>
                    <a:pt x="453955" y="263037"/>
                  </a:lnTo>
                  <a:lnTo>
                    <a:pt x="448351" y="266184"/>
                  </a:lnTo>
                  <a:lnTo>
                    <a:pt x="442747" y="269362"/>
                  </a:lnTo>
                  <a:lnTo>
                    <a:pt x="437142" y="272571"/>
                  </a:lnTo>
                  <a:lnTo>
                    <a:pt x="431538" y="275812"/>
                  </a:lnTo>
                  <a:lnTo>
                    <a:pt x="425933" y="279085"/>
                  </a:lnTo>
                  <a:lnTo>
                    <a:pt x="420329" y="282390"/>
                  </a:lnTo>
                  <a:lnTo>
                    <a:pt x="414725" y="285728"/>
                  </a:lnTo>
                  <a:lnTo>
                    <a:pt x="409120" y="289099"/>
                  </a:lnTo>
                  <a:lnTo>
                    <a:pt x="403516" y="292502"/>
                  </a:lnTo>
                  <a:lnTo>
                    <a:pt x="397911" y="295940"/>
                  </a:lnTo>
                  <a:lnTo>
                    <a:pt x="392307" y="299411"/>
                  </a:lnTo>
                  <a:lnTo>
                    <a:pt x="386703" y="302916"/>
                  </a:lnTo>
                  <a:lnTo>
                    <a:pt x="381098" y="306456"/>
                  </a:lnTo>
                  <a:lnTo>
                    <a:pt x="375494" y="310031"/>
                  </a:lnTo>
                  <a:lnTo>
                    <a:pt x="369889" y="313641"/>
                  </a:lnTo>
                  <a:lnTo>
                    <a:pt x="364285" y="317286"/>
                  </a:lnTo>
                  <a:lnTo>
                    <a:pt x="358681" y="320968"/>
                  </a:lnTo>
                  <a:lnTo>
                    <a:pt x="353076" y="324685"/>
                  </a:lnTo>
                  <a:lnTo>
                    <a:pt x="347472" y="328439"/>
                  </a:lnTo>
                  <a:lnTo>
                    <a:pt x="341867" y="332229"/>
                  </a:lnTo>
                  <a:lnTo>
                    <a:pt x="336263" y="336056"/>
                  </a:lnTo>
                  <a:lnTo>
                    <a:pt x="330659" y="339921"/>
                  </a:lnTo>
                  <a:lnTo>
                    <a:pt x="325054" y="343823"/>
                  </a:lnTo>
                  <a:lnTo>
                    <a:pt x="319450" y="347763"/>
                  </a:lnTo>
                  <a:lnTo>
                    <a:pt x="313846" y="351741"/>
                  </a:lnTo>
                  <a:lnTo>
                    <a:pt x="308241" y="355757"/>
                  </a:lnTo>
                  <a:lnTo>
                    <a:pt x="302637" y="359812"/>
                  </a:lnTo>
                  <a:lnTo>
                    <a:pt x="297032" y="363905"/>
                  </a:lnTo>
                  <a:lnTo>
                    <a:pt x="291428" y="368037"/>
                  </a:lnTo>
                  <a:lnTo>
                    <a:pt x="285824" y="372208"/>
                  </a:lnTo>
                  <a:lnTo>
                    <a:pt x="280219" y="376418"/>
                  </a:lnTo>
                  <a:lnTo>
                    <a:pt x="274615" y="380667"/>
                  </a:lnTo>
                  <a:lnTo>
                    <a:pt x="269010" y="384955"/>
                  </a:lnTo>
                  <a:lnTo>
                    <a:pt x="263406" y="389282"/>
                  </a:lnTo>
                  <a:lnTo>
                    <a:pt x="257802" y="393648"/>
                  </a:lnTo>
                  <a:lnTo>
                    <a:pt x="252197" y="398052"/>
                  </a:lnTo>
                  <a:lnTo>
                    <a:pt x="246593" y="402496"/>
                  </a:lnTo>
                  <a:lnTo>
                    <a:pt x="240988" y="406977"/>
                  </a:lnTo>
                  <a:lnTo>
                    <a:pt x="235384" y="411497"/>
                  </a:lnTo>
                  <a:lnTo>
                    <a:pt x="229780" y="416055"/>
                  </a:lnTo>
                  <a:lnTo>
                    <a:pt x="224175" y="420650"/>
                  </a:lnTo>
                  <a:lnTo>
                    <a:pt x="218571" y="425282"/>
                  </a:lnTo>
                  <a:lnTo>
                    <a:pt x="212966" y="429950"/>
                  </a:lnTo>
                  <a:lnTo>
                    <a:pt x="207362" y="434654"/>
                  </a:lnTo>
                  <a:lnTo>
                    <a:pt x="201758" y="439394"/>
                  </a:lnTo>
                  <a:lnTo>
                    <a:pt x="196153" y="444167"/>
                  </a:lnTo>
                  <a:lnTo>
                    <a:pt x="190549" y="448974"/>
                  </a:lnTo>
                  <a:lnTo>
                    <a:pt x="184944" y="453813"/>
                  </a:lnTo>
                  <a:lnTo>
                    <a:pt x="179340" y="458683"/>
                  </a:lnTo>
                  <a:lnTo>
                    <a:pt x="173736" y="463583"/>
                  </a:lnTo>
                  <a:lnTo>
                    <a:pt x="168131" y="468513"/>
                  </a:lnTo>
                  <a:lnTo>
                    <a:pt x="162527" y="473469"/>
                  </a:lnTo>
                  <a:lnTo>
                    <a:pt x="156923" y="478452"/>
                  </a:lnTo>
                  <a:lnTo>
                    <a:pt x="151318" y="483459"/>
                  </a:lnTo>
                  <a:lnTo>
                    <a:pt x="145714" y="488489"/>
                  </a:lnTo>
                  <a:lnTo>
                    <a:pt x="140109" y="493540"/>
                  </a:lnTo>
                  <a:lnTo>
                    <a:pt x="134505" y="498609"/>
                  </a:lnTo>
                  <a:lnTo>
                    <a:pt x="128901" y="503695"/>
                  </a:lnTo>
                  <a:lnTo>
                    <a:pt x="123296" y="508797"/>
                  </a:lnTo>
                  <a:lnTo>
                    <a:pt x="117692" y="513910"/>
                  </a:lnTo>
                  <a:lnTo>
                    <a:pt x="112087" y="519034"/>
                  </a:lnTo>
                  <a:lnTo>
                    <a:pt x="106483" y="524165"/>
                  </a:lnTo>
                  <a:lnTo>
                    <a:pt x="100879" y="529301"/>
                  </a:lnTo>
                  <a:lnTo>
                    <a:pt x="95274" y="534440"/>
                  </a:lnTo>
                  <a:lnTo>
                    <a:pt x="89670" y="539578"/>
                  </a:lnTo>
                  <a:lnTo>
                    <a:pt x="84065" y="544712"/>
                  </a:lnTo>
                  <a:lnTo>
                    <a:pt x="78461" y="549841"/>
                  </a:lnTo>
                  <a:lnTo>
                    <a:pt x="72857" y="554960"/>
                  </a:lnTo>
                  <a:lnTo>
                    <a:pt x="67252" y="560067"/>
                  </a:lnTo>
                  <a:lnTo>
                    <a:pt x="61648" y="565158"/>
                  </a:lnTo>
                  <a:lnTo>
                    <a:pt x="56043" y="570230"/>
                  </a:lnTo>
                  <a:lnTo>
                    <a:pt x="50439" y="575280"/>
                  </a:lnTo>
                  <a:lnTo>
                    <a:pt x="44835" y="580305"/>
                  </a:lnTo>
                  <a:lnTo>
                    <a:pt x="39230" y="585302"/>
                  </a:lnTo>
                  <a:lnTo>
                    <a:pt x="33626" y="590266"/>
                  </a:lnTo>
                  <a:lnTo>
                    <a:pt x="28021" y="595195"/>
                  </a:lnTo>
                  <a:lnTo>
                    <a:pt x="22417" y="600086"/>
                  </a:lnTo>
                  <a:lnTo>
                    <a:pt x="16813" y="604935"/>
                  </a:lnTo>
                  <a:lnTo>
                    <a:pt x="11208" y="609738"/>
                  </a:lnTo>
                  <a:lnTo>
                    <a:pt x="5604" y="614494"/>
                  </a:lnTo>
                  <a:lnTo>
                    <a:pt x="0" y="619198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644151" y="4190954"/>
              <a:ext cx="1883076" cy="618672"/>
            </a:xfrm>
            <a:custGeom>
              <a:avLst/>
              <a:pathLst>
                <a:path w="1883076" h="618672">
                  <a:moveTo>
                    <a:pt x="0" y="618672"/>
                  </a:moveTo>
                  <a:lnTo>
                    <a:pt x="5604" y="613946"/>
                  </a:lnTo>
                  <a:lnTo>
                    <a:pt x="11208" y="609168"/>
                  </a:lnTo>
                  <a:lnTo>
                    <a:pt x="16813" y="604341"/>
                  </a:lnTo>
                  <a:lnTo>
                    <a:pt x="22417" y="599469"/>
                  </a:lnTo>
                  <a:lnTo>
                    <a:pt x="28021" y="594553"/>
                  </a:lnTo>
                  <a:lnTo>
                    <a:pt x="33626" y="589599"/>
                  </a:lnTo>
                  <a:lnTo>
                    <a:pt x="39230" y="584609"/>
                  </a:lnTo>
                  <a:lnTo>
                    <a:pt x="44835" y="579586"/>
                  </a:lnTo>
                  <a:lnTo>
                    <a:pt x="50439" y="574534"/>
                  </a:lnTo>
                  <a:lnTo>
                    <a:pt x="56043" y="569455"/>
                  </a:lnTo>
                  <a:lnTo>
                    <a:pt x="61648" y="564355"/>
                  </a:lnTo>
                  <a:lnTo>
                    <a:pt x="67252" y="559234"/>
                  </a:lnTo>
                  <a:lnTo>
                    <a:pt x="72857" y="554098"/>
                  </a:lnTo>
                  <a:lnTo>
                    <a:pt x="78461" y="548948"/>
                  </a:lnTo>
                  <a:lnTo>
                    <a:pt x="84065" y="543789"/>
                  </a:lnTo>
                  <a:lnTo>
                    <a:pt x="89670" y="538622"/>
                  </a:lnTo>
                  <a:lnTo>
                    <a:pt x="95274" y="533452"/>
                  </a:lnTo>
                  <a:lnTo>
                    <a:pt x="100879" y="528280"/>
                  </a:lnTo>
                  <a:lnTo>
                    <a:pt x="106483" y="523111"/>
                  </a:lnTo>
                  <a:lnTo>
                    <a:pt x="112087" y="517945"/>
                  </a:lnTo>
                  <a:lnTo>
                    <a:pt x="117692" y="512787"/>
                  </a:lnTo>
                  <a:lnTo>
                    <a:pt x="123296" y="507637"/>
                  </a:lnTo>
                  <a:lnTo>
                    <a:pt x="128901" y="502500"/>
                  </a:lnTo>
                  <a:lnTo>
                    <a:pt x="134505" y="497377"/>
                  </a:lnTo>
                  <a:lnTo>
                    <a:pt x="140109" y="492270"/>
                  </a:lnTo>
                  <a:lnTo>
                    <a:pt x="145714" y="487181"/>
                  </a:lnTo>
                  <a:lnTo>
                    <a:pt x="151318" y="482113"/>
                  </a:lnTo>
                  <a:lnTo>
                    <a:pt x="156923" y="477066"/>
                  </a:lnTo>
                  <a:lnTo>
                    <a:pt x="162527" y="472044"/>
                  </a:lnTo>
                  <a:lnTo>
                    <a:pt x="168131" y="467046"/>
                  </a:lnTo>
                  <a:lnTo>
                    <a:pt x="173736" y="462076"/>
                  </a:lnTo>
                  <a:lnTo>
                    <a:pt x="179340" y="457134"/>
                  </a:lnTo>
                  <a:lnTo>
                    <a:pt x="184944" y="452221"/>
                  </a:lnTo>
                  <a:lnTo>
                    <a:pt x="190549" y="447338"/>
                  </a:lnTo>
                  <a:lnTo>
                    <a:pt x="196153" y="442488"/>
                  </a:lnTo>
                  <a:lnTo>
                    <a:pt x="201758" y="437670"/>
                  </a:lnTo>
                  <a:lnTo>
                    <a:pt x="207362" y="432886"/>
                  </a:lnTo>
                  <a:lnTo>
                    <a:pt x="212966" y="428136"/>
                  </a:lnTo>
                  <a:lnTo>
                    <a:pt x="218571" y="423422"/>
                  </a:lnTo>
                  <a:lnTo>
                    <a:pt x="224175" y="418743"/>
                  </a:lnTo>
                  <a:lnTo>
                    <a:pt x="229780" y="414100"/>
                  </a:lnTo>
                  <a:lnTo>
                    <a:pt x="235384" y="409494"/>
                  </a:lnTo>
                  <a:lnTo>
                    <a:pt x="240988" y="404925"/>
                  </a:lnTo>
                  <a:lnTo>
                    <a:pt x="246593" y="400394"/>
                  </a:lnTo>
                  <a:lnTo>
                    <a:pt x="252197" y="395900"/>
                  </a:lnTo>
                  <a:lnTo>
                    <a:pt x="257802" y="391445"/>
                  </a:lnTo>
                  <a:lnTo>
                    <a:pt x="263406" y="387027"/>
                  </a:lnTo>
                  <a:lnTo>
                    <a:pt x="269010" y="382648"/>
                  </a:lnTo>
                  <a:lnTo>
                    <a:pt x="274615" y="378307"/>
                  </a:lnTo>
                  <a:lnTo>
                    <a:pt x="280219" y="374005"/>
                  </a:lnTo>
                  <a:lnTo>
                    <a:pt x="285824" y="369741"/>
                  </a:lnTo>
                  <a:lnTo>
                    <a:pt x="291428" y="365515"/>
                  </a:lnTo>
                  <a:lnTo>
                    <a:pt x="297032" y="361327"/>
                  </a:lnTo>
                  <a:lnTo>
                    <a:pt x="302637" y="357177"/>
                  </a:lnTo>
                  <a:lnTo>
                    <a:pt x="308241" y="353066"/>
                  </a:lnTo>
                  <a:lnTo>
                    <a:pt x="313846" y="348992"/>
                  </a:lnTo>
                  <a:lnTo>
                    <a:pt x="319450" y="344955"/>
                  </a:lnTo>
                  <a:lnTo>
                    <a:pt x="325054" y="340956"/>
                  </a:lnTo>
                  <a:lnTo>
                    <a:pt x="330659" y="336994"/>
                  </a:lnTo>
                  <a:lnTo>
                    <a:pt x="336263" y="333069"/>
                  </a:lnTo>
                  <a:lnTo>
                    <a:pt x="341867" y="329180"/>
                  </a:lnTo>
                  <a:lnTo>
                    <a:pt x="347472" y="325327"/>
                  </a:lnTo>
                  <a:lnTo>
                    <a:pt x="353076" y="321511"/>
                  </a:lnTo>
                  <a:lnTo>
                    <a:pt x="358681" y="317730"/>
                  </a:lnTo>
                  <a:lnTo>
                    <a:pt x="364285" y="313984"/>
                  </a:lnTo>
                  <a:lnTo>
                    <a:pt x="369889" y="310274"/>
                  </a:lnTo>
                  <a:lnTo>
                    <a:pt x="375494" y="306598"/>
                  </a:lnTo>
                  <a:lnTo>
                    <a:pt x="381098" y="302957"/>
                  </a:lnTo>
                  <a:lnTo>
                    <a:pt x="386703" y="299349"/>
                  </a:lnTo>
                  <a:lnTo>
                    <a:pt x="392307" y="295776"/>
                  </a:lnTo>
                  <a:lnTo>
                    <a:pt x="397911" y="292235"/>
                  </a:lnTo>
                  <a:lnTo>
                    <a:pt x="403516" y="288728"/>
                  </a:lnTo>
                  <a:lnTo>
                    <a:pt x="409120" y="285254"/>
                  </a:lnTo>
                  <a:lnTo>
                    <a:pt x="414725" y="281812"/>
                  </a:lnTo>
                  <a:lnTo>
                    <a:pt x="420329" y="278402"/>
                  </a:lnTo>
                  <a:lnTo>
                    <a:pt x="425933" y="275023"/>
                  </a:lnTo>
                  <a:lnTo>
                    <a:pt x="431538" y="271677"/>
                  </a:lnTo>
                  <a:lnTo>
                    <a:pt x="437142" y="268361"/>
                  </a:lnTo>
                  <a:lnTo>
                    <a:pt x="442747" y="265076"/>
                  </a:lnTo>
                  <a:lnTo>
                    <a:pt x="448351" y="261822"/>
                  </a:lnTo>
                  <a:lnTo>
                    <a:pt x="453955" y="258598"/>
                  </a:lnTo>
                  <a:lnTo>
                    <a:pt x="459560" y="255403"/>
                  </a:lnTo>
                  <a:lnTo>
                    <a:pt x="465164" y="252239"/>
                  </a:lnTo>
                  <a:lnTo>
                    <a:pt x="470769" y="249103"/>
                  </a:lnTo>
                  <a:lnTo>
                    <a:pt x="476373" y="245997"/>
                  </a:lnTo>
                  <a:lnTo>
                    <a:pt x="481977" y="242919"/>
                  </a:lnTo>
                  <a:lnTo>
                    <a:pt x="487582" y="239870"/>
                  </a:lnTo>
                  <a:lnTo>
                    <a:pt x="493186" y="236849"/>
                  </a:lnTo>
                  <a:lnTo>
                    <a:pt x="498790" y="233856"/>
                  </a:lnTo>
                  <a:lnTo>
                    <a:pt x="504395" y="230891"/>
                  </a:lnTo>
                  <a:lnTo>
                    <a:pt x="509999" y="227953"/>
                  </a:lnTo>
                  <a:lnTo>
                    <a:pt x="515604" y="225042"/>
                  </a:lnTo>
                  <a:lnTo>
                    <a:pt x="521208" y="222158"/>
                  </a:lnTo>
                  <a:lnTo>
                    <a:pt x="526812" y="219301"/>
                  </a:lnTo>
                  <a:lnTo>
                    <a:pt x="532417" y="216470"/>
                  </a:lnTo>
                  <a:lnTo>
                    <a:pt x="538021" y="213666"/>
                  </a:lnTo>
                  <a:lnTo>
                    <a:pt x="543626" y="210887"/>
                  </a:lnTo>
                  <a:lnTo>
                    <a:pt x="549230" y="208135"/>
                  </a:lnTo>
                  <a:lnTo>
                    <a:pt x="554834" y="205408"/>
                  </a:lnTo>
                  <a:lnTo>
                    <a:pt x="560439" y="202706"/>
                  </a:lnTo>
                  <a:lnTo>
                    <a:pt x="566043" y="200029"/>
                  </a:lnTo>
                  <a:lnTo>
                    <a:pt x="571648" y="197377"/>
                  </a:lnTo>
                  <a:lnTo>
                    <a:pt x="577252" y="194750"/>
                  </a:lnTo>
                  <a:lnTo>
                    <a:pt x="582856" y="192148"/>
                  </a:lnTo>
                  <a:lnTo>
                    <a:pt x="588461" y="189570"/>
                  </a:lnTo>
                  <a:lnTo>
                    <a:pt x="594065" y="187016"/>
                  </a:lnTo>
                  <a:lnTo>
                    <a:pt x="599670" y="184486"/>
                  </a:lnTo>
                  <a:lnTo>
                    <a:pt x="605274" y="181980"/>
                  </a:lnTo>
                  <a:lnTo>
                    <a:pt x="610878" y="179498"/>
                  </a:lnTo>
                  <a:lnTo>
                    <a:pt x="616483" y="177039"/>
                  </a:lnTo>
                  <a:lnTo>
                    <a:pt x="622087" y="174603"/>
                  </a:lnTo>
                  <a:lnTo>
                    <a:pt x="627692" y="172191"/>
                  </a:lnTo>
                  <a:lnTo>
                    <a:pt x="633296" y="169801"/>
                  </a:lnTo>
                  <a:lnTo>
                    <a:pt x="638900" y="167434"/>
                  </a:lnTo>
                  <a:lnTo>
                    <a:pt x="644505" y="165090"/>
                  </a:lnTo>
                  <a:lnTo>
                    <a:pt x="650109" y="162768"/>
                  </a:lnTo>
                  <a:lnTo>
                    <a:pt x="655713" y="160469"/>
                  </a:lnTo>
                  <a:lnTo>
                    <a:pt x="661318" y="158192"/>
                  </a:lnTo>
                  <a:lnTo>
                    <a:pt x="666922" y="155937"/>
                  </a:lnTo>
                  <a:lnTo>
                    <a:pt x="672527" y="153703"/>
                  </a:lnTo>
                  <a:lnTo>
                    <a:pt x="678131" y="151492"/>
                  </a:lnTo>
                  <a:lnTo>
                    <a:pt x="683735" y="149302"/>
                  </a:lnTo>
                  <a:lnTo>
                    <a:pt x="689340" y="147133"/>
                  </a:lnTo>
                  <a:lnTo>
                    <a:pt x="694944" y="144986"/>
                  </a:lnTo>
                  <a:lnTo>
                    <a:pt x="700549" y="142860"/>
                  </a:lnTo>
                  <a:lnTo>
                    <a:pt x="706153" y="140755"/>
                  </a:lnTo>
                  <a:lnTo>
                    <a:pt x="711757" y="138670"/>
                  </a:lnTo>
                  <a:lnTo>
                    <a:pt x="717362" y="136607"/>
                  </a:lnTo>
                  <a:lnTo>
                    <a:pt x="722966" y="134564"/>
                  </a:lnTo>
                  <a:lnTo>
                    <a:pt x="728571" y="132542"/>
                  </a:lnTo>
                  <a:lnTo>
                    <a:pt x="734175" y="130540"/>
                  </a:lnTo>
                  <a:lnTo>
                    <a:pt x="739779" y="128558"/>
                  </a:lnTo>
                  <a:lnTo>
                    <a:pt x="745384" y="126597"/>
                  </a:lnTo>
                  <a:lnTo>
                    <a:pt x="750988" y="124655"/>
                  </a:lnTo>
                  <a:lnTo>
                    <a:pt x="756593" y="122734"/>
                  </a:lnTo>
                  <a:lnTo>
                    <a:pt x="762197" y="120832"/>
                  </a:lnTo>
                  <a:lnTo>
                    <a:pt x="767801" y="118950"/>
                  </a:lnTo>
                  <a:lnTo>
                    <a:pt x="773406" y="117087"/>
                  </a:lnTo>
                  <a:lnTo>
                    <a:pt x="779010" y="115244"/>
                  </a:lnTo>
                  <a:lnTo>
                    <a:pt x="784615" y="113420"/>
                  </a:lnTo>
                  <a:lnTo>
                    <a:pt x="790219" y="111615"/>
                  </a:lnTo>
                  <a:lnTo>
                    <a:pt x="795823" y="109829"/>
                  </a:lnTo>
                  <a:lnTo>
                    <a:pt x="801428" y="108063"/>
                  </a:lnTo>
                  <a:lnTo>
                    <a:pt x="807032" y="106315"/>
                  </a:lnTo>
                  <a:lnTo>
                    <a:pt x="812636" y="104586"/>
                  </a:lnTo>
                  <a:lnTo>
                    <a:pt x="818241" y="102875"/>
                  </a:lnTo>
                  <a:lnTo>
                    <a:pt x="823845" y="101183"/>
                  </a:lnTo>
                  <a:lnTo>
                    <a:pt x="829450" y="99510"/>
                  </a:lnTo>
                  <a:lnTo>
                    <a:pt x="835054" y="97855"/>
                  </a:lnTo>
                  <a:lnTo>
                    <a:pt x="840658" y="96218"/>
                  </a:lnTo>
                  <a:lnTo>
                    <a:pt x="846263" y="94599"/>
                  </a:lnTo>
                  <a:lnTo>
                    <a:pt x="851867" y="92998"/>
                  </a:lnTo>
                  <a:lnTo>
                    <a:pt x="857472" y="91415"/>
                  </a:lnTo>
                  <a:lnTo>
                    <a:pt x="863076" y="89850"/>
                  </a:lnTo>
                  <a:lnTo>
                    <a:pt x="868680" y="88303"/>
                  </a:lnTo>
                  <a:lnTo>
                    <a:pt x="874285" y="86773"/>
                  </a:lnTo>
                  <a:lnTo>
                    <a:pt x="879889" y="85261"/>
                  </a:lnTo>
                  <a:lnTo>
                    <a:pt x="885494" y="83767"/>
                  </a:lnTo>
                  <a:lnTo>
                    <a:pt x="891098" y="82290"/>
                  </a:lnTo>
                  <a:lnTo>
                    <a:pt x="896702" y="80830"/>
                  </a:lnTo>
                  <a:lnTo>
                    <a:pt x="902307" y="79387"/>
                  </a:lnTo>
                  <a:lnTo>
                    <a:pt x="907911" y="77961"/>
                  </a:lnTo>
                  <a:lnTo>
                    <a:pt x="913516" y="76552"/>
                  </a:lnTo>
                  <a:lnTo>
                    <a:pt x="919120" y="75161"/>
                  </a:lnTo>
                  <a:lnTo>
                    <a:pt x="924724" y="73786"/>
                  </a:lnTo>
                  <a:lnTo>
                    <a:pt x="930329" y="72428"/>
                  </a:lnTo>
                  <a:lnTo>
                    <a:pt x="935933" y="71086"/>
                  </a:lnTo>
                  <a:lnTo>
                    <a:pt x="941538" y="69761"/>
                  </a:lnTo>
                  <a:lnTo>
                    <a:pt x="947142" y="68453"/>
                  </a:lnTo>
                  <a:lnTo>
                    <a:pt x="952746" y="67161"/>
                  </a:lnTo>
                  <a:lnTo>
                    <a:pt x="958351" y="65885"/>
                  </a:lnTo>
                  <a:lnTo>
                    <a:pt x="963955" y="64626"/>
                  </a:lnTo>
                  <a:lnTo>
                    <a:pt x="969559" y="63383"/>
                  </a:lnTo>
                  <a:lnTo>
                    <a:pt x="975164" y="62156"/>
                  </a:lnTo>
                  <a:lnTo>
                    <a:pt x="980768" y="60945"/>
                  </a:lnTo>
                  <a:lnTo>
                    <a:pt x="986373" y="59750"/>
                  </a:lnTo>
                  <a:lnTo>
                    <a:pt x="991977" y="58570"/>
                  </a:lnTo>
                  <a:lnTo>
                    <a:pt x="997581" y="57407"/>
                  </a:lnTo>
                  <a:lnTo>
                    <a:pt x="1003186" y="56259"/>
                  </a:lnTo>
                  <a:lnTo>
                    <a:pt x="1008790" y="55127"/>
                  </a:lnTo>
                  <a:lnTo>
                    <a:pt x="1014395" y="54010"/>
                  </a:lnTo>
                  <a:lnTo>
                    <a:pt x="1019999" y="52909"/>
                  </a:lnTo>
                  <a:lnTo>
                    <a:pt x="1025603" y="51823"/>
                  </a:lnTo>
                  <a:lnTo>
                    <a:pt x="1031208" y="50753"/>
                  </a:lnTo>
                  <a:lnTo>
                    <a:pt x="1036812" y="49698"/>
                  </a:lnTo>
                  <a:lnTo>
                    <a:pt x="1042417" y="48658"/>
                  </a:lnTo>
                  <a:lnTo>
                    <a:pt x="1048021" y="47633"/>
                  </a:lnTo>
                  <a:lnTo>
                    <a:pt x="1053625" y="46623"/>
                  </a:lnTo>
                  <a:lnTo>
                    <a:pt x="1059230" y="45627"/>
                  </a:lnTo>
                  <a:lnTo>
                    <a:pt x="1064834" y="44647"/>
                  </a:lnTo>
                  <a:lnTo>
                    <a:pt x="1070439" y="43682"/>
                  </a:lnTo>
                  <a:lnTo>
                    <a:pt x="1076043" y="42731"/>
                  </a:lnTo>
                  <a:lnTo>
                    <a:pt x="1081647" y="41794"/>
                  </a:lnTo>
                  <a:lnTo>
                    <a:pt x="1087252" y="40873"/>
                  </a:lnTo>
                  <a:lnTo>
                    <a:pt x="1092856" y="39965"/>
                  </a:lnTo>
                  <a:lnTo>
                    <a:pt x="1098461" y="39072"/>
                  </a:lnTo>
                  <a:lnTo>
                    <a:pt x="1104065" y="38193"/>
                  </a:lnTo>
                  <a:lnTo>
                    <a:pt x="1109669" y="37328"/>
                  </a:lnTo>
                  <a:lnTo>
                    <a:pt x="1115274" y="36478"/>
                  </a:lnTo>
                  <a:lnTo>
                    <a:pt x="1120878" y="35641"/>
                  </a:lnTo>
                  <a:lnTo>
                    <a:pt x="1126482" y="34818"/>
                  </a:lnTo>
                  <a:lnTo>
                    <a:pt x="1132087" y="34009"/>
                  </a:lnTo>
                  <a:lnTo>
                    <a:pt x="1137691" y="33214"/>
                  </a:lnTo>
                  <a:lnTo>
                    <a:pt x="1143296" y="32432"/>
                  </a:lnTo>
                  <a:lnTo>
                    <a:pt x="1148900" y="31663"/>
                  </a:lnTo>
                  <a:lnTo>
                    <a:pt x="1154504" y="30908"/>
                  </a:lnTo>
                  <a:lnTo>
                    <a:pt x="1160109" y="30167"/>
                  </a:lnTo>
                  <a:lnTo>
                    <a:pt x="1165713" y="29438"/>
                  </a:lnTo>
                  <a:lnTo>
                    <a:pt x="1171318" y="28723"/>
                  </a:lnTo>
                  <a:lnTo>
                    <a:pt x="1176922" y="28020"/>
                  </a:lnTo>
                  <a:lnTo>
                    <a:pt x="1182526" y="27331"/>
                  </a:lnTo>
                  <a:lnTo>
                    <a:pt x="1188131" y="26654"/>
                  </a:lnTo>
                  <a:lnTo>
                    <a:pt x="1193735" y="25990"/>
                  </a:lnTo>
                  <a:lnTo>
                    <a:pt x="1199340" y="25338"/>
                  </a:lnTo>
                  <a:lnTo>
                    <a:pt x="1204944" y="24699"/>
                  </a:lnTo>
                  <a:lnTo>
                    <a:pt x="1210548" y="24072"/>
                  </a:lnTo>
                  <a:lnTo>
                    <a:pt x="1216153" y="23457"/>
                  </a:lnTo>
                  <a:lnTo>
                    <a:pt x="1221757" y="22854"/>
                  </a:lnTo>
                  <a:lnTo>
                    <a:pt x="1227362" y="22263"/>
                  </a:lnTo>
                  <a:lnTo>
                    <a:pt x="1232966" y="21684"/>
                  </a:lnTo>
                  <a:lnTo>
                    <a:pt x="1238570" y="21117"/>
                  </a:lnTo>
                  <a:lnTo>
                    <a:pt x="1244175" y="20561"/>
                  </a:lnTo>
                  <a:lnTo>
                    <a:pt x="1249779" y="20017"/>
                  </a:lnTo>
                  <a:lnTo>
                    <a:pt x="1255384" y="19484"/>
                  </a:lnTo>
                  <a:lnTo>
                    <a:pt x="1260988" y="18962"/>
                  </a:lnTo>
                  <a:lnTo>
                    <a:pt x="1266592" y="18451"/>
                  </a:lnTo>
                  <a:lnTo>
                    <a:pt x="1272197" y="17952"/>
                  </a:lnTo>
                  <a:lnTo>
                    <a:pt x="1277801" y="17462"/>
                  </a:lnTo>
                  <a:lnTo>
                    <a:pt x="1283406" y="16984"/>
                  </a:lnTo>
                  <a:lnTo>
                    <a:pt x="1289010" y="16516"/>
                  </a:lnTo>
                  <a:lnTo>
                    <a:pt x="1294614" y="16058"/>
                  </a:lnTo>
                  <a:lnTo>
                    <a:pt x="1300219" y="15611"/>
                  </a:lnTo>
                  <a:lnTo>
                    <a:pt x="1305823" y="15174"/>
                  </a:lnTo>
                  <a:lnTo>
                    <a:pt x="1311427" y="14746"/>
                  </a:lnTo>
                  <a:lnTo>
                    <a:pt x="1317032" y="14329"/>
                  </a:lnTo>
                  <a:lnTo>
                    <a:pt x="1322636" y="13921"/>
                  </a:lnTo>
                  <a:lnTo>
                    <a:pt x="1328241" y="13522"/>
                  </a:lnTo>
                  <a:lnTo>
                    <a:pt x="1333845" y="13133"/>
                  </a:lnTo>
                  <a:lnTo>
                    <a:pt x="1339449" y="12754"/>
                  </a:lnTo>
                  <a:lnTo>
                    <a:pt x="1345054" y="12383"/>
                  </a:lnTo>
                  <a:lnTo>
                    <a:pt x="1350658" y="12021"/>
                  </a:lnTo>
                  <a:lnTo>
                    <a:pt x="1356263" y="11668"/>
                  </a:lnTo>
                  <a:lnTo>
                    <a:pt x="1361867" y="11323"/>
                  </a:lnTo>
                  <a:lnTo>
                    <a:pt x="1367471" y="10987"/>
                  </a:lnTo>
                  <a:lnTo>
                    <a:pt x="1373076" y="10660"/>
                  </a:lnTo>
                  <a:lnTo>
                    <a:pt x="1378680" y="10340"/>
                  </a:lnTo>
                  <a:lnTo>
                    <a:pt x="1384285" y="10029"/>
                  </a:lnTo>
                  <a:lnTo>
                    <a:pt x="1389889" y="9726"/>
                  </a:lnTo>
                  <a:lnTo>
                    <a:pt x="1395493" y="9430"/>
                  </a:lnTo>
                  <a:lnTo>
                    <a:pt x="1401098" y="9142"/>
                  </a:lnTo>
                  <a:lnTo>
                    <a:pt x="1406702" y="8861"/>
                  </a:lnTo>
                  <a:lnTo>
                    <a:pt x="1412307" y="8588"/>
                  </a:lnTo>
                  <a:lnTo>
                    <a:pt x="1417911" y="8322"/>
                  </a:lnTo>
                  <a:lnTo>
                    <a:pt x="1423515" y="8063"/>
                  </a:lnTo>
                  <a:lnTo>
                    <a:pt x="1429120" y="7810"/>
                  </a:lnTo>
                  <a:lnTo>
                    <a:pt x="1434724" y="7565"/>
                  </a:lnTo>
                  <a:lnTo>
                    <a:pt x="1440329" y="7326"/>
                  </a:lnTo>
                  <a:lnTo>
                    <a:pt x="1445933" y="7094"/>
                  </a:lnTo>
                  <a:lnTo>
                    <a:pt x="1451537" y="6867"/>
                  </a:lnTo>
                  <a:lnTo>
                    <a:pt x="1457142" y="6647"/>
                  </a:lnTo>
                  <a:lnTo>
                    <a:pt x="1462746" y="6434"/>
                  </a:lnTo>
                  <a:lnTo>
                    <a:pt x="1468350" y="6226"/>
                  </a:lnTo>
                  <a:lnTo>
                    <a:pt x="1473955" y="6023"/>
                  </a:lnTo>
                  <a:lnTo>
                    <a:pt x="1479559" y="5827"/>
                  </a:lnTo>
                  <a:lnTo>
                    <a:pt x="1485164" y="5636"/>
                  </a:lnTo>
                  <a:lnTo>
                    <a:pt x="1490768" y="5450"/>
                  </a:lnTo>
                  <a:lnTo>
                    <a:pt x="1496372" y="5269"/>
                  </a:lnTo>
                  <a:lnTo>
                    <a:pt x="1501977" y="5094"/>
                  </a:lnTo>
                  <a:lnTo>
                    <a:pt x="1507581" y="4924"/>
                  </a:lnTo>
                  <a:lnTo>
                    <a:pt x="1513186" y="4758"/>
                  </a:lnTo>
                  <a:lnTo>
                    <a:pt x="1518790" y="4597"/>
                  </a:lnTo>
                  <a:lnTo>
                    <a:pt x="1524394" y="4441"/>
                  </a:lnTo>
                  <a:lnTo>
                    <a:pt x="1529999" y="4290"/>
                  </a:lnTo>
                  <a:lnTo>
                    <a:pt x="1535603" y="4142"/>
                  </a:lnTo>
                  <a:lnTo>
                    <a:pt x="1541208" y="3999"/>
                  </a:lnTo>
                  <a:lnTo>
                    <a:pt x="1546812" y="3860"/>
                  </a:lnTo>
                  <a:lnTo>
                    <a:pt x="1552416" y="3725"/>
                  </a:lnTo>
                  <a:lnTo>
                    <a:pt x="1558021" y="3594"/>
                  </a:lnTo>
                  <a:lnTo>
                    <a:pt x="1563625" y="3467"/>
                  </a:lnTo>
                  <a:lnTo>
                    <a:pt x="1569230" y="3344"/>
                  </a:lnTo>
                  <a:lnTo>
                    <a:pt x="1574834" y="3224"/>
                  </a:lnTo>
                  <a:lnTo>
                    <a:pt x="1580438" y="3107"/>
                  </a:lnTo>
                  <a:lnTo>
                    <a:pt x="1586043" y="2994"/>
                  </a:lnTo>
                  <a:lnTo>
                    <a:pt x="1591647" y="2884"/>
                  </a:lnTo>
                  <a:lnTo>
                    <a:pt x="1597252" y="2778"/>
                  </a:lnTo>
                  <a:lnTo>
                    <a:pt x="1602856" y="2674"/>
                  </a:lnTo>
                  <a:lnTo>
                    <a:pt x="1608460" y="2573"/>
                  </a:lnTo>
                  <a:lnTo>
                    <a:pt x="1614065" y="2475"/>
                  </a:lnTo>
                  <a:lnTo>
                    <a:pt x="1619669" y="2380"/>
                  </a:lnTo>
                  <a:lnTo>
                    <a:pt x="1625273" y="2288"/>
                  </a:lnTo>
                  <a:lnTo>
                    <a:pt x="1630878" y="2198"/>
                  </a:lnTo>
                  <a:lnTo>
                    <a:pt x="1636482" y="2111"/>
                  </a:lnTo>
                  <a:lnTo>
                    <a:pt x="1642087" y="2026"/>
                  </a:lnTo>
                  <a:lnTo>
                    <a:pt x="1647691" y="1943"/>
                  </a:lnTo>
                  <a:lnTo>
                    <a:pt x="1653295" y="1863"/>
                  </a:lnTo>
                  <a:lnTo>
                    <a:pt x="1658900" y="1785"/>
                  </a:lnTo>
                  <a:lnTo>
                    <a:pt x="1664504" y="1708"/>
                  </a:lnTo>
                  <a:lnTo>
                    <a:pt x="1670109" y="1634"/>
                  </a:lnTo>
                  <a:lnTo>
                    <a:pt x="1675713" y="1562"/>
                  </a:lnTo>
                  <a:lnTo>
                    <a:pt x="1681317" y="1492"/>
                  </a:lnTo>
                  <a:lnTo>
                    <a:pt x="1686922" y="1423"/>
                  </a:lnTo>
                  <a:lnTo>
                    <a:pt x="1692526" y="1357"/>
                  </a:lnTo>
                  <a:lnTo>
                    <a:pt x="1698131" y="1292"/>
                  </a:lnTo>
                  <a:lnTo>
                    <a:pt x="1703735" y="1228"/>
                  </a:lnTo>
                  <a:lnTo>
                    <a:pt x="1709339" y="1166"/>
                  </a:lnTo>
                  <a:lnTo>
                    <a:pt x="1714944" y="1106"/>
                  </a:lnTo>
                  <a:lnTo>
                    <a:pt x="1720548" y="1047"/>
                  </a:lnTo>
                  <a:lnTo>
                    <a:pt x="1726153" y="990"/>
                  </a:lnTo>
                  <a:lnTo>
                    <a:pt x="1731757" y="934"/>
                  </a:lnTo>
                  <a:lnTo>
                    <a:pt x="1737361" y="880"/>
                  </a:lnTo>
                  <a:lnTo>
                    <a:pt x="1742966" y="827"/>
                  </a:lnTo>
                  <a:lnTo>
                    <a:pt x="1748570" y="776"/>
                  </a:lnTo>
                  <a:lnTo>
                    <a:pt x="1754175" y="726"/>
                  </a:lnTo>
                  <a:lnTo>
                    <a:pt x="1759779" y="677"/>
                  </a:lnTo>
                  <a:lnTo>
                    <a:pt x="1765383" y="630"/>
                  </a:lnTo>
                  <a:lnTo>
                    <a:pt x="1770988" y="584"/>
                  </a:lnTo>
                  <a:lnTo>
                    <a:pt x="1776592" y="540"/>
                  </a:lnTo>
                  <a:lnTo>
                    <a:pt x="1782196" y="498"/>
                  </a:lnTo>
                  <a:lnTo>
                    <a:pt x="1787801" y="456"/>
                  </a:lnTo>
                  <a:lnTo>
                    <a:pt x="1793405" y="417"/>
                  </a:lnTo>
                  <a:lnTo>
                    <a:pt x="1799010" y="379"/>
                  </a:lnTo>
                  <a:lnTo>
                    <a:pt x="1804614" y="342"/>
                  </a:lnTo>
                  <a:lnTo>
                    <a:pt x="1810218" y="308"/>
                  </a:lnTo>
                  <a:lnTo>
                    <a:pt x="1815823" y="274"/>
                  </a:lnTo>
                  <a:lnTo>
                    <a:pt x="1821427" y="243"/>
                  </a:lnTo>
                  <a:lnTo>
                    <a:pt x="1827032" y="213"/>
                  </a:lnTo>
                  <a:lnTo>
                    <a:pt x="1832636" y="185"/>
                  </a:lnTo>
                  <a:lnTo>
                    <a:pt x="1838240" y="158"/>
                  </a:lnTo>
                  <a:lnTo>
                    <a:pt x="1843845" y="133"/>
                  </a:lnTo>
                  <a:lnTo>
                    <a:pt x="1849449" y="109"/>
                  </a:lnTo>
                  <a:lnTo>
                    <a:pt x="1855054" y="87"/>
                  </a:lnTo>
                  <a:lnTo>
                    <a:pt x="1860658" y="67"/>
                  </a:lnTo>
                  <a:lnTo>
                    <a:pt x="1866262" y="48"/>
                  </a:lnTo>
                  <a:lnTo>
                    <a:pt x="1871867" y="31"/>
                  </a:lnTo>
                  <a:lnTo>
                    <a:pt x="1877471" y="14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644151" y="4193274"/>
              <a:ext cx="1883076" cy="643484"/>
            </a:xfrm>
            <a:custGeom>
              <a:avLst/>
              <a:pathLst>
                <a:path w="1883076" h="643484">
                  <a:moveTo>
                    <a:pt x="0" y="616877"/>
                  </a:moveTo>
                  <a:lnTo>
                    <a:pt x="5604" y="612173"/>
                  </a:lnTo>
                  <a:lnTo>
                    <a:pt x="11208" y="607417"/>
                  </a:lnTo>
                  <a:lnTo>
                    <a:pt x="16813" y="602614"/>
                  </a:lnTo>
                  <a:lnTo>
                    <a:pt x="22417" y="597765"/>
                  </a:lnTo>
                  <a:lnTo>
                    <a:pt x="28021" y="592875"/>
                  </a:lnTo>
                  <a:lnTo>
                    <a:pt x="33626" y="587945"/>
                  </a:lnTo>
                  <a:lnTo>
                    <a:pt x="39230" y="582981"/>
                  </a:lnTo>
                  <a:lnTo>
                    <a:pt x="44835" y="577985"/>
                  </a:lnTo>
                  <a:lnTo>
                    <a:pt x="50439" y="572960"/>
                  </a:lnTo>
                  <a:lnTo>
                    <a:pt x="56043" y="567909"/>
                  </a:lnTo>
                  <a:lnTo>
                    <a:pt x="61648" y="562837"/>
                  </a:lnTo>
                  <a:lnTo>
                    <a:pt x="67252" y="557746"/>
                  </a:lnTo>
                  <a:lnTo>
                    <a:pt x="72857" y="552639"/>
                  </a:lnTo>
                  <a:lnTo>
                    <a:pt x="78461" y="547520"/>
                  </a:lnTo>
                  <a:lnTo>
                    <a:pt x="84065" y="542391"/>
                  </a:lnTo>
                  <a:lnTo>
                    <a:pt x="89670" y="537257"/>
                  </a:lnTo>
                  <a:lnTo>
                    <a:pt x="95274" y="532119"/>
                  </a:lnTo>
                  <a:lnTo>
                    <a:pt x="100879" y="526980"/>
                  </a:lnTo>
                  <a:lnTo>
                    <a:pt x="106483" y="521844"/>
                  </a:lnTo>
                  <a:lnTo>
                    <a:pt x="112087" y="516713"/>
                  </a:lnTo>
                  <a:lnTo>
                    <a:pt x="117692" y="511589"/>
                  </a:lnTo>
                  <a:lnTo>
                    <a:pt x="123296" y="506476"/>
                  </a:lnTo>
                  <a:lnTo>
                    <a:pt x="128901" y="501375"/>
                  </a:lnTo>
                  <a:lnTo>
                    <a:pt x="134505" y="496288"/>
                  </a:lnTo>
                  <a:lnTo>
                    <a:pt x="140109" y="491219"/>
                  </a:lnTo>
                  <a:lnTo>
                    <a:pt x="145714" y="486168"/>
                  </a:lnTo>
                  <a:lnTo>
                    <a:pt x="151318" y="481138"/>
                  </a:lnTo>
                  <a:lnTo>
                    <a:pt x="156923" y="476131"/>
                  </a:lnTo>
                  <a:lnTo>
                    <a:pt x="162527" y="471149"/>
                  </a:lnTo>
                  <a:lnTo>
                    <a:pt x="168131" y="466192"/>
                  </a:lnTo>
                  <a:lnTo>
                    <a:pt x="173736" y="461263"/>
                  </a:lnTo>
                  <a:lnTo>
                    <a:pt x="179340" y="456362"/>
                  </a:lnTo>
                  <a:lnTo>
                    <a:pt x="184944" y="451492"/>
                  </a:lnTo>
                  <a:lnTo>
                    <a:pt x="190549" y="446653"/>
                  </a:lnTo>
                  <a:lnTo>
                    <a:pt x="196153" y="441846"/>
                  </a:lnTo>
                  <a:lnTo>
                    <a:pt x="201758" y="437073"/>
                  </a:lnTo>
                  <a:lnTo>
                    <a:pt x="207362" y="432334"/>
                  </a:lnTo>
                  <a:lnTo>
                    <a:pt x="212966" y="427629"/>
                  </a:lnTo>
                  <a:lnTo>
                    <a:pt x="218571" y="422961"/>
                  </a:lnTo>
                  <a:lnTo>
                    <a:pt x="224175" y="418329"/>
                  </a:lnTo>
                  <a:lnTo>
                    <a:pt x="229780" y="413734"/>
                  </a:lnTo>
                  <a:lnTo>
                    <a:pt x="235384" y="409176"/>
                  </a:lnTo>
                  <a:lnTo>
                    <a:pt x="240988" y="404656"/>
                  </a:lnTo>
                  <a:lnTo>
                    <a:pt x="246593" y="400175"/>
                  </a:lnTo>
                  <a:lnTo>
                    <a:pt x="252197" y="395731"/>
                  </a:lnTo>
                  <a:lnTo>
                    <a:pt x="257802" y="391327"/>
                  </a:lnTo>
                  <a:lnTo>
                    <a:pt x="263406" y="386961"/>
                  </a:lnTo>
                  <a:lnTo>
                    <a:pt x="269010" y="382634"/>
                  </a:lnTo>
                  <a:lnTo>
                    <a:pt x="274615" y="378346"/>
                  </a:lnTo>
                  <a:lnTo>
                    <a:pt x="280219" y="374097"/>
                  </a:lnTo>
                  <a:lnTo>
                    <a:pt x="285824" y="369887"/>
                  </a:lnTo>
                  <a:lnTo>
                    <a:pt x="291428" y="365716"/>
                  </a:lnTo>
                  <a:lnTo>
                    <a:pt x="297032" y="361584"/>
                  </a:lnTo>
                  <a:lnTo>
                    <a:pt x="302637" y="357491"/>
                  </a:lnTo>
                  <a:lnTo>
                    <a:pt x="308241" y="353436"/>
                  </a:lnTo>
                  <a:lnTo>
                    <a:pt x="313846" y="349420"/>
                  </a:lnTo>
                  <a:lnTo>
                    <a:pt x="319450" y="345442"/>
                  </a:lnTo>
                  <a:lnTo>
                    <a:pt x="325054" y="341502"/>
                  </a:lnTo>
                  <a:lnTo>
                    <a:pt x="330659" y="337600"/>
                  </a:lnTo>
                  <a:lnTo>
                    <a:pt x="336263" y="333735"/>
                  </a:lnTo>
                  <a:lnTo>
                    <a:pt x="341867" y="329908"/>
                  </a:lnTo>
                  <a:lnTo>
                    <a:pt x="347472" y="326118"/>
                  </a:lnTo>
                  <a:lnTo>
                    <a:pt x="353076" y="322364"/>
                  </a:lnTo>
                  <a:lnTo>
                    <a:pt x="358681" y="318647"/>
                  </a:lnTo>
                  <a:lnTo>
                    <a:pt x="364285" y="314966"/>
                  </a:lnTo>
                  <a:lnTo>
                    <a:pt x="369889" y="311320"/>
                  </a:lnTo>
                  <a:lnTo>
                    <a:pt x="375494" y="307710"/>
                  </a:lnTo>
                  <a:lnTo>
                    <a:pt x="381098" y="304136"/>
                  </a:lnTo>
                  <a:lnTo>
                    <a:pt x="386703" y="300596"/>
                  </a:lnTo>
                  <a:lnTo>
                    <a:pt x="392307" y="297090"/>
                  </a:lnTo>
                  <a:lnTo>
                    <a:pt x="397911" y="293619"/>
                  </a:lnTo>
                  <a:lnTo>
                    <a:pt x="403516" y="290182"/>
                  </a:lnTo>
                  <a:lnTo>
                    <a:pt x="409120" y="286778"/>
                  </a:lnTo>
                  <a:lnTo>
                    <a:pt x="414725" y="283407"/>
                  </a:lnTo>
                  <a:lnTo>
                    <a:pt x="420329" y="280069"/>
                  </a:lnTo>
                  <a:lnTo>
                    <a:pt x="425933" y="276764"/>
                  </a:lnTo>
                  <a:lnTo>
                    <a:pt x="431538" y="273491"/>
                  </a:lnTo>
                  <a:lnTo>
                    <a:pt x="437142" y="270250"/>
                  </a:lnTo>
                  <a:lnTo>
                    <a:pt x="442747" y="267041"/>
                  </a:lnTo>
                  <a:lnTo>
                    <a:pt x="448351" y="263863"/>
                  </a:lnTo>
                  <a:lnTo>
                    <a:pt x="453955" y="260716"/>
                  </a:lnTo>
                  <a:lnTo>
                    <a:pt x="459560" y="257600"/>
                  </a:lnTo>
                  <a:lnTo>
                    <a:pt x="465164" y="254514"/>
                  </a:lnTo>
                  <a:lnTo>
                    <a:pt x="470769" y="251458"/>
                  </a:lnTo>
                  <a:lnTo>
                    <a:pt x="476373" y="248433"/>
                  </a:lnTo>
                  <a:lnTo>
                    <a:pt x="481977" y="245436"/>
                  </a:lnTo>
                  <a:lnTo>
                    <a:pt x="487582" y="242470"/>
                  </a:lnTo>
                  <a:lnTo>
                    <a:pt x="493186" y="239532"/>
                  </a:lnTo>
                  <a:lnTo>
                    <a:pt x="498790" y="236623"/>
                  </a:lnTo>
                  <a:lnTo>
                    <a:pt x="504395" y="233742"/>
                  </a:lnTo>
                  <a:lnTo>
                    <a:pt x="509999" y="230890"/>
                  </a:lnTo>
                  <a:lnTo>
                    <a:pt x="515604" y="228066"/>
                  </a:lnTo>
                  <a:lnTo>
                    <a:pt x="521208" y="225270"/>
                  </a:lnTo>
                  <a:lnTo>
                    <a:pt x="526812" y="222501"/>
                  </a:lnTo>
                  <a:lnTo>
                    <a:pt x="532417" y="219760"/>
                  </a:lnTo>
                  <a:lnTo>
                    <a:pt x="538021" y="217046"/>
                  </a:lnTo>
                  <a:lnTo>
                    <a:pt x="543626" y="214358"/>
                  </a:lnTo>
                  <a:lnTo>
                    <a:pt x="549230" y="211697"/>
                  </a:lnTo>
                  <a:lnTo>
                    <a:pt x="554834" y="209063"/>
                  </a:lnTo>
                  <a:lnTo>
                    <a:pt x="560439" y="206455"/>
                  </a:lnTo>
                  <a:lnTo>
                    <a:pt x="566043" y="203873"/>
                  </a:lnTo>
                  <a:lnTo>
                    <a:pt x="571648" y="201317"/>
                  </a:lnTo>
                  <a:lnTo>
                    <a:pt x="577252" y="198786"/>
                  </a:lnTo>
                  <a:lnTo>
                    <a:pt x="582856" y="196281"/>
                  </a:lnTo>
                  <a:lnTo>
                    <a:pt x="588461" y="193801"/>
                  </a:lnTo>
                  <a:lnTo>
                    <a:pt x="594065" y="191346"/>
                  </a:lnTo>
                  <a:lnTo>
                    <a:pt x="599670" y="188916"/>
                  </a:lnTo>
                  <a:lnTo>
                    <a:pt x="605274" y="186511"/>
                  </a:lnTo>
                  <a:lnTo>
                    <a:pt x="610878" y="184130"/>
                  </a:lnTo>
                  <a:lnTo>
                    <a:pt x="616483" y="181773"/>
                  </a:lnTo>
                  <a:lnTo>
                    <a:pt x="622087" y="179441"/>
                  </a:lnTo>
                  <a:lnTo>
                    <a:pt x="627692" y="177132"/>
                  </a:lnTo>
                  <a:lnTo>
                    <a:pt x="633296" y="174847"/>
                  </a:lnTo>
                  <a:lnTo>
                    <a:pt x="638900" y="172586"/>
                  </a:lnTo>
                  <a:lnTo>
                    <a:pt x="644505" y="170349"/>
                  </a:lnTo>
                  <a:lnTo>
                    <a:pt x="650109" y="168134"/>
                  </a:lnTo>
                  <a:lnTo>
                    <a:pt x="655713" y="165943"/>
                  </a:lnTo>
                  <a:lnTo>
                    <a:pt x="661318" y="163775"/>
                  </a:lnTo>
                  <a:lnTo>
                    <a:pt x="666922" y="161629"/>
                  </a:lnTo>
                  <a:lnTo>
                    <a:pt x="672527" y="159506"/>
                  </a:lnTo>
                  <a:lnTo>
                    <a:pt x="678131" y="157406"/>
                  </a:lnTo>
                  <a:lnTo>
                    <a:pt x="683735" y="155328"/>
                  </a:lnTo>
                  <a:lnTo>
                    <a:pt x="689340" y="153272"/>
                  </a:lnTo>
                  <a:lnTo>
                    <a:pt x="694944" y="151238"/>
                  </a:lnTo>
                  <a:lnTo>
                    <a:pt x="700549" y="149226"/>
                  </a:lnTo>
                  <a:lnTo>
                    <a:pt x="706153" y="147236"/>
                  </a:lnTo>
                  <a:lnTo>
                    <a:pt x="711757" y="145267"/>
                  </a:lnTo>
                  <a:lnTo>
                    <a:pt x="717362" y="143320"/>
                  </a:lnTo>
                  <a:lnTo>
                    <a:pt x="722966" y="141394"/>
                  </a:lnTo>
                  <a:lnTo>
                    <a:pt x="728571" y="139489"/>
                  </a:lnTo>
                  <a:lnTo>
                    <a:pt x="734175" y="137605"/>
                  </a:lnTo>
                  <a:lnTo>
                    <a:pt x="739779" y="135741"/>
                  </a:lnTo>
                  <a:lnTo>
                    <a:pt x="745384" y="133899"/>
                  </a:lnTo>
                  <a:lnTo>
                    <a:pt x="750988" y="132077"/>
                  </a:lnTo>
                  <a:lnTo>
                    <a:pt x="756593" y="130276"/>
                  </a:lnTo>
                  <a:lnTo>
                    <a:pt x="762197" y="128494"/>
                  </a:lnTo>
                  <a:lnTo>
                    <a:pt x="767801" y="126733"/>
                  </a:lnTo>
                  <a:lnTo>
                    <a:pt x="773406" y="124992"/>
                  </a:lnTo>
                  <a:lnTo>
                    <a:pt x="779010" y="123270"/>
                  </a:lnTo>
                  <a:lnTo>
                    <a:pt x="784615" y="121569"/>
                  </a:lnTo>
                  <a:lnTo>
                    <a:pt x="790219" y="119887"/>
                  </a:lnTo>
                  <a:lnTo>
                    <a:pt x="795823" y="118224"/>
                  </a:lnTo>
                  <a:lnTo>
                    <a:pt x="801428" y="116580"/>
                  </a:lnTo>
                  <a:lnTo>
                    <a:pt x="807032" y="114956"/>
                  </a:lnTo>
                  <a:lnTo>
                    <a:pt x="812636" y="113350"/>
                  </a:lnTo>
                  <a:lnTo>
                    <a:pt x="818241" y="111764"/>
                  </a:lnTo>
                  <a:lnTo>
                    <a:pt x="823845" y="110196"/>
                  </a:lnTo>
                  <a:lnTo>
                    <a:pt x="829450" y="108646"/>
                  </a:lnTo>
                  <a:lnTo>
                    <a:pt x="835054" y="107116"/>
                  </a:lnTo>
                  <a:lnTo>
                    <a:pt x="840658" y="105603"/>
                  </a:lnTo>
                  <a:lnTo>
                    <a:pt x="846263" y="104108"/>
                  </a:lnTo>
                  <a:lnTo>
                    <a:pt x="851867" y="102632"/>
                  </a:lnTo>
                  <a:lnTo>
                    <a:pt x="857472" y="101173"/>
                  </a:lnTo>
                  <a:lnTo>
                    <a:pt x="863076" y="99732"/>
                  </a:lnTo>
                  <a:lnTo>
                    <a:pt x="868680" y="98309"/>
                  </a:lnTo>
                  <a:lnTo>
                    <a:pt x="874285" y="96903"/>
                  </a:lnTo>
                  <a:lnTo>
                    <a:pt x="879889" y="95514"/>
                  </a:lnTo>
                  <a:lnTo>
                    <a:pt x="885494" y="94143"/>
                  </a:lnTo>
                  <a:lnTo>
                    <a:pt x="891098" y="92789"/>
                  </a:lnTo>
                  <a:lnTo>
                    <a:pt x="896702" y="91451"/>
                  </a:lnTo>
                  <a:lnTo>
                    <a:pt x="902307" y="90131"/>
                  </a:lnTo>
                  <a:lnTo>
                    <a:pt x="907911" y="88827"/>
                  </a:lnTo>
                  <a:lnTo>
                    <a:pt x="913516" y="87539"/>
                  </a:lnTo>
                  <a:lnTo>
                    <a:pt x="919120" y="86268"/>
                  </a:lnTo>
                  <a:lnTo>
                    <a:pt x="924724" y="85013"/>
                  </a:lnTo>
                  <a:lnTo>
                    <a:pt x="930329" y="83774"/>
                  </a:lnTo>
                  <a:lnTo>
                    <a:pt x="935933" y="82551"/>
                  </a:lnTo>
                  <a:lnTo>
                    <a:pt x="941538" y="81344"/>
                  </a:lnTo>
                  <a:lnTo>
                    <a:pt x="947142" y="80153"/>
                  </a:lnTo>
                  <a:lnTo>
                    <a:pt x="952746" y="78977"/>
                  </a:lnTo>
                  <a:lnTo>
                    <a:pt x="958351" y="77816"/>
                  </a:lnTo>
                  <a:lnTo>
                    <a:pt x="963955" y="76671"/>
                  </a:lnTo>
                  <a:lnTo>
                    <a:pt x="969559" y="75541"/>
                  </a:lnTo>
                  <a:lnTo>
                    <a:pt x="975164" y="74426"/>
                  </a:lnTo>
                  <a:lnTo>
                    <a:pt x="980768" y="73326"/>
                  </a:lnTo>
                  <a:lnTo>
                    <a:pt x="986373" y="72240"/>
                  </a:lnTo>
                  <a:lnTo>
                    <a:pt x="991977" y="71169"/>
                  </a:lnTo>
                  <a:lnTo>
                    <a:pt x="997581" y="70113"/>
                  </a:lnTo>
                  <a:lnTo>
                    <a:pt x="1003186" y="69071"/>
                  </a:lnTo>
                  <a:lnTo>
                    <a:pt x="1008790" y="68043"/>
                  </a:lnTo>
                  <a:lnTo>
                    <a:pt x="1014395" y="67029"/>
                  </a:lnTo>
                  <a:lnTo>
                    <a:pt x="1019999" y="66029"/>
                  </a:lnTo>
                  <a:lnTo>
                    <a:pt x="1025603" y="65043"/>
                  </a:lnTo>
                  <a:lnTo>
                    <a:pt x="1031208" y="64071"/>
                  </a:lnTo>
                  <a:lnTo>
                    <a:pt x="1036812" y="63112"/>
                  </a:lnTo>
                  <a:lnTo>
                    <a:pt x="1042417" y="62166"/>
                  </a:lnTo>
                  <a:lnTo>
                    <a:pt x="1048021" y="61234"/>
                  </a:lnTo>
                  <a:lnTo>
                    <a:pt x="1053625" y="60315"/>
                  </a:lnTo>
                  <a:lnTo>
                    <a:pt x="1059230" y="59409"/>
                  </a:lnTo>
                  <a:lnTo>
                    <a:pt x="1064834" y="58515"/>
                  </a:lnTo>
                  <a:lnTo>
                    <a:pt x="1070439" y="57635"/>
                  </a:lnTo>
                  <a:lnTo>
                    <a:pt x="1076043" y="56767"/>
                  </a:lnTo>
                  <a:lnTo>
                    <a:pt x="1081647" y="55911"/>
                  </a:lnTo>
                  <a:lnTo>
                    <a:pt x="1087252" y="55068"/>
                  </a:lnTo>
                  <a:lnTo>
                    <a:pt x="1092856" y="54237"/>
                  </a:lnTo>
                  <a:lnTo>
                    <a:pt x="1098461" y="53418"/>
                  </a:lnTo>
                  <a:lnTo>
                    <a:pt x="1104065" y="52611"/>
                  </a:lnTo>
                  <a:lnTo>
                    <a:pt x="1109669" y="51815"/>
                  </a:lnTo>
                  <a:lnTo>
                    <a:pt x="1115274" y="51032"/>
                  </a:lnTo>
                  <a:lnTo>
                    <a:pt x="1120878" y="50260"/>
                  </a:lnTo>
                  <a:lnTo>
                    <a:pt x="1126482" y="49499"/>
                  </a:lnTo>
                  <a:lnTo>
                    <a:pt x="1132087" y="48750"/>
                  </a:lnTo>
                  <a:lnTo>
                    <a:pt x="1137691" y="48011"/>
                  </a:lnTo>
                  <a:lnTo>
                    <a:pt x="1143296" y="47284"/>
                  </a:lnTo>
                  <a:lnTo>
                    <a:pt x="1148900" y="46567"/>
                  </a:lnTo>
                  <a:lnTo>
                    <a:pt x="1154504" y="45862"/>
                  </a:lnTo>
                  <a:lnTo>
                    <a:pt x="1160109" y="45166"/>
                  </a:lnTo>
                  <a:lnTo>
                    <a:pt x="1165713" y="44482"/>
                  </a:lnTo>
                  <a:lnTo>
                    <a:pt x="1171318" y="43807"/>
                  </a:lnTo>
                  <a:lnTo>
                    <a:pt x="1176922" y="43143"/>
                  </a:lnTo>
                  <a:lnTo>
                    <a:pt x="1182526" y="42489"/>
                  </a:lnTo>
                  <a:lnTo>
                    <a:pt x="1188131" y="41845"/>
                  </a:lnTo>
                  <a:lnTo>
                    <a:pt x="1193735" y="41211"/>
                  </a:lnTo>
                  <a:lnTo>
                    <a:pt x="1199340" y="40586"/>
                  </a:lnTo>
                  <a:lnTo>
                    <a:pt x="1204944" y="39971"/>
                  </a:lnTo>
                  <a:lnTo>
                    <a:pt x="1210548" y="39366"/>
                  </a:lnTo>
                  <a:lnTo>
                    <a:pt x="1216153" y="38769"/>
                  </a:lnTo>
                  <a:lnTo>
                    <a:pt x="1221757" y="38182"/>
                  </a:lnTo>
                  <a:lnTo>
                    <a:pt x="1227362" y="37604"/>
                  </a:lnTo>
                  <a:lnTo>
                    <a:pt x="1232966" y="37035"/>
                  </a:lnTo>
                  <a:lnTo>
                    <a:pt x="1238570" y="36475"/>
                  </a:lnTo>
                  <a:lnTo>
                    <a:pt x="1244175" y="35923"/>
                  </a:lnTo>
                  <a:lnTo>
                    <a:pt x="1249779" y="35380"/>
                  </a:lnTo>
                  <a:lnTo>
                    <a:pt x="1255384" y="34845"/>
                  </a:lnTo>
                  <a:lnTo>
                    <a:pt x="1260988" y="34319"/>
                  </a:lnTo>
                  <a:lnTo>
                    <a:pt x="1266592" y="33801"/>
                  </a:lnTo>
                  <a:lnTo>
                    <a:pt x="1272197" y="33290"/>
                  </a:lnTo>
                  <a:lnTo>
                    <a:pt x="1277801" y="32788"/>
                  </a:lnTo>
                  <a:lnTo>
                    <a:pt x="1283406" y="32294"/>
                  </a:lnTo>
                  <a:lnTo>
                    <a:pt x="1289010" y="31807"/>
                  </a:lnTo>
                  <a:lnTo>
                    <a:pt x="1294614" y="31328"/>
                  </a:lnTo>
                  <a:lnTo>
                    <a:pt x="1300219" y="30856"/>
                  </a:lnTo>
                  <a:lnTo>
                    <a:pt x="1305823" y="30392"/>
                  </a:lnTo>
                  <a:lnTo>
                    <a:pt x="1311427" y="29935"/>
                  </a:lnTo>
                  <a:lnTo>
                    <a:pt x="1317032" y="29485"/>
                  </a:lnTo>
                  <a:lnTo>
                    <a:pt x="1322636" y="29042"/>
                  </a:lnTo>
                  <a:lnTo>
                    <a:pt x="1328241" y="28605"/>
                  </a:lnTo>
                  <a:lnTo>
                    <a:pt x="1333845" y="28176"/>
                  </a:lnTo>
                  <a:lnTo>
                    <a:pt x="1339449" y="27753"/>
                  </a:lnTo>
                  <a:lnTo>
                    <a:pt x="1345054" y="27337"/>
                  </a:lnTo>
                  <a:lnTo>
                    <a:pt x="1350658" y="26927"/>
                  </a:lnTo>
                  <a:lnTo>
                    <a:pt x="1356263" y="26524"/>
                  </a:lnTo>
                  <a:lnTo>
                    <a:pt x="1361867" y="26126"/>
                  </a:lnTo>
                  <a:lnTo>
                    <a:pt x="1367471" y="25735"/>
                  </a:lnTo>
                  <a:lnTo>
                    <a:pt x="1373076" y="25350"/>
                  </a:lnTo>
                  <a:lnTo>
                    <a:pt x="1378680" y="24971"/>
                  </a:lnTo>
                  <a:lnTo>
                    <a:pt x="1384285" y="24597"/>
                  </a:lnTo>
                  <a:lnTo>
                    <a:pt x="1389889" y="24229"/>
                  </a:lnTo>
                  <a:lnTo>
                    <a:pt x="1395493" y="23867"/>
                  </a:lnTo>
                  <a:lnTo>
                    <a:pt x="1401098" y="23510"/>
                  </a:lnTo>
                  <a:lnTo>
                    <a:pt x="1406702" y="23158"/>
                  </a:lnTo>
                  <a:lnTo>
                    <a:pt x="1412307" y="22812"/>
                  </a:lnTo>
                  <a:lnTo>
                    <a:pt x="1417911" y="22471"/>
                  </a:lnTo>
                  <a:lnTo>
                    <a:pt x="1423515" y="22135"/>
                  </a:lnTo>
                  <a:lnTo>
                    <a:pt x="1429120" y="21804"/>
                  </a:lnTo>
                  <a:lnTo>
                    <a:pt x="1434724" y="21477"/>
                  </a:lnTo>
                  <a:lnTo>
                    <a:pt x="1440329" y="21156"/>
                  </a:lnTo>
                  <a:lnTo>
                    <a:pt x="1445933" y="20839"/>
                  </a:lnTo>
                  <a:lnTo>
                    <a:pt x="1451537" y="20526"/>
                  </a:lnTo>
                  <a:lnTo>
                    <a:pt x="1457142" y="20218"/>
                  </a:lnTo>
                  <a:lnTo>
                    <a:pt x="1462746" y="19914"/>
                  </a:lnTo>
                  <a:lnTo>
                    <a:pt x="1468350" y="19615"/>
                  </a:lnTo>
                  <a:lnTo>
                    <a:pt x="1473955" y="19319"/>
                  </a:lnTo>
                  <a:lnTo>
                    <a:pt x="1479559" y="19027"/>
                  </a:lnTo>
                  <a:lnTo>
                    <a:pt x="1485164" y="18740"/>
                  </a:lnTo>
                  <a:lnTo>
                    <a:pt x="1490768" y="18456"/>
                  </a:lnTo>
                  <a:lnTo>
                    <a:pt x="1496372" y="18176"/>
                  </a:lnTo>
                  <a:lnTo>
                    <a:pt x="1501977" y="17899"/>
                  </a:lnTo>
                  <a:lnTo>
                    <a:pt x="1507581" y="17626"/>
                  </a:lnTo>
                  <a:lnTo>
                    <a:pt x="1513186" y="17356"/>
                  </a:lnTo>
                  <a:lnTo>
                    <a:pt x="1518790" y="17089"/>
                  </a:lnTo>
                  <a:lnTo>
                    <a:pt x="1524394" y="16826"/>
                  </a:lnTo>
                  <a:lnTo>
                    <a:pt x="1529999" y="16565"/>
                  </a:lnTo>
                  <a:lnTo>
                    <a:pt x="1535603" y="16307"/>
                  </a:lnTo>
                  <a:lnTo>
                    <a:pt x="1541208" y="16052"/>
                  </a:lnTo>
                  <a:lnTo>
                    <a:pt x="1546812" y="15800"/>
                  </a:lnTo>
                  <a:lnTo>
                    <a:pt x="1552416" y="15550"/>
                  </a:lnTo>
                  <a:lnTo>
                    <a:pt x="1558021" y="15302"/>
                  </a:lnTo>
                  <a:lnTo>
                    <a:pt x="1563625" y="15056"/>
                  </a:lnTo>
                  <a:lnTo>
                    <a:pt x="1569230" y="14812"/>
                  </a:lnTo>
                  <a:lnTo>
                    <a:pt x="1574834" y="14570"/>
                  </a:lnTo>
                  <a:lnTo>
                    <a:pt x="1580438" y="14330"/>
                  </a:lnTo>
                  <a:lnTo>
                    <a:pt x="1586043" y="14091"/>
                  </a:lnTo>
                  <a:lnTo>
                    <a:pt x="1591647" y="13854"/>
                  </a:lnTo>
                  <a:lnTo>
                    <a:pt x="1597252" y="13617"/>
                  </a:lnTo>
                  <a:lnTo>
                    <a:pt x="1602856" y="13382"/>
                  </a:lnTo>
                  <a:lnTo>
                    <a:pt x="1608460" y="13147"/>
                  </a:lnTo>
                  <a:lnTo>
                    <a:pt x="1614065" y="12912"/>
                  </a:lnTo>
                  <a:lnTo>
                    <a:pt x="1619669" y="12678"/>
                  </a:lnTo>
                  <a:lnTo>
                    <a:pt x="1625273" y="12444"/>
                  </a:lnTo>
                  <a:lnTo>
                    <a:pt x="1630878" y="12210"/>
                  </a:lnTo>
                  <a:lnTo>
                    <a:pt x="1636482" y="11975"/>
                  </a:lnTo>
                  <a:lnTo>
                    <a:pt x="1642087" y="11739"/>
                  </a:lnTo>
                  <a:lnTo>
                    <a:pt x="1647691" y="11503"/>
                  </a:lnTo>
                  <a:lnTo>
                    <a:pt x="1653295" y="11265"/>
                  </a:lnTo>
                  <a:lnTo>
                    <a:pt x="1658900" y="11025"/>
                  </a:lnTo>
                  <a:lnTo>
                    <a:pt x="1664504" y="10784"/>
                  </a:lnTo>
                  <a:lnTo>
                    <a:pt x="1670109" y="10541"/>
                  </a:lnTo>
                  <a:lnTo>
                    <a:pt x="1675713" y="10295"/>
                  </a:lnTo>
                  <a:lnTo>
                    <a:pt x="1681317" y="10047"/>
                  </a:lnTo>
                  <a:lnTo>
                    <a:pt x="1686922" y="9796"/>
                  </a:lnTo>
                  <a:lnTo>
                    <a:pt x="1692526" y="9541"/>
                  </a:lnTo>
                  <a:lnTo>
                    <a:pt x="1698131" y="9283"/>
                  </a:lnTo>
                  <a:lnTo>
                    <a:pt x="1703735" y="9021"/>
                  </a:lnTo>
                  <a:lnTo>
                    <a:pt x="1709339" y="8756"/>
                  </a:lnTo>
                  <a:lnTo>
                    <a:pt x="1714944" y="8486"/>
                  </a:lnTo>
                  <a:lnTo>
                    <a:pt x="1720548" y="8212"/>
                  </a:lnTo>
                  <a:lnTo>
                    <a:pt x="1726153" y="7934"/>
                  </a:lnTo>
                  <a:lnTo>
                    <a:pt x="1731757" y="7652"/>
                  </a:lnTo>
                  <a:lnTo>
                    <a:pt x="1737361" y="7365"/>
                  </a:lnTo>
                  <a:lnTo>
                    <a:pt x="1742966" y="7073"/>
                  </a:lnTo>
                  <a:lnTo>
                    <a:pt x="1748570" y="6778"/>
                  </a:lnTo>
                  <a:lnTo>
                    <a:pt x="1754175" y="6479"/>
                  </a:lnTo>
                  <a:lnTo>
                    <a:pt x="1759779" y="6176"/>
                  </a:lnTo>
                  <a:lnTo>
                    <a:pt x="1765383" y="5870"/>
                  </a:lnTo>
                  <a:lnTo>
                    <a:pt x="1770988" y="5561"/>
                  </a:lnTo>
                  <a:lnTo>
                    <a:pt x="1776592" y="5250"/>
                  </a:lnTo>
                  <a:lnTo>
                    <a:pt x="1782196" y="4937"/>
                  </a:lnTo>
                  <a:lnTo>
                    <a:pt x="1787801" y="4624"/>
                  </a:lnTo>
                  <a:lnTo>
                    <a:pt x="1793405" y="4310"/>
                  </a:lnTo>
                  <a:lnTo>
                    <a:pt x="1799010" y="3997"/>
                  </a:lnTo>
                  <a:lnTo>
                    <a:pt x="1804614" y="3686"/>
                  </a:lnTo>
                  <a:lnTo>
                    <a:pt x="1810218" y="3377"/>
                  </a:lnTo>
                  <a:lnTo>
                    <a:pt x="1815823" y="3072"/>
                  </a:lnTo>
                  <a:lnTo>
                    <a:pt x="1821427" y="2772"/>
                  </a:lnTo>
                  <a:lnTo>
                    <a:pt x="1827032" y="2477"/>
                  </a:lnTo>
                  <a:lnTo>
                    <a:pt x="1832636" y="2188"/>
                  </a:lnTo>
                  <a:lnTo>
                    <a:pt x="1838240" y="1907"/>
                  </a:lnTo>
                  <a:lnTo>
                    <a:pt x="1843845" y="1634"/>
                  </a:lnTo>
                  <a:lnTo>
                    <a:pt x="1849449" y="1370"/>
                  </a:lnTo>
                  <a:lnTo>
                    <a:pt x="1855054" y="1115"/>
                  </a:lnTo>
                  <a:lnTo>
                    <a:pt x="1860658" y="871"/>
                  </a:lnTo>
                  <a:lnTo>
                    <a:pt x="1866262" y="636"/>
                  </a:lnTo>
                  <a:lnTo>
                    <a:pt x="1871867" y="413"/>
                  </a:lnTo>
                  <a:lnTo>
                    <a:pt x="1877471" y="201"/>
                  </a:lnTo>
                  <a:lnTo>
                    <a:pt x="1883076" y="0"/>
                  </a:lnTo>
                  <a:lnTo>
                    <a:pt x="1883076" y="207110"/>
                  </a:lnTo>
                  <a:lnTo>
                    <a:pt x="1877471" y="221187"/>
                  </a:lnTo>
                  <a:lnTo>
                    <a:pt x="1871867" y="235764"/>
                  </a:lnTo>
                  <a:lnTo>
                    <a:pt x="1866262" y="250800"/>
                  </a:lnTo>
                  <a:lnTo>
                    <a:pt x="1860658" y="266246"/>
                  </a:lnTo>
                  <a:lnTo>
                    <a:pt x="1855054" y="282049"/>
                  </a:lnTo>
                  <a:lnTo>
                    <a:pt x="1849449" y="298146"/>
                  </a:lnTo>
                  <a:lnTo>
                    <a:pt x="1843845" y="314472"/>
                  </a:lnTo>
                  <a:lnTo>
                    <a:pt x="1838240" y="330954"/>
                  </a:lnTo>
                  <a:lnTo>
                    <a:pt x="1832636" y="347519"/>
                  </a:lnTo>
                  <a:lnTo>
                    <a:pt x="1827032" y="364090"/>
                  </a:lnTo>
                  <a:lnTo>
                    <a:pt x="1821427" y="380589"/>
                  </a:lnTo>
                  <a:lnTo>
                    <a:pt x="1815823" y="396939"/>
                  </a:lnTo>
                  <a:lnTo>
                    <a:pt x="1810218" y="413064"/>
                  </a:lnTo>
                  <a:lnTo>
                    <a:pt x="1804614" y="428892"/>
                  </a:lnTo>
                  <a:lnTo>
                    <a:pt x="1799010" y="444356"/>
                  </a:lnTo>
                  <a:lnTo>
                    <a:pt x="1793405" y="459391"/>
                  </a:lnTo>
                  <a:lnTo>
                    <a:pt x="1787801" y="473943"/>
                  </a:lnTo>
                  <a:lnTo>
                    <a:pt x="1782196" y="487960"/>
                  </a:lnTo>
                  <a:lnTo>
                    <a:pt x="1776592" y="501401"/>
                  </a:lnTo>
                  <a:lnTo>
                    <a:pt x="1770988" y="514230"/>
                  </a:lnTo>
                  <a:lnTo>
                    <a:pt x="1765383" y="526420"/>
                  </a:lnTo>
                  <a:lnTo>
                    <a:pt x="1759779" y="537951"/>
                  </a:lnTo>
                  <a:lnTo>
                    <a:pt x="1754175" y="548809"/>
                  </a:lnTo>
                  <a:lnTo>
                    <a:pt x="1748570" y="558988"/>
                  </a:lnTo>
                  <a:lnTo>
                    <a:pt x="1742966" y="568487"/>
                  </a:lnTo>
                  <a:lnTo>
                    <a:pt x="1737361" y="577313"/>
                  </a:lnTo>
                  <a:lnTo>
                    <a:pt x="1731757" y="585474"/>
                  </a:lnTo>
                  <a:lnTo>
                    <a:pt x="1726153" y="592984"/>
                  </a:lnTo>
                  <a:lnTo>
                    <a:pt x="1720548" y="599862"/>
                  </a:lnTo>
                  <a:lnTo>
                    <a:pt x="1714944" y="606127"/>
                  </a:lnTo>
                  <a:lnTo>
                    <a:pt x="1709339" y="611803"/>
                  </a:lnTo>
                  <a:lnTo>
                    <a:pt x="1703735" y="616913"/>
                  </a:lnTo>
                  <a:lnTo>
                    <a:pt x="1698131" y="621482"/>
                  </a:lnTo>
                  <a:lnTo>
                    <a:pt x="1692526" y="625539"/>
                  </a:lnTo>
                  <a:lnTo>
                    <a:pt x="1686922" y="629107"/>
                  </a:lnTo>
                  <a:lnTo>
                    <a:pt x="1681317" y="632215"/>
                  </a:lnTo>
                  <a:lnTo>
                    <a:pt x="1675713" y="634888"/>
                  </a:lnTo>
                  <a:lnTo>
                    <a:pt x="1670109" y="637151"/>
                  </a:lnTo>
                  <a:lnTo>
                    <a:pt x="1664504" y="639029"/>
                  </a:lnTo>
                  <a:lnTo>
                    <a:pt x="1658900" y="640547"/>
                  </a:lnTo>
                  <a:lnTo>
                    <a:pt x="1653295" y="641727"/>
                  </a:lnTo>
                  <a:lnTo>
                    <a:pt x="1647691" y="642590"/>
                  </a:lnTo>
                  <a:lnTo>
                    <a:pt x="1642087" y="643158"/>
                  </a:lnTo>
                  <a:lnTo>
                    <a:pt x="1636482" y="643450"/>
                  </a:lnTo>
                  <a:lnTo>
                    <a:pt x="1630878" y="643484"/>
                  </a:lnTo>
                  <a:lnTo>
                    <a:pt x="1625273" y="643278"/>
                  </a:lnTo>
                  <a:lnTo>
                    <a:pt x="1619669" y="642847"/>
                  </a:lnTo>
                  <a:lnTo>
                    <a:pt x="1614065" y="642206"/>
                  </a:lnTo>
                  <a:lnTo>
                    <a:pt x="1608460" y="641369"/>
                  </a:lnTo>
                  <a:lnTo>
                    <a:pt x="1602856" y="640350"/>
                  </a:lnTo>
                  <a:lnTo>
                    <a:pt x="1597252" y="639159"/>
                  </a:lnTo>
                  <a:lnTo>
                    <a:pt x="1591647" y="637809"/>
                  </a:lnTo>
                  <a:lnTo>
                    <a:pt x="1586043" y="636308"/>
                  </a:lnTo>
                  <a:lnTo>
                    <a:pt x="1580438" y="634667"/>
                  </a:lnTo>
                  <a:lnTo>
                    <a:pt x="1574834" y="632894"/>
                  </a:lnTo>
                  <a:lnTo>
                    <a:pt x="1569230" y="630997"/>
                  </a:lnTo>
                  <a:lnTo>
                    <a:pt x="1563625" y="628984"/>
                  </a:lnTo>
                  <a:lnTo>
                    <a:pt x="1558021" y="626860"/>
                  </a:lnTo>
                  <a:lnTo>
                    <a:pt x="1552416" y="624632"/>
                  </a:lnTo>
                  <a:lnTo>
                    <a:pt x="1546812" y="622306"/>
                  </a:lnTo>
                  <a:lnTo>
                    <a:pt x="1541208" y="619887"/>
                  </a:lnTo>
                  <a:lnTo>
                    <a:pt x="1535603" y="617379"/>
                  </a:lnTo>
                  <a:lnTo>
                    <a:pt x="1529999" y="614787"/>
                  </a:lnTo>
                  <a:lnTo>
                    <a:pt x="1524394" y="612115"/>
                  </a:lnTo>
                  <a:lnTo>
                    <a:pt x="1518790" y="609366"/>
                  </a:lnTo>
                  <a:lnTo>
                    <a:pt x="1513186" y="606545"/>
                  </a:lnTo>
                  <a:lnTo>
                    <a:pt x="1507581" y="603653"/>
                  </a:lnTo>
                  <a:lnTo>
                    <a:pt x="1501977" y="600695"/>
                  </a:lnTo>
                  <a:lnTo>
                    <a:pt x="1496372" y="597672"/>
                  </a:lnTo>
                  <a:lnTo>
                    <a:pt x="1490768" y="594587"/>
                  </a:lnTo>
                  <a:lnTo>
                    <a:pt x="1485164" y="591442"/>
                  </a:lnTo>
                  <a:lnTo>
                    <a:pt x="1479559" y="588240"/>
                  </a:lnTo>
                  <a:lnTo>
                    <a:pt x="1473955" y="584983"/>
                  </a:lnTo>
                  <a:lnTo>
                    <a:pt x="1468350" y="581672"/>
                  </a:lnTo>
                  <a:lnTo>
                    <a:pt x="1462746" y="578310"/>
                  </a:lnTo>
                  <a:lnTo>
                    <a:pt x="1457142" y="574897"/>
                  </a:lnTo>
                  <a:lnTo>
                    <a:pt x="1451537" y="571436"/>
                  </a:lnTo>
                  <a:lnTo>
                    <a:pt x="1445933" y="567928"/>
                  </a:lnTo>
                  <a:lnTo>
                    <a:pt x="1440329" y="564375"/>
                  </a:lnTo>
                  <a:lnTo>
                    <a:pt x="1434724" y="560778"/>
                  </a:lnTo>
                  <a:lnTo>
                    <a:pt x="1429120" y="557138"/>
                  </a:lnTo>
                  <a:lnTo>
                    <a:pt x="1423515" y="553457"/>
                  </a:lnTo>
                  <a:lnTo>
                    <a:pt x="1417911" y="549737"/>
                  </a:lnTo>
                  <a:lnTo>
                    <a:pt x="1412307" y="545977"/>
                  </a:lnTo>
                  <a:lnTo>
                    <a:pt x="1406702" y="542181"/>
                  </a:lnTo>
                  <a:lnTo>
                    <a:pt x="1401098" y="538349"/>
                  </a:lnTo>
                  <a:lnTo>
                    <a:pt x="1395493" y="534482"/>
                  </a:lnTo>
                  <a:lnTo>
                    <a:pt x="1389889" y="530582"/>
                  </a:lnTo>
                  <a:lnTo>
                    <a:pt x="1384285" y="526650"/>
                  </a:lnTo>
                  <a:lnTo>
                    <a:pt x="1378680" y="522688"/>
                  </a:lnTo>
                  <a:lnTo>
                    <a:pt x="1373076" y="518695"/>
                  </a:lnTo>
                  <a:lnTo>
                    <a:pt x="1367471" y="514675"/>
                  </a:lnTo>
                  <a:lnTo>
                    <a:pt x="1361867" y="510628"/>
                  </a:lnTo>
                  <a:lnTo>
                    <a:pt x="1356263" y="506555"/>
                  </a:lnTo>
                  <a:lnTo>
                    <a:pt x="1350658" y="502458"/>
                  </a:lnTo>
                  <a:lnTo>
                    <a:pt x="1345054" y="498338"/>
                  </a:lnTo>
                  <a:lnTo>
                    <a:pt x="1339449" y="494197"/>
                  </a:lnTo>
                  <a:lnTo>
                    <a:pt x="1333845" y="490036"/>
                  </a:lnTo>
                  <a:lnTo>
                    <a:pt x="1328241" y="485856"/>
                  </a:lnTo>
                  <a:lnTo>
                    <a:pt x="1322636" y="481659"/>
                  </a:lnTo>
                  <a:lnTo>
                    <a:pt x="1317032" y="477446"/>
                  </a:lnTo>
                  <a:lnTo>
                    <a:pt x="1311427" y="473219"/>
                  </a:lnTo>
                  <a:lnTo>
                    <a:pt x="1305823" y="468979"/>
                  </a:lnTo>
                  <a:lnTo>
                    <a:pt x="1300219" y="464727"/>
                  </a:lnTo>
                  <a:lnTo>
                    <a:pt x="1294614" y="460466"/>
                  </a:lnTo>
                  <a:lnTo>
                    <a:pt x="1289010" y="456196"/>
                  </a:lnTo>
                  <a:lnTo>
                    <a:pt x="1283406" y="451919"/>
                  </a:lnTo>
                  <a:lnTo>
                    <a:pt x="1277801" y="447638"/>
                  </a:lnTo>
                  <a:lnTo>
                    <a:pt x="1272197" y="443352"/>
                  </a:lnTo>
                  <a:lnTo>
                    <a:pt x="1266592" y="439065"/>
                  </a:lnTo>
                  <a:lnTo>
                    <a:pt x="1260988" y="434776"/>
                  </a:lnTo>
                  <a:lnTo>
                    <a:pt x="1255384" y="430489"/>
                  </a:lnTo>
                  <a:lnTo>
                    <a:pt x="1249779" y="426205"/>
                  </a:lnTo>
                  <a:lnTo>
                    <a:pt x="1244175" y="421925"/>
                  </a:lnTo>
                  <a:lnTo>
                    <a:pt x="1238570" y="417650"/>
                  </a:lnTo>
                  <a:lnTo>
                    <a:pt x="1232966" y="413383"/>
                  </a:lnTo>
                  <a:lnTo>
                    <a:pt x="1227362" y="409126"/>
                  </a:lnTo>
                  <a:lnTo>
                    <a:pt x="1221757" y="404879"/>
                  </a:lnTo>
                  <a:lnTo>
                    <a:pt x="1216153" y="400644"/>
                  </a:lnTo>
                  <a:lnTo>
                    <a:pt x="1210548" y="396423"/>
                  </a:lnTo>
                  <a:lnTo>
                    <a:pt x="1204944" y="392218"/>
                  </a:lnTo>
                  <a:lnTo>
                    <a:pt x="1199340" y="388030"/>
                  </a:lnTo>
                  <a:lnTo>
                    <a:pt x="1193735" y="383860"/>
                  </a:lnTo>
                  <a:lnTo>
                    <a:pt x="1188131" y="379711"/>
                  </a:lnTo>
                  <a:lnTo>
                    <a:pt x="1182526" y="375584"/>
                  </a:lnTo>
                  <a:lnTo>
                    <a:pt x="1176922" y="371480"/>
                  </a:lnTo>
                  <a:lnTo>
                    <a:pt x="1171318" y="367401"/>
                  </a:lnTo>
                  <a:lnTo>
                    <a:pt x="1165713" y="363349"/>
                  </a:lnTo>
                  <a:lnTo>
                    <a:pt x="1160109" y="359325"/>
                  </a:lnTo>
                  <a:lnTo>
                    <a:pt x="1154504" y="355330"/>
                  </a:lnTo>
                  <a:lnTo>
                    <a:pt x="1148900" y="351366"/>
                  </a:lnTo>
                  <a:lnTo>
                    <a:pt x="1143296" y="347434"/>
                  </a:lnTo>
                  <a:lnTo>
                    <a:pt x="1137691" y="343537"/>
                  </a:lnTo>
                  <a:lnTo>
                    <a:pt x="1132087" y="339674"/>
                  </a:lnTo>
                  <a:lnTo>
                    <a:pt x="1126482" y="335848"/>
                  </a:lnTo>
                  <a:lnTo>
                    <a:pt x="1120878" y="332060"/>
                  </a:lnTo>
                  <a:lnTo>
                    <a:pt x="1115274" y="328311"/>
                  </a:lnTo>
                  <a:lnTo>
                    <a:pt x="1109669" y="324603"/>
                  </a:lnTo>
                  <a:lnTo>
                    <a:pt x="1104065" y="320936"/>
                  </a:lnTo>
                  <a:lnTo>
                    <a:pt x="1098461" y="317313"/>
                  </a:lnTo>
                  <a:lnTo>
                    <a:pt x="1092856" y="313733"/>
                  </a:lnTo>
                  <a:lnTo>
                    <a:pt x="1087252" y="310199"/>
                  </a:lnTo>
                  <a:lnTo>
                    <a:pt x="1081647" y="306711"/>
                  </a:lnTo>
                  <a:lnTo>
                    <a:pt x="1076043" y="303271"/>
                  </a:lnTo>
                  <a:lnTo>
                    <a:pt x="1070439" y="299879"/>
                  </a:lnTo>
                  <a:lnTo>
                    <a:pt x="1064834" y="296537"/>
                  </a:lnTo>
                  <a:lnTo>
                    <a:pt x="1059230" y="293245"/>
                  </a:lnTo>
                  <a:lnTo>
                    <a:pt x="1053625" y="290005"/>
                  </a:lnTo>
                  <a:lnTo>
                    <a:pt x="1048021" y="286817"/>
                  </a:lnTo>
                  <a:lnTo>
                    <a:pt x="1042417" y="283683"/>
                  </a:lnTo>
                  <a:lnTo>
                    <a:pt x="1036812" y="280602"/>
                  </a:lnTo>
                  <a:lnTo>
                    <a:pt x="1031208" y="277576"/>
                  </a:lnTo>
                  <a:lnTo>
                    <a:pt x="1025603" y="274606"/>
                  </a:lnTo>
                  <a:lnTo>
                    <a:pt x="1019999" y="271693"/>
                  </a:lnTo>
                  <a:lnTo>
                    <a:pt x="1014395" y="268836"/>
                  </a:lnTo>
                  <a:lnTo>
                    <a:pt x="1008790" y="266037"/>
                  </a:lnTo>
                  <a:lnTo>
                    <a:pt x="1003186" y="263296"/>
                  </a:lnTo>
                  <a:lnTo>
                    <a:pt x="997581" y="260613"/>
                  </a:lnTo>
                  <a:lnTo>
                    <a:pt x="991977" y="257991"/>
                  </a:lnTo>
                  <a:lnTo>
                    <a:pt x="986373" y="255428"/>
                  </a:lnTo>
                  <a:lnTo>
                    <a:pt x="980768" y="252925"/>
                  </a:lnTo>
                  <a:lnTo>
                    <a:pt x="975164" y="250483"/>
                  </a:lnTo>
                  <a:lnTo>
                    <a:pt x="969559" y="248102"/>
                  </a:lnTo>
                  <a:lnTo>
                    <a:pt x="963955" y="245782"/>
                  </a:lnTo>
                  <a:lnTo>
                    <a:pt x="958351" y="243524"/>
                  </a:lnTo>
                  <a:lnTo>
                    <a:pt x="952746" y="241328"/>
                  </a:lnTo>
                  <a:lnTo>
                    <a:pt x="947142" y="239195"/>
                  </a:lnTo>
                  <a:lnTo>
                    <a:pt x="941538" y="237124"/>
                  </a:lnTo>
                  <a:lnTo>
                    <a:pt x="935933" y="235115"/>
                  </a:lnTo>
                  <a:lnTo>
                    <a:pt x="930329" y="233170"/>
                  </a:lnTo>
                  <a:lnTo>
                    <a:pt x="924724" y="231287"/>
                  </a:lnTo>
                  <a:lnTo>
                    <a:pt x="919120" y="229468"/>
                  </a:lnTo>
                  <a:lnTo>
                    <a:pt x="913516" y="227711"/>
                  </a:lnTo>
                  <a:lnTo>
                    <a:pt x="907911" y="226018"/>
                  </a:lnTo>
                  <a:lnTo>
                    <a:pt x="902307" y="224388"/>
                  </a:lnTo>
                  <a:lnTo>
                    <a:pt x="896702" y="222822"/>
                  </a:lnTo>
                  <a:lnTo>
                    <a:pt x="891098" y="221318"/>
                  </a:lnTo>
                  <a:lnTo>
                    <a:pt x="885494" y="219878"/>
                  </a:lnTo>
                  <a:lnTo>
                    <a:pt x="879889" y="218501"/>
                  </a:lnTo>
                  <a:lnTo>
                    <a:pt x="874285" y="217186"/>
                  </a:lnTo>
                  <a:lnTo>
                    <a:pt x="868680" y="215935"/>
                  </a:lnTo>
                  <a:lnTo>
                    <a:pt x="863076" y="214746"/>
                  </a:lnTo>
                  <a:lnTo>
                    <a:pt x="857472" y="213620"/>
                  </a:lnTo>
                  <a:lnTo>
                    <a:pt x="851867" y="212557"/>
                  </a:lnTo>
                  <a:lnTo>
                    <a:pt x="846263" y="211555"/>
                  </a:lnTo>
                  <a:lnTo>
                    <a:pt x="840658" y="210616"/>
                  </a:lnTo>
                  <a:lnTo>
                    <a:pt x="835054" y="209738"/>
                  </a:lnTo>
                  <a:lnTo>
                    <a:pt x="829450" y="208922"/>
                  </a:lnTo>
                  <a:lnTo>
                    <a:pt x="823845" y="208168"/>
                  </a:lnTo>
                  <a:lnTo>
                    <a:pt x="818241" y="207474"/>
                  </a:lnTo>
                  <a:lnTo>
                    <a:pt x="812636" y="206841"/>
                  </a:lnTo>
                  <a:lnTo>
                    <a:pt x="807032" y="206269"/>
                  </a:lnTo>
                  <a:lnTo>
                    <a:pt x="801428" y="205756"/>
                  </a:lnTo>
                  <a:lnTo>
                    <a:pt x="795823" y="205304"/>
                  </a:lnTo>
                  <a:lnTo>
                    <a:pt x="790219" y="204912"/>
                  </a:lnTo>
                  <a:lnTo>
                    <a:pt x="784615" y="204578"/>
                  </a:lnTo>
                  <a:lnTo>
                    <a:pt x="779010" y="204304"/>
                  </a:lnTo>
                  <a:lnTo>
                    <a:pt x="773406" y="204088"/>
                  </a:lnTo>
                  <a:lnTo>
                    <a:pt x="767801" y="203930"/>
                  </a:lnTo>
                  <a:lnTo>
                    <a:pt x="762197" y="203831"/>
                  </a:lnTo>
                  <a:lnTo>
                    <a:pt x="756593" y="203789"/>
                  </a:lnTo>
                  <a:lnTo>
                    <a:pt x="750988" y="203804"/>
                  </a:lnTo>
                  <a:lnTo>
                    <a:pt x="745384" y="203876"/>
                  </a:lnTo>
                  <a:lnTo>
                    <a:pt x="739779" y="204004"/>
                  </a:lnTo>
                  <a:lnTo>
                    <a:pt x="734175" y="204189"/>
                  </a:lnTo>
                  <a:lnTo>
                    <a:pt x="728571" y="204429"/>
                  </a:lnTo>
                  <a:lnTo>
                    <a:pt x="722966" y="204725"/>
                  </a:lnTo>
                  <a:lnTo>
                    <a:pt x="717362" y="205076"/>
                  </a:lnTo>
                  <a:lnTo>
                    <a:pt x="711757" y="205481"/>
                  </a:lnTo>
                  <a:lnTo>
                    <a:pt x="706153" y="205941"/>
                  </a:lnTo>
                  <a:lnTo>
                    <a:pt x="700549" y="206454"/>
                  </a:lnTo>
                  <a:lnTo>
                    <a:pt x="694944" y="207022"/>
                  </a:lnTo>
                  <a:lnTo>
                    <a:pt x="689340" y="207642"/>
                  </a:lnTo>
                  <a:lnTo>
                    <a:pt x="683735" y="208315"/>
                  </a:lnTo>
                  <a:lnTo>
                    <a:pt x="678131" y="209041"/>
                  </a:lnTo>
                  <a:lnTo>
                    <a:pt x="672527" y="209819"/>
                  </a:lnTo>
                  <a:lnTo>
                    <a:pt x="666922" y="210649"/>
                  </a:lnTo>
                  <a:lnTo>
                    <a:pt x="661318" y="211530"/>
                  </a:lnTo>
                  <a:lnTo>
                    <a:pt x="655713" y="212462"/>
                  </a:lnTo>
                  <a:lnTo>
                    <a:pt x="650109" y="213445"/>
                  </a:lnTo>
                  <a:lnTo>
                    <a:pt x="644505" y="214478"/>
                  </a:lnTo>
                  <a:lnTo>
                    <a:pt x="638900" y="215562"/>
                  </a:lnTo>
                  <a:lnTo>
                    <a:pt x="633296" y="216695"/>
                  </a:lnTo>
                  <a:lnTo>
                    <a:pt x="627692" y="217877"/>
                  </a:lnTo>
                  <a:lnTo>
                    <a:pt x="622087" y="219109"/>
                  </a:lnTo>
                  <a:lnTo>
                    <a:pt x="616483" y="220390"/>
                  </a:lnTo>
                  <a:lnTo>
                    <a:pt x="610878" y="221719"/>
                  </a:lnTo>
                  <a:lnTo>
                    <a:pt x="605274" y="223096"/>
                  </a:lnTo>
                  <a:lnTo>
                    <a:pt x="599670" y="224522"/>
                  </a:lnTo>
                  <a:lnTo>
                    <a:pt x="594065" y="225995"/>
                  </a:lnTo>
                  <a:lnTo>
                    <a:pt x="588461" y="227515"/>
                  </a:lnTo>
                  <a:lnTo>
                    <a:pt x="582856" y="229083"/>
                  </a:lnTo>
                  <a:lnTo>
                    <a:pt x="577252" y="230697"/>
                  </a:lnTo>
                  <a:lnTo>
                    <a:pt x="571648" y="232358"/>
                  </a:lnTo>
                  <a:lnTo>
                    <a:pt x="566043" y="234066"/>
                  </a:lnTo>
                  <a:lnTo>
                    <a:pt x="560439" y="235820"/>
                  </a:lnTo>
                  <a:lnTo>
                    <a:pt x="554834" y="237620"/>
                  </a:lnTo>
                  <a:lnTo>
                    <a:pt x="549230" y="239465"/>
                  </a:lnTo>
                  <a:lnTo>
                    <a:pt x="543626" y="241357"/>
                  </a:lnTo>
                  <a:lnTo>
                    <a:pt x="538021" y="243293"/>
                  </a:lnTo>
                  <a:lnTo>
                    <a:pt x="532417" y="245275"/>
                  </a:lnTo>
                  <a:lnTo>
                    <a:pt x="526812" y="247302"/>
                  </a:lnTo>
                  <a:lnTo>
                    <a:pt x="521208" y="249374"/>
                  </a:lnTo>
                  <a:lnTo>
                    <a:pt x="515604" y="251491"/>
                  </a:lnTo>
                  <a:lnTo>
                    <a:pt x="509999" y="253652"/>
                  </a:lnTo>
                  <a:lnTo>
                    <a:pt x="504395" y="255858"/>
                  </a:lnTo>
                  <a:lnTo>
                    <a:pt x="498790" y="258108"/>
                  </a:lnTo>
                  <a:lnTo>
                    <a:pt x="493186" y="260403"/>
                  </a:lnTo>
                  <a:lnTo>
                    <a:pt x="487582" y="262742"/>
                  </a:lnTo>
                  <a:lnTo>
                    <a:pt x="481977" y="265125"/>
                  </a:lnTo>
                  <a:lnTo>
                    <a:pt x="476373" y="267552"/>
                  </a:lnTo>
                  <a:lnTo>
                    <a:pt x="470769" y="270023"/>
                  </a:lnTo>
                  <a:lnTo>
                    <a:pt x="465164" y="272538"/>
                  </a:lnTo>
                  <a:lnTo>
                    <a:pt x="459560" y="275097"/>
                  </a:lnTo>
                  <a:lnTo>
                    <a:pt x="453955" y="277700"/>
                  </a:lnTo>
                  <a:lnTo>
                    <a:pt x="448351" y="280347"/>
                  </a:lnTo>
                  <a:lnTo>
                    <a:pt x="442747" y="283037"/>
                  </a:lnTo>
                  <a:lnTo>
                    <a:pt x="437142" y="285772"/>
                  </a:lnTo>
                  <a:lnTo>
                    <a:pt x="431538" y="288550"/>
                  </a:lnTo>
                  <a:lnTo>
                    <a:pt x="425933" y="291373"/>
                  </a:lnTo>
                  <a:lnTo>
                    <a:pt x="420329" y="294239"/>
                  </a:lnTo>
                  <a:lnTo>
                    <a:pt x="414725" y="297149"/>
                  </a:lnTo>
                  <a:lnTo>
                    <a:pt x="409120" y="300104"/>
                  </a:lnTo>
                  <a:lnTo>
                    <a:pt x="403516" y="303102"/>
                  </a:lnTo>
                  <a:lnTo>
                    <a:pt x="397911" y="306145"/>
                  </a:lnTo>
                  <a:lnTo>
                    <a:pt x="392307" y="309232"/>
                  </a:lnTo>
                  <a:lnTo>
                    <a:pt x="386703" y="312363"/>
                  </a:lnTo>
                  <a:lnTo>
                    <a:pt x="381098" y="315539"/>
                  </a:lnTo>
                  <a:lnTo>
                    <a:pt x="375494" y="318759"/>
                  </a:lnTo>
                  <a:lnTo>
                    <a:pt x="369889" y="322024"/>
                  </a:lnTo>
                  <a:lnTo>
                    <a:pt x="364285" y="325333"/>
                  </a:lnTo>
                  <a:lnTo>
                    <a:pt x="358681" y="328687"/>
                  </a:lnTo>
                  <a:lnTo>
                    <a:pt x="353076" y="332087"/>
                  </a:lnTo>
                  <a:lnTo>
                    <a:pt x="347472" y="335531"/>
                  </a:lnTo>
                  <a:lnTo>
                    <a:pt x="341867" y="339020"/>
                  </a:lnTo>
                  <a:lnTo>
                    <a:pt x="336263" y="342554"/>
                  </a:lnTo>
                  <a:lnTo>
                    <a:pt x="330659" y="346134"/>
                  </a:lnTo>
                  <a:lnTo>
                    <a:pt x="325054" y="349759"/>
                  </a:lnTo>
                  <a:lnTo>
                    <a:pt x="319450" y="353429"/>
                  </a:lnTo>
                  <a:lnTo>
                    <a:pt x="313846" y="357145"/>
                  </a:lnTo>
                  <a:lnTo>
                    <a:pt x="308241" y="360906"/>
                  </a:lnTo>
                  <a:lnTo>
                    <a:pt x="302637" y="364712"/>
                  </a:lnTo>
                  <a:lnTo>
                    <a:pt x="297032" y="368564"/>
                  </a:lnTo>
                  <a:lnTo>
                    <a:pt x="291428" y="372462"/>
                  </a:lnTo>
                  <a:lnTo>
                    <a:pt x="285824" y="376405"/>
                  </a:lnTo>
                  <a:lnTo>
                    <a:pt x="280219" y="380393"/>
                  </a:lnTo>
                  <a:lnTo>
                    <a:pt x="274615" y="384427"/>
                  </a:lnTo>
                  <a:lnTo>
                    <a:pt x="269010" y="388505"/>
                  </a:lnTo>
                  <a:lnTo>
                    <a:pt x="263406" y="392629"/>
                  </a:lnTo>
                  <a:lnTo>
                    <a:pt x="257802" y="396797"/>
                  </a:lnTo>
                  <a:lnTo>
                    <a:pt x="252197" y="401010"/>
                  </a:lnTo>
                  <a:lnTo>
                    <a:pt x="246593" y="405266"/>
                  </a:lnTo>
                  <a:lnTo>
                    <a:pt x="240988" y="409567"/>
                  </a:lnTo>
                  <a:lnTo>
                    <a:pt x="235384" y="413911"/>
                  </a:lnTo>
                  <a:lnTo>
                    <a:pt x="229780" y="418298"/>
                  </a:lnTo>
                  <a:lnTo>
                    <a:pt x="224175" y="422727"/>
                  </a:lnTo>
                  <a:lnTo>
                    <a:pt x="218571" y="427198"/>
                  </a:lnTo>
                  <a:lnTo>
                    <a:pt x="212966" y="431710"/>
                  </a:lnTo>
                  <a:lnTo>
                    <a:pt x="207362" y="436263"/>
                  </a:lnTo>
                  <a:lnTo>
                    <a:pt x="201758" y="440855"/>
                  </a:lnTo>
                  <a:lnTo>
                    <a:pt x="196153" y="445485"/>
                  </a:lnTo>
                  <a:lnTo>
                    <a:pt x="190549" y="450153"/>
                  </a:lnTo>
                  <a:lnTo>
                    <a:pt x="184944" y="454858"/>
                  </a:lnTo>
                  <a:lnTo>
                    <a:pt x="179340" y="459598"/>
                  </a:lnTo>
                  <a:lnTo>
                    <a:pt x="173736" y="464373"/>
                  </a:lnTo>
                  <a:lnTo>
                    <a:pt x="168131" y="469180"/>
                  </a:lnTo>
                  <a:lnTo>
                    <a:pt x="162527" y="474018"/>
                  </a:lnTo>
                  <a:lnTo>
                    <a:pt x="156923" y="478886"/>
                  </a:lnTo>
                  <a:lnTo>
                    <a:pt x="151318" y="483782"/>
                  </a:lnTo>
                  <a:lnTo>
                    <a:pt x="145714" y="488704"/>
                  </a:lnTo>
                  <a:lnTo>
                    <a:pt x="140109" y="493651"/>
                  </a:lnTo>
                  <a:lnTo>
                    <a:pt x="134505" y="498620"/>
                  </a:lnTo>
                  <a:lnTo>
                    <a:pt x="128901" y="503608"/>
                  </a:lnTo>
                  <a:lnTo>
                    <a:pt x="123296" y="508615"/>
                  </a:lnTo>
                  <a:lnTo>
                    <a:pt x="117692" y="513638"/>
                  </a:lnTo>
                  <a:lnTo>
                    <a:pt x="112087" y="518673"/>
                  </a:lnTo>
                  <a:lnTo>
                    <a:pt x="106483" y="523719"/>
                  </a:lnTo>
                  <a:lnTo>
                    <a:pt x="100879" y="528774"/>
                  </a:lnTo>
                  <a:lnTo>
                    <a:pt x="95274" y="533833"/>
                  </a:lnTo>
                  <a:lnTo>
                    <a:pt x="89670" y="538894"/>
                  </a:lnTo>
                  <a:lnTo>
                    <a:pt x="84065" y="543955"/>
                  </a:lnTo>
                  <a:lnTo>
                    <a:pt x="78461" y="549013"/>
                  </a:lnTo>
                  <a:lnTo>
                    <a:pt x="72857" y="554063"/>
                  </a:lnTo>
                  <a:lnTo>
                    <a:pt x="67252" y="559104"/>
                  </a:lnTo>
                  <a:lnTo>
                    <a:pt x="61648" y="564131"/>
                  </a:lnTo>
                  <a:lnTo>
                    <a:pt x="56043" y="569142"/>
                  </a:lnTo>
                  <a:lnTo>
                    <a:pt x="50439" y="574134"/>
                  </a:lnTo>
                  <a:lnTo>
                    <a:pt x="44835" y="579102"/>
                  </a:lnTo>
                  <a:lnTo>
                    <a:pt x="39230" y="584044"/>
                  </a:lnTo>
                  <a:lnTo>
                    <a:pt x="33626" y="588956"/>
                  </a:lnTo>
                  <a:lnTo>
                    <a:pt x="28021" y="593835"/>
                  </a:lnTo>
                  <a:lnTo>
                    <a:pt x="22417" y="598678"/>
                  </a:lnTo>
                  <a:lnTo>
                    <a:pt x="16813" y="603480"/>
                  </a:lnTo>
                  <a:lnTo>
                    <a:pt x="11208" y="608239"/>
                  </a:lnTo>
                  <a:lnTo>
                    <a:pt x="5604" y="612952"/>
                  </a:lnTo>
                  <a:lnTo>
                    <a:pt x="0" y="617616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644151" y="4193274"/>
              <a:ext cx="1883076" cy="616877"/>
            </a:xfrm>
            <a:custGeom>
              <a:avLst/>
              <a:pathLst>
                <a:path w="1883076" h="616877">
                  <a:moveTo>
                    <a:pt x="0" y="616877"/>
                  </a:moveTo>
                  <a:lnTo>
                    <a:pt x="5604" y="612173"/>
                  </a:lnTo>
                  <a:lnTo>
                    <a:pt x="11208" y="607417"/>
                  </a:lnTo>
                  <a:lnTo>
                    <a:pt x="16813" y="602614"/>
                  </a:lnTo>
                  <a:lnTo>
                    <a:pt x="22417" y="597765"/>
                  </a:lnTo>
                  <a:lnTo>
                    <a:pt x="28021" y="592875"/>
                  </a:lnTo>
                  <a:lnTo>
                    <a:pt x="33626" y="587945"/>
                  </a:lnTo>
                  <a:lnTo>
                    <a:pt x="39230" y="582981"/>
                  </a:lnTo>
                  <a:lnTo>
                    <a:pt x="44835" y="577985"/>
                  </a:lnTo>
                  <a:lnTo>
                    <a:pt x="50439" y="572960"/>
                  </a:lnTo>
                  <a:lnTo>
                    <a:pt x="56043" y="567909"/>
                  </a:lnTo>
                  <a:lnTo>
                    <a:pt x="61648" y="562837"/>
                  </a:lnTo>
                  <a:lnTo>
                    <a:pt x="67252" y="557746"/>
                  </a:lnTo>
                  <a:lnTo>
                    <a:pt x="72857" y="552639"/>
                  </a:lnTo>
                  <a:lnTo>
                    <a:pt x="78461" y="547520"/>
                  </a:lnTo>
                  <a:lnTo>
                    <a:pt x="84065" y="542391"/>
                  </a:lnTo>
                  <a:lnTo>
                    <a:pt x="89670" y="537257"/>
                  </a:lnTo>
                  <a:lnTo>
                    <a:pt x="95274" y="532119"/>
                  </a:lnTo>
                  <a:lnTo>
                    <a:pt x="100879" y="526980"/>
                  </a:lnTo>
                  <a:lnTo>
                    <a:pt x="106483" y="521844"/>
                  </a:lnTo>
                  <a:lnTo>
                    <a:pt x="112087" y="516713"/>
                  </a:lnTo>
                  <a:lnTo>
                    <a:pt x="117692" y="511589"/>
                  </a:lnTo>
                  <a:lnTo>
                    <a:pt x="123296" y="506476"/>
                  </a:lnTo>
                  <a:lnTo>
                    <a:pt x="128901" y="501375"/>
                  </a:lnTo>
                  <a:lnTo>
                    <a:pt x="134505" y="496288"/>
                  </a:lnTo>
                  <a:lnTo>
                    <a:pt x="140109" y="491219"/>
                  </a:lnTo>
                  <a:lnTo>
                    <a:pt x="145714" y="486168"/>
                  </a:lnTo>
                  <a:lnTo>
                    <a:pt x="151318" y="481138"/>
                  </a:lnTo>
                  <a:lnTo>
                    <a:pt x="156923" y="476131"/>
                  </a:lnTo>
                  <a:lnTo>
                    <a:pt x="162527" y="471149"/>
                  </a:lnTo>
                  <a:lnTo>
                    <a:pt x="168131" y="466192"/>
                  </a:lnTo>
                  <a:lnTo>
                    <a:pt x="173736" y="461263"/>
                  </a:lnTo>
                  <a:lnTo>
                    <a:pt x="179340" y="456362"/>
                  </a:lnTo>
                  <a:lnTo>
                    <a:pt x="184944" y="451492"/>
                  </a:lnTo>
                  <a:lnTo>
                    <a:pt x="190549" y="446653"/>
                  </a:lnTo>
                  <a:lnTo>
                    <a:pt x="196153" y="441846"/>
                  </a:lnTo>
                  <a:lnTo>
                    <a:pt x="201758" y="437073"/>
                  </a:lnTo>
                  <a:lnTo>
                    <a:pt x="207362" y="432334"/>
                  </a:lnTo>
                  <a:lnTo>
                    <a:pt x="212966" y="427629"/>
                  </a:lnTo>
                  <a:lnTo>
                    <a:pt x="218571" y="422961"/>
                  </a:lnTo>
                  <a:lnTo>
                    <a:pt x="224175" y="418329"/>
                  </a:lnTo>
                  <a:lnTo>
                    <a:pt x="229780" y="413734"/>
                  </a:lnTo>
                  <a:lnTo>
                    <a:pt x="235384" y="409176"/>
                  </a:lnTo>
                  <a:lnTo>
                    <a:pt x="240988" y="404656"/>
                  </a:lnTo>
                  <a:lnTo>
                    <a:pt x="246593" y="400175"/>
                  </a:lnTo>
                  <a:lnTo>
                    <a:pt x="252197" y="395731"/>
                  </a:lnTo>
                  <a:lnTo>
                    <a:pt x="257802" y="391327"/>
                  </a:lnTo>
                  <a:lnTo>
                    <a:pt x="263406" y="386961"/>
                  </a:lnTo>
                  <a:lnTo>
                    <a:pt x="269010" y="382634"/>
                  </a:lnTo>
                  <a:lnTo>
                    <a:pt x="274615" y="378346"/>
                  </a:lnTo>
                  <a:lnTo>
                    <a:pt x="280219" y="374097"/>
                  </a:lnTo>
                  <a:lnTo>
                    <a:pt x="285824" y="369887"/>
                  </a:lnTo>
                  <a:lnTo>
                    <a:pt x="291428" y="365716"/>
                  </a:lnTo>
                  <a:lnTo>
                    <a:pt x="297032" y="361584"/>
                  </a:lnTo>
                  <a:lnTo>
                    <a:pt x="302637" y="357491"/>
                  </a:lnTo>
                  <a:lnTo>
                    <a:pt x="308241" y="353436"/>
                  </a:lnTo>
                  <a:lnTo>
                    <a:pt x="313846" y="349420"/>
                  </a:lnTo>
                  <a:lnTo>
                    <a:pt x="319450" y="345442"/>
                  </a:lnTo>
                  <a:lnTo>
                    <a:pt x="325054" y="341502"/>
                  </a:lnTo>
                  <a:lnTo>
                    <a:pt x="330659" y="337600"/>
                  </a:lnTo>
                  <a:lnTo>
                    <a:pt x="336263" y="333735"/>
                  </a:lnTo>
                  <a:lnTo>
                    <a:pt x="341867" y="329908"/>
                  </a:lnTo>
                  <a:lnTo>
                    <a:pt x="347472" y="326118"/>
                  </a:lnTo>
                  <a:lnTo>
                    <a:pt x="353076" y="322364"/>
                  </a:lnTo>
                  <a:lnTo>
                    <a:pt x="358681" y="318647"/>
                  </a:lnTo>
                  <a:lnTo>
                    <a:pt x="364285" y="314966"/>
                  </a:lnTo>
                  <a:lnTo>
                    <a:pt x="369889" y="311320"/>
                  </a:lnTo>
                  <a:lnTo>
                    <a:pt x="375494" y="307710"/>
                  </a:lnTo>
                  <a:lnTo>
                    <a:pt x="381098" y="304136"/>
                  </a:lnTo>
                  <a:lnTo>
                    <a:pt x="386703" y="300596"/>
                  </a:lnTo>
                  <a:lnTo>
                    <a:pt x="392307" y="297090"/>
                  </a:lnTo>
                  <a:lnTo>
                    <a:pt x="397911" y="293619"/>
                  </a:lnTo>
                  <a:lnTo>
                    <a:pt x="403516" y="290182"/>
                  </a:lnTo>
                  <a:lnTo>
                    <a:pt x="409120" y="286778"/>
                  </a:lnTo>
                  <a:lnTo>
                    <a:pt x="414725" y="283407"/>
                  </a:lnTo>
                  <a:lnTo>
                    <a:pt x="420329" y="280069"/>
                  </a:lnTo>
                  <a:lnTo>
                    <a:pt x="425933" y="276764"/>
                  </a:lnTo>
                  <a:lnTo>
                    <a:pt x="431538" y="273491"/>
                  </a:lnTo>
                  <a:lnTo>
                    <a:pt x="437142" y="270250"/>
                  </a:lnTo>
                  <a:lnTo>
                    <a:pt x="442747" y="267041"/>
                  </a:lnTo>
                  <a:lnTo>
                    <a:pt x="448351" y="263863"/>
                  </a:lnTo>
                  <a:lnTo>
                    <a:pt x="453955" y="260716"/>
                  </a:lnTo>
                  <a:lnTo>
                    <a:pt x="459560" y="257600"/>
                  </a:lnTo>
                  <a:lnTo>
                    <a:pt x="465164" y="254514"/>
                  </a:lnTo>
                  <a:lnTo>
                    <a:pt x="470769" y="251458"/>
                  </a:lnTo>
                  <a:lnTo>
                    <a:pt x="476373" y="248433"/>
                  </a:lnTo>
                  <a:lnTo>
                    <a:pt x="481977" y="245436"/>
                  </a:lnTo>
                  <a:lnTo>
                    <a:pt x="487582" y="242470"/>
                  </a:lnTo>
                  <a:lnTo>
                    <a:pt x="493186" y="239532"/>
                  </a:lnTo>
                  <a:lnTo>
                    <a:pt x="498790" y="236623"/>
                  </a:lnTo>
                  <a:lnTo>
                    <a:pt x="504395" y="233742"/>
                  </a:lnTo>
                  <a:lnTo>
                    <a:pt x="509999" y="230890"/>
                  </a:lnTo>
                  <a:lnTo>
                    <a:pt x="515604" y="228066"/>
                  </a:lnTo>
                  <a:lnTo>
                    <a:pt x="521208" y="225270"/>
                  </a:lnTo>
                  <a:lnTo>
                    <a:pt x="526812" y="222501"/>
                  </a:lnTo>
                  <a:lnTo>
                    <a:pt x="532417" y="219760"/>
                  </a:lnTo>
                  <a:lnTo>
                    <a:pt x="538021" y="217046"/>
                  </a:lnTo>
                  <a:lnTo>
                    <a:pt x="543626" y="214358"/>
                  </a:lnTo>
                  <a:lnTo>
                    <a:pt x="549230" y="211697"/>
                  </a:lnTo>
                  <a:lnTo>
                    <a:pt x="554834" y="209063"/>
                  </a:lnTo>
                  <a:lnTo>
                    <a:pt x="560439" y="206455"/>
                  </a:lnTo>
                  <a:lnTo>
                    <a:pt x="566043" y="203873"/>
                  </a:lnTo>
                  <a:lnTo>
                    <a:pt x="571648" y="201317"/>
                  </a:lnTo>
                  <a:lnTo>
                    <a:pt x="577252" y="198786"/>
                  </a:lnTo>
                  <a:lnTo>
                    <a:pt x="582856" y="196281"/>
                  </a:lnTo>
                  <a:lnTo>
                    <a:pt x="588461" y="193801"/>
                  </a:lnTo>
                  <a:lnTo>
                    <a:pt x="594065" y="191346"/>
                  </a:lnTo>
                  <a:lnTo>
                    <a:pt x="599670" y="188916"/>
                  </a:lnTo>
                  <a:lnTo>
                    <a:pt x="605274" y="186511"/>
                  </a:lnTo>
                  <a:lnTo>
                    <a:pt x="610878" y="184130"/>
                  </a:lnTo>
                  <a:lnTo>
                    <a:pt x="616483" y="181773"/>
                  </a:lnTo>
                  <a:lnTo>
                    <a:pt x="622087" y="179441"/>
                  </a:lnTo>
                  <a:lnTo>
                    <a:pt x="627692" y="177132"/>
                  </a:lnTo>
                  <a:lnTo>
                    <a:pt x="633296" y="174847"/>
                  </a:lnTo>
                  <a:lnTo>
                    <a:pt x="638900" y="172586"/>
                  </a:lnTo>
                  <a:lnTo>
                    <a:pt x="644505" y="170349"/>
                  </a:lnTo>
                  <a:lnTo>
                    <a:pt x="650109" y="168134"/>
                  </a:lnTo>
                  <a:lnTo>
                    <a:pt x="655713" y="165943"/>
                  </a:lnTo>
                  <a:lnTo>
                    <a:pt x="661318" y="163775"/>
                  </a:lnTo>
                  <a:lnTo>
                    <a:pt x="666922" y="161629"/>
                  </a:lnTo>
                  <a:lnTo>
                    <a:pt x="672527" y="159506"/>
                  </a:lnTo>
                  <a:lnTo>
                    <a:pt x="678131" y="157406"/>
                  </a:lnTo>
                  <a:lnTo>
                    <a:pt x="683735" y="155328"/>
                  </a:lnTo>
                  <a:lnTo>
                    <a:pt x="689340" y="153272"/>
                  </a:lnTo>
                  <a:lnTo>
                    <a:pt x="694944" y="151238"/>
                  </a:lnTo>
                  <a:lnTo>
                    <a:pt x="700549" y="149226"/>
                  </a:lnTo>
                  <a:lnTo>
                    <a:pt x="706153" y="147236"/>
                  </a:lnTo>
                  <a:lnTo>
                    <a:pt x="711757" y="145267"/>
                  </a:lnTo>
                  <a:lnTo>
                    <a:pt x="717362" y="143320"/>
                  </a:lnTo>
                  <a:lnTo>
                    <a:pt x="722966" y="141394"/>
                  </a:lnTo>
                  <a:lnTo>
                    <a:pt x="728571" y="139489"/>
                  </a:lnTo>
                  <a:lnTo>
                    <a:pt x="734175" y="137605"/>
                  </a:lnTo>
                  <a:lnTo>
                    <a:pt x="739779" y="135741"/>
                  </a:lnTo>
                  <a:lnTo>
                    <a:pt x="745384" y="133899"/>
                  </a:lnTo>
                  <a:lnTo>
                    <a:pt x="750988" y="132077"/>
                  </a:lnTo>
                  <a:lnTo>
                    <a:pt x="756593" y="130276"/>
                  </a:lnTo>
                  <a:lnTo>
                    <a:pt x="762197" y="128494"/>
                  </a:lnTo>
                  <a:lnTo>
                    <a:pt x="767801" y="126733"/>
                  </a:lnTo>
                  <a:lnTo>
                    <a:pt x="773406" y="124992"/>
                  </a:lnTo>
                  <a:lnTo>
                    <a:pt x="779010" y="123270"/>
                  </a:lnTo>
                  <a:lnTo>
                    <a:pt x="784615" y="121569"/>
                  </a:lnTo>
                  <a:lnTo>
                    <a:pt x="790219" y="119887"/>
                  </a:lnTo>
                  <a:lnTo>
                    <a:pt x="795823" y="118224"/>
                  </a:lnTo>
                  <a:lnTo>
                    <a:pt x="801428" y="116580"/>
                  </a:lnTo>
                  <a:lnTo>
                    <a:pt x="807032" y="114956"/>
                  </a:lnTo>
                  <a:lnTo>
                    <a:pt x="812636" y="113350"/>
                  </a:lnTo>
                  <a:lnTo>
                    <a:pt x="818241" y="111764"/>
                  </a:lnTo>
                  <a:lnTo>
                    <a:pt x="823845" y="110196"/>
                  </a:lnTo>
                  <a:lnTo>
                    <a:pt x="829450" y="108646"/>
                  </a:lnTo>
                  <a:lnTo>
                    <a:pt x="835054" y="107116"/>
                  </a:lnTo>
                  <a:lnTo>
                    <a:pt x="840658" y="105603"/>
                  </a:lnTo>
                  <a:lnTo>
                    <a:pt x="846263" y="104108"/>
                  </a:lnTo>
                  <a:lnTo>
                    <a:pt x="851867" y="102632"/>
                  </a:lnTo>
                  <a:lnTo>
                    <a:pt x="857472" y="101173"/>
                  </a:lnTo>
                  <a:lnTo>
                    <a:pt x="863076" y="99732"/>
                  </a:lnTo>
                  <a:lnTo>
                    <a:pt x="868680" y="98309"/>
                  </a:lnTo>
                  <a:lnTo>
                    <a:pt x="874285" y="96903"/>
                  </a:lnTo>
                  <a:lnTo>
                    <a:pt x="879889" y="95514"/>
                  </a:lnTo>
                  <a:lnTo>
                    <a:pt x="885494" y="94143"/>
                  </a:lnTo>
                  <a:lnTo>
                    <a:pt x="891098" y="92789"/>
                  </a:lnTo>
                  <a:lnTo>
                    <a:pt x="896702" y="91451"/>
                  </a:lnTo>
                  <a:lnTo>
                    <a:pt x="902307" y="90131"/>
                  </a:lnTo>
                  <a:lnTo>
                    <a:pt x="907911" y="88827"/>
                  </a:lnTo>
                  <a:lnTo>
                    <a:pt x="913516" y="87539"/>
                  </a:lnTo>
                  <a:lnTo>
                    <a:pt x="919120" y="86268"/>
                  </a:lnTo>
                  <a:lnTo>
                    <a:pt x="924724" y="85013"/>
                  </a:lnTo>
                  <a:lnTo>
                    <a:pt x="930329" y="83774"/>
                  </a:lnTo>
                  <a:lnTo>
                    <a:pt x="935933" y="82551"/>
                  </a:lnTo>
                  <a:lnTo>
                    <a:pt x="941538" y="81344"/>
                  </a:lnTo>
                  <a:lnTo>
                    <a:pt x="947142" y="80153"/>
                  </a:lnTo>
                  <a:lnTo>
                    <a:pt x="952746" y="78977"/>
                  </a:lnTo>
                  <a:lnTo>
                    <a:pt x="958351" y="77816"/>
                  </a:lnTo>
                  <a:lnTo>
                    <a:pt x="963955" y="76671"/>
                  </a:lnTo>
                  <a:lnTo>
                    <a:pt x="969559" y="75541"/>
                  </a:lnTo>
                  <a:lnTo>
                    <a:pt x="975164" y="74426"/>
                  </a:lnTo>
                  <a:lnTo>
                    <a:pt x="980768" y="73326"/>
                  </a:lnTo>
                  <a:lnTo>
                    <a:pt x="986373" y="72240"/>
                  </a:lnTo>
                  <a:lnTo>
                    <a:pt x="991977" y="71169"/>
                  </a:lnTo>
                  <a:lnTo>
                    <a:pt x="997581" y="70113"/>
                  </a:lnTo>
                  <a:lnTo>
                    <a:pt x="1003186" y="69071"/>
                  </a:lnTo>
                  <a:lnTo>
                    <a:pt x="1008790" y="68043"/>
                  </a:lnTo>
                  <a:lnTo>
                    <a:pt x="1014395" y="67029"/>
                  </a:lnTo>
                  <a:lnTo>
                    <a:pt x="1019999" y="66029"/>
                  </a:lnTo>
                  <a:lnTo>
                    <a:pt x="1025603" y="65043"/>
                  </a:lnTo>
                  <a:lnTo>
                    <a:pt x="1031208" y="64071"/>
                  </a:lnTo>
                  <a:lnTo>
                    <a:pt x="1036812" y="63112"/>
                  </a:lnTo>
                  <a:lnTo>
                    <a:pt x="1042417" y="62166"/>
                  </a:lnTo>
                  <a:lnTo>
                    <a:pt x="1048021" y="61234"/>
                  </a:lnTo>
                  <a:lnTo>
                    <a:pt x="1053625" y="60315"/>
                  </a:lnTo>
                  <a:lnTo>
                    <a:pt x="1059230" y="59409"/>
                  </a:lnTo>
                  <a:lnTo>
                    <a:pt x="1064834" y="58515"/>
                  </a:lnTo>
                  <a:lnTo>
                    <a:pt x="1070439" y="57635"/>
                  </a:lnTo>
                  <a:lnTo>
                    <a:pt x="1076043" y="56767"/>
                  </a:lnTo>
                  <a:lnTo>
                    <a:pt x="1081647" y="55911"/>
                  </a:lnTo>
                  <a:lnTo>
                    <a:pt x="1087252" y="55068"/>
                  </a:lnTo>
                  <a:lnTo>
                    <a:pt x="1092856" y="54237"/>
                  </a:lnTo>
                  <a:lnTo>
                    <a:pt x="1098461" y="53418"/>
                  </a:lnTo>
                  <a:lnTo>
                    <a:pt x="1104065" y="52611"/>
                  </a:lnTo>
                  <a:lnTo>
                    <a:pt x="1109669" y="51815"/>
                  </a:lnTo>
                  <a:lnTo>
                    <a:pt x="1115274" y="51032"/>
                  </a:lnTo>
                  <a:lnTo>
                    <a:pt x="1120878" y="50260"/>
                  </a:lnTo>
                  <a:lnTo>
                    <a:pt x="1126482" y="49499"/>
                  </a:lnTo>
                  <a:lnTo>
                    <a:pt x="1132087" y="48750"/>
                  </a:lnTo>
                  <a:lnTo>
                    <a:pt x="1137691" y="48011"/>
                  </a:lnTo>
                  <a:lnTo>
                    <a:pt x="1143296" y="47284"/>
                  </a:lnTo>
                  <a:lnTo>
                    <a:pt x="1148900" y="46567"/>
                  </a:lnTo>
                  <a:lnTo>
                    <a:pt x="1154504" y="45862"/>
                  </a:lnTo>
                  <a:lnTo>
                    <a:pt x="1160109" y="45166"/>
                  </a:lnTo>
                  <a:lnTo>
                    <a:pt x="1165713" y="44482"/>
                  </a:lnTo>
                  <a:lnTo>
                    <a:pt x="1171318" y="43807"/>
                  </a:lnTo>
                  <a:lnTo>
                    <a:pt x="1176922" y="43143"/>
                  </a:lnTo>
                  <a:lnTo>
                    <a:pt x="1182526" y="42489"/>
                  </a:lnTo>
                  <a:lnTo>
                    <a:pt x="1188131" y="41845"/>
                  </a:lnTo>
                  <a:lnTo>
                    <a:pt x="1193735" y="41211"/>
                  </a:lnTo>
                  <a:lnTo>
                    <a:pt x="1199340" y="40586"/>
                  </a:lnTo>
                  <a:lnTo>
                    <a:pt x="1204944" y="39971"/>
                  </a:lnTo>
                  <a:lnTo>
                    <a:pt x="1210548" y="39366"/>
                  </a:lnTo>
                  <a:lnTo>
                    <a:pt x="1216153" y="38769"/>
                  </a:lnTo>
                  <a:lnTo>
                    <a:pt x="1221757" y="38182"/>
                  </a:lnTo>
                  <a:lnTo>
                    <a:pt x="1227362" y="37604"/>
                  </a:lnTo>
                  <a:lnTo>
                    <a:pt x="1232966" y="37035"/>
                  </a:lnTo>
                  <a:lnTo>
                    <a:pt x="1238570" y="36475"/>
                  </a:lnTo>
                  <a:lnTo>
                    <a:pt x="1244175" y="35923"/>
                  </a:lnTo>
                  <a:lnTo>
                    <a:pt x="1249779" y="35380"/>
                  </a:lnTo>
                  <a:lnTo>
                    <a:pt x="1255384" y="34845"/>
                  </a:lnTo>
                  <a:lnTo>
                    <a:pt x="1260988" y="34319"/>
                  </a:lnTo>
                  <a:lnTo>
                    <a:pt x="1266592" y="33801"/>
                  </a:lnTo>
                  <a:lnTo>
                    <a:pt x="1272197" y="33290"/>
                  </a:lnTo>
                  <a:lnTo>
                    <a:pt x="1277801" y="32788"/>
                  </a:lnTo>
                  <a:lnTo>
                    <a:pt x="1283406" y="32294"/>
                  </a:lnTo>
                  <a:lnTo>
                    <a:pt x="1289010" y="31807"/>
                  </a:lnTo>
                  <a:lnTo>
                    <a:pt x="1294614" y="31328"/>
                  </a:lnTo>
                  <a:lnTo>
                    <a:pt x="1300219" y="30856"/>
                  </a:lnTo>
                  <a:lnTo>
                    <a:pt x="1305823" y="30392"/>
                  </a:lnTo>
                  <a:lnTo>
                    <a:pt x="1311427" y="29935"/>
                  </a:lnTo>
                  <a:lnTo>
                    <a:pt x="1317032" y="29485"/>
                  </a:lnTo>
                  <a:lnTo>
                    <a:pt x="1322636" y="29042"/>
                  </a:lnTo>
                  <a:lnTo>
                    <a:pt x="1328241" y="28605"/>
                  </a:lnTo>
                  <a:lnTo>
                    <a:pt x="1333845" y="28176"/>
                  </a:lnTo>
                  <a:lnTo>
                    <a:pt x="1339449" y="27753"/>
                  </a:lnTo>
                  <a:lnTo>
                    <a:pt x="1345054" y="27337"/>
                  </a:lnTo>
                  <a:lnTo>
                    <a:pt x="1350658" y="26927"/>
                  </a:lnTo>
                  <a:lnTo>
                    <a:pt x="1356263" y="26524"/>
                  </a:lnTo>
                  <a:lnTo>
                    <a:pt x="1361867" y="26126"/>
                  </a:lnTo>
                  <a:lnTo>
                    <a:pt x="1367471" y="25735"/>
                  </a:lnTo>
                  <a:lnTo>
                    <a:pt x="1373076" y="25350"/>
                  </a:lnTo>
                  <a:lnTo>
                    <a:pt x="1378680" y="24971"/>
                  </a:lnTo>
                  <a:lnTo>
                    <a:pt x="1384285" y="24597"/>
                  </a:lnTo>
                  <a:lnTo>
                    <a:pt x="1389889" y="24229"/>
                  </a:lnTo>
                  <a:lnTo>
                    <a:pt x="1395493" y="23867"/>
                  </a:lnTo>
                  <a:lnTo>
                    <a:pt x="1401098" y="23510"/>
                  </a:lnTo>
                  <a:lnTo>
                    <a:pt x="1406702" y="23158"/>
                  </a:lnTo>
                  <a:lnTo>
                    <a:pt x="1412307" y="22812"/>
                  </a:lnTo>
                  <a:lnTo>
                    <a:pt x="1417911" y="22471"/>
                  </a:lnTo>
                  <a:lnTo>
                    <a:pt x="1423515" y="22135"/>
                  </a:lnTo>
                  <a:lnTo>
                    <a:pt x="1429120" y="21804"/>
                  </a:lnTo>
                  <a:lnTo>
                    <a:pt x="1434724" y="21477"/>
                  </a:lnTo>
                  <a:lnTo>
                    <a:pt x="1440329" y="21156"/>
                  </a:lnTo>
                  <a:lnTo>
                    <a:pt x="1445933" y="20839"/>
                  </a:lnTo>
                  <a:lnTo>
                    <a:pt x="1451537" y="20526"/>
                  </a:lnTo>
                  <a:lnTo>
                    <a:pt x="1457142" y="20218"/>
                  </a:lnTo>
                  <a:lnTo>
                    <a:pt x="1462746" y="19914"/>
                  </a:lnTo>
                  <a:lnTo>
                    <a:pt x="1468350" y="19615"/>
                  </a:lnTo>
                  <a:lnTo>
                    <a:pt x="1473955" y="19319"/>
                  </a:lnTo>
                  <a:lnTo>
                    <a:pt x="1479559" y="19027"/>
                  </a:lnTo>
                  <a:lnTo>
                    <a:pt x="1485164" y="18740"/>
                  </a:lnTo>
                  <a:lnTo>
                    <a:pt x="1490768" y="18456"/>
                  </a:lnTo>
                  <a:lnTo>
                    <a:pt x="1496372" y="18176"/>
                  </a:lnTo>
                  <a:lnTo>
                    <a:pt x="1501977" y="17899"/>
                  </a:lnTo>
                  <a:lnTo>
                    <a:pt x="1507581" y="17626"/>
                  </a:lnTo>
                  <a:lnTo>
                    <a:pt x="1513186" y="17356"/>
                  </a:lnTo>
                  <a:lnTo>
                    <a:pt x="1518790" y="17089"/>
                  </a:lnTo>
                  <a:lnTo>
                    <a:pt x="1524394" y="16826"/>
                  </a:lnTo>
                  <a:lnTo>
                    <a:pt x="1529999" y="16565"/>
                  </a:lnTo>
                  <a:lnTo>
                    <a:pt x="1535603" y="16307"/>
                  </a:lnTo>
                  <a:lnTo>
                    <a:pt x="1541208" y="16052"/>
                  </a:lnTo>
                  <a:lnTo>
                    <a:pt x="1546812" y="15800"/>
                  </a:lnTo>
                  <a:lnTo>
                    <a:pt x="1552416" y="15550"/>
                  </a:lnTo>
                  <a:lnTo>
                    <a:pt x="1558021" y="15302"/>
                  </a:lnTo>
                  <a:lnTo>
                    <a:pt x="1563625" y="15056"/>
                  </a:lnTo>
                  <a:lnTo>
                    <a:pt x="1569230" y="14812"/>
                  </a:lnTo>
                  <a:lnTo>
                    <a:pt x="1574834" y="14570"/>
                  </a:lnTo>
                  <a:lnTo>
                    <a:pt x="1580438" y="14330"/>
                  </a:lnTo>
                  <a:lnTo>
                    <a:pt x="1586043" y="14091"/>
                  </a:lnTo>
                  <a:lnTo>
                    <a:pt x="1591647" y="13854"/>
                  </a:lnTo>
                  <a:lnTo>
                    <a:pt x="1597252" y="13617"/>
                  </a:lnTo>
                  <a:lnTo>
                    <a:pt x="1602856" y="13382"/>
                  </a:lnTo>
                  <a:lnTo>
                    <a:pt x="1608460" y="13147"/>
                  </a:lnTo>
                  <a:lnTo>
                    <a:pt x="1614065" y="12912"/>
                  </a:lnTo>
                  <a:lnTo>
                    <a:pt x="1619669" y="12678"/>
                  </a:lnTo>
                  <a:lnTo>
                    <a:pt x="1625273" y="12444"/>
                  </a:lnTo>
                  <a:lnTo>
                    <a:pt x="1630878" y="12210"/>
                  </a:lnTo>
                  <a:lnTo>
                    <a:pt x="1636482" y="11975"/>
                  </a:lnTo>
                  <a:lnTo>
                    <a:pt x="1642087" y="11739"/>
                  </a:lnTo>
                  <a:lnTo>
                    <a:pt x="1647691" y="11503"/>
                  </a:lnTo>
                  <a:lnTo>
                    <a:pt x="1653295" y="11265"/>
                  </a:lnTo>
                  <a:lnTo>
                    <a:pt x="1658900" y="11025"/>
                  </a:lnTo>
                  <a:lnTo>
                    <a:pt x="1664504" y="10784"/>
                  </a:lnTo>
                  <a:lnTo>
                    <a:pt x="1670109" y="10541"/>
                  </a:lnTo>
                  <a:lnTo>
                    <a:pt x="1675713" y="10295"/>
                  </a:lnTo>
                  <a:lnTo>
                    <a:pt x="1681317" y="10047"/>
                  </a:lnTo>
                  <a:lnTo>
                    <a:pt x="1686922" y="9796"/>
                  </a:lnTo>
                  <a:lnTo>
                    <a:pt x="1692526" y="9541"/>
                  </a:lnTo>
                  <a:lnTo>
                    <a:pt x="1698131" y="9283"/>
                  </a:lnTo>
                  <a:lnTo>
                    <a:pt x="1703735" y="9021"/>
                  </a:lnTo>
                  <a:lnTo>
                    <a:pt x="1709339" y="8756"/>
                  </a:lnTo>
                  <a:lnTo>
                    <a:pt x="1714944" y="8486"/>
                  </a:lnTo>
                  <a:lnTo>
                    <a:pt x="1720548" y="8212"/>
                  </a:lnTo>
                  <a:lnTo>
                    <a:pt x="1726153" y="7934"/>
                  </a:lnTo>
                  <a:lnTo>
                    <a:pt x="1731757" y="7652"/>
                  </a:lnTo>
                  <a:lnTo>
                    <a:pt x="1737361" y="7365"/>
                  </a:lnTo>
                  <a:lnTo>
                    <a:pt x="1742966" y="7073"/>
                  </a:lnTo>
                  <a:lnTo>
                    <a:pt x="1748570" y="6778"/>
                  </a:lnTo>
                  <a:lnTo>
                    <a:pt x="1754175" y="6479"/>
                  </a:lnTo>
                  <a:lnTo>
                    <a:pt x="1759779" y="6176"/>
                  </a:lnTo>
                  <a:lnTo>
                    <a:pt x="1765383" y="5870"/>
                  </a:lnTo>
                  <a:lnTo>
                    <a:pt x="1770988" y="5561"/>
                  </a:lnTo>
                  <a:lnTo>
                    <a:pt x="1776592" y="5250"/>
                  </a:lnTo>
                  <a:lnTo>
                    <a:pt x="1782196" y="4937"/>
                  </a:lnTo>
                  <a:lnTo>
                    <a:pt x="1787801" y="4624"/>
                  </a:lnTo>
                  <a:lnTo>
                    <a:pt x="1793405" y="4310"/>
                  </a:lnTo>
                  <a:lnTo>
                    <a:pt x="1799010" y="3997"/>
                  </a:lnTo>
                  <a:lnTo>
                    <a:pt x="1804614" y="3686"/>
                  </a:lnTo>
                  <a:lnTo>
                    <a:pt x="1810218" y="3377"/>
                  </a:lnTo>
                  <a:lnTo>
                    <a:pt x="1815823" y="3072"/>
                  </a:lnTo>
                  <a:lnTo>
                    <a:pt x="1821427" y="2772"/>
                  </a:lnTo>
                  <a:lnTo>
                    <a:pt x="1827032" y="2477"/>
                  </a:lnTo>
                  <a:lnTo>
                    <a:pt x="1832636" y="2188"/>
                  </a:lnTo>
                  <a:lnTo>
                    <a:pt x="1838240" y="1907"/>
                  </a:lnTo>
                  <a:lnTo>
                    <a:pt x="1843845" y="1634"/>
                  </a:lnTo>
                  <a:lnTo>
                    <a:pt x="1849449" y="1370"/>
                  </a:lnTo>
                  <a:lnTo>
                    <a:pt x="1855054" y="1115"/>
                  </a:lnTo>
                  <a:lnTo>
                    <a:pt x="1860658" y="871"/>
                  </a:lnTo>
                  <a:lnTo>
                    <a:pt x="1866262" y="636"/>
                  </a:lnTo>
                  <a:lnTo>
                    <a:pt x="1871867" y="413"/>
                  </a:lnTo>
                  <a:lnTo>
                    <a:pt x="1877471" y="20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644151" y="4397064"/>
              <a:ext cx="1883076" cy="561113"/>
            </a:xfrm>
            <a:custGeom>
              <a:avLst/>
              <a:pathLst>
                <a:path w="1883076" h="561113">
                  <a:moveTo>
                    <a:pt x="0" y="413827"/>
                  </a:moveTo>
                  <a:lnTo>
                    <a:pt x="5604" y="409163"/>
                  </a:lnTo>
                  <a:lnTo>
                    <a:pt x="11208" y="404450"/>
                  </a:lnTo>
                  <a:lnTo>
                    <a:pt x="16813" y="399691"/>
                  </a:lnTo>
                  <a:lnTo>
                    <a:pt x="22417" y="394889"/>
                  </a:lnTo>
                  <a:lnTo>
                    <a:pt x="28021" y="390046"/>
                  </a:lnTo>
                  <a:lnTo>
                    <a:pt x="33626" y="385167"/>
                  </a:lnTo>
                  <a:lnTo>
                    <a:pt x="39230" y="380255"/>
                  </a:lnTo>
                  <a:lnTo>
                    <a:pt x="44835" y="375313"/>
                  </a:lnTo>
                  <a:lnTo>
                    <a:pt x="50439" y="370345"/>
                  </a:lnTo>
                  <a:lnTo>
                    <a:pt x="56043" y="365353"/>
                  </a:lnTo>
                  <a:lnTo>
                    <a:pt x="61648" y="360342"/>
                  </a:lnTo>
                  <a:lnTo>
                    <a:pt x="67252" y="355315"/>
                  </a:lnTo>
                  <a:lnTo>
                    <a:pt x="72857" y="350274"/>
                  </a:lnTo>
                  <a:lnTo>
                    <a:pt x="78461" y="345224"/>
                  </a:lnTo>
                  <a:lnTo>
                    <a:pt x="84065" y="340166"/>
                  </a:lnTo>
                  <a:lnTo>
                    <a:pt x="89670" y="335105"/>
                  </a:lnTo>
                  <a:lnTo>
                    <a:pt x="95274" y="330044"/>
                  </a:lnTo>
                  <a:lnTo>
                    <a:pt x="100879" y="324985"/>
                  </a:lnTo>
                  <a:lnTo>
                    <a:pt x="106483" y="319930"/>
                  </a:lnTo>
                  <a:lnTo>
                    <a:pt x="112087" y="314884"/>
                  </a:lnTo>
                  <a:lnTo>
                    <a:pt x="117692" y="309849"/>
                  </a:lnTo>
                  <a:lnTo>
                    <a:pt x="123296" y="304826"/>
                  </a:lnTo>
                  <a:lnTo>
                    <a:pt x="128901" y="299819"/>
                  </a:lnTo>
                  <a:lnTo>
                    <a:pt x="134505" y="294830"/>
                  </a:lnTo>
                  <a:lnTo>
                    <a:pt x="140109" y="289862"/>
                  </a:lnTo>
                  <a:lnTo>
                    <a:pt x="145714" y="284915"/>
                  </a:lnTo>
                  <a:lnTo>
                    <a:pt x="151318" y="279993"/>
                  </a:lnTo>
                  <a:lnTo>
                    <a:pt x="156923" y="275097"/>
                  </a:lnTo>
                  <a:lnTo>
                    <a:pt x="162527" y="270229"/>
                  </a:lnTo>
                  <a:lnTo>
                    <a:pt x="168131" y="265391"/>
                  </a:lnTo>
                  <a:lnTo>
                    <a:pt x="173736" y="260584"/>
                  </a:lnTo>
                  <a:lnTo>
                    <a:pt x="179340" y="255809"/>
                  </a:lnTo>
                  <a:lnTo>
                    <a:pt x="184944" y="251069"/>
                  </a:lnTo>
                  <a:lnTo>
                    <a:pt x="190549" y="246364"/>
                  </a:lnTo>
                  <a:lnTo>
                    <a:pt x="196153" y="241696"/>
                  </a:lnTo>
                  <a:lnTo>
                    <a:pt x="201758" y="237065"/>
                  </a:lnTo>
                  <a:lnTo>
                    <a:pt x="207362" y="232473"/>
                  </a:lnTo>
                  <a:lnTo>
                    <a:pt x="212966" y="227921"/>
                  </a:lnTo>
                  <a:lnTo>
                    <a:pt x="218571" y="223409"/>
                  </a:lnTo>
                  <a:lnTo>
                    <a:pt x="224175" y="218938"/>
                  </a:lnTo>
                  <a:lnTo>
                    <a:pt x="229780" y="214509"/>
                  </a:lnTo>
                  <a:lnTo>
                    <a:pt x="235384" y="210122"/>
                  </a:lnTo>
                  <a:lnTo>
                    <a:pt x="240988" y="205778"/>
                  </a:lnTo>
                  <a:lnTo>
                    <a:pt x="246593" y="201477"/>
                  </a:lnTo>
                  <a:lnTo>
                    <a:pt x="252197" y="197221"/>
                  </a:lnTo>
                  <a:lnTo>
                    <a:pt x="257802" y="193008"/>
                  </a:lnTo>
                  <a:lnTo>
                    <a:pt x="263406" y="188840"/>
                  </a:lnTo>
                  <a:lnTo>
                    <a:pt x="269010" y="184716"/>
                  </a:lnTo>
                  <a:lnTo>
                    <a:pt x="274615" y="180638"/>
                  </a:lnTo>
                  <a:lnTo>
                    <a:pt x="280219" y="176604"/>
                  </a:lnTo>
                  <a:lnTo>
                    <a:pt x="285824" y="172616"/>
                  </a:lnTo>
                  <a:lnTo>
                    <a:pt x="291428" y="168673"/>
                  </a:lnTo>
                  <a:lnTo>
                    <a:pt x="297032" y="164775"/>
                  </a:lnTo>
                  <a:lnTo>
                    <a:pt x="302637" y="160923"/>
                  </a:lnTo>
                  <a:lnTo>
                    <a:pt x="308241" y="157117"/>
                  </a:lnTo>
                  <a:lnTo>
                    <a:pt x="313846" y="153356"/>
                  </a:lnTo>
                  <a:lnTo>
                    <a:pt x="319450" y="149640"/>
                  </a:lnTo>
                  <a:lnTo>
                    <a:pt x="325054" y="145970"/>
                  </a:lnTo>
                  <a:lnTo>
                    <a:pt x="330659" y="142345"/>
                  </a:lnTo>
                  <a:lnTo>
                    <a:pt x="336263" y="138765"/>
                  </a:lnTo>
                  <a:lnTo>
                    <a:pt x="341867" y="135231"/>
                  </a:lnTo>
                  <a:lnTo>
                    <a:pt x="347472" y="131742"/>
                  </a:lnTo>
                  <a:lnTo>
                    <a:pt x="353076" y="128298"/>
                  </a:lnTo>
                  <a:lnTo>
                    <a:pt x="358681" y="124898"/>
                  </a:lnTo>
                  <a:lnTo>
                    <a:pt x="364285" y="121544"/>
                  </a:lnTo>
                  <a:lnTo>
                    <a:pt x="369889" y="118235"/>
                  </a:lnTo>
                  <a:lnTo>
                    <a:pt x="375494" y="114970"/>
                  </a:lnTo>
                  <a:lnTo>
                    <a:pt x="381098" y="111750"/>
                  </a:lnTo>
                  <a:lnTo>
                    <a:pt x="386703" y="108574"/>
                  </a:lnTo>
                  <a:lnTo>
                    <a:pt x="392307" y="105443"/>
                  </a:lnTo>
                  <a:lnTo>
                    <a:pt x="397911" y="102356"/>
                  </a:lnTo>
                  <a:lnTo>
                    <a:pt x="403516" y="99313"/>
                  </a:lnTo>
                  <a:lnTo>
                    <a:pt x="409120" y="96315"/>
                  </a:lnTo>
                  <a:lnTo>
                    <a:pt x="414725" y="93360"/>
                  </a:lnTo>
                  <a:lnTo>
                    <a:pt x="420329" y="90450"/>
                  </a:lnTo>
                  <a:lnTo>
                    <a:pt x="425933" y="87583"/>
                  </a:lnTo>
                  <a:lnTo>
                    <a:pt x="431538" y="84761"/>
                  </a:lnTo>
                  <a:lnTo>
                    <a:pt x="437142" y="81983"/>
                  </a:lnTo>
                  <a:lnTo>
                    <a:pt x="442747" y="79248"/>
                  </a:lnTo>
                  <a:lnTo>
                    <a:pt x="448351" y="76558"/>
                  </a:lnTo>
                  <a:lnTo>
                    <a:pt x="453955" y="73911"/>
                  </a:lnTo>
                  <a:lnTo>
                    <a:pt x="459560" y="71308"/>
                  </a:lnTo>
                  <a:lnTo>
                    <a:pt x="465164" y="68749"/>
                  </a:lnTo>
                  <a:lnTo>
                    <a:pt x="470769" y="66234"/>
                  </a:lnTo>
                  <a:lnTo>
                    <a:pt x="476373" y="63763"/>
                  </a:lnTo>
                  <a:lnTo>
                    <a:pt x="481977" y="61336"/>
                  </a:lnTo>
                  <a:lnTo>
                    <a:pt x="487582" y="58953"/>
                  </a:lnTo>
                  <a:lnTo>
                    <a:pt x="493186" y="56614"/>
                  </a:lnTo>
                  <a:lnTo>
                    <a:pt x="498790" y="54319"/>
                  </a:lnTo>
                  <a:lnTo>
                    <a:pt x="504395" y="52069"/>
                  </a:lnTo>
                  <a:lnTo>
                    <a:pt x="509999" y="49863"/>
                  </a:lnTo>
                  <a:lnTo>
                    <a:pt x="515604" y="47702"/>
                  </a:lnTo>
                  <a:lnTo>
                    <a:pt x="521208" y="45585"/>
                  </a:lnTo>
                  <a:lnTo>
                    <a:pt x="526812" y="43513"/>
                  </a:lnTo>
                  <a:lnTo>
                    <a:pt x="532417" y="41486"/>
                  </a:lnTo>
                  <a:lnTo>
                    <a:pt x="538021" y="39504"/>
                  </a:lnTo>
                  <a:lnTo>
                    <a:pt x="543626" y="37568"/>
                  </a:lnTo>
                  <a:lnTo>
                    <a:pt x="549230" y="35676"/>
                  </a:lnTo>
                  <a:lnTo>
                    <a:pt x="554834" y="33831"/>
                  </a:lnTo>
                  <a:lnTo>
                    <a:pt x="560439" y="32031"/>
                  </a:lnTo>
                  <a:lnTo>
                    <a:pt x="566043" y="30277"/>
                  </a:lnTo>
                  <a:lnTo>
                    <a:pt x="571648" y="28569"/>
                  </a:lnTo>
                  <a:lnTo>
                    <a:pt x="577252" y="26908"/>
                  </a:lnTo>
                  <a:lnTo>
                    <a:pt x="582856" y="25294"/>
                  </a:lnTo>
                  <a:lnTo>
                    <a:pt x="588461" y="23726"/>
                  </a:lnTo>
                  <a:lnTo>
                    <a:pt x="594065" y="22206"/>
                  </a:lnTo>
                  <a:lnTo>
                    <a:pt x="599670" y="20733"/>
                  </a:lnTo>
                  <a:lnTo>
                    <a:pt x="605274" y="19307"/>
                  </a:lnTo>
                  <a:lnTo>
                    <a:pt x="610878" y="17930"/>
                  </a:lnTo>
                  <a:lnTo>
                    <a:pt x="616483" y="16601"/>
                  </a:lnTo>
                  <a:lnTo>
                    <a:pt x="622087" y="15320"/>
                  </a:lnTo>
                  <a:lnTo>
                    <a:pt x="627692" y="14088"/>
                  </a:lnTo>
                  <a:lnTo>
                    <a:pt x="633296" y="12906"/>
                  </a:lnTo>
                  <a:lnTo>
                    <a:pt x="638900" y="11773"/>
                  </a:lnTo>
                  <a:lnTo>
                    <a:pt x="644505" y="10689"/>
                  </a:lnTo>
                  <a:lnTo>
                    <a:pt x="650109" y="9656"/>
                  </a:lnTo>
                  <a:lnTo>
                    <a:pt x="655713" y="8673"/>
                  </a:lnTo>
                  <a:lnTo>
                    <a:pt x="661318" y="7741"/>
                  </a:lnTo>
                  <a:lnTo>
                    <a:pt x="666922" y="6860"/>
                  </a:lnTo>
                  <a:lnTo>
                    <a:pt x="672527" y="6030"/>
                  </a:lnTo>
                  <a:lnTo>
                    <a:pt x="678131" y="5252"/>
                  </a:lnTo>
                  <a:lnTo>
                    <a:pt x="683735" y="4526"/>
                  </a:lnTo>
                  <a:lnTo>
                    <a:pt x="689340" y="3853"/>
                  </a:lnTo>
                  <a:lnTo>
                    <a:pt x="694944" y="3233"/>
                  </a:lnTo>
                  <a:lnTo>
                    <a:pt x="700549" y="2665"/>
                  </a:lnTo>
                  <a:lnTo>
                    <a:pt x="706153" y="2152"/>
                  </a:lnTo>
                  <a:lnTo>
                    <a:pt x="711757" y="1692"/>
                  </a:lnTo>
                  <a:lnTo>
                    <a:pt x="717362" y="1287"/>
                  </a:lnTo>
                  <a:lnTo>
                    <a:pt x="722966" y="936"/>
                  </a:lnTo>
                  <a:lnTo>
                    <a:pt x="728571" y="640"/>
                  </a:lnTo>
                  <a:lnTo>
                    <a:pt x="734175" y="400"/>
                  </a:lnTo>
                  <a:lnTo>
                    <a:pt x="739779" y="215"/>
                  </a:lnTo>
                  <a:lnTo>
                    <a:pt x="745384" y="87"/>
                  </a:lnTo>
                  <a:lnTo>
                    <a:pt x="750988" y="15"/>
                  </a:lnTo>
                  <a:lnTo>
                    <a:pt x="756593" y="0"/>
                  </a:lnTo>
                  <a:lnTo>
                    <a:pt x="762197" y="42"/>
                  </a:lnTo>
                  <a:lnTo>
                    <a:pt x="767801" y="141"/>
                  </a:lnTo>
                  <a:lnTo>
                    <a:pt x="773406" y="299"/>
                  </a:lnTo>
                  <a:lnTo>
                    <a:pt x="779010" y="515"/>
                  </a:lnTo>
                  <a:lnTo>
                    <a:pt x="784615" y="789"/>
                  </a:lnTo>
                  <a:lnTo>
                    <a:pt x="790219" y="1123"/>
                  </a:lnTo>
                  <a:lnTo>
                    <a:pt x="795823" y="1515"/>
                  </a:lnTo>
                  <a:lnTo>
                    <a:pt x="801428" y="1967"/>
                  </a:lnTo>
                  <a:lnTo>
                    <a:pt x="807032" y="2480"/>
                  </a:lnTo>
                  <a:lnTo>
                    <a:pt x="812636" y="3052"/>
                  </a:lnTo>
                  <a:lnTo>
                    <a:pt x="818241" y="3685"/>
                  </a:lnTo>
                  <a:lnTo>
                    <a:pt x="823845" y="4378"/>
                  </a:lnTo>
                  <a:lnTo>
                    <a:pt x="829450" y="5133"/>
                  </a:lnTo>
                  <a:lnTo>
                    <a:pt x="835054" y="5949"/>
                  </a:lnTo>
                  <a:lnTo>
                    <a:pt x="840658" y="6827"/>
                  </a:lnTo>
                  <a:lnTo>
                    <a:pt x="846263" y="7766"/>
                  </a:lnTo>
                  <a:lnTo>
                    <a:pt x="851867" y="8768"/>
                  </a:lnTo>
                  <a:lnTo>
                    <a:pt x="857472" y="9831"/>
                  </a:lnTo>
                  <a:lnTo>
                    <a:pt x="863076" y="10957"/>
                  </a:lnTo>
                  <a:lnTo>
                    <a:pt x="868680" y="12146"/>
                  </a:lnTo>
                  <a:lnTo>
                    <a:pt x="874285" y="13397"/>
                  </a:lnTo>
                  <a:lnTo>
                    <a:pt x="879889" y="14712"/>
                  </a:lnTo>
                  <a:lnTo>
                    <a:pt x="885494" y="16089"/>
                  </a:lnTo>
                  <a:lnTo>
                    <a:pt x="891098" y="17529"/>
                  </a:lnTo>
                  <a:lnTo>
                    <a:pt x="896702" y="19033"/>
                  </a:lnTo>
                  <a:lnTo>
                    <a:pt x="902307" y="20599"/>
                  </a:lnTo>
                  <a:lnTo>
                    <a:pt x="907911" y="22229"/>
                  </a:lnTo>
                  <a:lnTo>
                    <a:pt x="913516" y="23922"/>
                  </a:lnTo>
                  <a:lnTo>
                    <a:pt x="919120" y="25679"/>
                  </a:lnTo>
                  <a:lnTo>
                    <a:pt x="924724" y="27498"/>
                  </a:lnTo>
                  <a:lnTo>
                    <a:pt x="930329" y="29381"/>
                  </a:lnTo>
                  <a:lnTo>
                    <a:pt x="935933" y="31326"/>
                  </a:lnTo>
                  <a:lnTo>
                    <a:pt x="941538" y="33335"/>
                  </a:lnTo>
                  <a:lnTo>
                    <a:pt x="947142" y="35406"/>
                  </a:lnTo>
                  <a:lnTo>
                    <a:pt x="952746" y="37539"/>
                  </a:lnTo>
                  <a:lnTo>
                    <a:pt x="958351" y="39735"/>
                  </a:lnTo>
                  <a:lnTo>
                    <a:pt x="963955" y="41993"/>
                  </a:lnTo>
                  <a:lnTo>
                    <a:pt x="969559" y="44313"/>
                  </a:lnTo>
                  <a:lnTo>
                    <a:pt x="975164" y="46694"/>
                  </a:lnTo>
                  <a:lnTo>
                    <a:pt x="980768" y="49136"/>
                  </a:lnTo>
                  <a:lnTo>
                    <a:pt x="986373" y="51639"/>
                  </a:lnTo>
                  <a:lnTo>
                    <a:pt x="991977" y="54202"/>
                  </a:lnTo>
                  <a:lnTo>
                    <a:pt x="997581" y="56824"/>
                  </a:lnTo>
                  <a:lnTo>
                    <a:pt x="1003186" y="59507"/>
                  </a:lnTo>
                  <a:lnTo>
                    <a:pt x="1008790" y="62248"/>
                  </a:lnTo>
                  <a:lnTo>
                    <a:pt x="1014395" y="65047"/>
                  </a:lnTo>
                  <a:lnTo>
                    <a:pt x="1019999" y="67904"/>
                  </a:lnTo>
                  <a:lnTo>
                    <a:pt x="1025603" y="70817"/>
                  </a:lnTo>
                  <a:lnTo>
                    <a:pt x="1031208" y="73787"/>
                  </a:lnTo>
                  <a:lnTo>
                    <a:pt x="1036812" y="76813"/>
                  </a:lnTo>
                  <a:lnTo>
                    <a:pt x="1042417" y="79894"/>
                  </a:lnTo>
                  <a:lnTo>
                    <a:pt x="1048021" y="83028"/>
                  </a:lnTo>
                  <a:lnTo>
                    <a:pt x="1053625" y="86216"/>
                  </a:lnTo>
                  <a:lnTo>
                    <a:pt x="1059230" y="89456"/>
                  </a:lnTo>
                  <a:lnTo>
                    <a:pt x="1064834" y="92748"/>
                  </a:lnTo>
                  <a:lnTo>
                    <a:pt x="1070439" y="96090"/>
                  </a:lnTo>
                  <a:lnTo>
                    <a:pt x="1076043" y="99482"/>
                  </a:lnTo>
                  <a:lnTo>
                    <a:pt x="1081647" y="102922"/>
                  </a:lnTo>
                  <a:lnTo>
                    <a:pt x="1087252" y="106410"/>
                  </a:lnTo>
                  <a:lnTo>
                    <a:pt x="1092856" y="109944"/>
                  </a:lnTo>
                  <a:lnTo>
                    <a:pt x="1098461" y="113524"/>
                  </a:lnTo>
                  <a:lnTo>
                    <a:pt x="1104065" y="117147"/>
                  </a:lnTo>
                  <a:lnTo>
                    <a:pt x="1109669" y="120814"/>
                  </a:lnTo>
                  <a:lnTo>
                    <a:pt x="1115274" y="124522"/>
                  </a:lnTo>
                  <a:lnTo>
                    <a:pt x="1120878" y="128271"/>
                  </a:lnTo>
                  <a:lnTo>
                    <a:pt x="1126482" y="132059"/>
                  </a:lnTo>
                  <a:lnTo>
                    <a:pt x="1132087" y="135885"/>
                  </a:lnTo>
                  <a:lnTo>
                    <a:pt x="1137691" y="139748"/>
                  </a:lnTo>
                  <a:lnTo>
                    <a:pt x="1143296" y="143645"/>
                  </a:lnTo>
                  <a:lnTo>
                    <a:pt x="1148900" y="147577"/>
                  </a:lnTo>
                  <a:lnTo>
                    <a:pt x="1154504" y="151541"/>
                  </a:lnTo>
                  <a:lnTo>
                    <a:pt x="1160109" y="155536"/>
                  </a:lnTo>
                  <a:lnTo>
                    <a:pt x="1165713" y="159560"/>
                  </a:lnTo>
                  <a:lnTo>
                    <a:pt x="1171318" y="163612"/>
                  </a:lnTo>
                  <a:lnTo>
                    <a:pt x="1176922" y="167691"/>
                  </a:lnTo>
                  <a:lnTo>
                    <a:pt x="1182526" y="171795"/>
                  </a:lnTo>
                  <a:lnTo>
                    <a:pt x="1188131" y="175922"/>
                  </a:lnTo>
                  <a:lnTo>
                    <a:pt x="1193735" y="180071"/>
                  </a:lnTo>
                  <a:lnTo>
                    <a:pt x="1199340" y="184241"/>
                  </a:lnTo>
                  <a:lnTo>
                    <a:pt x="1204944" y="188429"/>
                  </a:lnTo>
                  <a:lnTo>
                    <a:pt x="1210548" y="192634"/>
                  </a:lnTo>
                  <a:lnTo>
                    <a:pt x="1216153" y="196855"/>
                  </a:lnTo>
                  <a:lnTo>
                    <a:pt x="1221757" y="201090"/>
                  </a:lnTo>
                  <a:lnTo>
                    <a:pt x="1227362" y="205337"/>
                  </a:lnTo>
                  <a:lnTo>
                    <a:pt x="1232966" y="209594"/>
                  </a:lnTo>
                  <a:lnTo>
                    <a:pt x="1238570" y="213861"/>
                  </a:lnTo>
                  <a:lnTo>
                    <a:pt x="1244175" y="218136"/>
                  </a:lnTo>
                  <a:lnTo>
                    <a:pt x="1249779" y="222416"/>
                  </a:lnTo>
                  <a:lnTo>
                    <a:pt x="1255384" y="226700"/>
                  </a:lnTo>
                  <a:lnTo>
                    <a:pt x="1260988" y="230987"/>
                  </a:lnTo>
                  <a:lnTo>
                    <a:pt x="1266592" y="235275"/>
                  </a:lnTo>
                  <a:lnTo>
                    <a:pt x="1272197" y="239563"/>
                  </a:lnTo>
                  <a:lnTo>
                    <a:pt x="1277801" y="243849"/>
                  </a:lnTo>
                  <a:lnTo>
                    <a:pt x="1283406" y="248130"/>
                  </a:lnTo>
                  <a:lnTo>
                    <a:pt x="1289010" y="252407"/>
                  </a:lnTo>
                  <a:lnTo>
                    <a:pt x="1294614" y="256677"/>
                  </a:lnTo>
                  <a:lnTo>
                    <a:pt x="1300219" y="260938"/>
                  </a:lnTo>
                  <a:lnTo>
                    <a:pt x="1305823" y="265190"/>
                  </a:lnTo>
                  <a:lnTo>
                    <a:pt x="1311427" y="269430"/>
                  </a:lnTo>
                  <a:lnTo>
                    <a:pt x="1317032" y="273657"/>
                  </a:lnTo>
                  <a:lnTo>
                    <a:pt x="1322636" y="277870"/>
                  </a:lnTo>
                  <a:lnTo>
                    <a:pt x="1328241" y="282067"/>
                  </a:lnTo>
                  <a:lnTo>
                    <a:pt x="1333845" y="286247"/>
                  </a:lnTo>
                  <a:lnTo>
                    <a:pt x="1339449" y="290408"/>
                  </a:lnTo>
                  <a:lnTo>
                    <a:pt x="1345054" y="294549"/>
                  </a:lnTo>
                  <a:lnTo>
                    <a:pt x="1350658" y="298669"/>
                  </a:lnTo>
                  <a:lnTo>
                    <a:pt x="1356263" y="302766"/>
                  </a:lnTo>
                  <a:lnTo>
                    <a:pt x="1361867" y="306839"/>
                  </a:lnTo>
                  <a:lnTo>
                    <a:pt x="1367471" y="310886"/>
                  </a:lnTo>
                  <a:lnTo>
                    <a:pt x="1373076" y="314906"/>
                  </a:lnTo>
                  <a:lnTo>
                    <a:pt x="1378680" y="318899"/>
                  </a:lnTo>
                  <a:lnTo>
                    <a:pt x="1384285" y="322861"/>
                  </a:lnTo>
                  <a:lnTo>
                    <a:pt x="1389889" y="326793"/>
                  </a:lnTo>
                  <a:lnTo>
                    <a:pt x="1395493" y="330693"/>
                  </a:lnTo>
                  <a:lnTo>
                    <a:pt x="1401098" y="334560"/>
                  </a:lnTo>
                  <a:lnTo>
                    <a:pt x="1406702" y="338392"/>
                  </a:lnTo>
                  <a:lnTo>
                    <a:pt x="1412307" y="342188"/>
                  </a:lnTo>
                  <a:lnTo>
                    <a:pt x="1417911" y="345948"/>
                  </a:lnTo>
                  <a:lnTo>
                    <a:pt x="1423515" y="349668"/>
                  </a:lnTo>
                  <a:lnTo>
                    <a:pt x="1429120" y="353349"/>
                  </a:lnTo>
                  <a:lnTo>
                    <a:pt x="1434724" y="356989"/>
                  </a:lnTo>
                  <a:lnTo>
                    <a:pt x="1440329" y="360586"/>
                  </a:lnTo>
                  <a:lnTo>
                    <a:pt x="1445933" y="364139"/>
                  </a:lnTo>
                  <a:lnTo>
                    <a:pt x="1451537" y="367647"/>
                  </a:lnTo>
                  <a:lnTo>
                    <a:pt x="1457142" y="371108"/>
                  </a:lnTo>
                  <a:lnTo>
                    <a:pt x="1462746" y="374520"/>
                  </a:lnTo>
                  <a:lnTo>
                    <a:pt x="1468350" y="377883"/>
                  </a:lnTo>
                  <a:lnTo>
                    <a:pt x="1473955" y="381194"/>
                  </a:lnTo>
                  <a:lnTo>
                    <a:pt x="1479559" y="384451"/>
                  </a:lnTo>
                  <a:lnTo>
                    <a:pt x="1485164" y="387653"/>
                  </a:lnTo>
                  <a:lnTo>
                    <a:pt x="1490768" y="390798"/>
                  </a:lnTo>
                  <a:lnTo>
                    <a:pt x="1496372" y="393883"/>
                  </a:lnTo>
                  <a:lnTo>
                    <a:pt x="1501977" y="396906"/>
                  </a:lnTo>
                  <a:lnTo>
                    <a:pt x="1507581" y="399864"/>
                  </a:lnTo>
                  <a:lnTo>
                    <a:pt x="1513186" y="402756"/>
                  </a:lnTo>
                  <a:lnTo>
                    <a:pt x="1518790" y="405577"/>
                  </a:lnTo>
                  <a:lnTo>
                    <a:pt x="1524394" y="408326"/>
                  </a:lnTo>
                  <a:lnTo>
                    <a:pt x="1529999" y="410998"/>
                  </a:lnTo>
                  <a:lnTo>
                    <a:pt x="1535603" y="413590"/>
                  </a:lnTo>
                  <a:lnTo>
                    <a:pt x="1541208" y="416098"/>
                  </a:lnTo>
                  <a:lnTo>
                    <a:pt x="1546812" y="418517"/>
                  </a:lnTo>
                  <a:lnTo>
                    <a:pt x="1552416" y="420843"/>
                  </a:lnTo>
                  <a:lnTo>
                    <a:pt x="1558021" y="423071"/>
                  </a:lnTo>
                  <a:lnTo>
                    <a:pt x="1563625" y="425195"/>
                  </a:lnTo>
                  <a:lnTo>
                    <a:pt x="1569230" y="427208"/>
                  </a:lnTo>
                  <a:lnTo>
                    <a:pt x="1574834" y="429105"/>
                  </a:lnTo>
                  <a:lnTo>
                    <a:pt x="1580438" y="430878"/>
                  </a:lnTo>
                  <a:lnTo>
                    <a:pt x="1586043" y="432519"/>
                  </a:lnTo>
                  <a:lnTo>
                    <a:pt x="1591647" y="434020"/>
                  </a:lnTo>
                  <a:lnTo>
                    <a:pt x="1597252" y="435370"/>
                  </a:lnTo>
                  <a:lnTo>
                    <a:pt x="1602856" y="436561"/>
                  </a:lnTo>
                  <a:lnTo>
                    <a:pt x="1608460" y="437580"/>
                  </a:lnTo>
                  <a:lnTo>
                    <a:pt x="1614065" y="438417"/>
                  </a:lnTo>
                  <a:lnTo>
                    <a:pt x="1619669" y="439058"/>
                  </a:lnTo>
                  <a:lnTo>
                    <a:pt x="1625273" y="439489"/>
                  </a:lnTo>
                  <a:lnTo>
                    <a:pt x="1630878" y="439695"/>
                  </a:lnTo>
                  <a:lnTo>
                    <a:pt x="1636482" y="439661"/>
                  </a:lnTo>
                  <a:lnTo>
                    <a:pt x="1642087" y="439369"/>
                  </a:lnTo>
                  <a:lnTo>
                    <a:pt x="1647691" y="438801"/>
                  </a:lnTo>
                  <a:lnTo>
                    <a:pt x="1653295" y="437938"/>
                  </a:lnTo>
                  <a:lnTo>
                    <a:pt x="1658900" y="436758"/>
                  </a:lnTo>
                  <a:lnTo>
                    <a:pt x="1664504" y="435240"/>
                  </a:lnTo>
                  <a:lnTo>
                    <a:pt x="1670109" y="433362"/>
                  </a:lnTo>
                  <a:lnTo>
                    <a:pt x="1675713" y="431098"/>
                  </a:lnTo>
                  <a:lnTo>
                    <a:pt x="1681317" y="428426"/>
                  </a:lnTo>
                  <a:lnTo>
                    <a:pt x="1686922" y="425318"/>
                  </a:lnTo>
                  <a:lnTo>
                    <a:pt x="1692526" y="421750"/>
                  </a:lnTo>
                  <a:lnTo>
                    <a:pt x="1698131" y="417693"/>
                  </a:lnTo>
                  <a:lnTo>
                    <a:pt x="1703735" y="413123"/>
                  </a:lnTo>
                  <a:lnTo>
                    <a:pt x="1709339" y="408013"/>
                  </a:lnTo>
                  <a:lnTo>
                    <a:pt x="1714944" y="402338"/>
                  </a:lnTo>
                  <a:lnTo>
                    <a:pt x="1720548" y="396073"/>
                  </a:lnTo>
                  <a:lnTo>
                    <a:pt x="1726153" y="389195"/>
                  </a:lnTo>
                  <a:lnTo>
                    <a:pt x="1731757" y="381685"/>
                  </a:lnTo>
                  <a:lnTo>
                    <a:pt x="1737361" y="373524"/>
                  </a:lnTo>
                  <a:lnTo>
                    <a:pt x="1742966" y="364698"/>
                  </a:lnTo>
                  <a:lnTo>
                    <a:pt x="1748570" y="355199"/>
                  </a:lnTo>
                  <a:lnTo>
                    <a:pt x="1754175" y="345020"/>
                  </a:lnTo>
                  <a:lnTo>
                    <a:pt x="1759779" y="334162"/>
                  </a:lnTo>
                  <a:lnTo>
                    <a:pt x="1765383" y="322631"/>
                  </a:lnTo>
                  <a:lnTo>
                    <a:pt x="1770988" y="310441"/>
                  </a:lnTo>
                  <a:lnTo>
                    <a:pt x="1776592" y="297612"/>
                  </a:lnTo>
                  <a:lnTo>
                    <a:pt x="1782196" y="284171"/>
                  </a:lnTo>
                  <a:lnTo>
                    <a:pt x="1787801" y="270154"/>
                  </a:lnTo>
                  <a:lnTo>
                    <a:pt x="1793405" y="255602"/>
                  </a:lnTo>
                  <a:lnTo>
                    <a:pt x="1799010" y="240567"/>
                  </a:lnTo>
                  <a:lnTo>
                    <a:pt x="1804614" y="225103"/>
                  </a:lnTo>
                  <a:lnTo>
                    <a:pt x="1810218" y="209275"/>
                  </a:lnTo>
                  <a:lnTo>
                    <a:pt x="1815823" y="193150"/>
                  </a:lnTo>
                  <a:lnTo>
                    <a:pt x="1821427" y="176800"/>
                  </a:lnTo>
                  <a:lnTo>
                    <a:pt x="1827032" y="160301"/>
                  </a:lnTo>
                  <a:lnTo>
                    <a:pt x="1832636" y="143730"/>
                  </a:lnTo>
                  <a:lnTo>
                    <a:pt x="1838240" y="127165"/>
                  </a:lnTo>
                  <a:lnTo>
                    <a:pt x="1843845" y="110682"/>
                  </a:lnTo>
                  <a:lnTo>
                    <a:pt x="1849449" y="94357"/>
                  </a:lnTo>
                  <a:lnTo>
                    <a:pt x="1855054" y="78260"/>
                  </a:lnTo>
                  <a:lnTo>
                    <a:pt x="1860658" y="62457"/>
                  </a:lnTo>
                  <a:lnTo>
                    <a:pt x="1866262" y="47011"/>
                  </a:lnTo>
                  <a:lnTo>
                    <a:pt x="1871867" y="31975"/>
                  </a:lnTo>
                  <a:lnTo>
                    <a:pt x="1877471" y="17398"/>
                  </a:lnTo>
                  <a:lnTo>
                    <a:pt x="1883076" y="3321"/>
                  </a:lnTo>
                  <a:lnTo>
                    <a:pt x="1883076" y="561113"/>
                  </a:lnTo>
                  <a:lnTo>
                    <a:pt x="1877471" y="560033"/>
                  </a:lnTo>
                  <a:lnTo>
                    <a:pt x="1871867" y="558877"/>
                  </a:lnTo>
                  <a:lnTo>
                    <a:pt x="1866262" y="557645"/>
                  </a:lnTo>
                  <a:lnTo>
                    <a:pt x="1860658" y="556335"/>
                  </a:lnTo>
                  <a:lnTo>
                    <a:pt x="1855054" y="554948"/>
                  </a:lnTo>
                  <a:lnTo>
                    <a:pt x="1849449" y="553483"/>
                  </a:lnTo>
                  <a:lnTo>
                    <a:pt x="1843845" y="551943"/>
                  </a:lnTo>
                  <a:lnTo>
                    <a:pt x="1838240" y="550327"/>
                  </a:lnTo>
                  <a:lnTo>
                    <a:pt x="1832636" y="548638"/>
                  </a:lnTo>
                  <a:lnTo>
                    <a:pt x="1827032" y="546880"/>
                  </a:lnTo>
                  <a:lnTo>
                    <a:pt x="1821427" y="545054"/>
                  </a:lnTo>
                  <a:lnTo>
                    <a:pt x="1815823" y="543165"/>
                  </a:lnTo>
                  <a:lnTo>
                    <a:pt x="1810218" y="541217"/>
                  </a:lnTo>
                  <a:lnTo>
                    <a:pt x="1804614" y="539214"/>
                  </a:lnTo>
                  <a:lnTo>
                    <a:pt x="1799010" y="537160"/>
                  </a:lnTo>
                  <a:lnTo>
                    <a:pt x="1793405" y="535061"/>
                  </a:lnTo>
                  <a:lnTo>
                    <a:pt x="1787801" y="532919"/>
                  </a:lnTo>
                  <a:lnTo>
                    <a:pt x="1782196" y="530741"/>
                  </a:lnTo>
                  <a:lnTo>
                    <a:pt x="1776592" y="528531"/>
                  </a:lnTo>
                  <a:lnTo>
                    <a:pt x="1770988" y="526291"/>
                  </a:lnTo>
                  <a:lnTo>
                    <a:pt x="1765383" y="524028"/>
                  </a:lnTo>
                  <a:lnTo>
                    <a:pt x="1759779" y="521743"/>
                  </a:lnTo>
                  <a:lnTo>
                    <a:pt x="1754175" y="519440"/>
                  </a:lnTo>
                  <a:lnTo>
                    <a:pt x="1748570" y="517123"/>
                  </a:lnTo>
                  <a:lnTo>
                    <a:pt x="1742966" y="514792"/>
                  </a:lnTo>
                  <a:lnTo>
                    <a:pt x="1737361" y="512451"/>
                  </a:lnTo>
                  <a:lnTo>
                    <a:pt x="1731757" y="510100"/>
                  </a:lnTo>
                  <a:lnTo>
                    <a:pt x="1726153" y="507742"/>
                  </a:lnTo>
                  <a:lnTo>
                    <a:pt x="1720548" y="505376"/>
                  </a:lnTo>
                  <a:lnTo>
                    <a:pt x="1714944" y="503004"/>
                  </a:lnTo>
                  <a:lnTo>
                    <a:pt x="1709339" y="500625"/>
                  </a:lnTo>
                  <a:lnTo>
                    <a:pt x="1703735" y="498240"/>
                  </a:lnTo>
                  <a:lnTo>
                    <a:pt x="1698131" y="495847"/>
                  </a:lnTo>
                  <a:lnTo>
                    <a:pt x="1692526" y="493448"/>
                  </a:lnTo>
                  <a:lnTo>
                    <a:pt x="1686922" y="491040"/>
                  </a:lnTo>
                  <a:lnTo>
                    <a:pt x="1681317" y="488624"/>
                  </a:lnTo>
                  <a:lnTo>
                    <a:pt x="1675713" y="486198"/>
                  </a:lnTo>
                  <a:lnTo>
                    <a:pt x="1670109" y="483760"/>
                  </a:lnTo>
                  <a:lnTo>
                    <a:pt x="1664504" y="481311"/>
                  </a:lnTo>
                  <a:lnTo>
                    <a:pt x="1658900" y="478848"/>
                  </a:lnTo>
                  <a:lnTo>
                    <a:pt x="1653295" y="476370"/>
                  </a:lnTo>
                  <a:lnTo>
                    <a:pt x="1647691" y="473877"/>
                  </a:lnTo>
                  <a:lnTo>
                    <a:pt x="1642087" y="471366"/>
                  </a:lnTo>
                  <a:lnTo>
                    <a:pt x="1636482" y="468836"/>
                  </a:lnTo>
                  <a:lnTo>
                    <a:pt x="1630878" y="466287"/>
                  </a:lnTo>
                  <a:lnTo>
                    <a:pt x="1625273" y="463717"/>
                  </a:lnTo>
                  <a:lnTo>
                    <a:pt x="1619669" y="461124"/>
                  </a:lnTo>
                  <a:lnTo>
                    <a:pt x="1614065" y="458508"/>
                  </a:lnTo>
                  <a:lnTo>
                    <a:pt x="1608460" y="455867"/>
                  </a:lnTo>
                  <a:lnTo>
                    <a:pt x="1602856" y="453200"/>
                  </a:lnTo>
                  <a:lnTo>
                    <a:pt x="1597252" y="450507"/>
                  </a:lnTo>
                  <a:lnTo>
                    <a:pt x="1591647" y="447785"/>
                  </a:lnTo>
                  <a:lnTo>
                    <a:pt x="1586043" y="445035"/>
                  </a:lnTo>
                  <a:lnTo>
                    <a:pt x="1580438" y="442255"/>
                  </a:lnTo>
                  <a:lnTo>
                    <a:pt x="1574834" y="439444"/>
                  </a:lnTo>
                  <a:lnTo>
                    <a:pt x="1569230" y="436602"/>
                  </a:lnTo>
                  <a:lnTo>
                    <a:pt x="1563625" y="433728"/>
                  </a:lnTo>
                  <a:lnTo>
                    <a:pt x="1558021" y="430821"/>
                  </a:lnTo>
                  <a:lnTo>
                    <a:pt x="1552416" y="427881"/>
                  </a:lnTo>
                  <a:lnTo>
                    <a:pt x="1546812" y="424906"/>
                  </a:lnTo>
                  <a:lnTo>
                    <a:pt x="1541208" y="421897"/>
                  </a:lnTo>
                  <a:lnTo>
                    <a:pt x="1535603" y="418853"/>
                  </a:lnTo>
                  <a:lnTo>
                    <a:pt x="1529999" y="415774"/>
                  </a:lnTo>
                  <a:lnTo>
                    <a:pt x="1524394" y="412659"/>
                  </a:lnTo>
                  <a:lnTo>
                    <a:pt x="1518790" y="409508"/>
                  </a:lnTo>
                  <a:lnTo>
                    <a:pt x="1513186" y="406321"/>
                  </a:lnTo>
                  <a:lnTo>
                    <a:pt x="1507581" y="403098"/>
                  </a:lnTo>
                  <a:lnTo>
                    <a:pt x="1501977" y="399837"/>
                  </a:lnTo>
                  <a:lnTo>
                    <a:pt x="1496372" y="396540"/>
                  </a:lnTo>
                  <a:lnTo>
                    <a:pt x="1490768" y="393207"/>
                  </a:lnTo>
                  <a:lnTo>
                    <a:pt x="1485164" y="389837"/>
                  </a:lnTo>
                  <a:lnTo>
                    <a:pt x="1479559" y="386430"/>
                  </a:lnTo>
                  <a:lnTo>
                    <a:pt x="1473955" y="382987"/>
                  </a:lnTo>
                  <a:lnTo>
                    <a:pt x="1468350" y="379507"/>
                  </a:lnTo>
                  <a:lnTo>
                    <a:pt x="1462746" y="375992"/>
                  </a:lnTo>
                  <a:lnTo>
                    <a:pt x="1457142" y="372440"/>
                  </a:lnTo>
                  <a:lnTo>
                    <a:pt x="1451537" y="368853"/>
                  </a:lnTo>
                  <a:lnTo>
                    <a:pt x="1445933" y="365231"/>
                  </a:lnTo>
                  <a:lnTo>
                    <a:pt x="1440329" y="361575"/>
                  </a:lnTo>
                  <a:lnTo>
                    <a:pt x="1434724" y="357884"/>
                  </a:lnTo>
                  <a:lnTo>
                    <a:pt x="1429120" y="354159"/>
                  </a:lnTo>
                  <a:lnTo>
                    <a:pt x="1423515" y="350401"/>
                  </a:lnTo>
                  <a:lnTo>
                    <a:pt x="1417911" y="346611"/>
                  </a:lnTo>
                  <a:lnTo>
                    <a:pt x="1412307" y="342789"/>
                  </a:lnTo>
                  <a:lnTo>
                    <a:pt x="1406702" y="338935"/>
                  </a:lnTo>
                  <a:lnTo>
                    <a:pt x="1401098" y="335051"/>
                  </a:lnTo>
                  <a:lnTo>
                    <a:pt x="1395493" y="331137"/>
                  </a:lnTo>
                  <a:lnTo>
                    <a:pt x="1389889" y="327195"/>
                  </a:lnTo>
                  <a:lnTo>
                    <a:pt x="1384285" y="323224"/>
                  </a:lnTo>
                  <a:lnTo>
                    <a:pt x="1378680" y="319226"/>
                  </a:lnTo>
                  <a:lnTo>
                    <a:pt x="1373076" y="315203"/>
                  </a:lnTo>
                  <a:lnTo>
                    <a:pt x="1367471" y="311154"/>
                  </a:lnTo>
                  <a:lnTo>
                    <a:pt x="1361867" y="307081"/>
                  </a:lnTo>
                  <a:lnTo>
                    <a:pt x="1356263" y="302985"/>
                  </a:lnTo>
                  <a:lnTo>
                    <a:pt x="1350658" y="298866"/>
                  </a:lnTo>
                  <a:lnTo>
                    <a:pt x="1345054" y="294728"/>
                  </a:lnTo>
                  <a:lnTo>
                    <a:pt x="1339449" y="290569"/>
                  </a:lnTo>
                  <a:lnTo>
                    <a:pt x="1333845" y="286392"/>
                  </a:lnTo>
                  <a:lnTo>
                    <a:pt x="1328241" y="282198"/>
                  </a:lnTo>
                  <a:lnTo>
                    <a:pt x="1322636" y="277988"/>
                  </a:lnTo>
                  <a:lnTo>
                    <a:pt x="1317032" y="273764"/>
                  </a:lnTo>
                  <a:lnTo>
                    <a:pt x="1311427" y="269526"/>
                  </a:lnTo>
                  <a:lnTo>
                    <a:pt x="1305823" y="265276"/>
                  </a:lnTo>
                  <a:lnTo>
                    <a:pt x="1300219" y="261016"/>
                  </a:lnTo>
                  <a:lnTo>
                    <a:pt x="1294614" y="256747"/>
                  </a:lnTo>
                  <a:lnTo>
                    <a:pt x="1289010" y="252471"/>
                  </a:lnTo>
                  <a:lnTo>
                    <a:pt x="1283406" y="248188"/>
                  </a:lnTo>
                  <a:lnTo>
                    <a:pt x="1277801" y="243900"/>
                  </a:lnTo>
                  <a:lnTo>
                    <a:pt x="1272197" y="239610"/>
                  </a:lnTo>
                  <a:lnTo>
                    <a:pt x="1266592" y="235318"/>
                  </a:lnTo>
                  <a:lnTo>
                    <a:pt x="1260988" y="231025"/>
                  </a:lnTo>
                  <a:lnTo>
                    <a:pt x="1255384" y="226734"/>
                  </a:lnTo>
                  <a:lnTo>
                    <a:pt x="1249779" y="222446"/>
                  </a:lnTo>
                  <a:lnTo>
                    <a:pt x="1244175" y="218163"/>
                  </a:lnTo>
                  <a:lnTo>
                    <a:pt x="1238570" y="213886"/>
                  </a:lnTo>
                  <a:lnTo>
                    <a:pt x="1232966" y="209617"/>
                  </a:lnTo>
                  <a:lnTo>
                    <a:pt x="1227362" y="205357"/>
                  </a:lnTo>
                  <a:lnTo>
                    <a:pt x="1221757" y="201108"/>
                  </a:lnTo>
                  <a:lnTo>
                    <a:pt x="1216153" y="196871"/>
                  </a:lnTo>
                  <a:lnTo>
                    <a:pt x="1210548" y="192649"/>
                  </a:lnTo>
                  <a:lnTo>
                    <a:pt x="1204944" y="188442"/>
                  </a:lnTo>
                  <a:lnTo>
                    <a:pt x="1199340" y="184253"/>
                  </a:lnTo>
                  <a:lnTo>
                    <a:pt x="1193735" y="180082"/>
                  </a:lnTo>
                  <a:lnTo>
                    <a:pt x="1188131" y="175932"/>
                  </a:lnTo>
                  <a:lnTo>
                    <a:pt x="1182526" y="171804"/>
                  </a:lnTo>
                  <a:lnTo>
                    <a:pt x="1176922" y="167699"/>
                  </a:lnTo>
                  <a:lnTo>
                    <a:pt x="1171318" y="163619"/>
                  </a:lnTo>
                  <a:lnTo>
                    <a:pt x="1165713" y="159566"/>
                  </a:lnTo>
                  <a:lnTo>
                    <a:pt x="1160109" y="155541"/>
                  </a:lnTo>
                  <a:lnTo>
                    <a:pt x="1154504" y="151546"/>
                  </a:lnTo>
                  <a:lnTo>
                    <a:pt x="1148900" y="147581"/>
                  </a:lnTo>
                  <a:lnTo>
                    <a:pt x="1143296" y="143649"/>
                  </a:lnTo>
                  <a:lnTo>
                    <a:pt x="1137691" y="139751"/>
                  </a:lnTo>
                  <a:lnTo>
                    <a:pt x="1132087" y="135888"/>
                  </a:lnTo>
                  <a:lnTo>
                    <a:pt x="1126482" y="132062"/>
                  </a:lnTo>
                  <a:lnTo>
                    <a:pt x="1120878" y="128274"/>
                  </a:lnTo>
                  <a:lnTo>
                    <a:pt x="1115274" y="124525"/>
                  </a:lnTo>
                  <a:lnTo>
                    <a:pt x="1109669" y="120816"/>
                  </a:lnTo>
                  <a:lnTo>
                    <a:pt x="1104065" y="117149"/>
                  </a:lnTo>
                  <a:lnTo>
                    <a:pt x="1098461" y="113525"/>
                  </a:lnTo>
                  <a:lnTo>
                    <a:pt x="1092856" y="109946"/>
                  </a:lnTo>
                  <a:lnTo>
                    <a:pt x="1087252" y="106411"/>
                  </a:lnTo>
                  <a:lnTo>
                    <a:pt x="1081647" y="102923"/>
                  </a:lnTo>
                  <a:lnTo>
                    <a:pt x="1076043" y="99483"/>
                  </a:lnTo>
                  <a:lnTo>
                    <a:pt x="1070439" y="96091"/>
                  </a:lnTo>
                  <a:lnTo>
                    <a:pt x="1064834" y="92749"/>
                  </a:lnTo>
                  <a:lnTo>
                    <a:pt x="1059230" y="89457"/>
                  </a:lnTo>
                  <a:lnTo>
                    <a:pt x="1053625" y="86217"/>
                  </a:lnTo>
                  <a:lnTo>
                    <a:pt x="1048021" y="83029"/>
                  </a:lnTo>
                  <a:lnTo>
                    <a:pt x="1042417" y="79894"/>
                  </a:lnTo>
                  <a:lnTo>
                    <a:pt x="1036812" y="76814"/>
                  </a:lnTo>
                  <a:lnTo>
                    <a:pt x="1031208" y="73788"/>
                  </a:lnTo>
                  <a:lnTo>
                    <a:pt x="1025603" y="70818"/>
                  </a:lnTo>
                  <a:lnTo>
                    <a:pt x="1019999" y="67904"/>
                  </a:lnTo>
                  <a:lnTo>
                    <a:pt x="1014395" y="65047"/>
                  </a:lnTo>
                  <a:lnTo>
                    <a:pt x="1008790" y="62248"/>
                  </a:lnTo>
                  <a:lnTo>
                    <a:pt x="1003186" y="59507"/>
                  </a:lnTo>
                  <a:lnTo>
                    <a:pt x="997581" y="56825"/>
                  </a:lnTo>
                  <a:lnTo>
                    <a:pt x="991977" y="54202"/>
                  </a:lnTo>
                  <a:lnTo>
                    <a:pt x="986373" y="51639"/>
                  </a:lnTo>
                  <a:lnTo>
                    <a:pt x="980768" y="49136"/>
                  </a:lnTo>
                  <a:lnTo>
                    <a:pt x="975164" y="46694"/>
                  </a:lnTo>
                  <a:lnTo>
                    <a:pt x="969559" y="44313"/>
                  </a:lnTo>
                  <a:lnTo>
                    <a:pt x="963955" y="41993"/>
                  </a:lnTo>
                  <a:lnTo>
                    <a:pt x="958351" y="39735"/>
                  </a:lnTo>
                  <a:lnTo>
                    <a:pt x="952746" y="37539"/>
                  </a:lnTo>
                  <a:lnTo>
                    <a:pt x="947142" y="35406"/>
                  </a:lnTo>
                  <a:lnTo>
                    <a:pt x="941538" y="33335"/>
                  </a:lnTo>
                  <a:lnTo>
                    <a:pt x="935933" y="31326"/>
                  </a:lnTo>
                  <a:lnTo>
                    <a:pt x="930329" y="29381"/>
                  </a:lnTo>
                  <a:lnTo>
                    <a:pt x="924724" y="27498"/>
                  </a:lnTo>
                  <a:lnTo>
                    <a:pt x="919120" y="25679"/>
                  </a:lnTo>
                  <a:lnTo>
                    <a:pt x="913516" y="23922"/>
                  </a:lnTo>
                  <a:lnTo>
                    <a:pt x="907911" y="22229"/>
                  </a:lnTo>
                  <a:lnTo>
                    <a:pt x="902307" y="20599"/>
                  </a:lnTo>
                  <a:lnTo>
                    <a:pt x="896702" y="19033"/>
                  </a:lnTo>
                  <a:lnTo>
                    <a:pt x="891098" y="17529"/>
                  </a:lnTo>
                  <a:lnTo>
                    <a:pt x="885494" y="16089"/>
                  </a:lnTo>
                  <a:lnTo>
                    <a:pt x="879889" y="14712"/>
                  </a:lnTo>
                  <a:lnTo>
                    <a:pt x="874285" y="13397"/>
                  </a:lnTo>
                  <a:lnTo>
                    <a:pt x="868680" y="12146"/>
                  </a:lnTo>
                  <a:lnTo>
                    <a:pt x="863076" y="10957"/>
                  </a:lnTo>
                  <a:lnTo>
                    <a:pt x="857472" y="9831"/>
                  </a:lnTo>
                  <a:lnTo>
                    <a:pt x="851867" y="8768"/>
                  </a:lnTo>
                  <a:lnTo>
                    <a:pt x="846263" y="7766"/>
                  </a:lnTo>
                  <a:lnTo>
                    <a:pt x="840658" y="6827"/>
                  </a:lnTo>
                  <a:lnTo>
                    <a:pt x="835054" y="5949"/>
                  </a:lnTo>
                  <a:lnTo>
                    <a:pt x="829450" y="5133"/>
                  </a:lnTo>
                  <a:lnTo>
                    <a:pt x="823845" y="4378"/>
                  </a:lnTo>
                  <a:lnTo>
                    <a:pt x="818241" y="3685"/>
                  </a:lnTo>
                  <a:lnTo>
                    <a:pt x="812636" y="3052"/>
                  </a:lnTo>
                  <a:lnTo>
                    <a:pt x="807032" y="2480"/>
                  </a:lnTo>
                  <a:lnTo>
                    <a:pt x="801428" y="1967"/>
                  </a:lnTo>
                  <a:lnTo>
                    <a:pt x="795823" y="1515"/>
                  </a:lnTo>
                  <a:lnTo>
                    <a:pt x="790219" y="1123"/>
                  </a:lnTo>
                  <a:lnTo>
                    <a:pt x="784615" y="789"/>
                  </a:lnTo>
                  <a:lnTo>
                    <a:pt x="779010" y="515"/>
                  </a:lnTo>
                  <a:lnTo>
                    <a:pt x="773406" y="299"/>
                  </a:lnTo>
                  <a:lnTo>
                    <a:pt x="767801" y="141"/>
                  </a:lnTo>
                  <a:lnTo>
                    <a:pt x="762197" y="42"/>
                  </a:lnTo>
                  <a:lnTo>
                    <a:pt x="756593" y="0"/>
                  </a:lnTo>
                  <a:lnTo>
                    <a:pt x="750988" y="15"/>
                  </a:lnTo>
                  <a:lnTo>
                    <a:pt x="745384" y="87"/>
                  </a:lnTo>
                  <a:lnTo>
                    <a:pt x="739779" y="215"/>
                  </a:lnTo>
                  <a:lnTo>
                    <a:pt x="734175" y="400"/>
                  </a:lnTo>
                  <a:lnTo>
                    <a:pt x="728571" y="640"/>
                  </a:lnTo>
                  <a:lnTo>
                    <a:pt x="722966" y="936"/>
                  </a:lnTo>
                  <a:lnTo>
                    <a:pt x="717362" y="1287"/>
                  </a:lnTo>
                  <a:lnTo>
                    <a:pt x="711757" y="1692"/>
                  </a:lnTo>
                  <a:lnTo>
                    <a:pt x="706153" y="2152"/>
                  </a:lnTo>
                  <a:lnTo>
                    <a:pt x="700549" y="2665"/>
                  </a:lnTo>
                  <a:lnTo>
                    <a:pt x="694944" y="3233"/>
                  </a:lnTo>
                  <a:lnTo>
                    <a:pt x="689340" y="3853"/>
                  </a:lnTo>
                  <a:lnTo>
                    <a:pt x="683735" y="4526"/>
                  </a:lnTo>
                  <a:lnTo>
                    <a:pt x="678131" y="5252"/>
                  </a:lnTo>
                  <a:lnTo>
                    <a:pt x="672527" y="6030"/>
                  </a:lnTo>
                  <a:lnTo>
                    <a:pt x="666922" y="6860"/>
                  </a:lnTo>
                  <a:lnTo>
                    <a:pt x="661318" y="7741"/>
                  </a:lnTo>
                  <a:lnTo>
                    <a:pt x="655713" y="8673"/>
                  </a:lnTo>
                  <a:lnTo>
                    <a:pt x="650109" y="9656"/>
                  </a:lnTo>
                  <a:lnTo>
                    <a:pt x="644505" y="10689"/>
                  </a:lnTo>
                  <a:lnTo>
                    <a:pt x="638900" y="11773"/>
                  </a:lnTo>
                  <a:lnTo>
                    <a:pt x="633296" y="12906"/>
                  </a:lnTo>
                  <a:lnTo>
                    <a:pt x="627692" y="14088"/>
                  </a:lnTo>
                  <a:lnTo>
                    <a:pt x="622087" y="15320"/>
                  </a:lnTo>
                  <a:lnTo>
                    <a:pt x="616483" y="16601"/>
                  </a:lnTo>
                  <a:lnTo>
                    <a:pt x="610878" y="17930"/>
                  </a:lnTo>
                  <a:lnTo>
                    <a:pt x="605274" y="19307"/>
                  </a:lnTo>
                  <a:lnTo>
                    <a:pt x="599670" y="20733"/>
                  </a:lnTo>
                  <a:lnTo>
                    <a:pt x="594065" y="22206"/>
                  </a:lnTo>
                  <a:lnTo>
                    <a:pt x="588461" y="23726"/>
                  </a:lnTo>
                  <a:lnTo>
                    <a:pt x="582856" y="25294"/>
                  </a:lnTo>
                  <a:lnTo>
                    <a:pt x="577252" y="26908"/>
                  </a:lnTo>
                  <a:lnTo>
                    <a:pt x="571648" y="28569"/>
                  </a:lnTo>
                  <a:lnTo>
                    <a:pt x="566043" y="30277"/>
                  </a:lnTo>
                  <a:lnTo>
                    <a:pt x="560439" y="32031"/>
                  </a:lnTo>
                  <a:lnTo>
                    <a:pt x="554834" y="33831"/>
                  </a:lnTo>
                  <a:lnTo>
                    <a:pt x="549230" y="35676"/>
                  </a:lnTo>
                  <a:lnTo>
                    <a:pt x="543626" y="37568"/>
                  </a:lnTo>
                  <a:lnTo>
                    <a:pt x="538021" y="39504"/>
                  </a:lnTo>
                  <a:lnTo>
                    <a:pt x="532417" y="41486"/>
                  </a:lnTo>
                  <a:lnTo>
                    <a:pt x="526812" y="43513"/>
                  </a:lnTo>
                  <a:lnTo>
                    <a:pt x="521208" y="45585"/>
                  </a:lnTo>
                  <a:lnTo>
                    <a:pt x="515604" y="47702"/>
                  </a:lnTo>
                  <a:lnTo>
                    <a:pt x="509999" y="49863"/>
                  </a:lnTo>
                  <a:lnTo>
                    <a:pt x="504395" y="52069"/>
                  </a:lnTo>
                  <a:lnTo>
                    <a:pt x="498790" y="54319"/>
                  </a:lnTo>
                  <a:lnTo>
                    <a:pt x="493186" y="56614"/>
                  </a:lnTo>
                  <a:lnTo>
                    <a:pt x="487582" y="58953"/>
                  </a:lnTo>
                  <a:lnTo>
                    <a:pt x="481977" y="61336"/>
                  </a:lnTo>
                  <a:lnTo>
                    <a:pt x="476373" y="63763"/>
                  </a:lnTo>
                  <a:lnTo>
                    <a:pt x="470769" y="66234"/>
                  </a:lnTo>
                  <a:lnTo>
                    <a:pt x="465164" y="68749"/>
                  </a:lnTo>
                  <a:lnTo>
                    <a:pt x="459560" y="71308"/>
                  </a:lnTo>
                  <a:lnTo>
                    <a:pt x="453955" y="73911"/>
                  </a:lnTo>
                  <a:lnTo>
                    <a:pt x="448351" y="76558"/>
                  </a:lnTo>
                  <a:lnTo>
                    <a:pt x="442747" y="79248"/>
                  </a:lnTo>
                  <a:lnTo>
                    <a:pt x="437142" y="81983"/>
                  </a:lnTo>
                  <a:lnTo>
                    <a:pt x="431538" y="84761"/>
                  </a:lnTo>
                  <a:lnTo>
                    <a:pt x="425933" y="87583"/>
                  </a:lnTo>
                  <a:lnTo>
                    <a:pt x="420329" y="90450"/>
                  </a:lnTo>
                  <a:lnTo>
                    <a:pt x="414725" y="93360"/>
                  </a:lnTo>
                  <a:lnTo>
                    <a:pt x="409120" y="96315"/>
                  </a:lnTo>
                  <a:lnTo>
                    <a:pt x="403516" y="99313"/>
                  </a:lnTo>
                  <a:lnTo>
                    <a:pt x="397911" y="102356"/>
                  </a:lnTo>
                  <a:lnTo>
                    <a:pt x="392307" y="105443"/>
                  </a:lnTo>
                  <a:lnTo>
                    <a:pt x="386703" y="108574"/>
                  </a:lnTo>
                  <a:lnTo>
                    <a:pt x="381098" y="111750"/>
                  </a:lnTo>
                  <a:lnTo>
                    <a:pt x="375494" y="114970"/>
                  </a:lnTo>
                  <a:lnTo>
                    <a:pt x="369889" y="118235"/>
                  </a:lnTo>
                  <a:lnTo>
                    <a:pt x="364285" y="121544"/>
                  </a:lnTo>
                  <a:lnTo>
                    <a:pt x="358681" y="124898"/>
                  </a:lnTo>
                  <a:lnTo>
                    <a:pt x="353076" y="128298"/>
                  </a:lnTo>
                  <a:lnTo>
                    <a:pt x="347472" y="131742"/>
                  </a:lnTo>
                  <a:lnTo>
                    <a:pt x="341867" y="135231"/>
                  </a:lnTo>
                  <a:lnTo>
                    <a:pt x="336263" y="138765"/>
                  </a:lnTo>
                  <a:lnTo>
                    <a:pt x="330659" y="142345"/>
                  </a:lnTo>
                  <a:lnTo>
                    <a:pt x="325054" y="145970"/>
                  </a:lnTo>
                  <a:lnTo>
                    <a:pt x="319450" y="149640"/>
                  </a:lnTo>
                  <a:lnTo>
                    <a:pt x="313846" y="153356"/>
                  </a:lnTo>
                  <a:lnTo>
                    <a:pt x="308241" y="157117"/>
                  </a:lnTo>
                  <a:lnTo>
                    <a:pt x="302637" y="160923"/>
                  </a:lnTo>
                  <a:lnTo>
                    <a:pt x="297032" y="164775"/>
                  </a:lnTo>
                  <a:lnTo>
                    <a:pt x="291428" y="168673"/>
                  </a:lnTo>
                  <a:lnTo>
                    <a:pt x="285824" y="172616"/>
                  </a:lnTo>
                  <a:lnTo>
                    <a:pt x="280219" y="176604"/>
                  </a:lnTo>
                  <a:lnTo>
                    <a:pt x="274615" y="180638"/>
                  </a:lnTo>
                  <a:lnTo>
                    <a:pt x="269010" y="184716"/>
                  </a:lnTo>
                  <a:lnTo>
                    <a:pt x="263406" y="188840"/>
                  </a:lnTo>
                  <a:lnTo>
                    <a:pt x="257802" y="193008"/>
                  </a:lnTo>
                  <a:lnTo>
                    <a:pt x="252197" y="197221"/>
                  </a:lnTo>
                  <a:lnTo>
                    <a:pt x="246593" y="201477"/>
                  </a:lnTo>
                  <a:lnTo>
                    <a:pt x="240988" y="205778"/>
                  </a:lnTo>
                  <a:lnTo>
                    <a:pt x="235384" y="210122"/>
                  </a:lnTo>
                  <a:lnTo>
                    <a:pt x="229780" y="214509"/>
                  </a:lnTo>
                  <a:lnTo>
                    <a:pt x="224175" y="218938"/>
                  </a:lnTo>
                  <a:lnTo>
                    <a:pt x="218571" y="223409"/>
                  </a:lnTo>
                  <a:lnTo>
                    <a:pt x="212966" y="227921"/>
                  </a:lnTo>
                  <a:lnTo>
                    <a:pt x="207362" y="232473"/>
                  </a:lnTo>
                  <a:lnTo>
                    <a:pt x="201758" y="237065"/>
                  </a:lnTo>
                  <a:lnTo>
                    <a:pt x="196153" y="241696"/>
                  </a:lnTo>
                  <a:lnTo>
                    <a:pt x="190549" y="246364"/>
                  </a:lnTo>
                  <a:lnTo>
                    <a:pt x="184944" y="251069"/>
                  </a:lnTo>
                  <a:lnTo>
                    <a:pt x="179340" y="255809"/>
                  </a:lnTo>
                  <a:lnTo>
                    <a:pt x="173736" y="260584"/>
                  </a:lnTo>
                  <a:lnTo>
                    <a:pt x="168131" y="265391"/>
                  </a:lnTo>
                  <a:lnTo>
                    <a:pt x="162527" y="270229"/>
                  </a:lnTo>
                  <a:lnTo>
                    <a:pt x="156923" y="275097"/>
                  </a:lnTo>
                  <a:lnTo>
                    <a:pt x="151318" y="279993"/>
                  </a:lnTo>
                  <a:lnTo>
                    <a:pt x="145714" y="284915"/>
                  </a:lnTo>
                  <a:lnTo>
                    <a:pt x="140109" y="289862"/>
                  </a:lnTo>
                  <a:lnTo>
                    <a:pt x="134505" y="294830"/>
                  </a:lnTo>
                  <a:lnTo>
                    <a:pt x="128901" y="299819"/>
                  </a:lnTo>
                  <a:lnTo>
                    <a:pt x="123296" y="304826"/>
                  </a:lnTo>
                  <a:lnTo>
                    <a:pt x="117692" y="309849"/>
                  </a:lnTo>
                  <a:lnTo>
                    <a:pt x="112087" y="314884"/>
                  </a:lnTo>
                  <a:lnTo>
                    <a:pt x="106483" y="319930"/>
                  </a:lnTo>
                  <a:lnTo>
                    <a:pt x="100879" y="324985"/>
                  </a:lnTo>
                  <a:lnTo>
                    <a:pt x="95274" y="330044"/>
                  </a:lnTo>
                  <a:lnTo>
                    <a:pt x="89670" y="335105"/>
                  </a:lnTo>
                  <a:lnTo>
                    <a:pt x="84065" y="340166"/>
                  </a:lnTo>
                  <a:lnTo>
                    <a:pt x="78461" y="345224"/>
                  </a:lnTo>
                  <a:lnTo>
                    <a:pt x="72857" y="350274"/>
                  </a:lnTo>
                  <a:lnTo>
                    <a:pt x="67252" y="355315"/>
                  </a:lnTo>
                  <a:lnTo>
                    <a:pt x="61648" y="360342"/>
                  </a:lnTo>
                  <a:lnTo>
                    <a:pt x="56043" y="365353"/>
                  </a:lnTo>
                  <a:lnTo>
                    <a:pt x="50439" y="370345"/>
                  </a:lnTo>
                  <a:lnTo>
                    <a:pt x="44835" y="375313"/>
                  </a:lnTo>
                  <a:lnTo>
                    <a:pt x="39230" y="380255"/>
                  </a:lnTo>
                  <a:lnTo>
                    <a:pt x="33626" y="385167"/>
                  </a:lnTo>
                  <a:lnTo>
                    <a:pt x="28021" y="390046"/>
                  </a:lnTo>
                  <a:lnTo>
                    <a:pt x="22417" y="394889"/>
                  </a:lnTo>
                  <a:lnTo>
                    <a:pt x="16813" y="399691"/>
                  </a:lnTo>
                  <a:lnTo>
                    <a:pt x="11208" y="404450"/>
                  </a:lnTo>
                  <a:lnTo>
                    <a:pt x="5604" y="409163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644151" y="4397064"/>
              <a:ext cx="1883076" cy="439695"/>
            </a:xfrm>
            <a:custGeom>
              <a:avLst/>
              <a:pathLst>
                <a:path w="1883076" h="439695">
                  <a:moveTo>
                    <a:pt x="0" y="413827"/>
                  </a:moveTo>
                  <a:lnTo>
                    <a:pt x="5604" y="409163"/>
                  </a:lnTo>
                  <a:lnTo>
                    <a:pt x="11208" y="404450"/>
                  </a:lnTo>
                  <a:lnTo>
                    <a:pt x="16813" y="399691"/>
                  </a:lnTo>
                  <a:lnTo>
                    <a:pt x="22417" y="394889"/>
                  </a:lnTo>
                  <a:lnTo>
                    <a:pt x="28021" y="390046"/>
                  </a:lnTo>
                  <a:lnTo>
                    <a:pt x="33626" y="385167"/>
                  </a:lnTo>
                  <a:lnTo>
                    <a:pt x="39230" y="380255"/>
                  </a:lnTo>
                  <a:lnTo>
                    <a:pt x="44835" y="375313"/>
                  </a:lnTo>
                  <a:lnTo>
                    <a:pt x="50439" y="370345"/>
                  </a:lnTo>
                  <a:lnTo>
                    <a:pt x="56043" y="365353"/>
                  </a:lnTo>
                  <a:lnTo>
                    <a:pt x="61648" y="360342"/>
                  </a:lnTo>
                  <a:lnTo>
                    <a:pt x="67252" y="355315"/>
                  </a:lnTo>
                  <a:lnTo>
                    <a:pt x="72857" y="350274"/>
                  </a:lnTo>
                  <a:lnTo>
                    <a:pt x="78461" y="345224"/>
                  </a:lnTo>
                  <a:lnTo>
                    <a:pt x="84065" y="340166"/>
                  </a:lnTo>
                  <a:lnTo>
                    <a:pt x="89670" y="335105"/>
                  </a:lnTo>
                  <a:lnTo>
                    <a:pt x="95274" y="330044"/>
                  </a:lnTo>
                  <a:lnTo>
                    <a:pt x="100879" y="324985"/>
                  </a:lnTo>
                  <a:lnTo>
                    <a:pt x="106483" y="319930"/>
                  </a:lnTo>
                  <a:lnTo>
                    <a:pt x="112087" y="314884"/>
                  </a:lnTo>
                  <a:lnTo>
                    <a:pt x="117692" y="309849"/>
                  </a:lnTo>
                  <a:lnTo>
                    <a:pt x="123296" y="304826"/>
                  </a:lnTo>
                  <a:lnTo>
                    <a:pt x="128901" y="299819"/>
                  </a:lnTo>
                  <a:lnTo>
                    <a:pt x="134505" y="294830"/>
                  </a:lnTo>
                  <a:lnTo>
                    <a:pt x="140109" y="289862"/>
                  </a:lnTo>
                  <a:lnTo>
                    <a:pt x="145714" y="284915"/>
                  </a:lnTo>
                  <a:lnTo>
                    <a:pt x="151318" y="279993"/>
                  </a:lnTo>
                  <a:lnTo>
                    <a:pt x="156923" y="275097"/>
                  </a:lnTo>
                  <a:lnTo>
                    <a:pt x="162527" y="270229"/>
                  </a:lnTo>
                  <a:lnTo>
                    <a:pt x="168131" y="265391"/>
                  </a:lnTo>
                  <a:lnTo>
                    <a:pt x="173736" y="260584"/>
                  </a:lnTo>
                  <a:lnTo>
                    <a:pt x="179340" y="255809"/>
                  </a:lnTo>
                  <a:lnTo>
                    <a:pt x="184944" y="251069"/>
                  </a:lnTo>
                  <a:lnTo>
                    <a:pt x="190549" y="246364"/>
                  </a:lnTo>
                  <a:lnTo>
                    <a:pt x="196153" y="241696"/>
                  </a:lnTo>
                  <a:lnTo>
                    <a:pt x="201758" y="237065"/>
                  </a:lnTo>
                  <a:lnTo>
                    <a:pt x="207362" y="232473"/>
                  </a:lnTo>
                  <a:lnTo>
                    <a:pt x="212966" y="227921"/>
                  </a:lnTo>
                  <a:lnTo>
                    <a:pt x="218571" y="223409"/>
                  </a:lnTo>
                  <a:lnTo>
                    <a:pt x="224175" y="218938"/>
                  </a:lnTo>
                  <a:lnTo>
                    <a:pt x="229780" y="214509"/>
                  </a:lnTo>
                  <a:lnTo>
                    <a:pt x="235384" y="210122"/>
                  </a:lnTo>
                  <a:lnTo>
                    <a:pt x="240988" y="205778"/>
                  </a:lnTo>
                  <a:lnTo>
                    <a:pt x="246593" y="201477"/>
                  </a:lnTo>
                  <a:lnTo>
                    <a:pt x="252197" y="197221"/>
                  </a:lnTo>
                  <a:lnTo>
                    <a:pt x="257802" y="193008"/>
                  </a:lnTo>
                  <a:lnTo>
                    <a:pt x="263406" y="188840"/>
                  </a:lnTo>
                  <a:lnTo>
                    <a:pt x="269010" y="184716"/>
                  </a:lnTo>
                  <a:lnTo>
                    <a:pt x="274615" y="180638"/>
                  </a:lnTo>
                  <a:lnTo>
                    <a:pt x="280219" y="176604"/>
                  </a:lnTo>
                  <a:lnTo>
                    <a:pt x="285824" y="172616"/>
                  </a:lnTo>
                  <a:lnTo>
                    <a:pt x="291428" y="168673"/>
                  </a:lnTo>
                  <a:lnTo>
                    <a:pt x="297032" y="164775"/>
                  </a:lnTo>
                  <a:lnTo>
                    <a:pt x="302637" y="160923"/>
                  </a:lnTo>
                  <a:lnTo>
                    <a:pt x="308241" y="157117"/>
                  </a:lnTo>
                  <a:lnTo>
                    <a:pt x="313846" y="153356"/>
                  </a:lnTo>
                  <a:lnTo>
                    <a:pt x="319450" y="149640"/>
                  </a:lnTo>
                  <a:lnTo>
                    <a:pt x="325054" y="145970"/>
                  </a:lnTo>
                  <a:lnTo>
                    <a:pt x="330659" y="142345"/>
                  </a:lnTo>
                  <a:lnTo>
                    <a:pt x="336263" y="138765"/>
                  </a:lnTo>
                  <a:lnTo>
                    <a:pt x="341867" y="135231"/>
                  </a:lnTo>
                  <a:lnTo>
                    <a:pt x="347472" y="131742"/>
                  </a:lnTo>
                  <a:lnTo>
                    <a:pt x="353076" y="128298"/>
                  </a:lnTo>
                  <a:lnTo>
                    <a:pt x="358681" y="124898"/>
                  </a:lnTo>
                  <a:lnTo>
                    <a:pt x="364285" y="121544"/>
                  </a:lnTo>
                  <a:lnTo>
                    <a:pt x="369889" y="118235"/>
                  </a:lnTo>
                  <a:lnTo>
                    <a:pt x="375494" y="114970"/>
                  </a:lnTo>
                  <a:lnTo>
                    <a:pt x="381098" y="111750"/>
                  </a:lnTo>
                  <a:lnTo>
                    <a:pt x="386703" y="108574"/>
                  </a:lnTo>
                  <a:lnTo>
                    <a:pt x="392307" y="105443"/>
                  </a:lnTo>
                  <a:lnTo>
                    <a:pt x="397911" y="102356"/>
                  </a:lnTo>
                  <a:lnTo>
                    <a:pt x="403516" y="99313"/>
                  </a:lnTo>
                  <a:lnTo>
                    <a:pt x="409120" y="96315"/>
                  </a:lnTo>
                  <a:lnTo>
                    <a:pt x="414725" y="93360"/>
                  </a:lnTo>
                  <a:lnTo>
                    <a:pt x="420329" y="90450"/>
                  </a:lnTo>
                  <a:lnTo>
                    <a:pt x="425933" y="87583"/>
                  </a:lnTo>
                  <a:lnTo>
                    <a:pt x="431538" y="84761"/>
                  </a:lnTo>
                  <a:lnTo>
                    <a:pt x="437142" y="81983"/>
                  </a:lnTo>
                  <a:lnTo>
                    <a:pt x="442747" y="79248"/>
                  </a:lnTo>
                  <a:lnTo>
                    <a:pt x="448351" y="76558"/>
                  </a:lnTo>
                  <a:lnTo>
                    <a:pt x="453955" y="73911"/>
                  </a:lnTo>
                  <a:lnTo>
                    <a:pt x="459560" y="71308"/>
                  </a:lnTo>
                  <a:lnTo>
                    <a:pt x="465164" y="68749"/>
                  </a:lnTo>
                  <a:lnTo>
                    <a:pt x="470769" y="66234"/>
                  </a:lnTo>
                  <a:lnTo>
                    <a:pt x="476373" y="63763"/>
                  </a:lnTo>
                  <a:lnTo>
                    <a:pt x="481977" y="61336"/>
                  </a:lnTo>
                  <a:lnTo>
                    <a:pt x="487582" y="58953"/>
                  </a:lnTo>
                  <a:lnTo>
                    <a:pt x="493186" y="56614"/>
                  </a:lnTo>
                  <a:lnTo>
                    <a:pt x="498790" y="54319"/>
                  </a:lnTo>
                  <a:lnTo>
                    <a:pt x="504395" y="52069"/>
                  </a:lnTo>
                  <a:lnTo>
                    <a:pt x="509999" y="49863"/>
                  </a:lnTo>
                  <a:lnTo>
                    <a:pt x="515604" y="47702"/>
                  </a:lnTo>
                  <a:lnTo>
                    <a:pt x="521208" y="45585"/>
                  </a:lnTo>
                  <a:lnTo>
                    <a:pt x="526812" y="43513"/>
                  </a:lnTo>
                  <a:lnTo>
                    <a:pt x="532417" y="41486"/>
                  </a:lnTo>
                  <a:lnTo>
                    <a:pt x="538021" y="39504"/>
                  </a:lnTo>
                  <a:lnTo>
                    <a:pt x="543626" y="37568"/>
                  </a:lnTo>
                  <a:lnTo>
                    <a:pt x="549230" y="35676"/>
                  </a:lnTo>
                  <a:lnTo>
                    <a:pt x="554834" y="33831"/>
                  </a:lnTo>
                  <a:lnTo>
                    <a:pt x="560439" y="32031"/>
                  </a:lnTo>
                  <a:lnTo>
                    <a:pt x="566043" y="30277"/>
                  </a:lnTo>
                  <a:lnTo>
                    <a:pt x="571648" y="28569"/>
                  </a:lnTo>
                  <a:lnTo>
                    <a:pt x="577252" y="26908"/>
                  </a:lnTo>
                  <a:lnTo>
                    <a:pt x="582856" y="25294"/>
                  </a:lnTo>
                  <a:lnTo>
                    <a:pt x="588461" y="23726"/>
                  </a:lnTo>
                  <a:lnTo>
                    <a:pt x="594065" y="22206"/>
                  </a:lnTo>
                  <a:lnTo>
                    <a:pt x="599670" y="20733"/>
                  </a:lnTo>
                  <a:lnTo>
                    <a:pt x="605274" y="19307"/>
                  </a:lnTo>
                  <a:lnTo>
                    <a:pt x="610878" y="17930"/>
                  </a:lnTo>
                  <a:lnTo>
                    <a:pt x="616483" y="16601"/>
                  </a:lnTo>
                  <a:lnTo>
                    <a:pt x="622087" y="15320"/>
                  </a:lnTo>
                  <a:lnTo>
                    <a:pt x="627692" y="14088"/>
                  </a:lnTo>
                  <a:lnTo>
                    <a:pt x="633296" y="12906"/>
                  </a:lnTo>
                  <a:lnTo>
                    <a:pt x="638900" y="11773"/>
                  </a:lnTo>
                  <a:lnTo>
                    <a:pt x="644505" y="10689"/>
                  </a:lnTo>
                  <a:lnTo>
                    <a:pt x="650109" y="9656"/>
                  </a:lnTo>
                  <a:lnTo>
                    <a:pt x="655713" y="8673"/>
                  </a:lnTo>
                  <a:lnTo>
                    <a:pt x="661318" y="7741"/>
                  </a:lnTo>
                  <a:lnTo>
                    <a:pt x="666922" y="6860"/>
                  </a:lnTo>
                  <a:lnTo>
                    <a:pt x="672527" y="6030"/>
                  </a:lnTo>
                  <a:lnTo>
                    <a:pt x="678131" y="5252"/>
                  </a:lnTo>
                  <a:lnTo>
                    <a:pt x="683735" y="4526"/>
                  </a:lnTo>
                  <a:lnTo>
                    <a:pt x="689340" y="3853"/>
                  </a:lnTo>
                  <a:lnTo>
                    <a:pt x="694944" y="3233"/>
                  </a:lnTo>
                  <a:lnTo>
                    <a:pt x="700549" y="2665"/>
                  </a:lnTo>
                  <a:lnTo>
                    <a:pt x="706153" y="2152"/>
                  </a:lnTo>
                  <a:lnTo>
                    <a:pt x="711757" y="1692"/>
                  </a:lnTo>
                  <a:lnTo>
                    <a:pt x="717362" y="1287"/>
                  </a:lnTo>
                  <a:lnTo>
                    <a:pt x="722966" y="936"/>
                  </a:lnTo>
                  <a:lnTo>
                    <a:pt x="728571" y="640"/>
                  </a:lnTo>
                  <a:lnTo>
                    <a:pt x="734175" y="400"/>
                  </a:lnTo>
                  <a:lnTo>
                    <a:pt x="739779" y="215"/>
                  </a:lnTo>
                  <a:lnTo>
                    <a:pt x="745384" y="87"/>
                  </a:lnTo>
                  <a:lnTo>
                    <a:pt x="750988" y="15"/>
                  </a:lnTo>
                  <a:lnTo>
                    <a:pt x="756593" y="0"/>
                  </a:lnTo>
                  <a:lnTo>
                    <a:pt x="762197" y="42"/>
                  </a:lnTo>
                  <a:lnTo>
                    <a:pt x="767801" y="141"/>
                  </a:lnTo>
                  <a:lnTo>
                    <a:pt x="773406" y="299"/>
                  </a:lnTo>
                  <a:lnTo>
                    <a:pt x="779010" y="515"/>
                  </a:lnTo>
                  <a:lnTo>
                    <a:pt x="784615" y="789"/>
                  </a:lnTo>
                  <a:lnTo>
                    <a:pt x="790219" y="1123"/>
                  </a:lnTo>
                  <a:lnTo>
                    <a:pt x="795823" y="1515"/>
                  </a:lnTo>
                  <a:lnTo>
                    <a:pt x="801428" y="1967"/>
                  </a:lnTo>
                  <a:lnTo>
                    <a:pt x="807032" y="2480"/>
                  </a:lnTo>
                  <a:lnTo>
                    <a:pt x="812636" y="3052"/>
                  </a:lnTo>
                  <a:lnTo>
                    <a:pt x="818241" y="3685"/>
                  </a:lnTo>
                  <a:lnTo>
                    <a:pt x="823845" y="4378"/>
                  </a:lnTo>
                  <a:lnTo>
                    <a:pt x="829450" y="5133"/>
                  </a:lnTo>
                  <a:lnTo>
                    <a:pt x="835054" y="5949"/>
                  </a:lnTo>
                  <a:lnTo>
                    <a:pt x="840658" y="6827"/>
                  </a:lnTo>
                  <a:lnTo>
                    <a:pt x="846263" y="7766"/>
                  </a:lnTo>
                  <a:lnTo>
                    <a:pt x="851867" y="8768"/>
                  </a:lnTo>
                  <a:lnTo>
                    <a:pt x="857472" y="9831"/>
                  </a:lnTo>
                  <a:lnTo>
                    <a:pt x="863076" y="10957"/>
                  </a:lnTo>
                  <a:lnTo>
                    <a:pt x="868680" y="12146"/>
                  </a:lnTo>
                  <a:lnTo>
                    <a:pt x="874285" y="13397"/>
                  </a:lnTo>
                  <a:lnTo>
                    <a:pt x="879889" y="14712"/>
                  </a:lnTo>
                  <a:lnTo>
                    <a:pt x="885494" y="16089"/>
                  </a:lnTo>
                  <a:lnTo>
                    <a:pt x="891098" y="17529"/>
                  </a:lnTo>
                  <a:lnTo>
                    <a:pt x="896702" y="19033"/>
                  </a:lnTo>
                  <a:lnTo>
                    <a:pt x="902307" y="20599"/>
                  </a:lnTo>
                  <a:lnTo>
                    <a:pt x="907911" y="22229"/>
                  </a:lnTo>
                  <a:lnTo>
                    <a:pt x="913516" y="23922"/>
                  </a:lnTo>
                  <a:lnTo>
                    <a:pt x="919120" y="25679"/>
                  </a:lnTo>
                  <a:lnTo>
                    <a:pt x="924724" y="27498"/>
                  </a:lnTo>
                  <a:lnTo>
                    <a:pt x="930329" y="29381"/>
                  </a:lnTo>
                  <a:lnTo>
                    <a:pt x="935933" y="31326"/>
                  </a:lnTo>
                  <a:lnTo>
                    <a:pt x="941538" y="33335"/>
                  </a:lnTo>
                  <a:lnTo>
                    <a:pt x="947142" y="35406"/>
                  </a:lnTo>
                  <a:lnTo>
                    <a:pt x="952746" y="37539"/>
                  </a:lnTo>
                  <a:lnTo>
                    <a:pt x="958351" y="39735"/>
                  </a:lnTo>
                  <a:lnTo>
                    <a:pt x="963955" y="41993"/>
                  </a:lnTo>
                  <a:lnTo>
                    <a:pt x="969559" y="44313"/>
                  </a:lnTo>
                  <a:lnTo>
                    <a:pt x="975164" y="46694"/>
                  </a:lnTo>
                  <a:lnTo>
                    <a:pt x="980768" y="49136"/>
                  </a:lnTo>
                  <a:lnTo>
                    <a:pt x="986373" y="51639"/>
                  </a:lnTo>
                  <a:lnTo>
                    <a:pt x="991977" y="54202"/>
                  </a:lnTo>
                  <a:lnTo>
                    <a:pt x="997581" y="56824"/>
                  </a:lnTo>
                  <a:lnTo>
                    <a:pt x="1003186" y="59507"/>
                  </a:lnTo>
                  <a:lnTo>
                    <a:pt x="1008790" y="62248"/>
                  </a:lnTo>
                  <a:lnTo>
                    <a:pt x="1014395" y="65047"/>
                  </a:lnTo>
                  <a:lnTo>
                    <a:pt x="1019999" y="67904"/>
                  </a:lnTo>
                  <a:lnTo>
                    <a:pt x="1025603" y="70817"/>
                  </a:lnTo>
                  <a:lnTo>
                    <a:pt x="1031208" y="73787"/>
                  </a:lnTo>
                  <a:lnTo>
                    <a:pt x="1036812" y="76813"/>
                  </a:lnTo>
                  <a:lnTo>
                    <a:pt x="1042417" y="79894"/>
                  </a:lnTo>
                  <a:lnTo>
                    <a:pt x="1048021" y="83028"/>
                  </a:lnTo>
                  <a:lnTo>
                    <a:pt x="1053625" y="86216"/>
                  </a:lnTo>
                  <a:lnTo>
                    <a:pt x="1059230" y="89456"/>
                  </a:lnTo>
                  <a:lnTo>
                    <a:pt x="1064834" y="92748"/>
                  </a:lnTo>
                  <a:lnTo>
                    <a:pt x="1070439" y="96090"/>
                  </a:lnTo>
                  <a:lnTo>
                    <a:pt x="1076043" y="99482"/>
                  </a:lnTo>
                  <a:lnTo>
                    <a:pt x="1081647" y="102922"/>
                  </a:lnTo>
                  <a:lnTo>
                    <a:pt x="1087252" y="106410"/>
                  </a:lnTo>
                  <a:lnTo>
                    <a:pt x="1092856" y="109944"/>
                  </a:lnTo>
                  <a:lnTo>
                    <a:pt x="1098461" y="113524"/>
                  </a:lnTo>
                  <a:lnTo>
                    <a:pt x="1104065" y="117147"/>
                  </a:lnTo>
                  <a:lnTo>
                    <a:pt x="1109669" y="120814"/>
                  </a:lnTo>
                  <a:lnTo>
                    <a:pt x="1115274" y="124522"/>
                  </a:lnTo>
                  <a:lnTo>
                    <a:pt x="1120878" y="128271"/>
                  </a:lnTo>
                  <a:lnTo>
                    <a:pt x="1126482" y="132059"/>
                  </a:lnTo>
                  <a:lnTo>
                    <a:pt x="1132087" y="135885"/>
                  </a:lnTo>
                  <a:lnTo>
                    <a:pt x="1137691" y="139748"/>
                  </a:lnTo>
                  <a:lnTo>
                    <a:pt x="1143296" y="143645"/>
                  </a:lnTo>
                  <a:lnTo>
                    <a:pt x="1148900" y="147577"/>
                  </a:lnTo>
                  <a:lnTo>
                    <a:pt x="1154504" y="151541"/>
                  </a:lnTo>
                  <a:lnTo>
                    <a:pt x="1160109" y="155536"/>
                  </a:lnTo>
                  <a:lnTo>
                    <a:pt x="1165713" y="159560"/>
                  </a:lnTo>
                  <a:lnTo>
                    <a:pt x="1171318" y="163612"/>
                  </a:lnTo>
                  <a:lnTo>
                    <a:pt x="1176922" y="167691"/>
                  </a:lnTo>
                  <a:lnTo>
                    <a:pt x="1182526" y="171795"/>
                  </a:lnTo>
                  <a:lnTo>
                    <a:pt x="1188131" y="175922"/>
                  </a:lnTo>
                  <a:lnTo>
                    <a:pt x="1193735" y="180071"/>
                  </a:lnTo>
                  <a:lnTo>
                    <a:pt x="1199340" y="184241"/>
                  </a:lnTo>
                  <a:lnTo>
                    <a:pt x="1204944" y="188429"/>
                  </a:lnTo>
                  <a:lnTo>
                    <a:pt x="1210548" y="192634"/>
                  </a:lnTo>
                  <a:lnTo>
                    <a:pt x="1216153" y="196855"/>
                  </a:lnTo>
                  <a:lnTo>
                    <a:pt x="1221757" y="201090"/>
                  </a:lnTo>
                  <a:lnTo>
                    <a:pt x="1227362" y="205337"/>
                  </a:lnTo>
                  <a:lnTo>
                    <a:pt x="1232966" y="209594"/>
                  </a:lnTo>
                  <a:lnTo>
                    <a:pt x="1238570" y="213861"/>
                  </a:lnTo>
                  <a:lnTo>
                    <a:pt x="1244175" y="218136"/>
                  </a:lnTo>
                  <a:lnTo>
                    <a:pt x="1249779" y="222416"/>
                  </a:lnTo>
                  <a:lnTo>
                    <a:pt x="1255384" y="226700"/>
                  </a:lnTo>
                  <a:lnTo>
                    <a:pt x="1260988" y="230987"/>
                  </a:lnTo>
                  <a:lnTo>
                    <a:pt x="1266592" y="235275"/>
                  </a:lnTo>
                  <a:lnTo>
                    <a:pt x="1272197" y="239563"/>
                  </a:lnTo>
                  <a:lnTo>
                    <a:pt x="1277801" y="243849"/>
                  </a:lnTo>
                  <a:lnTo>
                    <a:pt x="1283406" y="248130"/>
                  </a:lnTo>
                  <a:lnTo>
                    <a:pt x="1289010" y="252407"/>
                  </a:lnTo>
                  <a:lnTo>
                    <a:pt x="1294614" y="256677"/>
                  </a:lnTo>
                  <a:lnTo>
                    <a:pt x="1300219" y="260938"/>
                  </a:lnTo>
                  <a:lnTo>
                    <a:pt x="1305823" y="265190"/>
                  </a:lnTo>
                  <a:lnTo>
                    <a:pt x="1311427" y="269430"/>
                  </a:lnTo>
                  <a:lnTo>
                    <a:pt x="1317032" y="273657"/>
                  </a:lnTo>
                  <a:lnTo>
                    <a:pt x="1322636" y="277870"/>
                  </a:lnTo>
                  <a:lnTo>
                    <a:pt x="1328241" y="282067"/>
                  </a:lnTo>
                  <a:lnTo>
                    <a:pt x="1333845" y="286247"/>
                  </a:lnTo>
                  <a:lnTo>
                    <a:pt x="1339449" y="290408"/>
                  </a:lnTo>
                  <a:lnTo>
                    <a:pt x="1345054" y="294549"/>
                  </a:lnTo>
                  <a:lnTo>
                    <a:pt x="1350658" y="298669"/>
                  </a:lnTo>
                  <a:lnTo>
                    <a:pt x="1356263" y="302766"/>
                  </a:lnTo>
                  <a:lnTo>
                    <a:pt x="1361867" y="306839"/>
                  </a:lnTo>
                  <a:lnTo>
                    <a:pt x="1367471" y="310886"/>
                  </a:lnTo>
                  <a:lnTo>
                    <a:pt x="1373076" y="314906"/>
                  </a:lnTo>
                  <a:lnTo>
                    <a:pt x="1378680" y="318899"/>
                  </a:lnTo>
                  <a:lnTo>
                    <a:pt x="1384285" y="322861"/>
                  </a:lnTo>
                  <a:lnTo>
                    <a:pt x="1389889" y="326793"/>
                  </a:lnTo>
                  <a:lnTo>
                    <a:pt x="1395493" y="330693"/>
                  </a:lnTo>
                  <a:lnTo>
                    <a:pt x="1401098" y="334560"/>
                  </a:lnTo>
                  <a:lnTo>
                    <a:pt x="1406702" y="338392"/>
                  </a:lnTo>
                  <a:lnTo>
                    <a:pt x="1412307" y="342188"/>
                  </a:lnTo>
                  <a:lnTo>
                    <a:pt x="1417911" y="345948"/>
                  </a:lnTo>
                  <a:lnTo>
                    <a:pt x="1423515" y="349668"/>
                  </a:lnTo>
                  <a:lnTo>
                    <a:pt x="1429120" y="353349"/>
                  </a:lnTo>
                  <a:lnTo>
                    <a:pt x="1434724" y="356989"/>
                  </a:lnTo>
                  <a:lnTo>
                    <a:pt x="1440329" y="360586"/>
                  </a:lnTo>
                  <a:lnTo>
                    <a:pt x="1445933" y="364139"/>
                  </a:lnTo>
                  <a:lnTo>
                    <a:pt x="1451537" y="367647"/>
                  </a:lnTo>
                  <a:lnTo>
                    <a:pt x="1457142" y="371108"/>
                  </a:lnTo>
                  <a:lnTo>
                    <a:pt x="1462746" y="374520"/>
                  </a:lnTo>
                  <a:lnTo>
                    <a:pt x="1468350" y="377883"/>
                  </a:lnTo>
                  <a:lnTo>
                    <a:pt x="1473955" y="381194"/>
                  </a:lnTo>
                  <a:lnTo>
                    <a:pt x="1479559" y="384451"/>
                  </a:lnTo>
                  <a:lnTo>
                    <a:pt x="1485164" y="387653"/>
                  </a:lnTo>
                  <a:lnTo>
                    <a:pt x="1490768" y="390798"/>
                  </a:lnTo>
                  <a:lnTo>
                    <a:pt x="1496372" y="393883"/>
                  </a:lnTo>
                  <a:lnTo>
                    <a:pt x="1501977" y="396906"/>
                  </a:lnTo>
                  <a:lnTo>
                    <a:pt x="1507581" y="399864"/>
                  </a:lnTo>
                  <a:lnTo>
                    <a:pt x="1513186" y="402756"/>
                  </a:lnTo>
                  <a:lnTo>
                    <a:pt x="1518790" y="405577"/>
                  </a:lnTo>
                  <a:lnTo>
                    <a:pt x="1524394" y="408326"/>
                  </a:lnTo>
                  <a:lnTo>
                    <a:pt x="1529999" y="410998"/>
                  </a:lnTo>
                  <a:lnTo>
                    <a:pt x="1535603" y="413590"/>
                  </a:lnTo>
                  <a:lnTo>
                    <a:pt x="1541208" y="416098"/>
                  </a:lnTo>
                  <a:lnTo>
                    <a:pt x="1546812" y="418517"/>
                  </a:lnTo>
                  <a:lnTo>
                    <a:pt x="1552416" y="420843"/>
                  </a:lnTo>
                  <a:lnTo>
                    <a:pt x="1558021" y="423071"/>
                  </a:lnTo>
                  <a:lnTo>
                    <a:pt x="1563625" y="425195"/>
                  </a:lnTo>
                  <a:lnTo>
                    <a:pt x="1569230" y="427208"/>
                  </a:lnTo>
                  <a:lnTo>
                    <a:pt x="1574834" y="429105"/>
                  </a:lnTo>
                  <a:lnTo>
                    <a:pt x="1580438" y="430878"/>
                  </a:lnTo>
                  <a:lnTo>
                    <a:pt x="1586043" y="432519"/>
                  </a:lnTo>
                  <a:lnTo>
                    <a:pt x="1591647" y="434020"/>
                  </a:lnTo>
                  <a:lnTo>
                    <a:pt x="1597252" y="435370"/>
                  </a:lnTo>
                  <a:lnTo>
                    <a:pt x="1602856" y="436561"/>
                  </a:lnTo>
                  <a:lnTo>
                    <a:pt x="1608460" y="437580"/>
                  </a:lnTo>
                  <a:lnTo>
                    <a:pt x="1614065" y="438417"/>
                  </a:lnTo>
                  <a:lnTo>
                    <a:pt x="1619669" y="439058"/>
                  </a:lnTo>
                  <a:lnTo>
                    <a:pt x="1625273" y="439489"/>
                  </a:lnTo>
                  <a:lnTo>
                    <a:pt x="1630878" y="439695"/>
                  </a:lnTo>
                  <a:lnTo>
                    <a:pt x="1636482" y="439661"/>
                  </a:lnTo>
                  <a:lnTo>
                    <a:pt x="1642087" y="439369"/>
                  </a:lnTo>
                  <a:lnTo>
                    <a:pt x="1647691" y="438801"/>
                  </a:lnTo>
                  <a:lnTo>
                    <a:pt x="1653295" y="437938"/>
                  </a:lnTo>
                  <a:lnTo>
                    <a:pt x="1658900" y="436758"/>
                  </a:lnTo>
                  <a:lnTo>
                    <a:pt x="1664504" y="435240"/>
                  </a:lnTo>
                  <a:lnTo>
                    <a:pt x="1670109" y="433362"/>
                  </a:lnTo>
                  <a:lnTo>
                    <a:pt x="1675713" y="431098"/>
                  </a:lnTo>
                  <a:lnTo>
                    <a:pt x="1681317" y="428426"/>
                  </a:lnTo>
                  <a:lnTo>
                    <a:pt x="1686922" y="425318"/>
                  </a:lnTo>
                  <a:lnTo>
                    <a:pt x="1692526" y="421750"/>
                  </a:lnTo>
                  <a:lnTo>
                    <a:pt x="1698131" y="417693"/>
                  </a:lnTo>
                  <a:lnTo>
                    <a:pt x="1703735" y="413123"/>
                  </a:lnTo>
                  <a:lnTo>
                    <a:pt x="1709339" y="408013"/>
                  </a:lnTo>
                  <a:lnTo>
                    <a:pt x="1714944" y="402338"/>
                  </a:lnTo>
                  <a:lnTo>
                    <a:pt x="1720548" y="396073"/>
                  </a:lnTo>
                  <a:lnTo>
                    <a:pt x="1726153" y="389195"/>
                  </a:lnTo>
                  <a:lnTo>
                    <a:pt x="1731757" y="381685"/>
                  </a:lnTo>
                  <a:lnTo>
                    <a:pt x="1737361" y="373524"/>
                  </a:lnTo>
                  <a:lnTo>
                    <a:pt x="1742966" y="364698"/>
                  </a:lnTo>
                  <a:lnTo>
                    <a:pt x="1748570" y="355199"/>
                  </a:lnTo>
                  <a:lnTo>
                    <a:pt x="1754175" y="345020"/>
                  </a:lnTo>
                  <a:lnTo>
                    <a:pt x="1759779" y="334162"/>
                  </a:lnTo>
                  <a:lnTo>
                    <a:pt x="1765383" y="322631"/>
                  </a:lnTo>
                  <a:lnTo>
                    <a:pt x="1770988" y="310441"/>
                  </a:lnTo>
                  <a:lnTo>
                    <a:pt x="1776592" y="297612"/>
                  </a:lnTo>
                  <a:lnTo>
                    <a:pt x="1782196" y="284171"/>
                  </a:lnTo>
                  <a:lnTo>
                    <a:pt x="1787801" y="270154"/>
                  </a:lnTo>
                  <a:lnTo>
                    <a:pt x="1793405" y="255602"/>
                  </a:lnTo>
                  <a:lnTo>
                    <a:pt x="1799010" y="240567"/>
                  </a:lnTo>
                  <a:lnTo>
                    <a:pt x="1804614" y="225103"/>
                  </a:lnTo>
                  <a:lnTo>
                    <a:pt x="1810218" y="209275"/>
                  </a:lnTo>
                  <a:lnTo>
                    <a:pt x="1815823" y="193150"/>
                  </a:lnTo>
                  <a:lnTo>
                    <a:pt x="1821427" y="176800"/>
                  </a:lnTo>
                  <a:lnTo>
                    <a:pt x="1827032" y="160301"/>
                  </a:lnTo>
                  <a:lnTo>
                    <a:pt x="1832636" y="143730"/>
                  </a:lnTo>
                  <a:lnTo>
                    <a:pt x="1838240" y="127165"/>
                  </a:lnTo>
                  <a:lnTo>
                    <a:pt x="1843845" y="110682"/>
                  </a:lnTo>
                  <a:lnTo>
                    <a:pt x="1849449" y="94357"/>
                  </a:lnTo>
                  <a:lnTo>
                    <a:pt x="1855054" y="78260"/>
                  </a:lnTo>
                  <a:lnTo>
                    <a:pt x="1860658" y="62457"/>
                  </a:lnTo>
                  <a:lnTo>
                    <a:pt x="1866262" y="47011"/>
                  </a:lnTo>
                  <a:lnTo>
                    <a:pt x="1871867" y="31975"/>
                  </a:lnTo>
                  <a:lnTo>
                    <a:pt x="1877471" y="17398"/>
                  </a:lnTo>
                  <a:lnTo>
                    <a:pt x="1883076" y="3321"/>
                  </a:lnTo>
                  <a:lnTo>
                    <a:pt x="1883076" y="332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644151" y="4397064"/>
              <a:ext cx="1883076" cy="572662"/>
            </a:xfrm>
            <a:custGeom>
              <a:avLst/>
              <a:pathLst>
                <a:path w="1883076" h="572662">
                  <a:moveTo>
                    <a:pt x="0" y="413827"/>
                  </a:moveTo>
                  <a:lnTo>
                    <a:pt x="5604" y="409163"/>
                  </a:lnTo>
                  <a:lnTo>
                    <a:pt x="11208" y="404450"/>
                  </a:lnTo>
                  <a:lnTo>
                    <a:pt x="16813" y="399691"/>
                  </a:lnTo>
                  <a:lnTo>
                    <a:pt x="22417" y="394889"/>
                  </a:lnTo>
                  <a:lnTo>
                    <a:pt x="28021" y="390046"/>
                  </a:lnTo>
                  <a:lnTo>
                    <a:pt x="33626" y="385167"/>
                  </a:lnTo>
                  <a:lnTo>
                    <a:pt x="39230" y="380255"/>
                  </a:lnTo>
                  <a:lnTo>
                    <a:pt x="44835" y="375313"/>
                  </a:lnTo>
                  <a:lnTo>
                    <a:pt x="50439" y="370345"/>
                  </a:lnTo>
                  <a:lnTo>
                    <a:pt x="56043" y="365353"/>
                  </a:lnTo>
                  <a:lnTo>
                    <a:pt x="61648" y="360342"/>
                  </a:lnTo>
                  <a:lnTo>
                    <a:pt x="67252" y="355315"/>
                  </a:lnTo>
                  <a:lnTo>
                    <a:pt x="72857" y="350274"/>
                  </a:lnTo>
                  <a:lnTo>
                    <a:pt x="78461" y="345224"/>
                  </a:lnTo>
                  <a:lnTo>
                    <a:pt x="84065" y="340166"/>
                  </a:lnTo>
                  <a:lnTo>
                    <a:pt x="89670" y="335105"/>
                  </a:lnTo>
                  <a:lnTo>
                    <a:pt x="95274" y="330044"/>
                  </a:lnTo>
                  <a:lnTo>
                    <a:pt x="100879" y="324985"/>
                  </a:lnTo>
                  <a:lnTo>
                    <a:pt x="106483" y="319930"/>
                  </a:lnTo>
                  <a:lnTo>
                    <a:pt x="112087" y="314884"/>
                  </a:lnTo>
                  <a:lnTo>
                    <a:pt x="117692" y="309849"/>
                  </a:lnTo>
                  <a:lnTo>
                    <a:pt x="123296" y="304826"/>
                  </a:lnTo>
                  <a:lnTo>
                    <a:pt x="128901" y="299819"/>
                  </a:lnTo>
                  <a:lnTo>
                    <a:pt x="134505" y="294830"/>
                  </a:lnTo>
                  <a:lnTo>
                    <a:pt x="140109" y="289862"/>
                  </a:lnTo>
                  <a:lnTo>
                    <a:pt x="145714" y="284915"/>
                  </a:lnTo>
                  <a:lnTo>
                    <a:pt x="151318" y="279993"/>
                  </a:lnTo>
                  <a:lnTo>
                    <a:pt x="156923" y="275097"/>
                  </a:lnTo>
                  <a:lnTo>
                    <a:pt x="162527" y="270229"/>
                  </a:lnTo>
                  <a:lnTo>
                    <a:pt x="168131" y="265391"/>
                  </a:lnTo>
                  <a:lnTo>
                    <a:pt x="173736" y="260584"/>
                  </a:lnTo>
                  <a:lnTo>
                    <a:pt x="179340" y="255809"/>
                  </a:lnTo>
                  <a:lnTo>
                    <a:pt x="184944" y="251069"/>
                  </a:lnTo>
                  <a:lnTo>
                    <a:pt x="190549" y="246364"/>
                  </a:lnTo>
                  <a:lnTo>
                    <a:pt x="196153" y="241696"/>
                  </a:lnTo>
                  <a:lnTo>
                    <a:pt x="201758" y="237065"/>
                  </a:lnTo>
                  <a:lnTo>
                    <a:pt x="207362" y="232473"/>
                  </a:lnTo>
                  <a:lnTo>
                    <a:pt x="212966" y="227921"/>
                  </a:lnTo>
                  <a:lnTo>
                    <a:pt x="218571" y="223409"/>
                  </a:lnTo>
                  <a:lnTo>
                    <a:pt x="224175" y="218938"/>
                  </a:lnTo>
                  <a:lnTo>
                    <a:pt x="229780" y="214509"/>
                  </a:lnTo>
                  <a:lnTo>
                    <a:pt x="235384" y="210122"/>
                  </a:lnTo>
                  <a:lnTo>
                    <a:pt x="240988" y="205778"/>
                  </a:lnTo>
                  <a:lnTo>
                    <a:pt x="246593" y="201477"/>
                  </a:lnTo>
                  <a:lnTo>
                    <a:pt x="252197" y="197221"/>
                  </a:lnTo>
                  <a:lnTo>
                    <a:pt x="257802" y="193008"/>
                  </a:lnTo>
                  <a:lnTo>
                    <a:pt x="263406" y="188840"/>
                  </a:lnTo>
                  <a:lnTo>
                    <a:pt x="269010" y="184716"/>
                  </a:lnTo>
                  <a:lnTo>
                    <a:pt x="274615" y="180638"/>
                  </a:lnTo>
                  <a:lnTo>
                    <a:pt x="280219" y="176604"/>
                  </a:lnTo>
                  <a:lnTo>
                    <a:pt x="285824" y="172616"/>
                  </a:lnTo>
                  <a:lnTo>
                    <a:pt x="291428" y="168673"/>
                  </a:lnTo>
                  <a:lnTo>
                    <a:pt x="297032" y="164775"/>
                  </a:lnTo>
                  <a:lnTo>
                    <a:pt x="302637" y="160923"/>
                  </a:lnTo>
                  <a:lnTo>
                    <a:pt x="308241" y="157117"/>
                  </a:lnTo>
                  <a:lnTo>
                    <a:pt x="313846" y="153356"/>
                  </a:lnTo>
                  <a:lnTo>
                    <a:pt x="319450" y="149640"/>
                  </a:lnTo>
                  <a:lnTo>
                    <a:pt x="325054" y="145970"/>
                  </a:lnTo>
                  <a:lnTo>
                    <a:pt x="330659" y="142345"/>
                  </a:lnTo>
                  <a:lnTo>
                    <a:pt x="336263" y="138765"/>
                  </a:lnTo>
                  <a:lnTo>
                    <a:pt x="341867" y="135231"/>
                  </a:lnTo>
                  <a:lnTo>
                    <a:pt x="347472" y="131742"/>
                  </a:lnTo>
                  <a:lnTo>
                    <a:pt x="353076" y="128298"/>
                  </a:lnTo>
                  <a:lnTo>
                    <a:pt x="358681" y="124898"/>
                  </a:lnTo>
                  <a:lnTo>
                    <a:pt x="364285" y="121544"/>
                  </a:lnTo>
                  <a:lnTo>
                    <a:pt x="369889" y="118235"/>
                  </a:lnTo>
                  <a:lnTo>
                    <a:pt x="375494" y="114970"/>
                  </a:lnTo>
                  <a:lnTo>
                    <a:pt x="381098" y="111750"/>
                  </a:lnTo>
                  <a:lnTo>
                    <a:pt x="386703" y="108574"/>
                  </a:lnTo>
                  <a:lnTo>
                    <a:pt x="392307" y="105443"/>
                  </a:lnTo>
                  <a:lnTo>
                    <a:pt x="397911" y="102356"/>
                  </a:lnTo>
                  <a:lnTo>
                    <a:pt x="403516" y="99313"/>
                  </a:lnTo>
                  <a:lnTo>
                    <a:pt x="409120" y="96315"/>
                  </a:lnTo>
                  <a:lnTo>
                    <a:pt x="414725" y="93360"/>
                  </a:lnTo>
                  <a:lnTo>
                    <a:pt x="420329" y="90450"/>
                  </a:lnTo>
                  <a:lnTo>
                    <a:pt x="425933" y="87583"/>
                  </a:lnTo>
                  <a:lnTo>
                    <a:pt x="431538" y="84761"/>
                  </a:lnTo>
                  <a:lnTo>
                    <a:pt x="437142" y="81983"/>
                  </a:lnTo>
                  <a:lnTo>
                    <a:pt x="442747" y="79248"/>
                  </a:lnTo>
                  <a:lnTo>
                    <a:pt x="448351" y="76558"/>
                  </a:lnTo>
                  <a:lnTo>
                    <a:pt x="453955" y="73911"/>
                  </a:lnTo>
                  <a:lnTo>
                    <a:pt x="459560" y="71308"/>
                  </a:lnTo>
                  <a:lnTo>
                    <a:pt x="465164" y="68749"/>
                  </a:lnTo>
                  <a:lnTo>
                    <a:pt x="470769" y="66234"/>
                  </a:lnTo>
                  <a:lnTo>
                    <a:pt x="476373" y="63763"/>
                  </a:lnTo>
                  <a:lnTo>
                    <a:pt x="481977" y="61336"/>
                  </a:lnTo>
                  <a:lnTo>
                    <a:pt x="487582" y="58953"/>
                  </a:lnTo>
                  <a:lnTo>
                    <a:pt x="493186" y="56614"/>
                  </a:lnTo>
                  <a:lnTo>
                    <a:pt x="498790" y="54319"/>
                  </a:lnTo>
                  <a:lnTo>
                    <a:pt x="504395" y="52069"/>
                  </a:lnTo>
                  <a:lnTo>
                    <a:pt x="509999" y="49863"/>
                  </a:lnTo>
                  <a:lnTo>
                    <a:pt x="515604" y="47702"/>
                  </a:lnTo>
                  <a:lnTo>
                    <a:pt x="521208" y="45585"/>
                  </a:lnTo>
                  <a:lnTo>
                    <a:pt x="526812" y="43513"/>
                  </a:lnTo>
                  <a:lnTo>
                    <a:pt x="532417" y="41486"/>
                  </a:lnTo>
                  <a:lnTo>
                    <a:pt x="538021" y="39504"/>
                  </a:lnTo>
                  <a:lnTo>
                    <a:pt x="543626" y="37568"/>
                  </a:lnTo>
                  <a:lnTo>
                    <a:pt x="549230" y="35676"/>
                  </a:lnTo>
                  <a:lnTo>
                    <a:pt x="554834" y="33831"/>
                  </a:lnTo>
                  <a:lnTo>
                    <a:pt x="560439" y="32031"/>
                  </a:lnTo>
                  <a:lnTo>
                    <a:pt x="566043" y="30277"/>
                  </a:lnTo>
                  <a:lnTo>
                    <a:pt x="571648" y="28569"/>
                  </a:lnTo>
                  <a:lnTo>
                    <a:pt x="577252" y="26908"/>
                  </a:lnTo>
                  <a:lnTo>
                    <a:pt x="582856" y="25294"/>
                  </a:lnTo>
                  <a:lnTo>
                    <a:pt x="588461" y="23726"/>
                  </a:lnTo>
                  <a:lnTo>
                    <a:pt x="594065" y="22206"/>
                  </a:lnTo>
                  <a:lnTo>
                    <a:pt x="599670" y="20733"/>
                  </a:lnTo>
                  <a:lnTo>
                    <a:pt x="605274" y="19307"/>
                  </a:lnTo>
                  <a:lnTo>
                    <a:pt x="610878" y="17930"/>
                  </a:lnTo>
                  <a:lnTo>
                    <a:pt x="616483" y="16601"/>
                  </a:lnTo>
                  <a:lnTo>
                    <a:pt x="622087" y="15320"/>
                  </a:lnTo>
                  <a:lnTo>
                    <a:pt x="627692" y="14088"/>
                  </a:lnTo>
                  <a:lnTo>
                    <a:pt x="633296" y="12906"/>
                  </a:lnTo>
                  <a:lnTo>
                    <a:pt x="638900" y="11773"/>
                  </a:lnTo>
                  <a:lnTo>
                    <a:pt x="644505" y="10689"/>
                  </a:lnTo>
                  <a:lnTo>
                    <a:pt x="650109" y="9656"/>
                  </a:lnTo>
                  <a:lnTo>
                    <a:pt x="655713" y="8673"/>
                  </a:lnTo>
                  <a:lnTo>
                    <a:pt x="661318" y="7741"/>
                  </a:lnTo>
                  <a:lnTo>
                    <a:pt x="666922" y="6860"/>
                  </a:lnTo>
                  <a:lnTo>
                    <a:pt x="672527" y="6030"/>
                  </a:lnTo>
                  <a:lnTo>
                    <a:pt x="678131" y="5252"/>
                  </a:lnTo>
                  <a:lnTo>
                    <a:pt x="683735" y="4526"/>
                  </a:lnTo>
                  <a:lnTo>
                    <a:pt x="689340" y="3853"/>
                  </a:lnTo>
                  <a:lnTo>
                    <a:pt x="694944" y="3233"/>
                  </a:lnTo>
                  <a:lnTo>
                    <a:pt x="700549" y="2665"/>
                  </a:lnTo>
                  <a:lnTo>
                    <a:pt x="706153" y="2152"/>
                  </a:lnTo>
                  <a:lnTo>
                    <a:pt x="711757" y="1692"/>
                  </a:lnTo>
                  <a:lnTo>
                    <a:pt x="717362" y="1287"/>
                  </a:lnTo>
                  <a:lnTo>
                    <a:pt x="722966" y="936"/>
                  </a:lnTo>
                  <a:lnTo>
                    <a:pt x="728571" y="640"/>
                  </a:lnTo>
                  <a:lnTo>
                    <a:pt x="734175" y="400"/>
                  </a:lnTo>
                  <a:lnTo>
                    <a:pt x="739779" y="215"/>
                  </a:lnTo>
                  <a:lnTo>
                    <a:pt x="745384" y="87"/>
                  </a:lnTo>
                  <a:lnTo>
                    <a:pt x="750988" y="15"/>
                  </a:lnTo>
                  <a:lnTo>
                    <a:pt x="756593" y="0"/>
                  </a:lnTo>
                  <a:lnTo>
                    <a:pt x="762197" y="42"/>
                  </a:lnTo>
                  <a:lnTo>
                    <a:pt x="767801" y="141"/>
                  </a:lnTo>
                  <a:lnTo>
                    <a:pt x="773406" y="299"/>
                  </a:lnTo>
                  <a:lnTo>
                    <a:pt x="779010" y="515"/>
                  </a:lnTo>
                  <a:lnTo>
                    <a:pt x="784615" y="789"/>
                  </a:lnTo>
                  <a:lnTo>
                    <a:pt x="790219" y="1123"/>
                  </a:lnTo>
                  <a:lnTo>
                    <a:pt x="795823" y="1515"/>
                  </a:lnTo>
                  <a:lnTo>
                    <a:pt x="801428" y="1967"/>
                  </a:lnTo>
                  <a:lnTo>
                    <a:pt x="807032" y="2480"/>
                  </a:lnTo>
                  <a:lnTo>
                    <a:pt x="812636" y="3052"/>
                  </a:lnTo>
                  <a:lnTo>
                    <a:pt x="818241" y="3685"/>
                  </a:lnTo>
                  <a:lnTo>
                    <a:pt x="823845" y="4378"/>
                  </a:lnTo>
                  <a:lnTo>
                    <a:pt x="829450" y="5133"/>
                  </a:lnTo>
                  <a:lnTo>
                    <a:pt x="835054" y="5949"/>
                  </a:lnTo>
                  <a:lnTo>
                    <a:pt x="840658" y="6827"/>
                  </a:lnTo>
                  <a:lnTo>
                    <a:pt x="846263" y="7766"/>
                  </a:lnTo>
                  <a:lnTo>
                    <a:pt x="851867" y="8768"/>
                  </a:lnTo>
                  <a:lnTo>
                    <a:pt x="857472" y="9831"/>
                  </a:lnTo>
                  <a:lnTo>
                    <a:pt x="863076" y="10957"/>
                  </a:lnTo>
                  <a:lnTo>
                    <a:pt x="868680" y="12146"/>
                  </a:lnTo>
                  <a:lnTo>
                    <a:pt x="874285" y="13397"/>
                  </a:lnTo>
                  <a:lnTo>
                    <a:pt x="879889" y="14712"/>
                  </a:lnTo>
                  <a:lnTo>
                    <a:pt x="885494" y="16089"/>
                  </a:lnTo>
                  <a:lnTo>
                    <a:pt x="891098" y="17529"/>
                  </a:lnTo>
                  <a:lnTo>
                    <a:pt x="896702" y="19033"/>
                  </a:lnTo>
                  <a:lnTo>
                    <a:pt x="902307" y="20599"/>
                  </a:lnTo>
                  <a:lnTo>
                    <a:pt x="907911" y="22229"/>
                  </a:lnTo>
                  <a:lnTo>
                    <a:pt x="913516" y="23922"/>
                  </a:lnTo>
                  <a:lnTo>
                    <a:pt x="919120" y="25679"/>
                  </a:lnTo>
                  <a:lnTo>
                    <a:pt x="924724" y="27498"/>
                  </a:lnTo>
                  <a:lnTo>
                    <a:pt x="930329" y="29381"/>
                  </a:lnTo>
                  <a:lnTo>
                    <a:pt x="935933" y="31326"/>
                  </a:lnTo>
                  <a:lnTo>
                    <a:pt x="941538" y="33335"/>
                  </a:lnTo>
                  <a:lnTo>
                    <a:pt x="947142" y="35406"/>
                  </a:lnTo>
                  <a:lnTo>
                    <a:pt x="952746" y="37539"/>
                  </a:lnTo>
                  <a:lnTo>
                    <a:pt x="958351" y="39735"/>
                  </a:lnTo>
                  <a:lnTo>
                    <a:pt x="963955" y="41993"/>
                  </a:lnTo>
                  <a:lnTo>
                    <a:pt x="969559" y="44313"/>
                  </a:lnTo>
                  <a:lnTo>
                    <a:pt x="975164" y="46694"/>
                  </a:lnTo>
                  <a:lnTo>
                    <a:pt x="980768" y="49136"/>
                  </a:lnTo>
                  <a:lnTo>
                    <a:pt x="986373" y="51639"/>
                  </a:lnTo>
                  <a:lnTo>
                    <a:pt x="991977" y="54202"/>
                  </a:lnTo>
                  <a:lnTo>
                    <a:pt x="997581" y="56825"/>
                  </a:lnTo>
                  <a:lnTo>
                    <a:pt x="1003186" y="59507"/>
                  </a:lnTo>
                  <a:lnTo>
                    <a:pt x="1008790" y="62248"/>
                  </a:lnTo>
                  <a:lnTo>
                    <a:pt x="1014395" y="65047"/>
                  </a:lnTo>
                  <a:lnTo>
                    <a:pt x="1019999" y="67904"/>
                  </a:lnTo>
                  <a:lnTo>
                    <a:pt x="1025603" y="70818"/>
                  </a:lnTo>
                  <a:lnTo>
                    <a:pt x="1031208" y="73788"/>
                  </a:lnTo>
                  <a:lnTo>
                    <a:pt x="1036812" y="76814"/>
                  </a:lnTo>
                  <a:lnTo>
                    <a:pt x="1042417" y="79894"/>
                  </a:lnTo>
                  <a:lnTo>
                    <a:pt x="1048021" y="83029"/>
                  </a:lnTo>
                  <a:lnTo>
                    <a:pt x="1053625" y="86217"/>
                  </a:lnTo>
                  <a:lnTo>
                    <a:pt x="1059230" y="89457"/>
                  </a:lnTo>
                  <a:lnTo>
                    <a:pt x="1064834" y="92749"/>
                  </a:lnTo>
                  <a:lnTo>
                    <a:pt x="1070439" y="96091"/>
                  </a:lnTo>
                  <a:lnTo>
                    <a:pt x="1076043" y="99483"/>
                  </a:lnTo>
                  <a:lnTo>
                    <a:pt x="1081647" y="102923"/>
                  </a:lnTo>
                  <a:lnTo>
                    <a:pt x="1087252" y="106411"/>
                  </a:lnTo>
                  <a:lnTo>
                    <a:pt x="1092856" y="109946"/>
                  </a:lnTo>
                  <a:lnTo>
                    <a:pt x="1098461" y="113525"/>
                  </a:lnTo>
                  <a:lnTo>
                    <a:pt x="1104065" y="117149"/>
                  </a:lnTo>
                  <a:lnTo>
                    <a:pt x="1109669" y="120816"/>
                  </a:lnTo>
                  <a:lnTo>
                    <a:pt x="1115274" y="124525"/>
                  </a:lnTo>
                  <a:lnTo>
                    <a:pt x="1120878" y="128274"/>
                  </a:lnTo>
                  <a:lnTo>
                    <a:pt x="1126482" y="132062"/>
                  </a:lnTo>
                  <a:lnTo>
                    <a:pt x="1132087" y="135888"/>
                  </a:lnTo>
                  <a:lnTo>
                    <a:pt x="1137691" y="139751"/>
                  </a:lnTo>
                  <a:lnTo>
                    <a:pt x="1143296" y="143649"/>
                  </a:lnTo>
                  <a:lnTo>
                    <a:pt x="1148900" y="147581"/>
                  </a:lnTo>
                  <a:lnTo>
                    <a:pt x="1154504" y="151546"/>
                  </a:lnTo>
                  <a:lnTo>
                    <a:pt x="1160109" y="155541"/>
                  </a:lnTo>
                  <a:lnTo>
                    <a:pt x="1165713" y="159566"/>
                  </a:lnTo>
                  <a:lnTo>
                    <a:pt x="1171318" y="163619"/>
                  </a:lnTo>
                  <a:lnTo>
                    <a:pt x="1176922" y="167699"/>
                  </a:lnTo>
                  <a:lnTo>
                    <a:pt x="1182526" y="171804"/>
                  </a:lnTo>
                  <a:lnTo>
                    <a:pt x="1188131" y="175932"/>
                  </a:lnTo>
                  <a:lnTo>
                    <a:pt x="1193735" y="180082"/>
                  </a:lnTo>
                  <a:lnTo>
                    <a:pt x="1199340" y="184253"/>
                  </a:lnTo>
                  <a:lnTo>
                    <a:pt x="1204944" y="188442"/>
                  </a:lnTo>
                  <a:lnTo>
                    <a:pt x="1210548" y="192649"/>
                  </a:lnTo>
                  <a:lnTo>
                    <a:pt x="1216153" y="196871"/>
                  </a:lnTo>
                  <a:lnTo>
                    <a:pt x="1221757" y="201108"/>
                  </a:lnTo>
                  <a:lnTo>
                    <a:pt x="1227362" y="205357"/>
                  </a:lnTo>
                  <a:lnTo>
                    <a:pt x="1232966" y="209617"/>
                  </a:lnTo>
                  <a:lnTo>
                    <a:pt x="1238570" y="213886"/>
                  </a:lnTo>
                  <a:lnTo>
                    <a:pt x="1244175" y="218163"/>
                  </a:lnTo>
                  <a:lnTo>
                    <a:pt x="1249779" y="222446"/>
                  </a:lnTo>
                  <a:lnTo>
                    <a:pt x="1255384" y="226734"/>
                  </a:lnTo>
                  <a:lnTo>
                    <a:pt x="1260988" y="231025"/>
                  </a:lnTo>
                  <a:lnTo>
                    <a:pt x="1266592" y="235318"/>
                  </a:lnTo>
                  <a:lnTo>
                    <a:pt x="1272197" y="239610"/>
                  </a:lnTo>
                  <a:lnTo>
                    <a:pt x="1277801" y="243900"/>
                  </a:lnTo>
                  <a:lnTo>
                    <a:pt x="1283406" y="248188"/>
                  </a:lnTo>
                  <a:lnTo>
                    <a:pt x="1289010" y="252471"/>
                  </a:lnTo>
                  <a:lnTo>
                    <a:pt x="1294614" y="256747"/>
                  </a:lnTo>
                  <a:lnTo>
                    <a:pt x="1300219" y="261016"/>
                  </a:lnTo>
                  <a:lnTo>
                    <a:pt x="1305823" y="265276"/>
                  </a:lnTo>
                  <a:lnTo>
                    <a:pt x="1311427" y="269526"/>
                  </a:lnTo>
                  <a:lnTo>
                    <a:pt x="1317032" y="273764"/>
                  </a:lnTo>
                  <a:lnTo>
                    <a:pt x="1322636" y="277988"/>
                  </a:lnTo>
                  <a:lnTo>
                    <a:pt x="1328241" y="282198"/>
                  </a:lnTo>
                  <a:lnTo>
                    <a:pt x="1333845" y="286392"/>
                  </a:lnTo>
                  <a:lnTo>
                    <a:pt x="1339449" y="290569"/>
                  </a:lnTo>
                  <a:lnTo>
                    <a:pt x="1345054" y="294728"/>
                  </a:lnTo>
                  <a:lnTo>
                    <a:pt x="1350658" y="298866"/>
                  </a:lnTo>
                  <a:lnTo>
                    <a:pt x="1356263" y="302985"/>
                  </a:lnTo>
                  <a:lnTo>
                    <a:pt x="1361867" y="307081"/>
                  </a:lnTo>
                  <a:lnTo>
                    <a:pt x="1367471" y="311154"/>
                  </a:lnTo>
                  <a:lnTo>
                    <a:pt x="1373076" y="315203"/>
                  </a:lnTo>
                  <a:lnTo>
                    <a:pt x="1378680" y="319226"/>
                  </a:lnTo>
                  <a:lnTo>
                    <a:pt x="1384285" y="323224"/>
                  </a:lnTo>
                  <a:lnTo>
                    <a:pt x="1389889" y="327195"/>
                  </a:lnTo>
                  <a:lnTo>
                    <a:pt x="1395493" y="331137"/>
                  </a:lnTo>
                  <a:lnTo>
                    <a:pt x="1401098" y="335051"/>
                  </a:lnTo>
                  <a:lnTo>
                    <a:pt x="1406702" y="338935"/>
                  </a:lnTo>
                  <a:lnTo>
                    <a:pt x="1412307" y="342789"/>
                  </a:lnTo>
                  <a:lnTo>
                    <a:pt x="1417911" y="346611"/>
                  </a:lnTo>
                  <a:lnTo>
                    <a:pt x="1423515" y="350401"/>
                  </a:lnTo>
                  <a:lnTo>
                    <a:pt x="1429120" y="354159"/>
                  </a:lnTo>
                  <a:lnTo>
                    <a:pt x="1434724" y="357884"/>
                  </a:lnTo>
                  <a:lnTo>
                    <a:pt x="1440329" y="361575"/>
                  </a:lnTo>
                  <a:lnTo>
                    <a:pt x="1445933" y="365231"/>
                  </a:lnTo>
                  <a:lnTo>
                    <a:pt x="1451537" y="368853"/>
                  </a:lnTo>
                  <a:lnTo>
                    <a:pt x="1457142" y="372440"/>
                  </a:lnTo>
                  <a:lnTo>
                    <a:pt x="1462746" y="375992"/>
                  </a:lnTo>
                  <a:lnTo>
                    <a:pt x="1468350" y="379507"/>
                  </a:lnTo>
                  <a:lnTo>
                    <a:pt x="1473955" y="382987"/>
                  </a:lnTo>
                  <a:lnTo>
                    <a:pt x="1479559" y="386430"/>
                  </a:lnTo>
                  <a:lnTo>
                    <a:pt x="1485164" y="389837"/>
                  </a:lnTo>
                  <a:lnTo>
                    <a:pt x="1490768" y="393207"/>
                  </a:lnTo>
                  <a:lnTo>
                    <a:pt x="1496372" y="396540"/>
                  </a:lnTo>
                  <a:lnTo>
                    <a:pt x="1501977" y="399837"/>
                  </a:lnTo>
                  <a:lnTo>
                    <a:pt x="1507581" y="403098"/>
                  </a:lnTo>
                  <a:lnTo>
                    <a:pt x="1513186" y="406321"/>
                  </a:lnTo>
                  <a:lnTo>
                    <a:pt x="1518790" y="409508"/>
                  </a:lnTo>
                  <a:lnTo>
                    <a:pt x="1524394" y="412659"/>
                  </a:lnTo>
                  <a:lnTo>
                    <a:pt x="1529999" y="415774"/>
                  </a:lnTo>
                  <a:lnTo>
                    <a:pt x="1535603" y="418853"/>
                  </a:lnTo>
                  <a:lnTo>
                    <a:pt x="1541208" y="421897"/>
                  </a:lnTo>
                  <a:lnTo>
                    <a:pt x="1546812" y="424906"/>
                  </a:lnTo>
                  <a:lnTo>
                    <a:pt x="1552416" y="427881"/>
                  </a:lnTo>
                  <a:lnTo>
                    <a:pt x="1558021" y="430821"/>
                  </a:lnTo>
                  <a:lnTo>
                    <a:pt x="1563625" y="433728"/>
                  </a:lnTo>
                  <a:lnTo>
                    <a:pt x="1569230" y="436602"/>
                  </a:lnTo>
                  <a:lnTo>
                    <a:pt x="1574834" y="439444"/>
                  </a:lnTo>
                  <a:lnTo>
                    <a:pt x="1580438" y="442255"/>
                  </a:lnTo>
                  <a:lnTo>
                    <a:pt x="1586043" y="445035"/>
                  </a:lnTo>
                  <a:lnTo>
                    <a:pt x="1591647" y="447785"/>
                  </a:lnTo>
                  <a:lnTo>
                    <a:pt x="1597252" y="450507"/>
                  </a:lnTo>
                  <a:lnTo>
                    <a:pt x="1602856" y="453200"/>
                  </a:lnTo>
                  <a:lnTo>
                    <a:pt x="1608460" y="455867"/>
                  </a:lnTo>
                  <a:lnTo>
                    <a:pt x="1614065" y="458508"/>
                  </a:lnTo>
                  <a:lnTo>
                    <a:pt x="1619669" y="461124"/>
                  </a:lnTo>
                  <a:lnTo>
                    <a:pt x="1625273" y="463717"/>
                  </a:lnTo>
                  <a:lnTo>
                    <a:pt x="1630878" y="466287"/>
                  </a:lnTo>
                  <a:lnTo>
                    <a:pt x="1636482" y="468836"/>
                  </a:lnTo>
                  <a:lnTo>
                    <a:pt x="1642087" y="471366"/>
                  </a:lnTo>
                  <a:lnTo>
                    <a:pt x="1647691" y="473877"/>
                  </a:lnTo>
                  <a:lnTo>
                    <a:pt x="1653295" y="476370"/>
                  </a:lnTo>
                  <a:lnTo>
                    <a:pt x="1658900" y="478848"/>
                  </a:lnTo>
                  <a:lnTo>
                    <a:pt x="1664504" y="481311"/>
                  </a:lnTo>
                  <a:lnTo>
                    <a:pt x="1670109" y="483760"/>
                  </a:lnTo>
                  <a:lnTo>
                    <a:pt x="1675713" y="486198"/>
                  </a:lnTo>
                  <a:lnTo>
                    <a:pt x="1681317" y="488624"/>
                  </a:lnTo>
                  <a:lnTo>
                    <a:pt x="1686922" y="491040"/>
                  </a:lnTo>
                  <a:lnTo>
                    <a:pt x="1692526" y="493448"/>
                  </a:lnTo>
                  <a:lnTo>
                    <a:pt x="1698131" y="495847"/>
                  </a:lnTo>
                  <a:lnTo>
                    <a:pt x="1703735" y="498240"/>
                  </a:lnTo>
                  <a:lnTo>
                    <a:pt x="1709339" y="500625"/>
                  </a:lnTo>
                  <a:lnTo>
                    <a:pt x="1714944" y="503004"/>
                  </a:lnTo>
                  <a:lnTo>
                    <a:pt x="1720548" y="505376"/>
                  </a:lnTo>
                  <a:lnTo>
                    <a:pt x="1726153" y="507742"/>
                  </a:lnTo>
                  <a:lnTo>
                    <a:pt x="1731757" y="510100"/>
                  </a:lnTo>
                  <a:lnTo>
                    <a:pt x="1737361" y="512451"/>
                  </a:lnTo>
                  <a:lnTo>
                    <a:pt x="1742966" y="514792"/>
                  </a:lnTo>
                  <a:lnTo>
                    <a:pt x="1748570" y="517123"/>
                  </a:lnTo>
                  <a:lnTo>
                    <a:pt x="1754175" y="519440"/>
                  </a:lnTo>
                  <a:lnTo>
                    <a:pt x="1759779" y="521743"/>
                  </a:lnTo>
                  <a:lnTo>
                    <a:pt x="1765383" y="524028"/>
                  </a:lnTo>
                  <a:lnTo>
                    <a:pt x="1770988" y="526291"/>
                  </a:lnTo>
                  <a:lnTo>
                    <a:pt x="1776592" y="528531"/>
                  </a:lnTo>
                  <a:lnTo>
                    <a:pt x="1782196" y="530741"/>
                  </a:lnTo>
                  <a:lnTo>
                    <a:pt x="1787801" y="532919"/>
                  </a:lnTo>
                  <a:lnTo>
                    <a:pt x="1793405" y="535061"/>
                  </a:lnTo>
                  <a:lnTo>
                    <a:pt x="1799010" y="537160"/>
                  </a:lnTo>
                  <a:lnTo>
                    <a:pt x="1804614" y="539214"/>
                  </a:lnTo>
                  <a:lnTo>
                    <a:pt x="1810218" y="541217"/>
                  </a:lnTo>
                  <a:lnTo>
                    <a:pt x="1815823" y="543165"/>
                  </a:lnTo>
                  <a:lnTo>
                    <a:pt x="1821427" y="545054"/>
                  </a:lnTo>
                  <a:lnTo>
                    <a:pt x="1827032" y="546880"/>
                  </a:lnTo>
                  <a:lnTo>
                    <a:pt x="1832636" y="548638"/>
                  </a:lnTo>
                  <a:lnTo>
                    <a:pt x="1838240" y="550327"/>
                  </a:lnTo>
                  <a:lnTo>
                    <a:pt x="1843845" y="551943"/>
                  </a:lnTo>
                  <a:lnTo>
                    <a:pt x="1849449" y="553483"/>
                  </a:lnTo>
                  <a:lnTo>
                    <a:pt x="1855054" y="554948"/>
                  </a:lnTo>
                  <a:lnTo>
                    <a:pt x="1860658" y="556335"/>
                  </a:lnTo>
                  <a:lnTo>
                    <a:pt x="1866262" y="557645"/>
                  </a:lnTo>
                  <a:lnTo>
                    <a:pt x="1871867" y="558877"/>
                  </a:lnTo>
                  <a:lnTo>
                    <a:pt x="1877471" y="560033"/>
                  </a:lnTo>
                  <a:lnTo>
                    <a:pt x="1883076" y="561113"/>
                  </a:lnTo>
                  <a:lnTo>
                    <a:pt x="1883076" y="572662"/>
                  </a:lnTo>
                  <a:lnTo>
                    <a:pt x="1877471" y="572662"/>
                  </a:lnTo>
                  <a:lnTo>
                    <a:pt x="1871867" y="572662"/>
                  </a:lnTo>
                  <a:lnTo>
                    <a:pt x="1866262" y="572662"/>
                  </a:lnTo>
                  <a:lnTo>
                    <a:pt x="1860658" y="572662"/>
                  </a:lnTo>
                  <a:lnTo>
                    <a:pt x="1855054" y="572662"/>
                  </a:lnTo>
                  <a:lnTo>
                    <a:pt x="1849449" y="572662"/>
                  </a:lnTo>
                  <a:lnTo>
                    <a:pt x="1843845" y="572662"/>
                  </a:lnTo>
                  <a:lnTo>
                    <a:pt x="1838240" y="572662"/>
                  </a:lnTo>
                  <a:lnTo>
                    <a:pt x="1832636" y="572662"/>
                  </a:lnTo>
                  <a:lnTo>
                    <a:pt x="1827032" y="572662"/>
                  </a:lnTo>
                  <a:lnTo>
                    <a:pt x="1821427" y="572662"/>
                  </a:lnTo>
                  <a:lnTo>
                    <a:pt x="1815823" y="572662"/>
                  </a:lnTo>
                  <a:lnTo>
                    <a:pt x="1810218" y="572662"/>
                  </a:lnTo>
                  <a:lnTo>
                    <a:pt x="1804614" y="572662"/>
                  </a:lnTo>
                  <a:lnTo>
                    <a:pt x="1799010" y="572662"/>
                  </a:lnTo>
                  <a:lnTo>
                    <a:pt x="1793405" y="572662"/>
                  </a:lnTo>
                  <a:lnTo>
                    <a:pt x="1787801" y="572662"/>
                  </a:lnTo>
                  <a:lnTo>
                    <a:pt x="1782196" y="572662"/>
                  </a:lnTo>
                  <a:lnTo>
                    <a:pt x="1776592" y="572662"/>
                  </a:lnTo>
                  <a:lnTo>
                    <a:pt x="1770988" y="572662"/>
                  </a:lnTo>
                  <a:lnTo>
                    <a:pt x="1765383" y="572662"/>
                  </a:lnTo>
                  <a:lnTo>
                    <a:pt x="1759779" y="572662"/>
                  </a:lnTo>
                  <a:lnTo>
                    <a:pt x="1754175" y="572662"/>
                  </a:lnTo>
                  <a:lnTo>
                    <a:pt x="1748570" y="572662"/>
                  </a:lnTo>
                  <a:lnTo>
                    <a:pt x="1742966" y="572662"/>
                  </a:lnTo>
                  <a:lnTo>
                    <a:pt x="1737361" y="572662"/>
                  </a:lnTo>
                  <a:lnTo>
                    <a:pt x="1731757" y="572662"/>
                  </a:lnTo>
                  <a:lnTo>
                    <a:pt x="1726153" y="572662"/>
                  </a:lnTo>
                  <a:lnTo>
                    <a:pt x="1720548" y="572662"/>
                  </a:lnTo>
                  <a:lnTo>
                    <a:pt x="1714944" y="572662"/>
                  </a:lnTo>
                  <a:lnTo>
                    <a:pt x="1709339" y="572662"/>
                  </a:lnTo>
                  <a:lnTo>
                    <a:pt x="1703735" y="572662"/>
                  </a:lnTo>
                  <a:lnTo>
                    <a:pt x="1698131" y="572662"/>
                  </a:lnTo>
                  <a:lnTo>
                    <a:pt x="1692526" y="572662"/>
                  </a:lnTo>
                  <a:lnTo>
                    <a:pt x="1686922" y="572662"/>
                  </a:lnTo>
                  <a:lnTo>
                    <a:pt x="1681317" y="572662"/>
                  </a:lnTo>
                  <a:lnTo>
                    <a:pt x="1675713" y="572662"/>
                  </a:lnTo>
                  <a:lnTo>
                    <a:pt x="1670109" y="572662"/>
                  </a:lnTo>
                  <a:lnTo>
                    <a:pt x="1664504" y="572662"/>
                  </a:lnTo>
                  <a:lnTo>
                    <a:pt x="1658900" y="572662"/>
                  </a:lnTo>
                  <a:lnTo>
                    <a:pt x="1653295" y="572662"/>
                  </a:lnTo>
                  <a:lnTo>
                    <a:pt x="1647691" y="572662"/>
                  </a:lnTo>
                  <a:lnTo>
                    <a:pt x="1642087" y="572662"/>
                  </a:lnTo>
                  <a:lnTo>
                    <a:pt x="1636482" y="572662"/>
                  </a:lnTo>
                  <a:lnTo>
                    <a:pt x="1630878" y="572662"/>
                  </a:lnTo>
                  <a:lnTo>
                    <a:pt x="1625273" y="572662"/>
                  </a:lnTo>
                  <a:lnTo>
                    <a:pt x="1619669" y="572662"/>
                  </a:lnTo>
                  <a:lnTo>
                    <a:pt x="1614065" y="572662"/>
                  </a:lnTo>
                  <a:lnTo>
                    <a:pt x="1608460" y="572662"/>
                  </a:lnTo>
                  <a:lnTo>
                    <a:pt x="1602856" y="572662"/>
                  </a:lnTo>
                  <a:lnTo>
                    <a:pt x="1597252" y="572662"/>
                  </a:lnTo>
                  <a:lnTo>
                    <a:pt x="1591647" y="572662"/>
                  </a:lnTo>
                  <a:lnTo>
                    <a:pt x="1586043" y="572662"/>
                  </a:lnTo>
                  <a:lnTo>
                    <a:pt x="1580438" y="572662"/>
                  </a:lnTo>
                  <a:lnTo>
                    <a:pt x="1574834" y="572662"/>
                  </a:lnTo>
                  <a:lnTo>
                    <a:pt x="1569230" y="572662"/>
                  </a:lnTo>
                  <a:lnTo>
                    <a:pt x="1563625" y="572662"/>
                  </a:lnTo>
                  <a:lnTo>
                    <a:pt x="1558021" y="572662"/>
                  </a:lnTo>
                  <a:lnTo>
                    <a:pt x="1552416" y="572662"/>
                  </a:lnTo>
                  <a:lnTo>
                    <a:pt x="1546812" y="572662"/>
                  </a:lnTo>
                  <a:lnTo>
                    <a:pt x="1541208" y="572662"/>
                  </a:lnTo>
                  <a:lnTo>
                    <a:pt x="1535603" y="572662"/>
                  </a:lnTo>
                  <a:lnTo>
                    <a:pt x="1529999" y="572662"/>
                  </a:lnTo>
                  <a:lnTo>
                    <a:pt x="1524394" y="572662"/>
                  </a:lnTo>
                  <a:lnTo>
                    <a:pt x="1518790" y="572662"/>
                  </a:lnTo>
                  <a:lnTo>
                    <a:pt x="1513186" y="572662"/>
                  </a:lnTo>
                  <a:lnTo>
                    <a:pt x="1507581" y="572662"/>
                  </a:lnTo>
                  <a:lnTo>
                    <a:pt x="1501977" y="572662"/>
                  </a:lnTo>
                  <a:lnTo>
                    <a:pt x="1496372" y="572662"/>
                  </a:lnTo>
                  <a:lnTo>
                    <a:pt x="1490768" y="572662"/>
                  </a:lnTo>
                  <a:lnTo>
                    <a:pt x="1485164" y="572662"/>
                  </a:lnTo>
                  <a:lnTo>
                    <a:pt x="1479559" y="572662"/>
                  </a:lnTo>
                  <a:lnTo>
                    <a:pt x="1473955" y="572662"/>
                  </a:lnTo>
                  <a:lnTo>
                    <a:pt x="1468350" y="572662"/>
                  </a:lnTo>
                  <a:lnTo>
                    <a:pt x="1462746" y="572662"/>
                  </a:lnTo>
                  <a:lnTo>
                    <a:pt x="1457142" y="572662"/>
                  </a:lnTo>
                  <a:lnTo>
                    <a:pt x="1451537" y="572662"/>
                  </a:lnTo>
                  <a:lnTo>
                    <a:pt x="1445933" y="572662"/>
                  </a:lnTo>
                  <a:lnTo>
                    <a:pt x="1440329" y="572662"/>
                  </a:lnTo>
                  <a:lnTo>
                    <a:pt x="1434724" y="572662"/>
                  </a:lnTo>
                  <a:lnTo>
                    <a:pt x="1429120" y="572662"/>
                  </a:lnTo>
                  <a:lnTo>
                    <a:pt x="1423515" y="572662"/>
                  </a:lnTo>
                  <a:lnTo>
                    <a:pt x="1417911" y="572662"/>
                  </a:lnTo>
                  <a:lnTo>
                    <a:pt x="1412307" y="572662"/>
                  </a:lnTo>
                  <a:lnTo>
                    <a:pt x="1406702" y="572662"/>
                  </a:lnTo>
                  <a:lnTo>
                    <a:pt x="1401098" y="572662"/>
                  </a:lnTo>
                  <a:lnTo>
                    <a:pt x="1395493" y="572662"/>
                  </a:lnTo>
                  <a:lnTo>
                    <a:pt x="1389889" y="572662"/>
                  </a:lnTo>
                  <a:lnTo>
                    <a:pt x="1384285" y="572662"/>
                  </a:lnTo>
                  <a:lnTo>
                    <a:pt x="1378680" y="572662"/>
                  </a:lnTo>
                  <a:lnTo>
                    <a:pt x="1373076" y="572662"/>
                  </a:lnTo>
                  <a:lnTo>
                    <a:pt x="1367471" y="572662"/>
                  </a:lnTo>
                  <a:lnTo>
                    <a:pt x="1361867" y="572662"/>
                  </a:lnTo>
                  <a:lnTo>
                    <a:pt x="1356263" y="572662"/>
                  </a:lnTo>
                  <a:lnTo>
                    <a:pt x="1350658" y="572662"/>
                  </a:lnTo>
                  <a:lnTo>
                    <a:pt x="1345054" y="572662"/>
                  </a:lnTo>
                  <a:lnTo>
                    <a:pt x="1339449" y="572662"/>
                  </a:lnTo>
                  <a:lnTo>
                    <a:pt x="1333845" y="572662"/>
                  </a:lnTo>
                  <a:lnTo>
                    <a:pt x="1328241" y="572662"/>
                  </a:lnTo>
                  <a:lnTo>
                    <a:pt x="1322636" y="572662"/>
                  </a:lnTo>
                  <a:lnTo>
                    <a:pt x="1317032" y="572662"/>
                  </a:lnTo>
                  <a:lnTo>
                    <a:pt x="1311427" y="572662"/>
                  </a:lnTo>
                  <a:lnTo>
                    <a:pt x="1305823" y="572662"/>
                  </a:lnTo>
                  <a:lnTo>
                    <a:pt x="1300219" y="572662"/>
                  </a:lnTo>
                  <a:lnTo>
                    <a:pt x="1294614" y="572662"/>
                  </a:lnTo>
                  <a:lnTo>
                    <a:pt x="1289010" y="572662"/>
                  </a:lnTo>
                  <a:lnTo>
                    <a:pt x="1283406" y="572662"/>
                  </a:lnTo>
                  <a:lnTo>
                    <a:pt x="1277801" y="572662"/>
                  </a:lnTo>
                  <a:lnTo>
                    <a:pt x="1272197" y="572662"/>
                  </a:lnTo>
                  <a:lnTo>
                    <a:pt x="1266592" y="572662"/>
                  </a:lnTo>
                  <a:lnTo>
                    <a:pt x="1260988" y="572662"/>
                  </a:lnTo>
                  <a:lnTo>
                    <a:pt x="1255384" y="572662"/>
                  </a:lnTo>
                  <a:lnTo>
                    <a:pt x="1249779" y="572662"/>
                  </a:lnTo>
                  <a:lnTo>
                    <a:pt x="1244175" y="572662"/>
                  </a:lnTo>
                  <a:lnTo>
                    <a:pt x="1238570" y="572662"/>
                  </a:lnTo>
                  <a:lnTo>
                    <a:pt x="1232966" y="572662"/>
                  </a:lnTo>
                  <a:lnTo>
                    <a:pt x="1227362" y="572662"/>
                  </a:lnTo>
                  <a:lnTo>
                    <a:pt x="1221757" y="572662"/>
                  </a:lnTo>
                  <a:lnTo>
                    <a:pt x="1216153" y="572662"/>
                  </a:lnTo>
                  <a:lnTo>
                    <a:pt x="1210548" y="572662"/>
                  </a:lnTo>
                  <a:lnTo>
                    <a:pt x="1204944" y="572662"/>
                  </a:lnTo>
                  <a:lnTo>
                    <a:pt x="1199340" y="572662"/>
                  </a:lnTo>
                  <a:lnTo>
                    <a:pt x="1193735" y="572662"/>
                  </a:lnTo>
                  <a:lnTo>
                    <a:pt x="1188131" y="572662"/>
                  </a:lnTo>
                  <a:lnTo>
                    <a:pt x="1182526" y="572662"/>
                  </a:lnTo>
                  <a:lnTo>
                    <a:pt x="1176922" y="572662"/>
                  </a:lnTo>
                  <a:lnTo>
                    <a:pt x="1171318" y="572662"/>
                  </a:lnTo>
                  <a:lnTo>
                    <a:pt x="1165713" y="572662"/>
                  </a:lnTo>
                  <a:lnTo>
                    <a:pt x="1160109" y="572662"/>
                  </a:lnTo>
                  <a:lnTo>
                    <a:pt x="1154504" y="572662"/>
                  </a:lnTo>
                  <a:lnTo>
                    <a:pt x="1148900" y="572662"/>
                  </a:lnTo>
                  <a:lnTo>
                    <a:pt x="1143296" y="572662"/>
                  </a:lnTo>
                  <a:lnTo>
                    <a:pt x="1137691" y="572662"/>
                  </a:lnTo>
                  <a:lnTo>
                    <a:pt x="1132087" y="572662"/>
                  </a:lnTo>
                  <a:lnTo>
                    <a:pt x="1126482" y="572662"/>
                  </a:lnTo>
                  <a:lnTo>
                    <a:pt x="1120878" y="572662"/>
                  </a:lnTo>
                  <a:lnTo>
                    <a:pt x="1115274" y="572662"/>
                  </a:lnTo>
                  <a:lnTo>
                    <a:pt x="1109669" y="572662"/>
                  </a:lnTo>
                  <a:lnTo>
                    <a:pt x="1104065" y="572662"/>
                  </a:lnTo>
                  <a:lnTo>
                    <a:pt x="1098461" y="572662"/>
                  </a:lnTo>
                  <a:lnTo>
                    <a:pt x="1092856" y="572662"/>
                  </a:lnTo>
                  <a:lnTo>
                    <a:pt x="1087252" y="572662"/>
                  </a:lnTo>
                  <a:lnTo>
                    <a:pt x="1081647" y="572662"/>
                  </a:lnTo>
                  <a:lnTo>
                    <a:pt x="1076043" y="572662"/>
                  </a:lnTo>
                  <a:lnTo>
                    <a:pt x="1070439" y="572662"/>
                  </a:lnTo>
                  <a:lnTo>
                    <a:pt x="1064834" y="572662"/>
                  </a:lnTo>
                  <a:lnTo>
                    <a:pt x="1059230" y="572662"/>
                  </a:lnTo>
                  <a:lnTo>
                    <a:pt x="1053625" y="572662"/>
                  </a:lnTo>
                  <a:lnTo>
                    <a:pt x="1048021" y="572662"/>
                  </a:lnTo>
                  <a:lnTo>
                    <a:pt x="1042417" y="572662"/>
                  </a:lnTo>
                  <a:lnTo>
                    <a:pt x="1036812" y="572662"/>
                  </a:lnTo>
                  <a:lnTo>
                    <a:pt x="1031208" y="572662"/>
                  </a:lnTo>
                  <a:lnTo>
                    <a:pt x="1025603" y="572662"/>
                  </a:lnTo>
                  <a:lnTo>
                    <a:pt x="1019999" y="572662"/>
                  </a:lnTo>
                  <a:lnTo>
                    <a:pt x="1014395" y="572662"/>
                  </a:lnTo>
                  <a:lnTo>
                    <a:pt x="1008790" y="572662"/>
                  </a:lnTo>
                  <a:lnTo>
                    <a:pt x="1003186" y="572662"/>
                  </a:lnTo>
                  <a:lnTo>
                    <a:pt x="997581" y="572662"/>
                  </a:lnTo>
                  <a:lnTo>
                    <a:pt x="991977" y="572662"/>
                  </a:lnTo>
                  <a:lnTo>
                    <a:pt x="986373" y="572662"/>
                  </a:lnTo>
                  <a:lnTo>
                    <a:pt x="980768" y="572662"/>
                  </a:lnTo>
                  <a:lnTo>
                    <a:pt x="975164" y="572662"/>
                  </a:lnTo>
                  <a:lnTo>
                    <a:pt x="969559" y="572662"/>
                  </a:lnTo>
                  <a:lnTo>
                    <a:pt x="963955" y="572662"/>
                  </a:lnTo>
                  <a:lnTo>
                    <a:pt x="958351" y="572662"/>
                  </a:lnTo>
                  <a:lnTo>
                    <a:pt x="952746" y="572662"/>
                  </a:lnTo>
                  <a:lnTo>
                    <a:pt x="947142" y="572662"/>
                  </a:lnTo>
                  <a:lnTo>
                    <a:pt x="941538" y="572662"/>
                  </a:lnTo>
                  <a:lnTo>
                    <a:pt x="935933" y="572662"/>
                  </a:lnTo>
                  <a:lnTo>
                    <a:pt x="930329" y="572662"/>
                  </a:lnTo>
                  <a:lnTo>
                    <a:pt x="924724" y="572662"/>
                  </a:lnTo>
                  <a:lnTo>
                    <a:pt x="919120" y="572662"/>
                  </a:lnTo>
                  <a:lnTo>
                    <a:pt x="913516" y="572662"/>
                  </a:lnTo>
                  <a:lnTo>
                    <a:pt x="907911" y="572662"/>
                  </a:lnTo>
                  <a:lnTo>
                    <a:pt x="902307" y="572662"/>
                  </a:lnTo>
                  <a:lnTo>
                    <a:pt x="896702" y="572662"/>
                  </a:lnTo>
                  <a:lnTo>
                    <a:pt x="891098" y="572662"/>
                  </a:lnTo>
                  <a:lnTo>
                    <a:pt x="885494" y="572662"/>
                  </a:lnTo>
                  <a:lnTo>
                    <a:pt x="879889" y="572662"/>
                  </a:lnTo>
                  <a:lnTo>
                    <a:pt x="874285" y="572662"/>
                  </a:lnTo>
                  <a:lnTo>
                    <a:pt x="868680" y="572662"/>
                  </a:lnTo>
                  <a:lnTo>
                    <a:pt x="863076" y="572662"/>
                  </a:lnTo>
                  <a:lnTo>
                    <a:pt x="857472" y="572662"/>
                  </a:lnTo>
                  <a:lnTo>
                    <a:pt x="851867" y="572662"/>
                  </a:lnTo>
                  <a:lnTo>
                    <a:pt x="846263" y="572662"/>
                  </a:lnTo>
                  <a:lnTo>
                    <a:pt x="840658" y="572662"/>
                  </a:lnTo>
                  <a:lnTo>
                    <a:pt x="835054" y="572662"/>
                  </a:lnTo>
                  <a:lnTo>
                    <a:pt x="829450" y="572662"/>
                  </a:lnTo>
                  <a:lnTo>
                    <a:pt x="823845" y="572662"/>
                  </a:lnTo>
                  <a:lnTo>
                    <a:pt x="818241" y="572662"/>
                  </a:lnTo>
                  <a:lnTo>
                    <a:pt x="812636" y="572662"/>
                  </a:lnTo>
                  <a:lnTo>
                    <a:pt x="807032" y="572662"/>
                  </a:lnTo>
                  <a:lnTo>
                    <a:pt x="801428" y="572662"/>
                  </a:lnTo>
                  <a:lnTo>
                    <a:pt x="795823" y="572662"/>
                  </a:lnTo>
                  <a:lnTo>
                    <a:pt x="790219" y="572662"/>
                  </a:lnTo>
                  <a:lnTo>
                    <a:pt x="784615" y="572662"/>
                  </a:lnTo>
                  <a:lnTo>
                    <a:pt x="779010" y="572662"/>
                  </a:lnTo>
                  <a:lnTo>
                    <a:pt x="773406" y="572662"/>
                  </a:lnTo>
                  <a:lnTo>
                    <a:pt x="767801" y="572662"/>
                  </a:lnTo>
                  <a:lnTo>
                    <a:pt x="762197" y="572662"/>
                  </a:lnTo>
                  <a:lnTo>
                    <a:pt x="756593" y="572662"/>
                  </a:lnTo>
                  <a:lnTo>
                    <a:pt x="750988" y="572662"/>
                  </a:lnTo>
                  <a:lnTo>
                    <a:pt x="745384" y="572662"/>
                  </a:lnTo>
                  <a:lnTo>
                    <a:pt x="739779" y="572662"/>
                  </a:lnTo>
                  <a:lnTo>
                    <a:pt x="734175" y="572662"/>
                  </a:lnTo>
                  <a:lnTo>
                    <a:pt x="728571" y="572662"/>
                  </a:lnTo>
                  <a:lnTo>
                    <a:pt x="722966" y="572662"/>
                  </a:lnTo>
                  <a:lnTo>
                    <a:pt x="717362" y="572662"/>
                  </a:lnTo>
                  <a:lnTo>
                    <a:pt x="711757" y="572662"/>
                  </a:lnTo>
                  <a:lnTo>
                    <a:pt x="706153" y="572662"/>
                  </a:lnTo>
                  <a:lnTo>
                    <a:pt x="700549" y="572662"/>
                  </a:lnTo>
                  <a:lnTo>
                    <a:pt x="694944" y="572662"/>
                  </a:lnTo>
                  <a:lnTo>
                    <a:pt x="689340" y="572662"/>
                  </a:lnTo>
                  <a:lnTo>
                    <a:pt x="683735" y="572662"/>
                  </a:lnTo>
                  <a:lnTo>
                    <a:pt x="678131" y="572662"/>
                  </a:lnTo>
                  <a:lnTo>
                    <a:pt x="672527" y="572662"/>
                  </a:lnTo>
                  <a:lnTo>
                    <a:pt x="666922" y="572662"/>
                  </a:lnTo>
                  <a:lnTo>
                    <a:pt x="661318" y="572662"/>
                  </a:lnTo>
                  <a:lnTo>
                    <a:pt x="655713" y="572662"/>
                  </a:lnTo>
                  <a:lnTo>
                    <a:pt x="650109" y="572662"/>
                  </a:lnTo>
                  <a:lnTo>
                    <a:pt x="644505" y="572662"/>
                  </a:lnTo>
                  <a:lnTo>
                    <a:pt x="638900" y="572662"/>
                  </a:lnTo>
                  <a:lnTo>
                    <a:pt x="633296" y="572662"/>
                  </a:lnTo>
                  <a:lnTo>
                    <a:pt x="627692" y="572662"/>
                  </a:lnTo>
                  <a:lnTo>
                    <a:pt x="622087" y="572662"/>
                  </a:lnTo>
                  <a:lnTo>
                    <a:pt x="616483" y="572662"/>
                  </a:lnTo>
                  <a:lnTo>
                    <a:pt x="610878" y="572662"/>
                  </a:lnTo>
                  <a:lnTo>
                    <a:pt x="605274" y="572662"/>
                  </a:lnTo>
                  <a:lnTo>
                    <a:pt x="599670" y="572662"/>
                  </a:lnTo>
                  <a:lnTo>
                    <a:pt x="594065" y="572662"/>
                  </a:lnTo>
                  <a:lnTo>
                    <a:pt x="588461" y="572662"/>
                  </a:lnTo>
                  <a:lnTo>
                    <a:pt x="582856" y="572662"/>
                  </a:lnTo>
                  <a:lnTo>
                    <a:pt x="577252" y="572662"/>
                  </a:lnTo>
                  <a:lnTo>
                    <a:pt x="571648" y="572662"/>
                  </a:lnTo>
                  <a:lnTo>
                    <a:pt x="566043" y="572662"/>
                  </a:lnTo>
                  <a:lnTo>
                    <a:pt x="560439" y="572662"/>
                  </a:lnTo>
                  <a:lnTo>
                    <a:pt x="554834" y="572662"/>
                  </a:lnTo>
                  <a:lnTo>
                    <a:pt x="549230" y="572662"/>
                  </a:lnTo>
                  <a:lnTo>
                    <a:pt x="543626" y="572662"/>
                  </a:lnTo>
                  <a:lnTo>
                    <a:pt x="538021" y="572662"/>
                  </a:lnTo>
                  <a:lnTo>
                    <a:pt x="532417" y="572662"/>
                  </a:lnTo>
                  <a:lnTo>
                    <a:pt x="526812" y="572662"/>
                  </a:lnTo>
                  <a:lnTo>
                    <a:pt x="521208" y="572662"/>
                  </a:lnTo>
                  <a:lnTo>
                    <a:pt x="515604" y="572662"/>
                  </a:lnTo>
                  <a:lnTo>
                    <a:pt x="509999" y="572662"/>
                  </a:lnTo>
                  <a:lnTo>
                    <a:pt x="504395" y="572662"/>
                  </a:lnTo>
                  <a:lnTo>
                    <a:pt x="498790" y="572662"/>
                  </a:lnTo>
                  <a:lnTo>
                    <a:pt x="493186" y="572662"/>
                  </a:lnTo>
                  <a:lnTo>
                    <a:pt x="487582" y="572662"/>
                  </a:lnTo>
                  <a:lnTo>
                    <a:pt x="481977" y="572662"/>
                  </a:lnTo>
                  <a:lnTo>
                    <a:pt x="476373" y="572662"/>
                  </a:lnTo>
                  <a:lnTo>
                    <a:pt x="470769" y="572662"/>
                  </a:lnTo>
                  <a:lnTo>
                    <a:pt x="465164" y="572662"/>
                  </a:lnTo>
                  <a:lnTo>
                    <a:pt x="459560" y="572662"/>
                  </a:lnTo>
                  <a:lnTo>
                    <a:pt x="453955" y="572662"/>
                  </a:lnTo>
                  <a:lnTo>
                    <a:pt x="448351" y="572662"/>
                  </a:lnTo>
                  <a:lnTo>
                    <a:pt x="442747" y="572662"/>
                  </a:lnTo>
                  <a:lnTo>
                    <a:pt x="437142" y="572662"/>
                  </a:lnTo>
                  <a:lnTo>
                    <a:pt x="431538" y="572662"/>
                  </a:lnTo>
                  <a:lnTo>
                    <a:pt x="425933" y="572662"/>
                  </a:lnTo>
                  <a:lnTo>
                    <a:pt x="420329" y="572662"/>
                  </a:lnTo>
                  <a:lnTo>
                    <a:pt x="414725" y="572662"/>
                  </a:lnTo>
                  <a:lnTo>
                    <a:pt x="409120" y="572662"/>
                  </a:lnTo>
                  <a:lnTo>
                    <a:pt x="403516" y="572662"/>
                  </a:lnTo>
                  <a:lnTo>
                    <a:pt x="397911" y="572662"/>
                  </a:lnTo>
                  <a:lnTo>
                    <a:pt x="392307" y="572662"/>
                  </a:lnTo>
                  <a:lnTo>
                    <a:pt x="386703" y="572662"/>
                  </a:lnTo>
                  <a:lnTo>
                    <a:pt x="381098" y="572662"/>
                  </a:lnTo>
                  <a:lnTo>
                    <a:pt x="375494" y="572662"/>
                  </a:lnTo>
                  <a:lnTo>
                    <a:pt x="369889" y="572662"/>
                  </a:lnTo>
                  <a:lnTo>
                    <a:pt x="364285" y="572662"/>
                  </a:lnTo>
                  <a:lnTo>
                    <a:pt x="358681" y="572662"/>
                  </a:lnTo>
                  <a:lnTo>
                    <a:pt x="353076" y="572662"/>
                  </a:lnTo>
                  <a:lnTo>
                    <a:pt x="347472" y="572662"/>
                  </a:lnTo>
                  <a:lnTo>
                    <a:pt x="341867" y="572662"/>
                  </a:lnTo>
                  <a:lnTo>
                    <a:pt x="336263" y="572662"/>
                  </a:lnTo>
                  <a:lnTo>
                    <a:pt x="330659" y="572662"/>
                  </a:lnTo>
                  <a:lnTo>
                    <a:pt x="325054" y="572662"/>
                  </a:lnTo>
                  <a:lnTo>
                    <a:pt x="319450" y="572662"/>
                  </a:lnTo>
                  <a:lnTo>
                    <a:pt x="313846" y="572662"/>
                  </a:lnTo>
                  <a:lnTo>
                    <a:pt x="308241" y="572662"/>
                  </a:lnTo>
                  <a:lnTo>
                    <a:pt x="302637" y="572662"/>
                  </a:lnTo>
                  <a:lnTo>
                    <a:pt x="297032" y="572662"/>
                  </a:lnTo>
                  <a:lnTo>
                    <a:pt x="291428" y="572662"/>
                  </a:lnTo>
                  <a:lnTo>
                    <a:pt x="285824" y="572662"/>
                  </a:lnTo>
                  <a:lnTo>
                    <a:pt x="280219" y="572662"/>
                  </a:lnTo>
                  <a:lnTo>
                    <a:pt x="274615" y="572662"/>
                  </a:lnTo>
                  <a:lnTo>
                    <a:pt x="269010" y="572662"/>
                  </a:lnTo>
                  <a:lnTo>
                    <a:pt x="263406" y="572662"/>
                  </a:lnTo>
                  <a:lnTo>
                    <a:pt x="257802" y="572662"/>
                  </a:lnTo>
                  <a:lnTo>
                    <a:pt x="252197" y="572662"/>
                  </a:lnTo>
                  <a:lnTo>
                    <a:pt x="246593" y="572662"/>
                  </a:lnTo>
                  <a:lnTo>
                    <a:pt x="240988" y="572662"/>
                  </a:lnTo>
                  <a:lnTo>
                    <a:pt x="235384" y="572662"/>
                  </a:lnTo>
                  <a:lnTo>
                    <a:pt x="229780" y="572662"/>
                  </a:lnTo>
                  <a:lnTo>
                    <a:pt x="224175" y="572662"/>
                  </a:lnTo>
                  <a:lnTo>
                    <a:pt x="218571" y="572662"/>
                  </a:lnTo>
                  <a:lnTo>
                    <a:pt x="212966" y="572662"/>
                  </a:lnTo>
                  <a:lnTo>
                    <a:pt x="207362" y="572662"/>
                  </a:lnTo>
                  <a:lnTo>
                    <a:pt x="201758" y="572662"/>
                  </a:lnTo>
                  <a:lnTo>
                    <a:pt x="196153" y="572662"/>
                  </a:lnTo>
                  <a:lnTo>
                    <a:pt x="190549" y="572662"/>
                  </a:lnTo>
                  <a:lnTo>
                    <a:pt x="184944" y="572662"/>
                  </a:lnTo>
                  <a:lnTo>
                    <a:pt x="179340" y="572662"/>
                  </a:lnTo>
                  <a:lnTo>
                    <a:pt x="173736" y="572662"/>
                  </a:lnTo>
                  <a:lnTo>
                    <a:pt x="168131" y="572662"/>
                  </a:lnTo>
                  <a:lnTo>
                    <a:pt x="162527" y="572662"/>
                  </a:lnTo>
                  <a:lnTo>
                    <a:pt x="156923" y="572662"/>
                  </a:lnTo>
                  <a:lnTo>
                    <a:pt x="151318" y="572662"/>
                  </a:lnTo>
                  <a:lnTo>
                    <a:pt x="145714" y="572662"/>
                  </a:lnTo>
                  <a:lnTo>
                    <a:pt x="140109" y="572662"/>
                  </a:lnTo>
                  <a:lnTo>
                    <a:pt x="134505" y="572662"/>
                  </a:lnTo>
                  <a:lnTo>
                    <a:pt x="128901" y="572662"/>
                  </a:lnTo>
                  <a:lnTo>
                    <a:pt x="123296" y="572662"/>
                  </a:lnTo>
                  <a:lnTo>
                    <a:pt x="117692" y="572662"/>
                  </a:lnTo>
                  <a:lnTo>
                    <a:pt x="112087" y="572662"/>
                  </a:lnTo>
                  <a:lnTo>
                    <a:pt x="106483" y="572662"/>
                  </a:lnTo>
                  <a:lnTo>
                    <a:pt x="100879" y="572662"/>
                  </a:lnTo>
                  <a:lnTo>
                    <a:pt x="95274" y="572662"/>
                  </a:lnTo>
                  <a:lnTo>
                    <a:pt x="89670" y="572662"/>
                  </a:lnTo>
                  <a:lnTo>
                    <a:pt x="84065" y="572662"/>
                  </a:lnTo>
                  <a:lnTo>
                    <a:pt x="78461" y="572662"/>
                  </a:lnTo>
                  <a:lnTo>
                    <a:pt x="72857" y="572662"/>
                  </a:lnTo>
                  <a:lnTo>
                    <a:pt x="67252" y="572662"/>
                  </a:lnTo>
                  <a:lnTo>
                    <a:pt x="61648" y="572662"/>
                  </a:lnTo>
                  <a:lnTo>
                    <a:pt x="56043" y="572662"/>
                  </a:lnTo>
                  <a:lnTo>
                    <a:pt x="50439" y="572662"/>
                  </a:lnTo>
                  <a:lnTo>
                    <a:pt x="44835" y="572662"/>
                  </a:lnTo>
                  <a:lnTo>
                    <a:pt x="39230" y="572662"/>
                  </a:lnTo>
                  <a:lnTo>
                    <a:pt x="33626" y="572662"/>
                  </a:lnTo>
                  <a:lnTo>
                    <a:pt x="28021" y="572662"/>
                  </a:lnTo>
                  <a:lnTo>
                    <a:pt x="22417" y="572662"/>
                  </a:lnTo>
                  <a:lnTo>
                    <a:pt x="16813" y="572662"/>
                  </a:lnTo>
                  <a:lnTo>
                    <a:pt x="11208" y="572662"/>
                  </a:lnTo>
                  <a:lnTo>
                    <a:pt x="5604" y="572662"/>
                  </a:lnTo>
                  <a:lnTo>
                    <a:pt x="0" y="572662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644151" y="4397064"/>
              <a:ext cx="1883076" cy="561113"/>
            </a:xfrm>
            <a:custGeom>
              <a:avLst/>
              <a:pathLst>
                <a:path w="1883076" h="561113">
                  <a:moveTo>
                    <a:pt x="0" y="413827"/>
                  </a:moveTo>
                  <a:lnTo>
                    <a:pt x="5604" y="409163"/>
                  </a:lnTo>
                  <a:lnTo>
                    <a:pt x="11208" y="404450"/>
                  </a:lnTo>
                  <a:lnTo>
                    <a:pt x="16813" y="399691"/>
                  </a:lnTo>
                  <a:lnTo>
                    <a:pt x="22417" y="394889"/>
                  </a:lnTo>
                  <a:lnTo>
                    <a:pt x="28021" y="390046"/>
                  </a:lnTo>
                  <a:lnTo>
                    <a:pt x="33626" y="385167"/>
                  </a:lnTo>
                  <a:lnTo>
                    <a:pt x="39230" y="380255"/>
                  </a:lnTo>
                  <a:lnTo>
                    <a:pt x="44835" y="375313"/>
                  </a:lnTo>
                  <a:lnTo>
                    <a:pt x="50439" y="370345"/>
                  </a:lnTo>
                  <a:lnTo>
                    <a:pt x="56043" y="365353"/>
                  </a:lnTo>
                  <a:lnTo>
                    <a:pt x="61648" y="360342"/>
                  </a:lnTo>
                  <a:lnTo>
                    <a:pt x="67252" y="355315"/>
                  </a:lnTo>
                  <a:lnTo>
                    <a:pt x="72857" y="350274"/>
                  </a:lnTo>
                  <a:lnTo>
                    <a:pt x="78461" y="345224"/>
                  </a:lnTo>
                  <a:lnTo>
                    <a:pt x="84065" y="340166"/>
                  </a:lnTo>
                  <a:lnTo>
                    <a:pt x="89670" y="335105"/>
                  </a:lnTo>
                  <a:lnTo>
                    <a:pt x="95274" y="330044"/>
                  </a:lnTo>
                  <a:lnTo>
                    <a:pt x="100879" y="324985"/>
                  </a:lnTo>
                  <a:lnTo>
                    <a:pt x="106483" y="319930"/>
                  </a:lnTo>
                  <a:lnTo>
                    <a:pt x="112087" y="314884"/>
                  </a:lnTo>
                  <a:lnTo>
                    <a:pt x="117692" y="309849"/>
                  </a:lnTo>
                  <a:lnTo>
                    <a:pt x="123296" y="304826"/>
                  </a:lnTo>
                  <a:lnTo>
                    <a:pt x="128901" y="299819"/>
                  </a:lnTo>
                  <a:lnTo>
                    <a:pt x="134505" y="294830"/>
                  </a:lnTo>
                  <a:lnTo>
                    <a:pt x="140109" y="289862"/>
                  </a:lnTo>
                  <a:lnTo>
                    <a:pt x="145714" y="284915"/>
                  </a:lnTo>
                  <a:lnTo>
                    <a:pt x="151318" y="279993"/>
                  </a:lnTo>
                  <a:lnTo>
                    <a:pt x="156923" y="275097"/>
                  </a:lnTo>
                  <a:lnTo>
                    <a:pt x="162527" y="270229"/>
                  </a:lnTo>
                  <a:lnTo>
                    <a:pt x="168131" y="265391"/>
                  </a:lnTo>
                  <a:lnTo>
                    <a:pt x="173736" y="260584"/>
                  </a:lnTo>
                  <a:lnTo>
                    <a:pt x="179340" y="255809"/>
                  </a:lnTo>
                  <a:lnTo>
                    <a:pt x="184944" y="251069"/>
                  </a:lnTo>
                  <a:lnTo>
                    <a:pt x="190549" y="246364"/>
                  </a:lnTo>
                  <a:lnTo>
                    <a:pt x="196153" y="241696"/>
                  </a:lnTo>
                  <a:lnTo>
                    <a:pt x="201758" y="237065"/>
                  </a:lnTo>
                  <a:lnTo>
                    <a:pt x="207362" y="232473"/>
                  </a:lnTo>
                  <a:lnTo>
                    <a:pt x="212966" y="227921"/>
                  </a:lnTo>
                  <a:lnTo>
                    <a:pt x="218571" y="223409"/>
                  </a:lnTo>
                  <a:lnTo>
                    <a:pt x="224175" y="218938"/>
                  </a:lnTo>
                  <a:lnTo>
                    <a:pt x="229780" y="214509"/>
                  </a:lnTo>
                  <a:lnTo>
                    <a:pt x="235384" y="210122"/>
                  </a:lnTo>
                  <a:lnTo>
                    <a:pt x="240988" y="205778"/>
                  </a:lnTo>
                  <a:lnTo>
                    <a:pt x="246593" y="201477"/>
                  </a:lnTo>
                  <a:lnTo>
                    <a:pt x="252197" y="197221"/>
                  </a:lnTo>
                  <a:lnTo>
                    <a:pt x="257802" y="193008"/>
                  </a:lnTo>
                  <a:lnTo>
                    <a:pt x="263406" y="188840"/>
                  </a:lnTo>
                  <a:lnTo>
                    <a:pt x="269010" y="184716"/>
                  </a:lnTo>
                  <a:lnTo>
                    <a:pt x="274615" y="180638"/>
                  </a:lnTo>
                  <a:lnTo>
                    <a:pt x="280219" y="176604"/>
                  </a:lnTo>
                  <a:lnTo>
                    <a:pt x="285824" y="172616"/>
                  </a:lnTo>
                  <a:lnTo>
                    <a:pt x="291428" y="168673"/>
                  </a:lnTo>
                  <a:lnTo>
                    <a:pt x="297032" y="164775"/>
                  </a:lnTo>
                  <a:lnTo>
                    <a:pt x="302637" y="160923"/>
                  </a:lnTo>
                  <a:lnTo>
                    <a:pt x="308241" y="157117"/>
                  </a:lnTo>
                  <a:lnTo>
                    <a:pt x="313846" y="153356"/>
                  </a:lnTo>
                  <a:lnTo>
                    <a:pt x="319450" y="149640"/>
                  </a:lnTo>
                  <a:lnTo>
                    <a:pt x="325054" y="145970"/>
                  </a:lnTo>
                  <a:lnTo>
                    <a:pt x="330659" y="142345"/>
                  </a:lnTo>
                  <a:lnTo>
                    <a:pt x="336263" y="138765"/>
                  </a:lnTo>
                  <a:lnTo>
                    <a:pt x="341867" y="135231"/>
                  </a:lnTo>
                  <a:lnTo>
                    <a:pt x="347472" y="131742"/>
                  </a:lnTo>
                  <a:lnTo>
                    <a:pt x="353076" y="128298"/>
                  </a:lnTo>
                  <a:lnTo>
                    <a:pt x="358681" y="124898"/>
                  </a:lnTo>
                  <a:lnTo>
                    <a:pt x="364285" y="121544"/>
                  </a:lnTo>
                  <a:lnTo>
                    <a:pt x="369889" y="118235"/>
                  </a:lnTo>
                  <a:lnTo>
                    <a:pt x="375494" y="114970"/>
                  </a:lnTo>
                  <a:lnTo>
                    <a:pt x="381098" y="111750"/>
                  </a:lnTo>
                  <a:lnTo>
                    <a:pt x="386703" y="108574"/>
                  </a:lnTo>
                  <a:lnTo>
                    <a:pt x="392307" y="105443"/>
                  </a:lnTo>
                  <a:lnTo>
                    <a:pt x="397911" y="102356"/>
                  </a:lnTo>
                  <a:lnTo>
                    <a:pt x="403516" y="99313"/>
                  </a:lnTo>
                  <a:lnTo>
                    <a:pt x="409120" y="96315"/>
                  </a:lnTo>
                  <a:lnTo>
                    <a:pt x="414725" y="93360"/>
                  </a:lnTo>
                  <a:lnTo>
                    <a:pt x="420329" y="90450"/>
                  </a:lnTo>
                  <a:lnTo>
                    <a:pt x="425933" y="87583"/>
                  </a:lnTo>
                  <a:lnTo>
                    <a:pt x="431538" y="84761"/>
                  </a:lnTo>
                  <a:lnTo>
                    <a:pt x="437142" y="81983"/>
                  </a:lnTo>
                  <a:lnTo>
                    <a:pt x="442747" y="79248"/>
                  </a:lnTo>
                  <a:lnTo>
                    <a:pt x="448351" y="76558"/>
                  </a:lnTo>
                  <a:lnTo>
                    <a:pt x="453955" y="73911"/>
                  </a:lnTo>
                  <a:lnTo>
                    <a:pt x="459560" y="71308"/>
                  </a:lnTo>
                  <a:lnTo>
                    <a:pt x="465164" y="68749"/>
                  </a:lnTo>
                  <a:lnTo>
                    <a:pt x="470769" y="66234"/>
                  </a:lnTo>
                  <a:lnTo>
                    <a:pt x="476373" y="63763"/>
                  </a:lnTo>
                  <a:lnTo>
                    <a:pt x="481977" y="61336"/>
                  </a:lnTo>
                  <a:lnTo>
                    <a:pt x="487582" y="58953"/>
                  </a:lnTo>
                  <a:lnTo>
                    <a:pt x="493186" y="56614"/>
                  </a:lnTo>
                  <a:lnTo>
                    <a:pt x="498790" y="54319"/>
                  </a:lnTo>
                  <a:lnTo>
                    <a:pt x="504395" y="52069"/>
                  </a:lnTo>
                  <a:lnTo>
                    <a:pt x="509999" y="49863"/>
                  </a:lnTo>
                  <a:lnTo>
                    <a:pt x="515604" y="47702"/>
                  </a:lnTo>
                  <a:lnTo>
                    <a:pt x="521208" y="45585"/>
                  </a:lnTo>
                  <a:lnTo>
                    <a:pt x="526812" y="43513"/>
                  </a:lnTo>
                  <a:lnTo>
                    <a:pt x="532417" y="41486"/>
                  </a:lnTo>
                  <a:lnTo>
                    <a:pt x="538021" y="39504"/>
                  </a:lnTo>
                  <a:lnTo>
                    <a:pt x="543626" y="37568"/>
                  </a:lnTo>
                  <a:lnTo>
                    <a:pt x="549230" y="35676"/>
                  </a:lnTo>
                  <a:lnTo>
                    <a:pt x="554834" y="33831"/>
                  </a:lnTo>
                  <a:lnTo>
                    <a:pt x="560439" y="32031"/>
                  </a:lnTo>
                  <a:lnTo>
                    <a:pt x="566043" y="30277"/>
                  </a:lnTo>
                  <a:lnTo>
                    <a:pt x="571648" y="28569"/>
                  </a:lnTo>
                  <a:lnTo>
                    <a:pt x="577252" y="26908"/>
                  </a:lnTo>
                  <a:lnTo>
                    <a:pt x="582856" y="25294"/>
                  </a:lnTo>
                  <a:lnTo>
                    <a:pt x="588461" y="23726"/>
                  </a:lnTo>
                  <a:lnTo>
                    <a:pt x="594065" y="22206"/>
                  </a:lnTo>
                  <a:lnTo>
                    <a:pt x="599670" y="20733"/>
                  </a:lnTo>
                  <a:lnTo>
                    <a:pt x="605274" y="19307"/>
                  </a:lnTo>
                  <a:lnTo>
                    <a:pt x="610878" y="17930"/>
                  </a:lnTo>
                  <a:lnTo>
                    <a:pt x="616483" y="16601"/>
                  </a:lnTo>
                  <a:lnTo>
                    <a:pt x="622087" y="15320"/>
                  </a:lnTo>
                  <a:lnTo>
                    <a:pt x="627692" y="14088"/>
                  </a:lnTo>
                  <a:lnTo>
                    <a:pt x="633296" y="12906"/>
                  </a:lnTo>
                  <a:lnTo>
                    <a:pt x="638900" y="11773"/>
                  </a:lnTo>
                  <a:lnTo>
                    <a:pt x="644505" y="10689"/>
                  </a:lnTo>
                  <a:lnTo>
                    <a:pt x="650109" y="9656"/>
                  </a:lnTo>
                  <a:lnTo>
                    <a:pt x="655713" y="8673"/>
                  </a:lnTo>
                  <a:lnTo>
                    <a:pt x="661318" y="7741"/>
                  </a:lnTo>
                  <a:lnTo>
                    <a:pt x="666922" y="6860"/>
                  </a:lnTo>
                  <a:lnTo>
                    <a:pt x="672527" y="6030"/>
                  </a:lnTo>
                  <a:lnTo>
                    <a:pt x="678131" y="5252"/>
                  </a:lnTo>
                  <a:lnTo>
                    <a:pt x="683735" y="4526"/>
                  </a:lnTo>
                  <a:lnTo>
                    <a:pt x="689340" y="3853"/>
                  </a:lnTo>
                  <a:lnTo>
                    <a:pt x="694944" y="3233"/>
                  </a:lnTo>
                  <a:lnTo>
                    <a:pt x="700549" y="2665"/>
                  </a:lnTo>
                  <a:lnTo>
                    <a:pt x="706153" y="2152"/>
                  </a:lnTo>
                  <a:lnTo>
                    <a:pt x="711757" y="1692"/>
                  </a:lnTo>
                  <a:lnTo>
                    <a:pt x="717362" y="1287"/>
                  </a:lnTo>
                  <a:lnTo>
                    <a:pt x="722966" y="936"/>
                  </a:lnTo>
                  <a:lnTo>
                    <a:pt x="728571" y="640"/>
                  </a:lnTo>
                  <a:lnTo>
                    <a:pt x="734175" y="400"/>
                  </a:lnTo>
                  <a:lnTo>
                    <a:pt x="739779" y="215"/>
                  </a:lnTo>
                  <a:lnTo>
                    <a:pt x="745384" y="87"/>
                  </a:lnTo>
                  <a:lnTo>
                    <a:pt x="750988" y="15"/>
                  </a:lnTo>
                  <a:lnTo>
                    <a:pt x="756593" y="0"/>
                  </a:lnTo>
                  <a:lnTo>
                    <a:pt x="762197" y="42"/>
                  </a:lnTo>
                  <a:lnTo>
                    <a:pt x="767801" y="141"/>
                  </a:lnTo>
                  <a:lnTo>
                    <a:pt x="773406" y="299"/>
                  </a:lnTo>
                  <a:lnTo>
                    <a:pt x="779010" y="515"/>
                  </a:lnTo>
                  <a:lnTo>
                    <a:pt x="784615" y="789"/>
                  </a:lnTo>
                  <a:lnTo>
                    <a:pt x="790219" y="1123"/>
                  </a:lnTo>
                  <a:lnTo>
                    <a:pt x="795823" y="1515"/>
                  </a:lnTo>
                  <a:lnTo>
                    <a:pt x="801428" y="1967"/>
                  </a:lnTo>
                  <a:lnTo>
                    <a:pt x="807032" y="2480"/>
                  </a:lnTo>
                  <a:lnTo>
                    <a:pt x="812636" y="3052"/>
                  </a:lnTo>
                  <a:lnTo>
                    <a:pt x="818241" y="3685"/>
                  </a:lnTo>
                  <a:lnTo>
                    <a:pt x="823845" y="4378"/>
                  </a:lnTo>
                  <a:lnTo>
                    <a:pt x="829450" y="5133"/>
                  </a:lnTo>
                  <a:lnTo>
                    <a:pt x="835054" y="5949"/>
                  </a:lnTo>
                  <a:lnTo>
                    <a:pt x="840658" y="6827"/>
                  </a:lnTo>
                  <a:lnTo>
                    <a:pt x="846263" y="7766"/>
                  </a:lnTo>
                  <a:lnTo>
                    <a:pt x="851867" y="8768"/>
                  </a:lnTo>
                  <a:lnTo>
                    <a:pt x="857472" y="9831"/>
                  </a:lnTo>
                  <a:lnTo>
                    <a:pt x="863076" y="10957"/>
                  </a:lnTo>
                  <a:lnTo>
                    <a:pt x="868680" y="12146"/>
                  </a:lnTo>
                  <a:lnTo>
                    <a:pt x="874285" y="13397"/>
                  </a:lnTo>
                  <a:lnTo>
                    <a:pt x="879889" y="14712"/>
                  </a:lnTo>
                  <a:lnTo>
                    <a:pt x="885494" y="16089"/>
                  </a:lnTo>
                  <a:lnTo>
                    <a:pt x="891098" y="17529"/>
                  </a:lnTo>
                  <a:lnTo>
                    <a:pt x="896702" y="19033"/>
                  </a:lnTo>
                  <a:lnTo>
                    <a:pt x="902307" y="20599"/>
                  </a:lnTo>
                  <a:lnTo>
                    <a:pt x="907911" y="22229"/>
                  </a:lnTo>
                  <a:lnTo>
                    <a:pt x="913516" y="23922"/>
                  </a:lnTo>
                  <a:lnTo>
                    <a:pt x="919120" y="25679"/>
                  </a:lnTo>
                  <a:lnTo>
                    <a:pt x="924724" y="27498"/>
                  </a:lnTo>
                  <a:lnTo>
                    <a:pt x="930329" y="29381"/>
                  </a:lnTo>
                  <a:lnTo>
                    <a:pt x="935933" y="31326"/>
                  </a:lnTo>
                  <a:lnTo>
                    <a:pt x="941538" y="33335"/>
                  </a:lnTo>
                  <a:lnTo>
                    <a:pt x="947142" y="35406"/>
                  </a:lnTo>
                  <a:lnTo>
                    <a:pt x="952746" y="37539"/>
                  </a:lnTo>
                  <a:lnTo>
                    <a:pt x="958351" y="39735"/>
                  </a:lnTo>
                  <a:lnTo>
                    <a:pt x="963955" y="41993"/>
                  </a:lnTo>
                  <a:lnTo>
                    <a:pt x="969559" y="44313"/>
                  </a:lnTo>
                  <a:lnTo>
                    <a:pt x="975164" y="46694"/>
                  </a:lnTo>
                  <a:lnTo>
                    <a:pt x="980768" y="49136"/>
                  </a:lnTo>
                  <a:lnTo>
                    <a:pt x="986373" y="51639"/>
                  </a:lnTo>
                  <a:lnTo>
                    <a:pt x="991977" y="54202"/>
                  </a:lnTo>
                  <a:lnTo>
                    <a:pt x="997581" y="56825"/>
                  </a:lnTo>
                  <a:lnTo>
                    <a:pt x="1003186" y="59507"/>
                  </a:lnTo>
                  <a:lnTo>
                    <a:pt x="1008790" y="62248"/>
                  </a:lnTo>
                  <a:lnTo>
                    <a:pt x="1014395" y="65047"/>
                  </a:lnTo>
                  <a:lnTo>
                    <a:pt x="1019999" y="67904"/>
                  </a:lnTo>
                  <a:lnTo>
                    <a:pt x="1025603" y="70818"/>
                  </a:lnTo>
                  <a:lnTo>
                    <a:pt x="1031208" y="73788"/>
                  </a:lnTo>
                  <a:lnTo>
                    <a:pt x="1036812" y="76814"/>
                  </a:lnTo>
                  <a:lnTo>
                    <a:pt x="1042417" y="79894"/>
                  </a:lnTo>
                  <a:lnTo>
                    <a:pt x="1048021" y="83029"/>
                  </a:lnTo>
                  <a:lnTo>
                    <a:pt x="1053625" y="86217"/>
                  </a:lnTo>
                  <a:lnTo>
                    <a:pt x="1059230" y="89457"/>
                  </a:lnTo>
                  <a:lnTo>
                    <a:pt x="1064834" y="92749"/>
                  </a:lnTo>
                  <a:lnTo>
                    <a:pt x="1070439" y="96091"/>
                  </a:lnTo>
                  <a:lnTo>
                    <a:pt x="1076043" y="99483"/>
                  </a:lnTo>
                  <a:lnTo>
                    <a:pt x="1081647" y="102923"/>
                  </a:lnTo>
                  <a:lnTo>
                    <a:pt x="1087252" y="106411"/>
                  </a:lnTo>
                  <a:lnTo>
                    <a:pt x="1092856" y="109946"/>
                  </a:lnTo>
                  <a:lnTo>
                    <a:pt x="1098461" y="113525"/>
                  </a:lnTo>
                  <a:lnTo>
                    <a:pt x="1104065" y="117149"/>
                  </a:lnTo>
                  <a:lnTo>
                    <a:pt x="1109669" y="120816"/>
                  </a:lnTo>
                  <a:lnTo>
                    <a:pt x="1115274" y="124525"/>
                  </a:lnTo>
                  <a:lnTo>
                    <a:pt x="1120878" y="128274"/>
                  </a:lnTo>
                  <a:lnTo>
                    <a:pt x="1126482" y="132062"/>
                  </a:lnTo>
                  <a:lnTo>
                    <a:pt x="1132087" y="135888"/>
                  </a:lnTo>
                  <a:lnTo>
                    <a:pt x="1137691" y="139751"/>
                  </a:lnTo>
                  <a:lnTo>
                    <a:pt x="1143296" y="143649"/>
                  </a:lnTo>
                  <a:lnTo>
                    <a:pt x="1148900" y="147581"/>
                  </a:lnTo>
                  <a:lnTo>
                    <a:pt x="1154504" y="151546"/>
                  </a:lnTo>
                  <a:lnTo>
                    <a:pt x="1160109" y="155541"/>
                  </a:lnTo>
                  <a:lnTo>
                    <a:pt x="1165713" y="159566"/>
                  </a:lnTo>
                  <a:lnTo>
                    <a:pt x="1171318" y="163619"/>
                  </a:lnTo>
                  <a:lnTo>
                    <a:pt x="1176922" y="167699"/>
                  </a:lnTo>
                  <a:lnTo>
                    <a:pt x="1182526" y="171804"/>
                  </a:lnTo>
                  <a:lnTo>
                    <a:pt x="1188131" y="175932"/>
                  </a:lnTo>
                  <a:lnTo>
                    <a:pt x="1193735" y="180082"/>
                  </a:lnTo>
                  <a:lnTo>
                    <a:pt x="1199340" y="184253"/>
                  </a:lnTo>
                  <a:lnTo>
                    <a:pt x="1204944" y="188442"/>
                  </a:lnTo>
                  <a:lnTo>
                    <a:pt x="1210548" y="192649"/>
                  </a:lnTo>
                  <a:lnTo>
                    <a:pt x="1216153" y="196871"/>
                  </a:lnTo>
                  <a:lnTo>
                    <a:pt x="1221757" y="201108"/>
                  </a:lnTo>
                  <a:lnTo>
                    <a:pt x="1227362" y="205357"/>
                  </a:lnTo>
                  <a:lnTo>
                    <a:pt x="1232966" y="209617"/>
                  </a:lnTo>
                  <a:lnTo>
                    <a:pt x="1238570" y="213886"/>
                  </a:lnTo>
                  <a:lnTo>
                    <a:pt x="1244175" y="218163"/>
                  </a:lnTo>
                  <a:lnTo>
                    <a:pt x="1249779" y="222446"/>
                  </a:lnTo>
                  <a:lnTo>
                    <a:pt x="1255384" y="226734"/>
                  </a:lnTo>
                  <a:lnTo>
                    <a:pt x="1260988" y="231025"/>
                  </a:lnTo>
                  <a:lnTo>
                    <a:pt x="1266592" y="235318"/>
                  </a:lnTo>
                  <a:lnTo>
                    <a:pt x="1272197" y="239610"/>
                  </a:lnTo>
                  <a:lnTo>
                    <a:pt x="1277801" y="243900"/>
                  </a:lnTo>
                  <a:lnTo>
                    <a:pt x="1283406" y="248188"/>
                  </a:lnTo>
                  <a:lnTo>
                    <a:pt x="1289010" y="252471"/>
                  </a:lnTo>
                  <a:lnTo>
                    <a:pt x="1294614" y="256747"/>
                  </a:lnTo>
                  <a:lnTo>
                    <a:pt x="1300219" y="261016"/>
                  </a:lnTo>
                  <a:lnTo>
                    <a:pt x="1305823" y="265276"/>
                  </a:lnTo>
                  <a:lnTo>
                    <a:pt x="1311427" y="269526"/>
                  </a:lnTo>
                  <a:lnTo>
                    <a:pt x="1317032" y="273764"/>
                  </a:lnTo>
                  <a:lnTo>
                    <a:pt x="1322636" y="277988"/>
                  </a:lnTo>
                  <a:lnTo>
                    <a:pt x="1328241" y="282198"/>
                  </a:lnTo>
                  <a:lnTo>
                    <a:pt x="1333845" y="286392"/>
                  </a:lnTo>
                  <a:lnTo>
                    <a:pt x="1339449" y="290569"/>
                  </a:lnTo>
                  <a:lnTo>
                    <a:pt x="1345054" y="294728"/>
                  </a:lnTo>
                  <a:lnTo>
                    <a:pt x="1350658" y="298866"/>
                  </a:lnTo>
                  <a:lnTo>
                    <a:pt x="1356263" y="302985"/>
                  </a:lnTo>
                  <a:lnTo>
                    <a:pt x="1361867" y="307081"/>
                  </a:lnTo>
                  <a:lnTo>
                    <a:pt x="1367471" y="311154"/>
                  </a:lnTo>
                  <a:lnTo>
                    <a:pt x="1373076" y="315203"/>
                  </a:lnTo>
                  <a:lnTo>
                    <a:pt x="1378680" y="319226"/>
                  </a:lnTo>
                  <a:lnTo>
                    <a:pt x="1384285" y="323224"/>
                  </a:lnTo>
                  <a:lnTo>
                    <a:pt x="1389889" y="327195"/>
                  </a:lnTo>
                  <a:lnTo>
                    <a:pt x="1395493" y="331137"/>
                  </a:lnTo>
                  <a:lnTo>
                    <a:pt x="1401098" y="335051"/>
                  </a:lnTo>
                  <a:lnTo>
                    <a:pt x="1406702" y="338935"/>
                  </a:lnTo>
                  <a:lnTo>
                    <a:pt x="1412307" y="342789"/>
                  </a:lnTo>
                  <a:lnTo>
                    <a:pt x="1417911" y="346611"/>
                  </a:lnTo>
                  <a:lnTo>
                    <a:pt x="1423515" y="350401"/>
                  </a:lnTo>
                  <a:lnTo>
                    <a:pt x="1429120" y="354159"/>
                  </a:lnTo>
                  <a:lnTo>
                    <a:pt x="1434724" y="357884"/>
                  </a:lnTo>
                  <a:lnTo>
                    <a:pt x="1440329" y="361575"/>
                  </a:lnTo>
                  <a:lnTo>
                    <a:pt x="1445933" y="365231"/>
                  </a:lnTo>
                  <a:lnTo>
                    <a:pt x="1451537" y="368853"/>
                  </a:lnTo>
                  <a:lnTo>
                    <a:pt x="1457142" y="372440"/>
                  </a:lnTo>
                  <a:lnTo>
                    <a:pt x="1462746" y="375992"/>
                  </a:lnTo>
                  <a:lnTo>
                    <a:pt x="1468350" y="379507"/>
                  </a:lnTo>
                  <a:lnTo>
                    <a:pt x="1473955" y="382987"/>
                  </a:lnTo>
                  <a:lnTo>
                    <a:pt x="1479559" y="386430"/>
                  </a:lnTo>
                  <a:lnTo>
                    <a:pt x="1485164" y="389837"/>
                  </a:lnTo>
                  <a:lnTo>
                    <a:pt x="1490768" y="393207"/>
                  </a:lnTo>
                  <a:lnTo>
                    <a:pt x="1496372" y="396540"/>
                  </a:lnTo>
                  <a:lnTo>
                    <a:pt x="1501977" y="399837"/>
                  </a:lnTo>
                  <a:lnTo>
                    <a:pt x="1507581" y="403098"/>
                  </a:lnTo>
                  <a:lnTo>
                    <a:pt x="1513186" y="406321"/>
                  </a:lnTo>
                  <a:lnTo>
                    <a:pt x="1518790" y="409508"/>
                  </a:lnTo>
                  <a:lnTo>
                    <a:pt x="1524394" y="412659"/>
                  </a:lnTo>
                  <a:lnTo>
                    <a:pt x="1529999" y="415774"/>
                  </a:lnTo>
                  <a:lnTo>
                    <a:pt x="1535603" y="418853"/>
                  </a:lnTo>
                  <a:lnTo>
                    <a:pt x="1541208" y="421897"/>
                  </a:lnTo>
                  <a:lnTo>
                    <a:pt x="1546812" y="424906"/>
                  </a:lnTo>
                  <a:lnTo>
                    <a:pt x="1552416" y="427881"/>
                  </a:lnTo>
                  <a:lnTo>
                    <a:pt x="1558021" y="430821"/>
                  </a:lnTo>
                  <a:lnTo>
                    <a:pt x="1563625" y="433728"/>
                  </a:lnTo>
                  <a:lnTo>
                    <a:pt x="1569230" y="436602"/>
                  </a:lnTo>
                  <a:lnTo>
                    <a:pt x="1574834" y="439444"/>
                  </a:lnTo>
                  <a:lnTo>
                    <a:pt x="1580438" y="442255"/>
                  </a:lnTo>
                  <a:lnTo>
                    <a:pt x="1586043" y="445035"/>
                  </a:lnTo>
                  <a:lnTo>
                    <a:pt x="1591647" y="447785"/>
                  </a:lnTo>
                  <a:lnTo>
                    <a:pt x="1597252" y="450507"/>
                  </a:lnTo>
                  <a:lnTo>
                    <a:pt x="1602856" y="453200"/>
                  </a:lnTo>
                  <a:lnTo>
                    <a:pt x="1608460" y="455867"/>
                  </a:lnTo>
                  <a:lnTo>
                    <a:pt x="1614065" y="458508"/>
                  </a:lnTo>
                  <a:lnTo>
                    <a:pt x="1619669" y="461124"/>
                  </a:lnTo>
                  <a:lnTo>
                    <a:pt x="1625273" y="463717"/>
                  </a:lnTo>
                  <a:lnTo>
                    <a:pt x="1630878" y="466287"/>
                  </a:lnTo>
                  <a:lnTo>
                    <a:pt x="1636482" y="468836"/>
                  </a:lnTo>
                  <a:lnTo>
                    <a:pt x="1642087" y="471366"/>
                  </a:lnTo>
                  <a:lnTo>
                    <a:pt x="1647691" y="473877"/>
                  </a:lnTo>
                  <a:lnTo>
                    <a:pt x="1653295" y="476370"/>
                  </a:lnTo>
                  <a:lnTo>
                    <a:pt x="1658900" y="478848"/>
                  </a:lnTo>
                  <a:lnTo>
                    <a:pt x="1664504" y="481311"/>
                  </a:lnTo>
                  <a:lnTo>
                    <a:pt x="1670109" y="483760"/>
                  </a:lnTo>
                  <a:lnTo>
                    <a:pt x="1675713" y="486198"/>
                  </a:lnTo>
                  <a:lnTo>
                    <a:pt x="1681317" y="488624"/>
                  </a:lnTo>
                  <a:lnTo>
                    <a:pt x="1686922" y="491040"/>
                  </a:lnTo>
                  <a:lnTo>
                    <a:pt x="1692526" y="493448"/>
                  </a:lnTo>
                  <a:lnTo>
                    <a:pt x="1698131" y="495847"/>
                  </a:lnTo>
                  <a:lnTo>
                    <a:pt x="1703735" y="498240"/>
                  </a:lnTo>
                  <a:lnTo>
                    <a:pt x="1709339" y="500625"/>
                  </a:lnTo>
                  <a:lnTo>
                    <a:pt x="1714944" y="503004"/>
                  </a:lnTo>
                  <a:lnTo>
                    <a:pt x="1720548" y="505376"/>
                  </a:lnTo>
                  <a:lnTo>
                    <a:pt x="1726153" y="507742"/>
                  </a:lnTo>
                  <a:lnTo>
                    <a:pt x="1731757" y="510100"/>
                  </a:lnTo>
                  <a:lnTo>
                    <a:pt x="1737361" y="512451"/>
                  </a:lnTo>
                  <a:lnTo>
                    <a:pt x="1742966" y="514792"/>
                  </a:lnTo>
                  <a:lnTo>
                    <a:pt x="1748570" y="517123"/>
                  </a:lnTo>
                  <a:lnTo>
                    <a:pt x="1754175" y="519440"/>
                  </a:lnTo>
                  <a:lnTo>
                    <a:pt x="1759779" y="521743"/>
                  </a:lnTo>
                  <a:lnTo>
                    <a:pt x="1765383" y="524028"/>
                  </a:lnTo>
                  <a:lnTo>
                    <a:pt x="1770988" y="526291"/>
                  </a:lnTo>
                  <a:lnTo>
                    <a:pt x="1776592" y="528531"/>
                  </a:lnTo>
                  <a:lnTo>
                    <a:pt x="1782196" y="530741"/>
                  </a:lnTo>
                  <a:lnTo>
                    <a:pt x="1787801" y="532919"/>
                  </a:lnTo>
                  <a:lnTo>
                    <a:pt x="1793405" y="535061"/>
                  </a:lnTo>
                  <a:lnTo>
                    <a:pt x="1799010" y="537160"/>
                  </a:lnTo>
                  <a:lnTo>
                    <a:pt x="1804614" y="539214"/>
                  </a:lnTo>
                  <a:lnTo>
                    <a:pt x="1810218" y="541217"/>
                  </a:lnTo>
                  <a:lnTo>
                    <a:pt x="1815823" y="543165"/>
                  </a:lnTo>
                  <a:lnTo>
                    <a:pt x="1821427" y="545054"/>
                  </a:lnTo>
                  <a:lnTo>
                    <a:pt x="1827032" y="546880"/>
                  </a:lnTo>
                  <a:lnTo>
                    <a:pt x="1832636" y="548638"/>
                  </a:lnTo>
                  <a:lnTo>
                    <a:pt x="1838240" y="550327"/>
                  </a:lnTo>
                  <a:lnTo>
                    <a:pt x="1843845" y="551943"/>
                  </a:lnTo>
                  <a:lnTo>
                    <a:pt x="1849449" y="553483"/>
                  </a:lnTo>
                  <a:lnTo>
                    <a:pt x="1855054" y="554948"/>
                  </a:lnTo>
                  <a:lnTo>
                    <a:pt x="1860658" y="556335"/>
                  </a:lnTo>
                  <a:lnTo>
                    <a:pt x="1866262" y="557645"/>
                  </a:lnTo>
                  <a:lnTo>
                    <a:pt x="1871867" y="558877"/>
                  </a:lnTo>
                  <a:lnTo>
                    <a:pt x="1877471" y="560033"/>
                  </a:lnTo>
                  <a:lnTo>
                    <a:pt x="1883076" y="561113"/>
                  </a:lnTo>
                  <a:lnTo>
                    <a:pt x="1883076" y="56111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6280634" y="4190816"/>
              <a:ext cx="246593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596816" y="26275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6596816" y="24328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596816" y="223810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596816" y="204337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596816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596816" y="1848652"/>
              <a:ext cx="1883076" cy="129323"/>
            </a:xfrm>
            <a:custGeom>
              <a:avLst/>
              <a:pathLst>
                <a:path w="1883076" h="129323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0"/>
                  </a:lnTo>
                  <a:lnTo>
                    <a:pt x="1591647" y="0"/>
                  </a:lnTo>
                  <a:lnTo>
                    <a:pt x="1586043" y="0"/>
                  </a:lnTo>
                  <a:lnTo>
                    <a:pt x="1580438" y="0"/>
                  </a:lnTo>
                  <a:lnTo>
                    <a:pt x="1574834" y="0"/>
                  </a:lnTo>
                  <a:lnTo>
                    <a:pt x="1569230" y="0"/>
                  </a:lnTo>
                  <a:lnTo>
                    <a:pt x="1563625" y="0"/>
                  </a:lnTo>
                  <a:lnTo>
                    <a:pt x="1558021" y="0"/>
                  </a:lnTo>
                  <a:lnTo>
                    <a:pt x="1552416" y="0"/>
                  </a:lnTo>
                  <a:lnTo>
                    <a:pt x="1546812" y="0"/>
                  </a:lnTo>
                  <a:lnTo>
                    <a:pt x="1541208" y="0"/>
                  </a:lnTo>
                  <a:lnTo>
                    <a:pt x="1535603" y="0"/>
                  </a:lnTo>
                  <a:lnTo>
                    <a:pt x="1529999" y="0"/>
                  </a:lnTo>
                  <a:lnTo>
                    <a:pt x="1524394" y="0"/>
                  </a:lnTo>
                  <a:lnTo>
                    <a:pt x="1518790" y="0"/>
                  </a:lnTo>
                  <a:lnTo>
                    <a:pt x="1513186" y="0"/>
                  </a:lnTo>
                  <a:lnTo>
                    <a:pt x="1507581" y="0"/>
                  </a:lnTo>
                  <a:lnTo>
                    <a:pt x="1501977" y="0"/>
                  </a:lnTo>
                  <a:lnTo>
                    <a:pt x="1496372" y="0"/>
                  </a:lnTo>
                  <a:lnTo>
                    <a:pt x="1490768" y="0"/>
                  </a:lnTo>
                  <a:lnTo>
                    <a:pt x="1485164" y="0"/>
                  </a:lnTo>
                  <a:lnTo>
                    <a:pt x="1479559" y="0"/>
                  </a:lnTo>
                  <a:lnTo>
                    <a:pt x="1473955" y="0"/>
                  </a:lnTo>
                  <a:lnTo>
                    <a:pt x="1468350" y="0"/>
                  </a:lnTo>
                  <a:lnTo>
                    <a:pt x="1462746" y="0"/>
                  </a:lnTo>
                  <a:lnTo>
                    <a:pt x="1457142" y="0"/>
                  </a:lnTo>
                  <a:lnTo>
                    <a:pt x="1451537" y="0"/>
                  </a:lnTo>
                  <a:lnTo>
                    <a:pt x="1445933" y="0"/>
                  </a:lnTo>
                  <a:lnTo>
                    <a:pt x="1440329" y="0"/>
                  </a:lnTo>
                  <a:lnTo>
                    <a:pt x="1434724" y="0"/>
                  </a:lnTo>
                  <a:lnTo>
                    <a:pt x="1429120" y="0"/>
                  </a:lnTo>
                  <a:lnTo>
                    <a:pt x="1423515" y="0"/>
                  </a:lnTo>
                  <a:lnTo>
                    <a:pt x="1417911" y="0"/>
                  </a:lnTo>
                  <a:lnTo>
                    <a:pt x="1412307" y="0"/>
                  </a:lnTo>
                  <a:lnTo>
                    <a:pt x="1406702" y="1"/>
                  </a:lnTo>
                  <a:lnTo>
                    <a:pt x="1401098" y="1"/>
                  </a:lnTo>
                  <a:lnTo>
                    <a:pt x="1395493" y="1"/>
                  </a:lnTo>
                  <a:lnTo>
                    <a:pt x="1389889" y="1"/>
                  </a:lnTo>
                  <a:lnTo>
                    <a:pt x="1384285" y="1"/>
                  </a:lnTo>
                  <a:lnTo>
                    <a:pt x="1378680" y="1"/>
                  </a:lnTo>
                  <a:lnTo>
                    <a:pt x="1373076" y="1"/>
                  </a:lnTo>
                  <a:lnTo>
                    <a:pt x="1367471" y="1"/>
                  </a:lnTo>
                  <a:lnTo>
                    <a:pt x="1361867" y="1"/>
                  </a:lnTo>
                  <a:lnTo>
                    <a:pt x="1356263" y="1"/>
                  </a:lnTo>
                  <a:lnTo>
                    <a:pt x="1350658" y="1"/>
                  </a:lnTo>
                  <a:lnTo>
                    <a:pt x="1345054" y="2"/>
                  </a:lnTo>
                  <a:lnTo>
                    <a:pt x="1339449" y="2"/>
                  </a:lnTo>
                  <a:lnTo>
                    <a:pt x="1333845" y="2"/>
                  </a:lnTo>
                  <a:lnTo>
                    <a:pt x="1328241" y="2"/>
                  </a:lnTo>
                  <a:lnTo>
                    <a:pt x="1322636" y="2"/>
                  </a:lnTo>
                  <a:lnTo>
                    <a:pt x="1317032" y="2"/>
                  </a:lnTo>
                  <a:lnTo>
                    <a:pt x="1311427" y="3"/>
                  </a:lnTo>
                  <a:lnTo>
                    <a:pt x="1305823" y="3"/>
                  </a:lnTo>
                  <a:lnTo>
                    <a:pt x="1300219" y="3"/>
                  </a:lnTo>
                  <a:lnTo>
                    <a:pt x="1294614" y="3"/>
                  </a:lnTo>
                  <a:lnTo>
                    <a:pt x="1289010" y="3"/>
                  </a:lnTo>
                  <a:lnTo>
                    <a:pt x="1283406" y="4"/>
                  </a:lnTo>
                  <a:lnTo>
                    <a:pt x="1277801" y="4"/>
                  </a:lnTo>
                  <a:lnTo>
                    <a:pt x="1272197" y="4"/>
                  </a:lnTo>
                  <a:lnTo>
                    <a:pt x="1266592" y="4"/>
                  </a:lnTo>
                  <a:lnTo>
                    <a:pt x="1260988" y="5"/>
                  </a:lnTo>
                  <a:lnTo>
                    <a:pt x="1255384" y="5"/>
                  </a:lnTo>
                  <a:lnTo>
                    <a:pt x="1249779" y="5"/>
                  </a:lnTo>
                  <a:lnTo>
                    <a:pt x="1244175" y="6"/>
                  </a:lnTo>
                  <a:lnTo>
                    <a:pt x="1238570" y="6"/>
                  </a:lnTo>
                  <a:lnTo>
                    <a:pt x="1232966" y="6"/>
                  </a:lnTo>
                  <a:lnTo>
                    <a:pt x="1227362" y="7"/>
                  </a:lnTo>
                  <a:lnTo>
                    <a:pt x="1221757" y="7"/>
                  </a:lnTo>
                  <a:lnTo>
                    <a:pt x="1216153" y="8"/>
                  </a:lnTo>
                  <a:lnTo>
                    <a:pt x="1210548" y="8"/>
                  </a:lnTo>
                  <a:lnTo>
                    <a:pt x="1204944" y="9"/>
                  </a:lnTo>
                  <a:lnTo>
                    <a:pt x="1199340" y="9"/>
                  </a:lnTo>
                  <a:lnTo>
                    <a:pt x="1193735" y="10"/>
                  </a:lnTo>
                  <a:lnTo>
                    <a:pt x="1188131" y="10"/>
                  </a:lnTo>
                  <a:lnTo>
                    <a:pt x="1182526" y="11"/>
                  </a:lnTo>
                  <a:lnTo>
                    <a:pt x="1176922" y="12"/>
                  </a:lnTo>
                  <a:lnTo>
                    <a:pt x="1171318" y="12"/>
                  </a:lnTo>
                  <a:lnTo>
                    <a:pt x="1165713" y="13"/>
                  </a:lnTo>
                  <a:lnTo>
                    <a:pt x="1160109" y="14"/>
                  </a:lnTo>
                  <a:lnTo>
                    <a:pt x="1154504" y="15"/>
                  </a:lnTo>
                  <a:lnTo>
                    <a:pt x="1148900" y="15"/>
                  </a:lnTo>
                  <a:lnTo>
                    <a:pt x="1143296" y="16"/>
                  </a:lnTo>
                  <a:lnTo>
                    <a:pt x="1137691" y="17"/>
                  </a:lnTo>
                  <a:lnTo>
                    <a:pt x="1132087" y="18"/>
                  </a:lnTo>
                  <a:lnTo>
                    <a:pt x="1126482" y="19"/>
                  </a:lnTo>
                  <a:lnTo>
                    <a:pt x="1120878" y="20"/>
                  </a:lnTo>
                  <a:lnTo>
                    <a:pt x="1115274" y="22"/>
                  </a:lnTo>
                  <a:lnTo>
                    <a:pt x="1109669" y="23"/>
                  </a:lnTo>
                  <a:lnTo>
                    <a:pt x="1104065" y="24"/>
                  </a:lnTo>
                  <a:lnTo>
                    <a:pt x="1098461" y="26"/>
                  </a:lnTo>
                  <a:lnTo>
                    <a:pt x="1092856" y="27"/>
                  </a:lnTo>
                  <a:lnTo>
                    <a:pt x="1087252" y="29"/>
                  </a:lnTo>
                  <a:lnTo>
                    <a:pt x="1081647" y="30"/>
                  </a:lnTo>
                  <a:lnTo>
                    <a:pt x="1076043" y="32"/>
                  </a:lnTo>
                  <a:lnTo>
                    <a:pt x="1070439" y="34"/>
                  </a:lnTo>
                  <a:lnTo>
                    <a:pt x="1064834" y="36"/>
                  </a:lnTo>
                  <a:lnTo>
                    <a:pt x="1059230" y="38"/>
                  </a:lnTo>
                  <a:lnTo>
                    <a:pt x="1053625" y="40"/>
                  </a:lnTo>
                  <a:lnTo>
                    <a:pt x="1048021" y="42"/>
                  </a:lnTo>
                  <a:lnTo>
                    <a:pt x="1042417" y="44"/>
                  </a:lnTo>
                  <a:lnTo>
                    <a:pt x="1036812" y="47"/>
                  </a:lnTo>
                  <a:lnTo>
                    <a:pt x="1031208" y="49"/>
                  </a:lnTo>
                  <a:lnTo>
                    <a:pt x="1025603" y="52"/>
                  </a:lnTo>
                  <a:lnTo>
                    <a:pt x="1019999" y="55"/>
                  </a:lnTo>
                  <a:lnTo>
                    <a:pt x="1014395" y="58"/>
                  </a:lnTo>
                  <a:lnTo>
                    <a:pt x="1008790" y="61"/>
                  </a:lnTo>
                  <a:lnTo>
                    <a:pt x="1003186" y="64"/>
                  </a:lnTo>
                  <a:lnTo>
                    <a:pt x="997581" y="68"/>
                  </a:lnTo>
                  <a:lnTo>
                    <a:pt x="991977" y="71"/>
                  </a:lnTo>
                  <a:lnTo>
                    <a:pt x="986373" y="75"/>
                  </a:lnTo>
                  <a:lnTo>
                    <a:pt x="980768" y="79"/>
                  </a:lnTo>
                  <a:lnTo>
                    <a:pt x="975164" y="84"/>
                  </a:lnTo>
                  <a:lnTo>
                    <a:pt x="969559" y="88"/>
                  </a:lnTo>
                  <a:lnTo>
                    <a:pt x="963955" y="93"/>
                  </a:lnTo>
                  <a:lnTo>
                    <a:pt x="958351" y="98"/>
                  </a:lnTo>
                  <a:lnTo>
                    <a:pt x="952746" y="103"/>
                  </a:lnTo>
                  <a:lnTo>
                    <a:pt x="947142" y="109"/>
                  </a:lnTo>
                  <a:lnTo>
                    <a:pt x="941538" y="114"/>
                  </a:lnTo>
                  <a:lnTo>
                    <a:pt x="935933" y="120"/>
                  </a:lnTo>
                  <a:lnTo>
                    <a:pt x="930329" y="127"/>
                  </a:lnTo>
                  <a:lnTo>
                    <a:pt x="924724" y="133"/>
                  </a:lnTo>
                  <a:lnTo>
                    <a:pt x="919120" y="141"/>
                  </a:lnTo>
                  <a:lnTo>
                    <a:pt x="913516" y="148"/>
                  </a:lnTo>
                  <a:lnTo>
                    <a:pt x="907911" y="156"/>
                  </a:lnTo>
                  <a:lnTo>
                    <a:pt x="902307" y="164"/>
                  </a:lnTo>
                  <a:lnTo>
                    <a:pt x="896702" y="173"/>
                  </a:lnTo>
                  <a:lnTo>
                    <a:pt x="891098" y="182"/>
                  </a:lnTo>
                  <a:lnTo>
                    <a:pt x="885494" y="191"/>
                  </a:lnTo>
                  <a:lnTo>
                    <a:pt x="879889" y="201"/>
                  </a:lnTo>
                  <a:lnTo>
                    <a:pt x="874285" y="212"/>
                  </a:lnTo>
                  <a:lnTo>
                    <a:pt x="868680" y="223"/>
                  </a:lnTo>
                  <a:lnTo>
                    <a:pt x="863076" y="234"/>
                  </a:lnTo>
                  <a:lnTo>
                    <a:pt x="857472" y="246"/>
                  </a:lnTo>
                  <a:lnTo>
                    <a:pt x="851867" y="259"/>
                  </a:lnTo>
                  <a:lnTo>
                    <a:pt x="846263" y="272"/>
                  </a:lnTo>
                  <a:lnTo>
                    <a:pt x="840658" y="286"/>
                  </a:lnTo>
                  <a:lnTo>
                    <a:pt x="835054" y="301"/>
                  </a:lnTo>
                  <a:lnTo>
                    <a:pt x="829450" y="317"/>
                  </a:lnTo>
                  <a:lnTo>
                    <a:pt x="823845" y="333"/>
                  </a:lnTo>
                  <a:lnTo>
                    <a:pt x="818241" y="350"/>
                  </a:lnTo>
                  <a:lnTo>
                    <a:pt x="812636" y="368"/>
                  </a:lnTo>
                  <a:lnTo>
                    <a:pt x="807032" y="387"/>
                  </a:lnTo>
                  <a:lnTo>
                    <a:pt x="801428" y="407"/>
                  </a:lnTo>
                  <a:lnTo>
                    <a:pt x="795823" y="427"/>
                  </a:lnTo>
                  <a:lnTo>
                    <a:pt x="790219" y="449"/>
                  </a:lnTo>
                  <a:lnTo>
                    <a:pt x="784615" y="472"/>
                  </a:lnTo>
                  <a:lnTo>
                    <a:pt x="779010" y="496"/>
                  </a:lnTo>
                  <a:lnTo>
                    <a:pt x="773406" y="521"/>
                  </a:lnTo>
                  <a:lnTo>
                    <a:pt x="767801" y="547"/>
                  </a:lnTo>
                  <a:lnTo>
                    <a:pt x="762197" y="575"/>
                  </a:lnTo>
                  <a:lnTo>
                    <a:pt x="756593" y="604"/>
                  </a:lnTo>
                  <a:lnTo>
                    <a:pt x="750988" y="634"/>
                  </a:lnTo>
                  <a:lnTo>
                    <a:pt x="745384" y="666"/>
                  </a:lnTo>
                  <a:lnTo>
                    <a:pt x="739779" y="700"/>
                  </a:lnTo>
                  <a:lnTo>
                    <a:pt x="734175" y="735"/>
                  </a:lnTo>
                  <a:lnTo>
                    <a:pt x="728571" y="772"/>
                  </a:lnTo>
                  <a:lnTo>
                    <a:pt x="722966" y="810"/>
                  </a:lnTo>
                  <a:lnTo>
                    <a:pt x="717362" y="851"/>
                  </a:lnTo>
                  <a:lnTo>
                    <a:pt x="711757" y="893"/>
                  </a:lnTo>
                  <a:lnTo>
                    <a:pt x="706153" y="937"/>
                  </a:lnTo>
                  <a:lnTo>
                    <a:pt x="700549" y="984"/>
                  </a:lnTo>
                  <a:lnTo>
                    <a:pt x="694944" y="1033"/>
                  </a:lnTo>
                  <a:lnTo>
                    <a:pt x="689340" y="1084"/>
                  </a:lnTo>
                  <a:lnTo>
                    <a:pt x="683735" y="1137"/>
                  </a:lnTo>
                  <a:lnTo>
                    <a:pt x="678131" y="1194"/>
                  </a:lnTo>
                  <a:lnTo>
                    <a:pt x="672527" y="1252"/>
                  </a:lnTo>
                  <a:lnTo>
                    <a:pt x="666922" y="1314"/>
                  </a:lnTo>
                  <a:lnTo>
                    <a:pt x="661318" y="1379"/>
                  </a:lnTo>
                  <a:lnTo>
                    <a:pt x="655713" y="1446"/>
                  </a:lnTo>
                  <a:lnTo>
                    <a:pt x="650109" y="1517"/>
                  </a:lnTo>
                  <a:lnTo>
                    <a:pt x="644505" y="1591"/>
                  </a:lnTo>
                  <a:lnTo>
                    <a:pt x="638900" y="1669"/>
                  </a:lnTo>
                  <a:lnTo>
                    <a:pt x="633296" y="1750"/>
                  </a:lnTo>
                  <a:lnTo>
                    <a:pt x="627692" y="1835"/>
                  </a:lnTo>
                  <a:lnTo>
                    <a:pt x="622087" y="1925"/>
                  </a:lnTo>
                  <a:lnTo>
                    <a:pt x="616483" y="2018"/>
                  </a:lnTo>
                  <a:lnTo>
                    <a:pt x="610878" y="2116"/>
                  </a:lnTo>
                  <a:lnTo>
                    <a:pt x="605274" y="2218"/>
                  </a:lnTo>
                  <a:lnTo>
                    <a:pt x="599670" y="2325"/>
                  </a:lnTo>
                  <a:lnTo>
                    <a:pt x="594065" y="2437"/>
                  </a:lnTo>
                  <a:lnTo>
                    <a:pt x="588461" y="2554"/>
                  </a:lnTo>
                  <a:lnTo>
                    <a:pt x="582856" y="2677"/>
                  </a:lnTo>
                  <a:lnTo>
                    <a:pt x="577252" y="2805"/>
                  </a:lnTo>
                  <a:lnTo>
                    <a:pt x="571648" y="2939"/>
                  </a:lnTo>
                  <a:lnTo>
                    <a:pt x="566043" y="3079"/>
                  </a:lnTo>
                  <a:lnTo>
                    <a:pt x="560439" y="3226"/>
                  </a:lnTo>
                  <a:lnTo>
                    <a:pt x="554834" y="3380"/>
                  </a:lnTo>
                  <a:lnTo>
                    <a:pt x="549230" y="3540"/>
                  </a:lnTo>
                  <a:lnTo>
                    <a:pt x="543626" y="3708"/>
                  </a:lnTo>
                  <a:lnTo>
                    <a:pt x="538021" y="3883"/>
                  </a:lnTo>
                  <a:lnTo>
                    <a:pt x="532417" y="4066"/>
                  </a:lnTo>
                  <a:lnTo>
                    <a:pt x="526812" y="4258"/>
                  </a:lnTo>
                  <a:lnTo>
                    <a:pt x="521208" y="4458"/>
                  </a:lnTo>
                  <a:lnTo>
                    <a:pt x="515604" y="4667"/>
                  </a:lnTo>
                  <a:lnTo>
                    <a:pt x="509999" y="4885"/>
                  </a:lnTo>
                  <a:lnTo>
                    <a:pt x="504395" y="5113"/>
                  </a:lnTo>
                  <a:lnTo>
                    <a:pt x="498790" y="5352"/>
                  </a:lnTo>
                  <a:lnTo>
                    <a:pt x="493186" y="5600"/>
                  </a:lnTo>
                  <a:lnTo>
                    <a:pt x="487582" y="5860"/>
                  </a:lnTo>
                  <a:lnTo>
                    <a:pt x="481977" y="6131"/>
                  </a:lnTo>
                  <a:lnTo>
                    <a:pt x="476373" y="6414"/>
                  </a:lnTo>
                  <a:lnTo>
                    <a:pt x="470769" y="6710"/>
                  </a:lnTo>
                  <a:lnTo>
                    <a:pt x="465164" y="7018"/>
                  </a:lnTo>
                  <a:lnTo>
                    <a:pt x="459560" y="7340"/>
                  </a:lnTo>
                  <a:lnTo>
                    <a:pt x="453955" y="7675"/>
                  </a:lnTo>
                  <a:lnTo>
                    <a:pt x="448351" y="8025"/>
                  </a:lnTo>
                  <a:lnTo>
                    <a:pt x="442747" y="8390"/>
                  </a:lnTo>
                  <a:lnTo>
                    <a:pt x="437142" y="8770"/>
                  </a:lnTo>
                  <a:lnTo>
                    <a:pt x="431538" y="9166"/>
                  </a:lnTo>
                  <a:lnTo>
                    <a:pt x="425933" y="9580"/>
                  </a:lnTo>
                  <a:lnTo>
                    <a:pt x="420329" y="10010"/>
                  </a:lnTo>
                  <a:lnTo>
                    <a:pt x="414725" y="10459"/>
                  </a:lnTo>
                  <a:lnTo>
                    <a:pt x="409120" y="10926"/>
                  </a:lnTo>
                  <a:lnTo>
                    <a:pt x="403516" y="11412"/>
                  </a:lnTo>
                  <a:lnTo>
                    <a:pt x="397911" y="11919"/>
                  </a:lnTo>
                  <a:lnTo>
                    <a:pt x="392307" y="12446"/>
                  </a:lnTo>
                  <a:lnTo>
                    <a:pt x="386703" y="12995"/>
                  </a:lnTo>
                  <a:lnTo>
                    <a:pt x="381098" y="13566"/>
                  </a:lnTo>
                  <a:lnTo>
                    <a:pt x="375494" y="14159"/>
                  </a:lnTo>
                  <a:lnTo>
                    <a:pt x="369889" y="14777"/>
                  </a:lnTo>
                  <a:lnTo>
                    <a:pt x="364285" y="15418"/>
                  </a:lnTo>
                  <a:lnTo>
                    <a:pt x="358681" y="16086"/>
                  </a:lnTo>
                  <a:lnTo>
                    <a:pt x="353076" y="16779"/>
                  </a:lnTo>
                  <a:lnTo>
                    <a:pt x="347472" y="17499"/>
                  </a:lnTo>
                  <a:lnTo>
                    <a:pt x="341867" y="18246"/>
                  </a:lnTo>
                  <a:lnTo>
                    <a:pt x="336263" y="19022"/>
                  </a:lnTo>
                  <a:lnTo>
                    <a:pt x="330659" y="19828"/>
                  </a:lnTo>
                  <a:lnTo>
                    <a:pt x="325054" y="20663"/>
                  </a:lnTo>
                  <a:lnTo>
                    <a:pt x="319450" y="21530"/>
                  </a:lnTo>
                  <a:lnTo>
                    <a:pt x="313846" y="22428"/>
                  </a:lnTo>
                  <a:lnTo>
                    <a:pt x="308241" y="23359"/>
                  </a:lnTo>
                  <a:lnTo>
                    <a:pt x="302637" y="24324"/>
                  </a:lnTo>
                  <a:lnTo>
                    <a:pt x="297032" y="25323"/>
                  </a:lnTo>
                  <a:lnTo>
                    <a:pt x="291428" y="26357"/>
                  </a:lnTo>
                  <a:lnTo>
                    <a:pt x="285824" y="27427"/>
                  </a:lnTo>
                  <a:lnTo>
                    <a:pt x="280219" y="28534"/>
                  </a:lnTo>
                  <a:lnTo>
                    <a:pt x="274615" y="29678"/>
                  </a:lnTo>
                  <a:lnTo>
                    <a:pt x="269010" y="30860"/>
                  </a:lnTo>
                  <a:lnTo>
                    <a:pt x="263406" y="32081"/>
                  </a:lnTo>
                  <a:lnTo>
                    <a:pt x="257802" y="33342"/>
                  </a:lnTo>
                  <a:lnTo>
                    <a:pt x="252197" y="34643"/>
                  </a:lnTo>
                  <a:lnTo>
                    <a:pt x="246593" y="35985"/>
                  </a:lnTo>
                  <a:lnTo>
                    <a:pt x="240988" y="37369"/>
                  </a:lnTo>
                  <a:lnTo>
                    <a:pt x="235384" y="38794"/>
                  </a:lnTo>
                  <a:lnTo>
                    <a:pt x="229780" y="40261"/>
                  </a:lnTo>
                  <a:lnTo>
                    <a:pt x="224175" y="41772"/>
                  </a:lnTo>
                  <a:lnTo>
                    <a:pt x="218571" y="43325"/>
                  </a:lnTo>
                  <a:lnTo>
                    <a:pt x="212966" y="44922"/>
                  </a:lnTo>
                  <a:lnTo>
                    <a:pt x="207362" y="46562"/>
                  </a:lnTo>
                  <a:lnTo>
                    <a:pt x="201758" y="48246"/>
                  </a:lnTo>
                  <a:lnTo>
                    <a:pt x="196153" y="49973"/>
                  </a:lnTo>
                  <a:lnTo>
                    <a:pt x="190549" y="51744"/>
                  </a:lnTo>
                  <a:lnTo>
                    <a:pt x="184944" y="53558"/>
                  </a:lnTo>
                  <a:lnTo>
                    <a:pt x="179340" y="55415"/>
                  </a:lnTo>
                  <a:lnTo>
                    <a:pt x="173736" y="57315"/>
                  </a:lnTo>
                  <a:lnTo>
                    <a:pt x="168131" y="59256"/>
                  </a:lnTo>
                  <a:lnTo>
                    <a:pt x="162527" y="61240"/>
                  </a:lnTo>
                  <a:lnTo>
                    <a:pt x="156923" y="63263"/>
                  </a:lnTo>
                  <a:lnTo>
                    <a:pt x="151318" y="65327"/>
                  </a:lnTo>
                  <a:lnTo>
                    <a:pt x="145714" y="67429"/>
                  </a:lnTo>
                  <a:lnTo>
                    <a:pt x="140109" y="69569"/>
                  </a:lnTo>
                  <a:lnTo>
                    <a:pt x="134505" y="71746"/>
                  </a:lnTo>
                  <a:lnTo>
                    <a:pt x="128901" y="73957"/>
                  </a:lnTo>
                  <a:lnTo>
                    <a:pt x="123296" y="76201"/>
                  </a:lnTo>
                  <a:lnTo>
                    <a:pt x="117692" y="78478"/>
                  </a:lnTo>
                  <a:lnTo>
                    <a:pt x="112087" y="80784"/>
                  </a:lnTo>
                  <a:lnTo>
                    <a:pt x="106483" y="83118"/>
                  </a:lnTo>
                  <a:lnTo>
                    <a:pt x="100879" y="85477"/>
                  </a:lnTo>
                  <a:lnTo>
                    <a:pt x="95274" y="87860"/>
                  </a:lnTo>
                  <a:lnTo>
                    <a:pt x="89670" y="90265"/>
                  </a:lnTo>
                  <a:lnTo>
                    <a:pt x="84065" y="92688"/>
                  </a:lnTo>
                  <a:lnTo>
                    <a:pt x="78461" y="95127"/>
                  </a:lnTo>
                  <a:lnTo>
                    <a:pt x="72857" y="97580"/>
                  </a:lnTo>
                  <a:lnTo>
                    <a:pt x="67252" y="100043"/>
                  </a:lnTo>
                  <a:lnTo>
                    <a:pt x="61648" y="102514"/>
                  </a:lnTo>
                  <a:lnTo>
                    <a:pt x="56043" y="104990"/>
                  </a:lnTo>
                  <a:lnTo>
                    <a:pt x="50439" y="107467"/>
                  </a:lnTo>
                  <a:lnTo>
                    <a:pt x="44835" y="109944"/>
                  </a:lnTo>
                  <a:lnTo>
                    <a:pt x="39230" y="112415"/>
                  </a:lnTo>
                  <a:lnTo>
                    <a:pt x="33626" y="114879"/>
                  </a:lnTo>
                  <a:lnTo>
                    <a:pt x="28021" y="117332"/>
                  </a:lnTo>
                  <a:lnTo>
                    <a:pt x="22417" y="119771"/>
                  </a:lnTo>
                  <a:lnTo>
                    <a:pt x="16813" y="122193"/>
                  </a:lnTo>
                  <a:lnTo>
                    <a:pt x="11208" y="124594"/>
                  </a:lnTo>
                  <a:lnTo>
                    <a:pt x="5604" y="126972"/>
                  </a:lnTo>
                  <a:lnTo>
                    <a:pt x="0" y="129323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596816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596816" y="1848652"/>
              <a:ext cx="1883076" cy="136433"/>
            </a:xfrm>
            <a:custGeom>
              <a:avLst/>
              <a:pathLst>
                <a:path w="1883076" h="136433">
                  <a:moveTo>
                    <a:pt x="0" y="129323"/>
                  </a:moveTo>
                  <a:lnTo>
                    <a:pt x="5604" y="126972"/>
                  </a:lnTo>
                  <a:lnTo>
                    <a:pt x="11208" y="124594"/>
                  </a:lnTo>
                  <a:lnTo>
                    <a:pt x="16813" y="122193"/>
                  </a:lnTo>
                  <a:lnTo>
                    <a:pt x="22417" y="119771"/>
                  </a:lnTo>
                  <a:lnTo>
                    <a:pt x="28021" y="117332"/>
                  </a:lnTo>
                  <a:lnTo>
                    <a:pt x="33626" y="114879"/>
                  </a:lnTo>
                  <a:lnTo>
                    <a:pt x="39230" y="112415"/>
                  </a:lnTo>
                  <a:lnTo>
                    <a:pt x="44835" y="109944"/>
                  </a:lnTo>
                  <a:lnTo>
                    <a:pt x="50439" y="107467"/>
                  </a:lnTo>
                  <a:lnTo>
                    <a:pt x="56043" y="104990"/>
                  </a:lnTo>
                  <a:lnTo>
                    <a:pt x="61648" y="102514"/>
                  </a:lnTo>
                  <a:lnTo>
                    <a:pt x="67252" y="100043"/>
                  </a:lnTo>
                  <a:lnTo>
                    <a:pt x="72857" y="97580"/>
                  </a:lnTo>
                  <a:lnTo>
                    <a:pt x="78461" y="95127"/>
                  </a:lnTo>
                  <a:lnTo>
                    <a:pt x="84065" y="92688"/>
                  </a:lnTo>
                  <a:lnTo>
                    <a:pt x="89670" y="90265"/>
                  </a:lnTo>
                  <a:lnTo>
                    <a:pt x="95274" y="87860"/>
                  </a:lnTo>
                  <a:lnTo>
                    <a:pt x="100879" y="85477"/>
                  </a:lnTo>
                  <a:lnTo>
                    <a:pt x="106483" y="83118"/>
                  </a:lnTo>
                  <a:lnTo>
                    <a:pt x="112087" y="80784"/>
                  </a:lnTo>
                  <a:lnTo>
                    <a:pt x="117692" y="78478"/>
                  </a:lnTo>
                  <a:lnTo>
                    <a:pt x="123296" y="76201"/>
                  </a:lnTo>
                  <a:lnTo>
                    <a:pt x="128901" y="73957"/>
                  </a:lnTo>
                  <a:lnTo>
                    <a:pt x="134505" y="71746"/>
                  </a:lnTo>
                  <a:lnTo>
                    <a:pt x="140109" y="69569"/>
                  </a:lnTo>
                  <a:lnTo>
                    <a:pt x="145714" y="67429"/>
                  </a:lnTo>
                  <a:lnTo>
                    <a:pt x="151318" y="65327"/>
                  </a:lnTo>
                  <a:lnTo>
                    <a:pt x="156923" y="63263"/>
                  </a:lnTo>
                  <a:lnTo>
                    <a:pt x="162527" y="61240"/>
                  </a:lnTo>
                  <a:lnTo>
                    <a:pt x="168131" y="59256"/>
                  </a:lnTo>
                  <a:lnTo>
                    <a:pt x="173736" y="57315"/>
                  </a:lnTo>
                  <a:lnTo>
                    <a:pt x="179340" y="55415"/>
                  </a:lnTo>
                  <a:lnTo>
                    <a:pt x="184944" y="53558"/>
                  </a:lnTo>
                  <a:lnTo>
                    <a:pt x="190549" y="51744"/>
                  </a:lnTo>
                  <a:lnTo>
                    <a:pt x="196153" y="49973"/>
                  </a:lnTo>
                  <a:lnTo>
                    <a:pt x="201758" y="48246"/>
                  </a:lnTo>
                  <a:lnTo>
                    <a:pt x="207362" y="46562"/>
                  </a:lnTo>
                  <a:lnTo>
                    <a:pt x="212966" y="44922"/>
                  </a:lnTo>
                  <a:lnTo>
                    <a:pt x="218571" y="43325"/>
                  </a:lnTo>
                  <a:lnTo>
                    <a:pt x="224175" y="41772"/>
                  </a:lnTo>
                  <a:lnTo>
                    <a:pt x="229780" y="40261"/>
                  </a:lnTo>
                  <a:lnTo>
                    <a:pt x="235384" y="38794"/>
                  </a:lnTo>
                  <a:lnTo>
                    <a:pt x="240988" y="37369"/>
                  </a:lnTo>
                  <a:lnTo>
                    <a:pt x="246593" y="35985"/>
                  </a:lnTo>
                  <a:lnTo>
                    <a:pt x="252197" y="34643"/>
                  </a:lnTo>
                  <a:lnTo>
                    <a:pt x="257802" y="33342"/>
                  </a:lnTo>
                  <a:lnTo>
                    <a:pt x="263406" y="32081"/>
                  </a:lnTo>
                  <a:lnTo>
                    <a:pt x="269010" y="30860"/>
                  </a:lnTo>
                  <a:lnTo>
                    <a:pt x="274615" y="29678"/>
                  </a:lnTo>
                  <a:lnTo>
                    <a:pt x="280219" y="28534"/>
                  </a:lnTo>
                  <a:lnTo>
                    <a:pt x="285824" y="27427"/>
                  </a:lnTo>
                  <a:lnTo>
                    <a:pt x="291428" y="26357"/>
                  </a:lnTo>
                  <a:lnTo>
                    <a:pt x="297032" y="25323"/>
                  </a:lnTo>
                  <a:lnTo>
                    <a:pt x="302637" y="24324"/>
                  </a:lnTo>
                  <a:lnTo>
                    <a:pt x="308241" y="23359"/>
                  </a:lnTo>
                  <a:lnTo>
                    <a:pt x="313846" y="22428"/>
                  </a:lnTo>
                  <a:lnTo>
                    <a:pt x="319450" y="21530"/>
                  </a:lnTo>
                  <a:lnTo>
                    <a:pt x="325054" y="20663"/>
                  </a:lnTo>
                  <a:lnTo>
                    <a:pt x="330659" y="19828"/>
                  </a:lnTo>
                  <a:lnTo>
                    <a:pt x="336263" y="19022"/>
                  </a:lnTo>
                  <a:lnTo>
                    <a:pt x="341867" y="18246"/>
                  </a:lnTo>
                  <a:lnTo>
                    <a:pt x="347472" y="17499"/>
                  </a:lnTo>
                  <a:lnTo>
                    <a:pt x="353076" y="16779"/>
                  </a:lnTo>
                  <a:lnTo>
                    <a:pt x="358681" y="16086"/>
                  </a:lnTo>
                  <a:lnTo>
                    <a:pt x="364285" y="15418"/>
                  </a:lnTo>
                  <a:lnTo>
                    <a:pt x="369889" y="14777"/>
                  </a:lnTo>
                  <a:lnTo>
                    <a:pt x="375494" y="14159"/>
                  </a:lnTo>
                  <a:lnTo>
                    <a:pt x="381098" y="13566"/>
                  </a:lnTo>
                  <a:lnTo>
                    <a:pt x="386703" y="12995"/>
                  </a:lnTo>
                  <a:lnTo>
                    <a:pt x="392307" y="12446"/>
                  </a:lnTo>
                  <a:lnTo>
                    <a:pt x="397911" y="11919"/>
                  </a:lnTo>
                  <a:lnTo>
                    <a:pt x="403516" y="11412"/>
                  </a:lnTo>
                  <a:lnTo>
                    <a:pt x="409120" y="10926"/>
                  </a:lnTo>
                  <a:lnTo>
                    <a:pt x="414725" y="10459"/>
                  </a:lnTo>
                  <a:lnTo>
                    <a:pt x="420329" y="10010"/>
                  </a:lnTo>
                  <a:lnTo>
                    <a:pt x="425933" y="9580"/>
                  </a:lnTo>
                  <a:lnTo>
                    <a:pt x="431538" y="9166"/>
                  </a:lnTo>
                  <a:lnTo>
                    <a:pt x="437142" y="8770"/>
                  </a:lnTo>
                  <a:lnTo>
                    <a:pt x="442747" y="8390"/>
                  </a:lnTo>
                  <a:lnTo>
                    <a:pt x="448351" y="8025"/>
                  </a:lnTo>
                  <a:lnTo>
                    <a:pt x="453955" y="7675"/>
                  </a:lnTo>
                  <a:lnTo>
                    <a:pt x="459560" y="7340"/>
                  </a:lnTo>
                  <a:lnTo>
                    <a:pt x="465164" y="7018"/>
                  </a:lnTo>
                  <a:lnTo>
                    <a:pt x="470769" y="6710"/>
                  </a:lnTo>
                  <a:lnTo>
                    <a:pt x="476373" y="6414"/>
                  </a:lnTo>
                  <a:lnTo>
                    <a:pt x="481977" y="6131"/>
                  </a:lnTo>
                  <a:lnTo>
                    <a:pt x="487582" y="5860"/>
                  </a:lnTo>
                  <a:lnTo>
                    <a:pt x="493186" y="5600"/>
                  </a:lnTo>
                  <a:lnTo>
                    <a:pt x="498790" y="5352"/>
                  </a:lnTo>
                  <a:lnTo>
                    <a:pt x="504395" y="5113"/>
                  </a:lnTo>
                  <a:lnTo>
                    <a:pt x="509999" y="4885"/>
                  </a:lnTo>
                  <a:lnTo>
                    <a:pt x="515604" y="4667"/>
                  </a:lnTo>
                  <a:lnTo>
                    <a:pt x="521208" y="4458"/>
                  </a:lnTo>
                  <a:lnTo>
                    <a:pt x="526812" y="4258"/>
                  </a:lnTo>
                  <a:lnTo>
                    <a:pt x="532417" y="4066"/>
                  </a:lnTo>
                  <a:lnTo>
                    <a:pt x="538021" y="3883"/>
                  </a:lnTo>
                  <a:lnTo>
                    <a:pt x="543626" y="3708"/>
                  </a:lnTo>
                  <a:lnTo>
                    <a:pt x="549230" y="3540"/>
                  </a:lnTo>
                  <a:lnTo>
                    <a:pt x="554834" y="3380"/>
                  </a:lnTo>
                  <a:lnTo>
                    <a:pt x="560439" y="3226"/>
                  </a:lnTo>
                  <a:lnTo>
                    <a:pt x="566043" y="3079"/>
                  </a:lnTo>
                  <a:lnTo>
                    <a:pt x="571648" y="2939"/>
                  </a:lnTo>
                  <a:lnTo>
                    <a:pt x="577252" y="2805"/>
                  </a:lnTo>
                  <a:lnTo>
                    <a:pt x="582856" y="2677"/>
                  </a:lnTo>
                  <a:lnTo>
                    <a:pt x="588461" y="2554"/>
                  </a:lnTo>
                  <a:lnTo>
                    <a:pt x="594065" y="2437"/>
                  </a:lnTo>
                  <a:lnTo>
                    <a:pt x="599670" y="2325"/>
                  </a:lnTo>
                  <a:lnTo>
                    <a:pt x="605274" y="2218"/>
                  </a:lnTo>
                  <a:lnTo>
                    <a:pt x="610878" y="2116"/>
                  </a:lnTo>
                  <a:lnTo>
                    <a:pt x="616483" y="2018"/>
                  </a:lnTo>
                  <a:lnTo>
                    <a:pt x="622087" y="1925"/>
                  </a:lnTo>
                  <a:lnTo>
                    <a:pt x="627692" y="1835"/>
                  </a:lnTo>
                  <a:lnTo>
                    <a:pt x="633296" y="1750"/>
                  </a:lnTo>
                  <a:lnTo>
                    <a:pt x="638900" y="1669"/>
                  </a:lnTo>
                  <a:lnTo>
                    <a:pt x="644505" y="1591"/>
                  </a:lnTo>
                  <a:lnTo>
                    <a:pt x="650109" y="1517"/>
                  </a:lnTo>
                  <a:lnTo>
                    <a:pt x="655713" y="1446"/>
                  </a:lnTo>
                  <a:lnTo>
                    <a:pt x="661318" y="1379"/>
                  </a:lnTo>
                  <a:lnTo>
                    <a:pt x="666922" y="1314"/>
                  </a:lnTo>
                  <a:lnTo>
                    <a:pt x="672527" y="1252"/>
                  </a:lnTo>
                  <a:lnTo>
                    <a:pt x="678131" y="1194"/>
                  </a:lnTo>
                  <a:lnTo>
                    <a:pt x="683735" y="1137"/>
                  </a:lnTo>
                  <a:lnTo>
                    <a:pt x="689340" y="1084"/>
                  </a:lnTo>
                  <a:lnTo>
                    <a:pt x="694944" y="1033"/>
                  </a:lnTo>
                  <a:lnTo>
                    <a:pt x="700549" y="984"/>
                  </a:lnTo>
                  <a:lnTo>
                    <a:pt x="706153" y="937"/>
                  </a:lnTo>
                  <a:lnTo>
                    <a:pt x="711757" y="893"/>
                  </a:lnTo>
                  <a:lnTo>
                    <a:pt x="717362" y="851"/>
                  </a:lnTo>
                  <a:lnTo>
                    <a:pt x="722966" y="810"/>
                  </a:lnTo>
                  <a:lnTo>
                    <a:pt x="728571" y="772"/>
                  </a:lnTo>
                  <a:lnTo>
                    <a:pt x="734175" y="735"/>
                  </a:lnTo>
                  <a:lnTo>
                    <a:pt x="739779" y="700"/>
                  </a:lnTo>
                  <a:lnTo>
                    <a:pt x="745384" y="666"/>
                  </a:lnTo>
                  <a:lnTo>
                    <a:pt x="750988" y="634"/>
                  </a:lnTo>
                  <a:lnTo>
                    <a:pt x="756593" y="604"/>
                  </a:lnTo>
                  <a:lnTo>
                    <a:pt x="762197" y="575"/>
                  </a:lnTo>
                  <a:lnTo>
                    <a:pt x="767801" y="547"/>
                  </a:lnTo>
                  <a:lnTo>
                    <a:pt x="773406" y="521"/>
                  </a:lnTo>
                  <a:lnTo>
                    <a:pt x="779010" y="496"/>
                  </a:lnTo>
                  <a:lnTo>
                    <a:pt x="784615" y="472"/>
                  </a:lnTo>
                  <a:lnTo>
                    <a:pt x="790219" y="449"/>
                  </a:lnTo>
                  <a:lnTo>
                    <a:pt x="795823" y="427"/>
                  </a:lnTo>
                  <a:lnTo>
                    <a:pt x="801428" y="407"/>
                  </a:lnTo>
                  <a:lnTo>
                    <a:pt x="807032" y="387"/>
                  </a:lnTo>
                  <a:lnTo>
                    <a:pt x="812636" y="368"/>
                  </a:lnTo>
                  <a:lnTo>
                    <a:pt x="818241" y="350"/>
                  </a:lnTo>
                  <a:lnTo>
                    <a:pt x="823845" y="333"/>
                  </a:lnTo>
                  <a:lnTo>
                    <a:pt x="829450" y="317"/>
                  </a:lnTo>
                  <a:lnTo>
                    <a:pt x="835054" y="301"/>
                  </a:lnTo>
                  <a:lnTo>
                    <a:pt x="840658" y="286"/>
                  </a:lnTo>
                  <a:lnTo>
                    <a:pt x="846263" y="272"/>
                  </a:lnTo>
                  <a:lnTo>
                    <a:pt x="851867" y="259"/>
                  </a:lnTo>
                  <a:lnTo>
                    <a:pt x="857472" y="246"/>
                  </a:lnTo>
                  <a:lnTo>
                    <a:pt x="863076" y="234"/>
                  </a:lnTo>
                  <a:lnTo>
                    <a:pt x="868680" y="223"/>
                  </a:lnTo>
                  <a:lnTo>
                    <a:pt x="874285" y="212"/>
                  </a:lnTo>
                  <a:lnTo>
                    <a:pt x="879889" y="201"/>
                  </a:lnTo>
                  <a:lnTo>
                    <a:pt x="885494" y="191"/>
                  </a:lnTo>
                  <a:lnTo>
                    <a:pt x="891098" y="182"/>
                  </a:lnTo>
                  <a:lnTo>
                    <a:pt x="896702" y="173"/>
                  </a:lnTo>
                  <a:lnTo>
                    <a:pt x="902307" y="164"/>
                  </a:lnTo>
                  <a:lnTo>
                    <a:pt x="907911" y="156"/>
                  </a:lnTo>
                  <a:lnTo>
                    <a:pt x="913516" y="148"/>
                  </a:lnTo>
                  <a:lnTo>
                    <a:pt x="919120" y="141"/>
                  </a:lnTo>
                  <a:lnTo>
                    <a:pt x="924724" y="133"/>
                  </a:lnTo>
                  <a:lnTo>
                    <a:pt x="930329" y="127"/>
                  </a:lnTo>
                  <a:lnTo>
                    <a:pt x="935933" y="120"/>
                  </a:lnTo>
                  <a:lnTo>
                    <a:pt x="941538" y="114"/>
                  </a:lnTo>
                  <a:lnTo>
                    <a:pt x="947142" y="109"/>
                  </a:lnTo>
                  <a:lnTo>
                    <a:pt x="952746" y="103"/>
                  </a:lnTo>
                  <a:lnTo>
                    <a:pt x="958351" y="98"/>
                  </a:lnTo>
                  <a:lnTo>
                    <a:pt x="963955" y="93"/>
                  </a:lnTo>
                  <a:lnTo>
                    <a:pt x="969559" y="88"/>
                  </a:lnTo>
                  <a:lnTo>
                    <a:pt x="975164" y="84"/>
                  </a:lnTo>
                  <a:lnTo>
                    <a:pt x="980768" y="79"/>
                  </a:lnTo>
                  <a:lnTo>
                    <a:pt x="986373" y="75"/>
                  </a:lnTo>
                  <a:lnTo>
                    <a:pt x="991977" y="71"/>
                  </a:lnTo>
                  <a:lnTo>
                    <a:pt x="997581" y="68"/>
                  </a:lnTo>
                  <a:lnTo>
                    <a:pt x="1003186" y="64"/>
                  </a:lnTo>
                  <a:lnTo>
                    <a:pt x="1008790" y="61"/>
                  </a:lnTo>
                  <a:lnTo>
                    <a:pt x="1014395" y="58"/>
                  </a:lnTo>
                  <a:lnTo>
                    <a:pt x="1019999" y="55"/>
                  </a:lnTo>
                  <a:lnTo>
                    <a:pt x="1025603" y="52"/>
                  </a:lnTo>
                  <a:lnTo>
                    <a:pt x="1031208" y="49"/>
                  </a:lnTo>
                  <a:lnTo>
                    <a:pt x="1036812" y="47"/>
                  </a:lnTo>
                  <a:lnTo>
                    <a:pt x="1042417" y="44"/>
                  </a:lnTo>
                  <a:lnTo>
                    <a:pt x="1048021" y="42"/>
                  </a:lnTo>
                  <a:lnTo>
                    <a:pt x="1053625" y="40"/>
                  </a:lnTo>
                  <a:lnTo>
                    <a:pt x="1059230" y="38"/>
                  </a:lnTo>
                  <a:lnTo>
                    <a:pt x="1064834" y="36"/>
                  </a:lnTo>
                  <a:lnTo>
                    <a:pt x="1070439" y="34"/>
                  </a:lnTo>
                  <a:lnTo>
                    <a:pt x="1076043" y="32"/>
                  </a:lnTo>
                  <a:lnTo>
                    <a:pt x="1081647" y="30"/>
                  </a:lnTo>
                  <a:lnTo>
                    <a:pt x="1087252" y="29"/>
                  </a:lnTo>
                  <a:lnTo>
                    <a:pt x="1092856" y="27"/>
                  </a:lnTo>
                  <a:lnTo>
                    <a:pt x="1098461" y="26"/>
                  </a:lnTo>
                  <a:lnTo>
                    <a:pt x="1104065" y="24"/>
                  </a:lnTo>
                  <a:lnTo>
                    <a:pt x="1109669" y="23"/>
                  </a:lnTo>
                  <a:lnTo>
                    <a:pt x="1115274" y="22"/>
                  </a:lnTo>
                  <a:lnTo>
                    <a:pt x="1120878" y="20"/>
                  </a:lnTo>
                  <a:lnTo>
                    <a:pt x="1126482" y="19"/>
                  </a:lnTo>
                  <a:lnTo>
                    <a:pt x="1132087" y="18"/>
                  </a:lnTo>
                  <a:lnTo>
                    <a:pt x="1137691" y="17"/>
                  </a:lnTo>
                  <a:lnTo>
                    <a:pt x="1143296" y="16"/>
                  </a:lnTo>
                  <a:lnTo>
                    <a:pt x="1148900" y="15"/>
                  </a:lnTo>
                  <a:lnTo>
                    <a:pt x="1154504" y="15"/>
                  </a:lnTo>
                  <a:lnTo>
                    <a:pt x="1160109" y="14"/>
                  </a:lnTo>
                  <a:lnTo>
                    <a:pt x="1165713" y="13"/>
                  </a:lnTo>
                  <a:lnTo>
                    <a:pt x="1171318" y="12"/>
                  </a:lnTo>
                  <a:lnTo>
                    <a:pt x="1176922" y="12"/>
                  </a:lnTo>
                  <a:lnTo>
                    <a:pt x="1182526" y="11"/>
                  </a:lnTo>
                  <a:lnTo>
                    <a:pt x="1188131" y="10"/>
                  </a:lnTo>
                  <a:lnTo>
                    <a:pt x="1193735" y="10"/>
                  </a:lnTo>
                  <a:lnTo>
                    <a:pt x="1199340" y="9"/>
                  </a:lnTo>
                  <a:lnTo>
                    <a:pt x="1204944" y="9"/>
                  </a:lnTo>
                  <a:lnTo>
                    <a:pt x="1210548" y="8"/>
                  </a:lnTo>
                  <a:lnTo>
                    <a:pt x="1216153" y="8"/>
                  </a:lnTo>
                  <a:lnTo>
                    <a:pt x="1221757" y="7"/>
                  </a:lnTo>
                  <a:lnTo>
                    <a:pt x="1227362" y="7"/>
                  </a:lnTo>
                  <a:lnTo>
                    <a:pt x="1232966" y="6"/>
                  </a:lnTo>
                  <a:lnTo>
                    <a:pt x="1238570" y="6"/>
                  </a:lnTo>
                  <a:lnTo>
                    <a:pt x="1244175" y="6"/>
                  </a:lnTo>
                  <a:lnTo>
                    <a:pt x="1249779" y="5"/>
                  </a:lnTo>
                  <a:lnTo>
                    <a:pt x="1255384" y="5"/>
                  </a:lnTo>
                  <a:lnTo>
                    <a:pt x="1260988" y="5"/>
                  </a:lnTo>
                  <a:lnTo>
                    <a:pt x="1266592" y="4"/>
                  </a:lnTo>
                  <a:lnTo>
                    <a:pt x="1272197" y="4"/>
                  </a:lnTo>
                  <a:lnTo>
                    <a:pt x="1277801" y="4"/>
                  </a:lnTo>
                  <a:lnTo>
                    <a:pt x="1283406" y="4"/>
                  </a:lnTo>
                  <a:lnTo>
                    <a:pt x="1289010" y="3"/>
                  </a:lnTo>
                  <a:lnTo>
                    <a:pt x="1294614" y="3"/>
                  </a:lnTo>
                  <a:lnTo>
                    <a:pt x="1300219" y="3"/>
                  </a:lnTo>
                  <a:lnTo>
                    <a:pt x="1305823" y="3"/>
                  </a:lnTo>
                  <a:lnTo>
                    <a:pt x="1311427" y="3"/>
                  </a:lnTo>
                  <a:lnTo>
                    <a:pt x="1317032" y="2"/>
                  </a:lnTo>
                  <a:lnTo>
                    <a:pt x="1322636" y="2"/>
                  </a:lnTo>
                  <a:lnTo>
                    <a:pt x="1328241" y="2"/>
                  </a:lnTo>
                  <a:lnTo>
                    <a:pt x="1333845" y="2"/>
                  </a:lnTo>
                  <a:lnTo>
                    <a:pt x="1339449" y="2"/>
                  </a:lnTo>
                  <a:lnTo>
                    <a:pt x="1345054" y="2"/>
                  </a:lnTo>
                  <a:lnTo>
                    <a:pt x="1350658" y="1"/>
                  </a:lnTo>
                  <a:lnTo>
                    <a:pt x="1356263" y="1"/>
                  </a:lnTo>
                  <a:lnTo>
                    <a:pt x="1361867" y="1"/>
                  </a:lnTo>
                  <a:lnTo>
                    <a:pt x="1367471" y="1"/>
                  </a:lnTo>
                  <a:lnTo>
                    <a:pt x="1373076" y="1"/>
                  </a:lnTo>
                  <a:lnTo>
                    <a:pt x="1378680" y="1"/>
                  </a:lnTo>
                  <a:lnTo>
                    <a:pt x="1384285" y="1"/>
                  </a:lnTo>
                  <a:lnTo>
                    <a:pt x="1389889" y="1"/>
                  </a:lnTo>
                  <a:lnTo>
                    <a:pt x="1395493" y="1"/>
                  </a:lnTo>
                  <a:lnTo>
                    <a:pt x="1401098" y="1"/>
                  </a:lnTo>
                  <a:lnTo>
                    <a:pt x="1406702" y="1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1"/>
                  </a:lnTo>
                  <a:lnTo>
                    <a:pt x="1591647" y="1"/>
                  </a:lnTo>
                  <a:lnTo>
                    <a:pt x="1586043" y="1"/>
                  </a:lnTo>
                  <a:lnTo>
                    <a:pt x="1580438" y="1"/>
                  </a:lnTo>
                  <a:lnTo>
                    <a:pt x="1574834" y="1"/>
                  </a:lnTo>
                  <a:lnTo>
                    <a:pt x="1569230" y="1"/>
                  </a:lnTo>
                  <a:lnTo>
                    <a:pt x="1563625" y="1"/>
                  </a:lnTo>
                  <a:lnTo>
                    <a:pt x="1558021" y="1"/>
                  </a:lnTo>
                  <a:lnTo>
                    <a:pt x="1552416" y="2"/>
                  </a:lnTo>
                  <a:lnTo>
                    <a:pt x="1546812" y="2"/>
                  </a:lnTo>
                  <a:lnTo>
                    <a:pt x="1541208" y="2"/>
                  </a:lnTo>
                  <a:lnTo>
                    <a:pt x="1535603" y="2"/>
                  </a:lnTo>
                  <a:lnTo>
                    <a:pt x="1529999" y="2"/>
                  </a:lnTo>
                  <a:lnTo>
                    <a:pt x="1524394" y="2"/>
                  </a:lnTo>
                  <a:lnTo>
                    <a:pt x="1518790" y="3"/>
                  </a:lnTo>
                  <a:lnTo>
                    <a:pt x="1513186" y="3"/>
                  </a:lnTo>
                  <a:lnTo>
                    <a:pt x="1507581" y="3"/>
                  </a:lnTo>
                  <a:lnTo>
                    <a:pt x="1501977" y="3"/>
                  </a:lnTo>
                  <a:lnTo>
                    <a:pt x="1496372" y="3"/>
                  </a:lnTo>
                  <a:lnTo>
                    <a:pt x="1490768" y="4"/>
                  </a:lnTo>
                  <a:lnTo>
                    <a:pt x="1485164" y="4"/>
                  </a:lnTo>
                  <a:lnTo>
                    <a:pt x="1479559" y="4"/>
                  </a:lnTo>
                  <a:lnTo>
                    <a:pt x="1473955" y="4"/>
                  </a:lnTo>
                  <a:lnTo>
                    <a:pt x="1468350" y="5"/>
                  </a:lnTo>
                  <a:lnTo>
                    <a:pt x="1462746" y="5"/>
                  </a:lnTo>
                  <a:lnTo>
                    <a:pt x="1457142" y="5"/>
                  </a:lnTo>
                  <a:lnTo>
                    <a:pt x="1451537" y="6"/>
                  </a:lnTo>
                  <a:lnTo>
                    <a:pt x="1445933" y="6"/>
                  </a:lnTo>
                  <a:lnTo>
                    <a:pt x="1440329" y="6"/>
                  </a:lnTo>
                  <a:lnTo>
                    <a:pt x="1434724" y="7"/>
                  </a:lnTo>
                  <a:lnTo>
                    <a:pt x="1429120" y="7"/>
                  </a:lnTo>
                  <a:lnTo>
                    <a:pt x="1423515" y="7"/>
                  </a:lnTo>
                  <a:lnTo>
                    <a:pt x="1417911" y="8"/>
                  </a:lnTo>
                  <a:lnTo>
                    <a:pt x="1412307" y="8"/>
                  </a:lnTo>
                  <a:lnTo>
                    <a:pt x="1406702" y="9"/>
                  </a:lnTo>
                  <a:lnTo>
                    <a:pt x="1401098" y="9"/>
                  </a:lnTo>
                  <a:lnTo>
                    <a:pt x="1395493" y="9"/>
                  </a:lnTo>
                  <a:lnTo>
                    <a:pt x="1389889" y="10"/>
                  </a:lnTo>
                  <a:lnTo>
                    <a:pt x="1384285" y="10"/>
                  </a:lnTo>
                  <a:lnTo>
                    <a:pt x="1378680" y="11"/>
                  </a:lnTo>
                  <a:lnTo>
                    <a:pt x="1373076" y="11"/>
                  </a:lnTo>
                  <a:lnTo>
                    <a:pt x="1367471" y="12"/>
                  </a:lnTo>
                  <a:lnTo>
                    <a:pt x="1361867" y="13"/>
                  </a:lnTo>
                  <a:lnTo>
                    <a:pt x="1356263" y="13"/>
                  </a:lnTo>
                  <a:lnTo>
                    <a:pt x="1350658" y="14"/>
                  </a:lnTo>
                  <a:lnTo>
                    <a:pt x="1345054" y="14"/>
                  </a:lnTo>
                  <a:lnTo>
                    <a:pt x="1339449" y="15"/>
                  </a:lnTo>
                  <a:lnTo>
                    <a:pt x="1333845" y="16"/>
                  </a:lnTo>
                  <a:lnTo>
                    <a:pt x="1328241" y="17"/>
                  </a:lnTo>
                  <a:lnTo>
                    <a:pt x="1322636" y="17"/>
                  </a:lnTo>
                  <a:lnTo>
                    <a:pt x="1317032" y="18"/>
                  </a:lnTo>
                  <a:lnTo>
                    <a:pt x="1311427" y="19"/>
                  </a:lnTo>
                  <a:lnTo>
                    <a:pt x="1305823" y="20"/>
                  </a:lnTo>
                  <a:lnTo>
                    <a:pt x="1300219" y="21"/>
                  </a:lnTo>
                  <a:lnTo>
                    <a:pt x="1294614" y="22"/>
                  </a:lnTo>
                  <a:lnTo>
                    <a:pt x="1289010" y="23"/>
                  </a:lnTo>
                  <a:lnTo>
                    <a:pt x="1283406" y="24"/>
                  </a:lnTo>
                  <a:lnTo>
                    <a:pt x="1277801" y="25"/>
                  </a:lnTo>
                  <a:lnTo>
                    <a:pt x="1272197" y="26"/>
                  </a:lnTo>
                  <a:lnTo>
                    <a:pt x="1266592" y="27"/>
                  </a:lnTo>
                  <a:lnTo>
                    <a:pt x="1260988" y="28"/>
                  </a:lnTo>
                  <a:lnTo>
                    <a:pt x="1255384" y="29"/>
                  </a:lnTo>
                  <a:lnTo>
                    <a:pt x="1249779" y="30"/>
                  </a:lnTo>
                  <a:lnTo>
                    <a:pt x="1244175" y="32"/>
                  </a:lnTo>
                  <a:lnTo>
                    <a:pt x="1238570" y="33"/>
                  </a:lnTo>
                  <a:lnTo>
                    <a:pt x="1232966" y="35"/>
                  </a:lnTo>
                  <a:lnTo>
                    <a:pt x="1227362" y="36"/>
                  </a:lnTo>
                  <a:lnTo>
                    <a:pt x="1221757" y="38"/>
                  </a:lnTo>
                  <a:lnTo>
                    <a:pt x="1216153" y="39"/>
                  </a:lnTo>
                  <a:lnTo>
                    <a:pt x="1210548" y="41"/>
                  </a:lnTo>
                  <a:lnTo>
                    <a:pt x="1204944" y="43"/>
                  </a:lnTo>
                  <a:lnTo>
                    <a:pt x="1199340" y="44"/>
                  </a:lnTo>
                  <a:lnTo>
                    <a:pt x="1193735" y="46"/>
                  </a:lnTo>
                  <a:lnTo>
                    <a:pt x="1188131" y="48"/>
                  </a:lnTo>
                  <a:lnTo>
                    <a:pt x="1182526" y="50"/>
                  </a:lnTo>
                  <a:lnTo>
                    <a:pt x="1176922" y="53"/>
                  </a:lnTo>
                  <a:lnTo>
                    <a:pt x="1171318" y="55"/>
                  </a:lnTo>
                  <a:lnTo>
                    <a:pt x="1165713" y="57"/>
                  </a:lnTo>
                  <a:lnTo>
                    <a:pt x="1160109" y="59"/>
                  </a:lnTo>
                  <a:lnTo>
                    <a:pt x="1154504" y="62"/>
                  </a:lnTo>
                  <a:lnTo>
                    <a:pt x="1148900" y="64"/>
                  </a:lnTo>
                  <a:lnTo>
                    <a:pt x="1143296" y="67"/>
                  </a:lnTo>
                  <a:lnTo>
                    <a:pt x="1137691" y="70"/>
                  </a:lnTo>
                  <a:lnTo>
                    <a:pt x="1132087" y="73"/>
                  </a:lnTo>
                  <a:lnTo>
                    <a:pt x="1126482" y="76"/>
                  </a:lnTo>
                  <a:lnTo>
                    <a:pt x="1120878" y="79"/>
                  </a:lnTo>
                  <a:lnTo>
                    <a:pt x="1115274" y="82"/>
                  </a:lnTo>
                  <a:lnTo>
                    <a:pt x="1109669" y="86"/>
                  </a:lnTo>
                  <a:lnTo>
                    <a:pt x="1104065" y="89"/>
                  </a:lnTo>
                  <a:lnTo>
                    <a:pt x="1098461" y="93"/>
                  </a:lnTo>
                  <a:lnTo>
                    <a:pt x="1092856" y="97"/>
                  </a:lnTo>
                  <a:lnTo>
                    <a:pt x="1087252" y="101"/>
                  </a:lnTo>
                  <a:lnTo>
                    <a:pt x="1081647" y="105"/>
                  </a:lnTo>
                  <a:lnTo>
                    <a:pt x="1076043" y="109"/>
                  </a:lnTo>
                  <a:lnTo>
                    <a:pt x="1070439" y="114"/>
                  </a:lnTo>
                  <a:lnTo>
                    <a:pt x="1064834" y="118"/>
                  </a:lnTo>
                  <a:lnTo>
                    <a:pt x="1059230" y="123"/>
                  </a:lnTo>
                  <a:lnTo>
                    <a:pt x="1053625" y="128"/>
                  </a:lnTo>
                  <a:lnTo>
                    <a:pt x="1048021" y="133"/>
                  </a:lnTo>
                  <a:lnTo>
                    <a:pt x="1042417" y="139"/>
                  </a:lnTo>
                  <a:lnTo>
                    <a:pt x="1036812" y="145"/>
                  </a:lnTo>
                  <a:lnTo>
                    <a:pt x="1031208" y="150"/>
                  </a:lnTo>
                  <a:lnTo>
                    <a:pt x="1025603" y="157"/>
                  </a:lnTo>
                  <a:lnTo>
                    <a:pt x="1019999" y="163"/>
                  </a:lnTo>
                  <a:lnTo>
                    <a:pt x="1014395" y="170"/>
                  </a:lnTo>
                  <a:lnTo>
                    <a:pt x="1008790" y="177"/>
                  </a:lnTo>
                  <a:lnTo>
                    <a:pt x="1003186" y="184"/>
                  </a:lnTo>
                  <a:lnTo>
                    <a:pt x="997581" y="191"/>
                  </a:lnTo>
                  <a:lnTo>
                    <a:pt x="991977" y="199"/>
                  </a:lnTo>
                  <a:lnTo>
                    <a:pt x="986373" y="207"/>
                  </a:lnTo>
                  <a:lnTo>
                    <a:pt x="980768" y="216"/>
                  </a:lnTo>
                  <a:lnTo>
                    <a:pt x="975164" y="224"/>
                  </a:lnTo>
                  <a:lnTo>
                    <a:pt x="969559" y="234"/>
                  </a:lnTo>
                  <a:lnTo>
                    <a:pt x="963955" y="243"/>
                  </a:lnTo>
                  <a:lnTo>
                    <a:pt x="958351" y="253"/>
                  </a:lnTo>
                  <a:lnTo>
                    <a:pt x="952746" y="263"/>
                  </a:lnTo>
                  <a:lnTo>
                    <a:pt x="947142" y="274"/>
                  </a:lnTo>
                  <a:lnTo>
                    <a:pt x="941538" y="285"/>
                  </a:lnTo>
                  <a:lnTo>
                    <a:pt x="935933" y="297"/>
                  </a:lnTo>
                  <a:lnTo>
                    <a:pt x="930329" y="309"/>
                  </a:lnTo>
                  <a:lnTo>
                    <a:pt x="924724" y="321"/>
                  </a:lnTo>
                  <a:lnTo>
                    <a:pt x="919120" y="335"/>
                  </a:lnTo>
                  <a:lnTo>
                    <a:pt x="913516" y="348"/>
                  </a:lnTo>
                  <a:lnTo>
                    <a:pt x="907911" y="362"/>
                  </a:lnTo>
                  <a:lnTo>
                    <a:pt x="902307" y="377"/>
                  </a:lnTo>
                  <a:lnTo>
                    <a:pt x="896702" y="393"/>
                  </a:lnTo>
                  <a:lnTo>
                    <a:pt x="891098" y="409"/>
                  </a:lnTo>
                  <a:lnTo>
                    <a:pt x="885494" y="425"/>
                  </a:lnTo>
                  <a:lnTo>
                    <a:pt x="879889" y="443"/>
                  </a:lnTo>
                  <a:lnTo>
                    <a:pt x="874285" y="461"/>
                  </a:lnTo>
                  <a:lnTo>
                    <a:pt x="868680" y="480"/>
                  </a:lnTo>
                  <a:lnTo>
                    <a:pt x="863076" y="499"/>
                  </a:lnTo>
                  <a:lnTo>
                    <a:pt x="857472" y="520"/>
                  </a:lnTo>
                  <a:lnTo>
                    <a:pt x="851867" y="541"/>
                  </a:lnTo>
                  <a:lnTo>
                    <a:pt x="846263" y="563"/>
                  </a:lnTo>
                  <a:lnTo>
                    <a:pt x="840658" y="586"/>
                  </a:lnTo>
                  <a:lnTo>
                    <a:pt x="835054" y="610"/>
                  </a:lnTo>
                  <a:lnTo>
                    <a:pt x="829450" y="636"/>
                  </a:lnTo>
                  <a:lnTo>
                    <a:pt x="823845" y="662"/>
                  </a:lnTo>
                  <a:lnTo>
                    <a:pt x="818241" y="689"/>
                  </a:lnTo>
                  <a:lnTo>
                    <a:pt x="812636" y="717"/>
                  </a:lnTo>
                  <a:lnTo>
                    <a:pt x="807032" y="747"/>
                  </a:lnTo>
                  <a:lnTo>
                    <a:pt x="801428" y="777"/>
                  </a:lnTo>
                  <a:lnTo>
                    <a:pt x="795823" y="809"/>
                  </a:lnTo>
                  <a:lnTo>
                    <a:pt x="790219" y="843"/>
                  </a:lnTo>
                  <a:lnTo>
                    <a:pt x="784615" y="878"/>
                  </a:lnTo>
                  <a:lnTo>
                    <a:pt x="779010" y="914"/>
                  </a:lnTo>
                  <a:lnTo>
                    <a:pt x="773406" y="952"/>
                  </a:lnTo>
                  <a:lnTo>
                    <a:pt x="767801" y="991"/>
                  </a:lnTo>
                  <a:lnTo>
                    <a:pt x="762197" y="1032"/>
                  </a:lnTo>
                  <a:lnTo>
                    <a:pt x="756593" y="1075"/>
                  </a:lnTo>
                  <a:lnTo>
                    <a:pt x="750988" y="1119"/>
                  </a:lnTo>
                  <a:lnTo>
                    <a:pt x="745384" y="1165"/>
                  </a:lnTo>
                  <a:lnTo>
                    <a:pt x="739779" y="1214"/>
                  </a:lnTo>
                  <a:lnTo>
                    <a:pt x="734175" y="1264"/>
                  </a:lnTo>
                  <a:lnTo>
                    <a:pt x="728571" y="1316"/>
                  </a:lnTo>
                  <a:lnTo>
                    <a:pt x="722966" y="1371"/>
                  </a:lnTo>
                  <a:lnTo>
                    <a:pt x="717362" y="1428"/>
                  </a:lnTo>
                  <a:lnTo>
                    <a:pt x="711757" y="1487"/>
                  </a:lnTo>
                  <a:lnTo>
                    <a:pt x="706153" y="1549"/>
                  </a:lnTo>
                  <a:lnTo>
                    <a:pt x="700549" y="1614"/>
                  </a:lnTo>
                  <a:lnTo>
                    <a:pt x="694944" y="1681"/>
                  </a:lnTo>
                  <a:lnTo>
                    <a:pt x="689340" y="1751"/>
                  </a:lnTo>
                  <a:lnTo>
                    <a:pt x="683735" y="1824"/>
                  </a:lnTo>
                  <a:lnTo>
                    <a:pt x="678131" y="1900"/>
                  </a:lnTo>
                  <a:lnTo>
                    <a:pt x="672527" y="1979"/>
                  </a:lnTo>
                  <a:lnTo>
                    <a:pt x="666922" y="2062"/>
                  </a:lnTo>
                  <a:lnTo>
                    <a:pt x="661318" y="2148"/>
                  </a:lnTo>
                  <a:lnTo>
                    <a:pt x="655713" y="2237"/>
                  </a:lnTo>
                  <a:lnTo>
                    <a:pt x="650109" y="2331"/>
                  </a:lnTo>
                  <a:lnTo>
                    <a:pt x="644505" y="2428"/>
                  </a:lnTo>
                  <a:lnTo>
                    <a:pt x="638900" y="2530"/>
                  </a:lnTo>
                  <a:lnTo>
                    <a:pt x="633296" y="2635"/>
                  </a:lnTo>
                  <a:lnTo>
                    <a:pt x="627692" y="2745"/>
                  </a:lnTo>
                  <a:lnTo>
                    <a:pt x="622087" y="2860"/>
                  </a:lnTo>
                  <a:lnTo>
                    <a:pt x="616483" y="2980"/>
                  </a:lnTo>
                  <a:lnTo>
                    <a:pt x="610878" y="3105"/>
                  </a:lnTo>
                  <a:lnTo>
                    <a:pt x="605274" y="3234"/>
                  </a:lnTo>
                  <a:lnTo>
                    <a:pt x="599670" y="3370"/>
                  </a:lnTo>
                  <a:lnTo>
                    <a:pt x="594065" y="3511"/>
                  </a:lnTo>
                  <a:lnTo>
                    <a:pt x="588461" y="3658"/>
                  </a:lnTo>
                  <a:lnTo>
                    <a:pt x="582856" y="3811"/>
                  </a:lnTo>
                  <a:lnTo>
                    <a:pt x="577252" y="3970"/>
                  </a:lnTo>
                  <a:lnTo>
                    <a:pt x="571648" y="4136"/>
                  </a:lnTo>
                  <a:lnTo>
                    <a:pt x="566043" y="4309"/>
                  </a:lnTo>
                  <a:lnTo>
                    <a:pt x="560439" y="4490"/>
                  </a:lnTo>
                  <a:lnTo>
                    <a:pt x="554834" y="4677"/>
                  </a:lnTo>
                  <a:lnTo>
                    <a:pt x="549230" y="4873"/>
                  </a:lnTo>
                  <a:lnTo>
                    <a:pt x="543626" y="5077"/>
                  </a:lnTo>
                  <a:lnTo>
                    <a:pt x="538021" y="5289"/>
                  </a:lnTo>
                  <a:lnTo>
                    <a:pt x="532417" y="5510"/>
                  </a:lnTo>
                  <a:lnTo>
                    <a:pt x="526812" y="5740"/>
                  </a:lnTo>
                  <a:lnTo>
                    <a:pt x="521208" y="5979"/>
                  </a:lnTo>
                  <a:lnTo>
                    <a:pt x="515604" y="6229"/>
                  </a:lnTo>
                  <a:lnTo>
                    <a:pt x="509999" y="6489"/>
                  </a:lnTo>
                  <a:lnTo>
                    <a:pt x="504395" y="6759"/>
                  </a:lnTo>
                  <a:lnTo>
                    <a:pt x="498790" y="7040"/>
                  </a:lnTo>
                  <a:lnTo>
                    <a:pt x="493186" y="7333"/>
                  </a:lnTo>
                  <a:lnTo>
                    <a:pt x="487582" y="7638"/>
                  </a:lnTo>
                  <a:lnTo>
                    <a:pt x="481977" y="7955"/>
                  </a:lnTo>
                  <a:lnTo>
                    <a:pt x="476373" y="8286"/>
                  </a:lnTo>
                  <a:lnTo>
                    <a:pt x="470769" y="8629"/>
                  </a:lnTo>
                  <a:lnTo>
                    <a:pt x="465164" y="8987"/>
                  </a:lnTo>
                  <a:lnTo>
                    <a:pt x="459560" y="9358"/>
                  </a:lnTo>
                  <a:lnTo>
                    <a:pt x="453955" y="9745"/>
                  </a:lnTo>
                  <a:lnTo>
                    <a:pt x="448351" y="10147"/>
                  </a:lnTo>
                  <a:lnTo>
                    <a:pt x="442747" y="10565"/>
                  </a:lnTo>
                  <a:lnTo>
                    <a:pt x="437142" y="11000"/>
                  </a:lnTo>
                  <a:lnTo>
                    <a:pt x="431538" y="11452"/>
                  </a:lnTo>
                  <a:lnTo>
                    <a:pt x="425933" y="11922"/>
                  </a:lnTo>
                  <a:lnTo>
                    <a:pt x="420329" y="12410"/>
                  </a:lnTo>
                  <a:lnTo>
                    <a:pt x="414725" y="12917"/>
                  </a:lnTo>
                  <a:lnTo>
                    <a:pt x="409120" y="13444"/>
                  </a:lnTo>
                  <a:lnTo>
                    <a:pt x="403516" y="13992"/>
                  </a:lnTo>
                  <a:lnTo>
                    <a:pt x="397911" y="14560"/>
                  </a:lnTo>
                  <a:lnTo>
                    <a:pt x="392307" y="15151"/>
                  </a:lnTo>
                  <a:lnTo>
                    <a:pt x="386703" y="15764"/>
                  </a:lnTo>
                  <a:lnTo>
                    <a:pt x="381098" y="16400"/>
                  </a:lnTo>
                  <a:lnTo>
                    <a:pt x="375494" y="17060"/>
                  </a:lnTo>
                  <a:lnTo>
                    <a:pt x="369889" y="17745"/>
                  </a:lnTo>
                  <a:lnTo>
                    <a:pt x="364285" y="18456"/>
                  </a:lnTo>
                  <a:lnTo>
                    <a:pt x="358681" y="19193"/>
                  </a:lnTo>
                  <a:lnTo>
                    <a:pt x="353076" y="19957"/>
                  </a:lnTo>
                  <a:lnTo>
                    <a:pt x="347472" y="20748"/>
                  </a:lnTo>
                  <a:lnTo>
                    <a:pt x="341867" y="21569"/>
                  </a:lnTo>
                  <a:lnTo>
                    <a:pt x="336263" y="22419"/>
                  </a:lnTo>
                  <a:lnTo>
                    <a:pt x="330659" y="23300"/>
                  </a:lnTo>
                  <a:lnTo>
                    <a:pt x="325054" y="24211"/>
                  </a:lnTo>
                  <a:lnTo>
                    <a:pt x="319450" y="25155"/>
                  </a:lnTo>
                  <a:lnTo>
                    <a:pt x="313846" y="26131"/>
                  </a:lnTo>
                  <a:lnTo>
                    <a:pt x="308241" y="27141"/>
                  </a:lnTo>
                  <a:lnTo>
                    <a:pt x="302637" y="28185"/>
                  </a:lnTo>
                  <a:lnTo>
                    <a:pt x="297032" y="29264"/>
                  </a:lnTo>
                  <a:lnTo>
                    <a:pt x="291428" y="30379"/>
                  </a:lnTo>
                  <a:lnTo>
                    <a:pt x="285824" y="31531"/>
                  </a:lnTo>
                  <a:lnTo>
                    <a:pt x="280219" y="32721"/>
                  </a:lnTo>
                  <a:lnTo>
                    <a:pt x="274615" y="33948"/>
                  </a:lnTo>
                  <a:lnTo>
                    <a:pt x="269010" y="35214"/>
                  </a:lnTo>
                  <a:lnTo>
                    <a:pt x="263406" y="36520"/>
                  </a:lnTo>
                  <a:lnTo>
                    <a:pt x="257802" y="37865"/>
                  </a:lnTo>
                  <a:lnTo>
                    <a:pt x="252197" y="39252"/>
                  </a:lnTo>
                  <a:lnTo>
                    <a:pt x="246593" y="40679"/>
                  </a:lnTo>
                  <a:lnTo>
                    <a:pt x="240988" y="42148"/>
                  </a:lnTo>
                  <a:lnTo>
                    <a:pt x="235384" y="43659"/>
                  </a:lnTo>
                  <a:lnTo>
                    <a:pt x="229780" y="45213"/>
                  </a:lnTo>
                  <a:lnTo>
                    <a:pt x="224175" y="46809"/>
                  </a:lnTo>
                  <a:lnTo>
                    <a:pt x="218571" y="48448"/>
                  </a:lnTo>
                  <a:lnTo>
                    <a:pt x="212966" y="50130"/>
                  </a:lnTo>
                  <a:lnTo>
                    <a:pt x="207362" y="51855"/>
                  </a:lnTo>
                  <a:lnTo>
                    <a:pt x="201758" y="53624"/>
                  </a:lnTo>
                  <a:lnTo>
                    <a:pt x="196153" y="55436"/>
                  </a:lnTo>
                  <a:lnTo>
                    <a:pt x="190549" y="57290"/>
                  </a:lnTo>
                  <a:lnTo>
                    <a:pt x="184944" y="59187"/>
                  </a:lnTo>
                  <a:lnTo>
                    <a:pt x="179340" y="61126"/>
                  </a:lnTo>
                  <a:lnTo>
                    <a:pt x="173736" y="63106"/>
                  </a:lnTo>
                  <a:lnTo>
                    <a:pt x="168131" y="65128"/>
                  </a:lnTo>
                  <a:lnTo>
                    <a:pt x="162527" y="67190"/>
                  </a:lnTo>
                  <a:lnTo>
                    <a:pt x="156923" y="69291"/>
                  </a:lnTo>
                  <a:lnTo>
                    <a:pt x="151318" y="71430"/>
                  </a:lnTo>
                  <a:lnTo>
                    <a:pt x="145714" y="73606"/>
                  </a:lnTo>
                  <a:lnTo>
                    <a:pt x="140109" y="75818"/>
                  </a:lnTo>
                  <a:lnTo>
                    <a:pt x="134505" y="78065"/>
                  </a:lnTo>
                  <a:lnTo>
                    <a:pt x="128901" y="80344"/>
                  </a:lnTo>
                  <a:lnTo>
                    <a:pt x="123296" y="82655"/>
                  </a:lnTo>
                  <a:lnTo>
                    <a:pt x="117692" y="84994"/>
                  </a:lnTo>
                  <a:lnTo>
                    <a:pt x="112087" y="87362"/>
                  </a:lnTo>
                  <a:lnTo>
                    <a:pt x="106483" y="89754"/>
                  </a:lnTo>
                  <a:lnTo>
                    <a:pt x="100879" y="92169"/>
                  </a:lnTo>
                  <a:lnTo>
                    <a:pt x="95274" y="94605"/>
                  </a:lnTo>
                  <a:lnTo>
                    <a:pt x="89670" y="97060"/>
                  </a:lnTo>
                  <a:lnTo>
                    <a:pt x="84065" y="99529"/>
                  </a:lnTo>
                  <a:lnTo>
                    <a:pt x="78461" y="102012"/>
                  </a:lnTo>
                  <a:lnTo>
                    <a:pt x="72857" y="104505"/>
                  </a:lnTo>
                  <a:lnTo>
                    <a:pt x="67252" y="107005"/>
                  </a:lnTo>
                  <a:lnTo>
                    <a:pt x="61648" y="109509"/>
                  </a:lnTo>
                  <a:lnTo>
                    <a:pt x="56043" y="112015"/>
                  </a:lnTo>
                  <a:lnTo>
                    <a:pt x="50439" y="114518"/>
                  </a:lnTo>
                  <a:lnTo>
                    <a:pt x="44835" y="117017"/>
                  </a:lnTo>
                  <a:lnTo>
                    <a:pt x="39230" y="119507"/>
                  </a:lnTo>
                  <a:lnTo>
                    <a:pt x="33626" y="121985"/>
                  </a:lnTo>
                  <a:lnTo>
                    <a:pt x="28021" y="124449"/>
                  </a:lnTo>
                  <a:lnTo>
                    <a:pt x="22417" y="126895"/>
                  </a:lnTo>
                  <a:lnTo>
                    <a:pt x="16813" y="129319"/>
                  </a:lnTo>
                  <a:lnTo>
                    <a:pt x="11208" y="131719"/>
                  </a:lnTo>
                  <a:lnTo>
                    <a:pt x="5604" y="134092"/>
                  </a:lnTo>
                  <a:lnTo>
                    <a:pt x="0" y="136433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596816" y="1848652"/>
              <a:ext cx="1883076" cy="129323"/>
            </a:xfrm>
            <a:custGeom>
              <a:avLst/>
              <a:pathLst>
                <a:path w="1883076" h="129323">
                  <a:moveTo>
                    <a:pt x="0" y="129323"/>
                  </a:moveTo>
                  <a:lnTo>
                    <a:pt x="5604" y="126972"/>
                  </a:lnTo>
                  <a:lnTo>
                    <a:pt x="11208" y="124594"/>
                  </a:lnTo>
                  <a:lnTo>
                    <a:pt x="16813" y="122193"/>
                  </a:lnTo>
                  <a:lnTo>
                    <a:pt x="22417" y="119771"/>
                  </a:lnTo>
                  <a:lnTo>
                    <a:pt x="28021" y="117332"/>
                  </a:lnTo>
                  <a:lnTo>
                    <a:pt x="33626" y="114879"/>
                  </a:lnTo>
                  <a:lnTo>
                    <a:pt x="39230" y="112415"/>
                  </a:lnTo>
                  <a:lnTo>
                    <a:pt x="44835" y="109944"/>
                  </a:lnTo>
                  <a:lnTo>
                    <a:pt x="50439" y="107467"/>
                  </a:lnTo>
                  <a:lnTo>
                    <a:pt x="56043" y="104990"/>
                  </a:lnTo>
                  <a:lnTo>
                    <a:pt x="61648" y="102514"/>
                  </a:lnTo>
                  <a:lnTo>
                    <a:pt x="67252" y="100043"/>
                  </a:lnTo>
                  <a:lnTo>
                    <a:pt x="72857" y="97580"/>
                  </a:lnTo>
                  <a:lnTo>
                    <a:pt x="78461" y="95127"/>
                  </a:lnTo>
                  <a:lnTo>
                    <a:pt x="84065" y="92688"/>
                  </a:lnTo>
                  <a:lnTo>
                    <a:pt x="89670" y="90265"/>
                  </a:lnTo>
                  <a:lnTo>
                    <a:pt x="95274" y="87860"/>
                  </a:lnTo>
                  <a:lnTo>
                    <a:pt x="100879" y="85477"/>
                  </a:lnTo>
                  <a:lnTo>
                    <a:pt x="106483" y="83118"/>
                  </a:lnTo>
                  <a:lnTo>
                    <a:pt x="112087" y="80784"/>
                  </a:lnTo>
                  <a:lnTo>
                    <a:pt x="117692" y="78478"/>
                  </a:lnTo>
                  <a:lnTo>
                    <a:pt x="123296" y="76201"/>
                  </a:lnTo>
                  <a:lnTo>
                    <a:pt x="128901" y="73957"/>
                  </a:lnTo>
                  <a:lnTo>
                    <a:pt x="134505" y="71746"/>
                  </a:lnTo>
                  <a:lnTo>
                    <a:pt x="140109" y="69569"/>
                  </a:lnTo>
                  <a:lnTo>
                    <a:pt x="145714" y="67429"/>
                  </a:lnTo>
                  <a:lnTo>
                    <a:pt x="151318" y="65327"/>
                  </a:lnTo>
                  <a:lnTo>
                    <a:pt x="156923" y="63263"/>
                  </a:lnTo>
                  <a:lnTo>
                    <a:pt x="162527" y="61240"/>
                  </a:lnTo>
                  <a:lnTo>
                    <a:pt x="168131" y="59256"/>
                  </a:lnTo>
                  <a:lnTo>
                    <a:pt x="173736" y="57315"/>
                  </a:lnTo>
                  <a:lnTo>
                    <a:pt x="179340" y="55415"/>
                  </a:lnTo>
                  <a:lnTo>
                    <a:pt x="184944" y="53558"/>
                  </a:lnTo>
                  <a:lnTo>
                    <a:pt x="190549" y="51744"/>
                  </a:lnTo>
                  <a:lnTo>
                    <a:pt x="196153" y="49973"/>
                  </a:lnTo>
                  <a:lnTo>
                    <a:pt x="201758" y="48246"/>
                  </a:lnTo>
                  <a:lnTo>
                    <a:pt x="207362" y="46562"/>
                  </a:lnTo>
                  <a:lnTo>
                    <a:pt x="212966" y="44922"/>
                  </a:lnTo>
                  <a:lnTo>
                    <a:pt x="218571" y="43325"/>
                  </a:lnTo>
                  <a:lnTo>
                    <a:pt x="224175" y="41772"/>
                  </a:lnTo>
                  <a:lnTo>
                    <a:pt x="229780" y="40261"/>
                  </a:lnTo>
                  <a:lnTo>
                    <a:pt x="235384" y="38794"/>
                  </a:lnTo>
                  <a:lnTo>
                    <a:pt x="240988" y="37369"/>
                  </a:lnTo>
                  <a:lnTo>
                    <a:pt x="246593" y="35985"/>
                  </a:lnTo>
                  <a:lnTo>
                    <a:pt x="252197" y="34643"/>
                  </a:lnTo>
                  <a:lnTo>
                    <a:pt x="257802" y="33342"/>
                  </a:lnTo>
                  <a:lnTo>
                    <a:pt x="263406" y="32081"/>
                  </a:lnTo>
                  <a:lnTo>
                    <a:pt x="269010" y="30860"/>
                  </a:lnTo>
                  <a:lnTo>
                    <a:pt x="274615" y="29678"/>
                  </a:lnTo>
                  <a:lnTo>
                    <a:pt x="280219" y="28534"/>
                  </a:lnTo>
                  <a:lnTo>
                    <a:pt x="285824" y="27427"/>
                  </a:lnTo>
                  <a:lnTo>
                    <a:pt x="291428" y="26357"/>
                  </a:lnTo>
                  <a:lnTo>
                    <a:pt x="297032" y="25323"/>
                  </a:lnTo>
                  <a:lnTo>
                    <a:pt x="302637" y="24324"/>
                  </a:lnTo>
                  <a:lnTo>
                    <a:pt x="308241" y="23359"/>
                  </a:lnTo>
                  <a:lnTo>
                    <a:pt x="313846" y="22428"/>
                  </a:lnTo>
                  <a:lnTo>
                    <a:pt x="319450" y="21530"/>
                  </a:lnTo>
                  <a:lnTo>
                    <a:pt x="325054" y="20663"/>
                  </a:lnTo>
                  <a:lnTo>
                    <a:pt x="330659" y="19828"/>
                  </a:lnTo>
                  <a:lnTo>
                    <a:pt x="336263" y="19022"/>
                  </a:lnTo>
                  <a:lnTo>
                    <a:pt x="341867" y="18246"/>
                  </a:lnTo>
                  <a:lnTo>
                    <a:pt x="347472" y="17499"/>
                  </a:lnTo>
                  <a:lnTo>
                    <a:pt x="353076" y="16779"/>
                  </a:lnTo>
                  <a:lnTo>
                    <a:pt x="358681" y="16086"/>
                  </a:lnTo>
                  <a:lnTo>
                    <a:pt x="364285" y="15418"/>
                  </a:lnTo>
                  <a:lnTo>
                    <a:pt x="369889" y="14777"/>
                  </a:lnTo>
                  <a:lnTo>
                    <a:pt x="375494" y="14159"/>
                  </a:lnTo>
                  <a:lnTo>
                    <a:pt x="381098" y="13566"/>
                  </a:lnTo>
                  <a:lnTo>
                    <a:pt x="386703" y="12995"/>
                  </a:lnTo>
                  <a:lnTo>
                    <a:pt x="392307" y="12446"/>
                  </a:lnTo>
                  <a:lnTo>
                    <a:pt x="397911" y="11919"/>
                  </a:lnTo>
                  <a:lnTo>
                    <a:pt x="403516" y="11412"/>
                  </a:lnTo>
                  <a:lnTo>
                    <a:pt x="409120" y="10926"/>
                  </a:lnTo>
                  <a:lnTo>
                    <a:pt x="414725" y="10459"/>
                  </a:lnTo>
                  <a:lnTo>
                    <a:pt x="420329" y="10010"/>
                  </a:lnTo>
                  <a:lnTo>
                    <a:pt x="425933" y="9580"/>
                  </a:lnTo>
                  <a:lnTo>
                    <a:pt x="431538" y="9166"/>
                  </a:lnTo>
                  <a:lnTo>
                    <a:pt x="437142" y="8770"/>
                  </a:lnTo>
                  <a:lnTo>
                    <a:pt x="442747" y="8390"/>
                  </a:lnTo>
                  <a:lnTo>
                    <a:pt x="448351" y="8025"/>
                  </a:lnTo>
                  <a:lnTo>
                    <a:pt x="453955" y="7675"/>
                  </a:lnTo>
                  <a:lnTo>
                    <a:pt x="459560" y="7340"/>
                  </a:lnTo>
                  <a:lnTo>
                    <a:pt x="465164" y="7018"/>
                  </a:lnTo>
                  <a:lnTo>
                    <a:pt x="470769" y="6710"/>
                  </a:lnTo>
                  <a:lnTo>
                    <a:pt x="476373" y="6414"/>
                  </a:lnTo>
                  <a:lnTo>
                    <a:pt x="481977" y="6131"/>
                  </a:lnTo>
                  <a:lnTo>
                    <a:pt x="487582" y="5860"/>
                  </a:lnTo>
                  <a:lnTo>
                    <a:pt x="493186" y="5600"/>
                  </a:lnTo>
                  <a:lnTo>
                    <a:pt x="498790" y="5352"/>
                  </a:lnTo>
                  <a:lnTo>
                    <a:pt x="504395" y="5113"/>
                  </a:lnTo>
                  <a:lnTo>
                    <a:pt x="509999" y="4885"/>
                  </a:lnTo>
                  <a:lnTo>
                    <a:pt x="515604" y="4667"/>
                  </a:lnTo>
                  <a:lnTo>
                    <a:pt x="521208" y="4458"/>
                  </a:lnTo>
                  <a:lnTo>
                    <a:pt x="526812" y="4258"/>
                  </a:lnTo>
                  <a:lnTo>
                    <a:pt x="532417" y="4066"/>
                  </a:lnTo>
                  <a:lnTo>
                    <a:pt x="538021" y="3883"/>
                  </a:lnTo>
                  <a:lnTo>
                    <a:pt x="543626" y="3708"/>
                  </a:lnTo>
                  <a:lnTo>
                    <a:pt x="549230" y="3540"/>
                  </a:lnTo>
                  <a:lnTo>
                    <a:pt x="554834" y="3380"/>
                  </a:lnTo>
                  <a:lnTo>
                    <a:pt x="560439" y="3226"/>
                  </a:lnTo>
                  <a:lnTo>
                    <a:pt x="566043" y="3079"/>
                  </a:lnTo>
                  <a:lnTo>
                    <a:pt x="571648" y="2939"/>
                  </a:lnTo>
                  <a:lnTo>
                    <a:pt x="577252" y="2805"/>
                  </a:lnTo>
                  <a:lnTo>
                    <a:pt x="582856" y="2677"/>
                  </a:lnTo>
                  <a:lnTo>
                    <a:pt x="588461" y="2554"/>
                  </a:lnTo>
                  <a:lnTo>
                    <a:pt x="594065" y="2437"/>
                  </a:lnTo>
                  <a:lnTo>
                    <a:pt x="599670" y="2325"/>
                  </a:lnTo>
                  <a:lnTo>
                    <a:pt x="605274" y="2218"/>
                  </a:lnTo>
                  <a:lnTo>
                    <a:pt x="610878" y="2116"/>
                  </a:lnTo>
                  <a:lnTo>
                    <a:pt x="616483" y="2018"/>
                  </a:lnTo>
                  <a:lnTo>
                    <a:pt x="622087" y="1925"/>
                  </a:lnTo>
                  <a:lnTo>
                    <a:pt x="627692" y="1835"/>
                  </a:lnTo>
                  <a:lnTo>
                    <a:pt x="633296" y="1750"/>
                  </a:lnTo>
                  <a:lnTo>
                    <a:pt x="638900" y="1669"/>
                  </a:lnTo>
                  <a:lnTo>
                    <a:pt x="644505" y="1591"/>
                  </a:lnTo>
                  <a:lnTo>
                    <a:pt x="650109" y="1517"/>
                  </a:lnTo>
                  <a:lnTo>
                    <a:pt x="655713" y="1446"/>
                  </a:lnTo>
                  <a:lnTo>
                    <a:pt x="661318" y="1379"/>
                  </a:lnTo>
                  <a:lnTo>
                    <a:pt x="666922" y="1314"/>
                  </a:lnTo>
                  <a:lnTo>
                    <a:pt x="672527" y="1252"/>
                  </a:lnTo>
                  <a:lnTo>
                    <a:pt x="678131" y="1194"/>
                  </a:lnTo>
                  <a:lnTo>
                    <a:pt x="683735" y="1137"/>
                  </a:lnTo>
                  <a:lnTo>
                    <a:pt x="689340" y="1084"/>
                  </a:lnTo>
                  <a:lnTo>
                    <a:pt x="694944" y="1033"/>
                  </a:lnTo>
                  <a:lnTo>
                    <a:pt x="700549" y="984"/>
                  </a:lnTo>
                  <a:lnTo>
                    <a:pt x="706153" y="937"/>
                  </a:lnTo>
                  <a:lnTo>
                    <a:pt x="711757" y="893"/>
                  </a:lnTo>
                  <a:lnTo>
                    <a:pt x="717362" y="851"/>
                  </a:lnTo>
                  <a:lnTo>
                    <a:pt x="722966" y="810"/>
                  </a:lnTo>
                  <a:lnTo>
                    <a:pt x="728571" y="772"/>
                  </a:lnTo>
                  <a:lnTo>
                    <a:pt x="734175" y="735"/>
                  </a:lnTo>
                  <a:lnTo>
                    <a:pt x="739779" y="700"/>
                  </a:lnTo>
                  <a:lnTo>
                    <a:pt x="745384" y="666"/>
                  </a:lnTo>
                  <a:lnTo>
                    <a:pt x="750988" y="634"/>
                  </a:lnTo>
                  <a:lnTo>
                    <a:pt x="756593" y="604"/>
                  </a:lnTo>
                  <a:lnTo>
                    <a:pt x="762197" y="575"/>
                  </a:lnTo>
                  <a:lnTo>
                    <a:pt x="767801" y="547"/>
                  </a:lnTo>
                  <a:lnTo>
                    <a:pt x="773406" y="521"/>
                  </a:lnTo>
                  <a:lnTo>
                    <a:pt x="779010" y="496"/>
                  </a:lnTo>
                  <a:lnTo>
                    <a:pt x="784615" y="472"/>
                  </a:lnTo>
                  <a:lnTo>
                    <a:pt x="790219" y="449"/>
                  </a:lnTo>
                  <a:lnTo>
                    <a:pt x="795823" y="427"/>
                  </a:lnTo>
                  <a:lnTo>
                    <a:pt x="801428" y="407"/>
                  </a:lnTo>
                  <a:lnTo>
                    <a:pt x="807032" y="387"/>
                  </a:lnTo>
                  <a:lnTo>
                    <a:pt x="812636" y="368"/>
                  </a:lnTo>
                  <a:lnTo>
                    <a:pt x="818241" y="350"/>
                  </a:lnTo>
                  <a:lnTo>
                    <a:pt x="823845" y="333"/>
                  </a:lnTo>
                  <a:lnTo>
                    <a:pt x="829450" y="317"/>
                  </a:lnTo>
                  <a:lnTo>
                    <a:pt x="835054" y="301"/>
                  </a:lnTo>
                  <a:lnTo>
                    <a:pt x="840658" y="286"/>
                  </a:lnTo>
                  <a:lnTo>
                    <a:pt x="846263" y="272"/>
                  </a:lnTo>
                  <a:lnTo>
                    <a:pt x="851867" y="259"/>
                  </a:lnTo>
                  <a:lnTo>
                    <a:pt x="857472" y="246"/>
                  </a:lnTo>
                  <a:lnTo>
                    <a:pt x="863076" y="234"/>
                  </a:lnTo>
                  <a:lnTo>
                    <a:pt x="868680" y="223"/>
                  </a:lnTo>
                  <a:lnTo>
                    <a:pt x="874285" y="212"/>
                  </a:lnTo>
                  <a:lnTo>
                    <a:pt x="879889" y="201"/>
                  </a:lnTo>
                  <a:lnTo>
                    <a:pt x="885494" y="191"/>
                  </a:lnTo>
                  <a:lnTo>
                    <a:pt x="891098" y="182"/>
                  </a:lnTo>
                  <a:lnTo>
                    <a:pt x="896702" y="173"/>
                  </a:lnTo>
                  <a:lnTo>
                    <a:pt x="902307" y="164"/>
                  </a:lnTo>
                  <a:lnTo>
                    <a:pt x="907911" y="156"/>
                  </a:lnTo>
                  <a:lnTo>
                    <a:pt x="913516" y="148"/>
                  </a:lnTo>
                  <a:lnTo>
                    <a:pt x="919120" y="141"/>
                  </a:lnTo>
                  <a:lnTo>
                    <a:pt x="924724" y="133"/>
                  </a:lnTo>
                  <a:lnTo>
                    <a:pt x="930329" y="127"/>
                  </a:lnTo>
                  <a:lnTo>
                    <a:pt x="935933" y="120"/>
                  </a:lnTo>
                  <a:lnTo>
                    <a:pt x="941538" y="114"/>
                  </a:lnTo>
                  <a:lnTo>
                    <a:pt x="947142" y="109"/>
                  </a:lnTo>
                  <a:lnTo>
                    <a:pt x="952746" y="103"/>
                  </a:lnTo>
                  <a:lnTo>
                    <a:pt x="958351" y="98"/>
                  </a:lnTo>
                  <a:lnTo>
                    <a:pt x="963955" y="93"/>
                  </a:lnTo>
                  <a:lnTo>
                    <a:pt x="969559" y="88"/>
                  </a:lnTo>
                  <a:lnTo>
                    <a:pt x="975164" y="84"/>
                  </a:lnTo>
                  <a:lnTo>
                    <a:pt x="980768" y="79"/>
                  </a:lnTo>
                  <a:lnTo>
                    <a:pt x="986373" y="75"/>
                  </a:lnTo>
                  <a:lnTo>
                    <a:pt x="991977" y="71"/>
                  </a:lnTo>
                  <a:lnTo>
                    <a:pt x="997581" y="68"/>
                  </a:lnTo>
                  <a:lnTo>
                    <a:pt x="1003186" y="64"/>
                  </a:lnTo>
                  <a:lnTo>
                    <a:pt x="1008790" y="61"/>
                  </a:lnTo>
                  <a:lnTo>
                    <a:pt x="1014395" y="58"/>
                  </a:lnTo>
                  <a:lnTo>
                    <a:pt x="1019999" y="55"/>
                  </a:lnTo>
                  <a:lnTo>
                    <a:pt x="1025603" y="52"/>
                  </a:lnTo>
                  <a:lnTo>
                    <a:pt x="1031208" y="49"/>
                  </a:lnTo>
                  <a:lnTo>
                    <a:pt x="1036812" y="47"/>
                  </a:lnTo>
                  <a:lnTo>
                    <a:pt x="1042417" y="44"/>
                  </a:lnTo>
                  <a:lnTo>
                    <a:pt x="1048021" y="42"/>
                  </a:lnTo>
                  <a:lnTo>
                    <a:pt x="1053625" y="40"/>
                  </a:lnTo>
                  <a:lnTo>
                    <a:pt x="1059230" y="38"/>
                  </a:lnTo>
                  <a:lnTo>
                    <a:pt x="1064834" y="36"/>
                  </a:lnTo>
                  <a:lnTo>
                    <a:pt x="1070439" y="34"/>
                  </a:lnTo>
                  <a:lnTo>
                    <a:pt x="1076043" y="32"/>
                  </a:lnTo>
                  <a:lnTo>
                    <a:pt x="1081647" y="30"/>
                  </a:lnTo>
                  <a:lnTo>
                    <a:pt x="1087252" y="29"/>
                  </a:lnTo>
                  <a:lnTo>
                    <a:pt x="1092856" y="27"/>
                  </a:lnTo>
                  <a:lnTo>
                    <a:pt x="1098461" y="26"/>
                  </a:lnTo>
                  <a:lnTo>
                    <a:pt x="1104065" y="24"/>
                  </a:lnTo>
                  <a:lnTo>
                    <a:pt x="1109669" y="23"/>
                  </a:lnTo>
                  <a:lnTo>
                    <a:pt x="1115274" y="22"/>
                  </a:lnTo>
                  <a:lnTo>
                    <a:pt x="1120878" y="20"/>
                  </a:lnTo>
                  <a:lnTo>
                    <a:pt x="1126482" y="19"/>
                  </a:lnTo>
                  <a:lnTo>
                    <a:pt x="1132087" y="18"/>
                  </a:lnTo>
                  <a:lnTo>
                    <a:pt x="1137691" y="17"/>
                  </a:lnTo>
                  <a:lnTo>
                    <a:pt x="1143296" y="16"/>
                  </a:lnTo>
                  <a:lnTo>
                    <a:pt x="1148900" y="15"/>
                  </a:lnTo>
                  <a:lnTo>
                    <a:pt x="1154504" y="15"/>
                  </a:lnTo>
                  <a:lnTo>
                    <a:pt x="1160109" y="14"/>
                  </a:lnTo>
                  <a:lnTo>
                    <a:pt x="1165713" y="13"/>
                  </a:lnTo>
                  <a:lnTo>
                    <a:pt x="1171318" y="12"/>
                  </a:lnTo>
                  <a:lnTo>
                    <a:pt x="1176922" y="12"/>
                  </a:lnTo>
                  <a:lnTo>
                    <a:pt x="1182526" y="11"/>
                  </a:lnTo>
                  <a:lnTo>
                    <a:pt x="1188131" y="10"/>
                  </a:lnTo>
                  <a:lnTo>
                    <a:pt x="1193735" y="10"/>
                  </a:lnTo>
                  <a:lnTo>
                    <a:pt x="1199340" y="9"/>
                  </a:lnTo>
                  <a:lnTo>
                    <a:pt x="1204944" y="9"/>
                  </a:lnTo>
                  <a:lnTo>
                    <a:pt x="1210548" y="8"/>
                  </a:lnTo>
                  <a:lnTo>
                    <a:pt x="1216153" y="8"/>
                  </a:lnTo>
                  <a:lnTo>
                    <a:pt x="1221757" y="7"/>
                  </a:lnTo>
                  <a:lnTo>
                    <a:pt x="1227362" y="7"/>
                  </a:lnTo>
                  <a:lnTo>
                    <a:pt x="1232966" y="6"/>
                  </a:lnTo>
                  <a:lnTo>
                    <a:pt x="1238570" y="6"/>
                  </a:lnTo>
                  <a:lnTo>
                    <a:pt x="1244175" y="6"/>
                  </a:lnTo>
                  <a:lnTo>
                    <a:pt x="1249779" y="5"/>
                  </a:lnTo>
                  <a:lnTo>
                    <a:pt x="1255384" y="5"/>
                  </a:lnTo>
                  <a:lnTo>
                    <a:pt x="1260988" y="5"/>
                  </a:lnTo>
                  <a:lnTo>
                    <a:pt x="1266592" y="4"/>
                  </a:lnTo>
                  <a:lnTo>
                    <a:pt x="1272197" y="4"/>
                  </a:lnTo>
                  <a:lnTo>
                    <a:pt x="1277801" y="4"/>
                  </a:lnTo>
                  <a:lnTo>
                    <a:pt x="1283406" y="4"/>
                  </a:lnTo>
                  <a:lnTo>
                    <a:pt x="1289010" y="3"/>
                  </a:lnTo>
                  <a:lnTo>
                    <a:pt x="1294614" y="3"/>
                  </a:lnTo>
                  <a:lnTo>
                    <a:pt x="1300219" y="3"/>
                  </a:lnTo>
                  <a:lnTo>
                    <a:pt x="1305823" y="3"/>
                  </a:lnTo>
                  <a:lnTo>
                    <a:pt x="1311427" y="3"/>
                  </a:lnTo>
                  <a:lnTo>
                    <a:pt x="1317032" y="2"/>
                  </a:lnTo>
                  <a:lnTo>
                    <a:pt x="1322636" y="2"/>
                  </a:lnTo>
                  <a:lnTo>
                    <a:pt x="1328241" y="2"/>
                  </a:lnTo>
                  <a:lnTo>
                    <a:pt x="1333845" y="2"/>
                  </a:lnTo>
                  <a:lnTo>
                    <a:pt x="1339449" y="2"/>
                  </a:lnTo>
                  <a:lnTo>
                    <a:pt x="1345054" y="2"/>
                  </a:lnTo>
                  <a:lnTo>
                    <a:pt x="1350658" y="1"/>
                  </a:lnTo>
                  <a:lnTo>
                    <a:pt x="1356263" y="1"/>
                  </a:lnTo>
                  <a:lnTo>
                    <a:pt x="1361867" y="1"/>
                  </a:lnTo>
                  <a:lnTo>
                    <a:pt x="1367471" y="1"/>
                  </a:lnTo>
                  <a:lnTo>
                    <a:pt x="1373076" y="1"/>
                  </a:lnTo>
                  <a:lnTo>
                    <a:pt x="1378680" y="1"/>
                  </a:lnTo>
                  <a:lnTo>
                    <a:pt x="1384285" y="1"/>
                  </a:lnTo>
                  <a:lnTo>
                    <a:pt x="1389889" y="1"/>
                  </a:lnTo>
                  <a:lnTo>
                    <a:pt x="1395493" y="1"/>
                  </a:lnTo>
                  <a:lnTo>
                    <a:pt x="1401098" y="1"/>
                  </a:lnTo>
                  <a:lnTo>
                    <a:pt x="1406702" y="1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6596816" y="1848652"/>
              <a:ext cx="1883076" cy="378179"/>
            </a:xfrm>
            <a:custGeom>
              <a:avLst/>
              <a:pathLst>
                <a:path w="1883076" h="378179">
                  <a:moveTo>
                    <a:pt x="0" y="136433"/>
                  </a:moveTo>
                  <a:lnTo>
                    <a:pt x="5604" y="134092"/>
                  </a:lnTo>
                  <a:lnTo>
                    <a:pt x="11208" y="131719"/>
                  </a:lnTo>
                  <a:lnTo>
                    <a:pt x="16813" y="129319"/>
                  </a:lnTo>
                  <a:lnTo>
                    <a:pt x="22417" y="126895"/>
                  </a:lnTo>
                  <a:lnTo>
                    <a:pt x="28021" y="124449"/>
                  </a:lnTo>
                  <a:lnTo>
                    <a:pt x="33626" y="121985"/>
                  </a:lnTo>
                  <a:lnTo>
                    <a:pt x="39230" y="119507"/>
                  </a:lnTo>
                  <a:lnTo>
                    <a:pt x="44835" y="117017"/>
                  </a:lnTo>
                  <a:lnTo>
                    <a:pt x="50439" y="114518"/>
                  </a:lnTo>
                  <a:lnTo>
                    <a:pt x="56043" y="112015"/>
                  </a:lnTo>
                  <a:lnTo>
                    <a:pt x="61648" y="109509"/>
                  </a:lnTo>
                  <a:lnTo>
                    <a:pt x="67252" y="107005"/>
                  </a:lnTo>
                  <a:lnTo>
                    <a:pt x="72857" y="104505"/>
                  </a:lnTo>
                  <a:lnTo>
                    <a:pt x="78461" y="102012"/>
                  </a:lnTo>
                  <a:lnTo>
                    <a:pt x="84065" y="99529"/>
                  </a:lnTo>
                  <a:lnTo>
                    <a:pt x="89670" y="97060"/>
                  </a:lnTo>
                  <a:lnTo>
                    <a:pt x="95274" y="94605"/>
                  </a:lnTo>
                  <a:lnTo>
                    <a:pt x="100879" y="92169"/>
                  </a:lnTo>
                  <a:lnTo>
                    <a:pt x="106483" y="89754"/>
                  </a:lnTo>
                  <a:lnTo>
                    <a:pt x="112087" y="87362"/>
                  </a:lnTo>
                  <a:lnTo>
                    <a:pt x="117692" y="84994"/>
                  </a:lnTo>
                  <a:lnTo>
                    <a:pt x="123296" y="82655"/>
                  </a:lnTo>
                  <a:lnTo>
                    <a:pt x="128901" y="80344"/>
                  </a:lnTo>
                  <a:lnTo>
                    <a:pt x="134505" y="78065"/>
                  </a:lnTo>
                  <a:lnTo>
                    <a:pt x="140109" y="75818"/>
                  </a:lnTo>
                  <a:lnTo>
                    <a:pt x="145714" y="73606"/>
                  </a:lnTo>
                  <a:lnTo>
                    <a:pt x="151318" y="71430"/>
                  </a:lnTo>
                  <a:lnTo>
                    <a:pt x="156923" y="69291"/>
                  </a:lnTo>
                  <a:lnTo>
                    <a:pt x="162527" y="67190"/>
                  </a:lnTo>
                  <a:lnTo>
                    <a:pt x="168131" y="65128"/>
                  </a:lnTo>
                  <a:lnTo>
                    <a:pt x="173736" y="63106"/>
                  </a:lnTo>
                  <a:lnTo>
                    <a:pt x="179340" y="61126"/>
                  </a:lnTo>
                  <a:lnTo>
                    <a:pt x="184944" y="59187"/>
                  </a:lnTo>
                  <a:lnTo>
                    <a:pt x="190549" y="57290"/>
                  </a:lnTo>
                  <a:lnTo>
                    <a:pt x="196153" y="55436"/>
                  </a:lnTo>
                  <a:lnTo>
                    <a:pt x="201758" y="53624"/>
                  </a:lnTo>
                  <a:lnTo>
                    <a:pt x="207362" y="51855"/>
                  </a:lnTo>
                  <a:lnTo>
                    <a:pt x="212966" y="50130"/>
                  </a:lnTo>
                  <a:lnTo>
                    <a:pt x="218571" y="48448"/>
                  </a:lnTo>
                  <a:lnTo>
                    <a:pt x="224175" y="46809"/>
                  </a:lnTo>
                  <a:lnTo>
                    <a:pt x="229780" y="45213"/>
                  </a:lnTo>
                  <a:lnTo>
                    <a:pt x="235384" y="43659"/>
                  </a:lnTo>
                  <a:lnTo>
                    <a:pt x="240988" y="42148"/>
                  </a:lnTo>
                  <a:lnTo>
                    <a:pt x="246593" y="40679"/>
                  </a:lnTo>
                  <a:lnTo>
                    <a:pt x="252197" y="39252"/>
                  </a:lnTo>
                  <a:lnTo>
                    <a:pt x="257802" y="37865"/>
                  </a:lnTo>
                  <a:lnTo>
                    <a:pt x="263406" y="36520"/>
                  </a:lnTo>
                  <a:lnTo>
                    <a:pt x="269010" y="35214"/>
                  </a:lnTo>
                  <a:lnTo>
                    <a:pt x="274615" y="33948"/>
                  </a:lnTo>
                  <a:lnTo>
                    <a:pt x="280219" y="32721"/>
                  </a:lnTo>
                  <a:lnTo>
                    <a:pt x="285824" y="31531"/>
                  </a:lnTo>
                  <a:lnTo>
                    <a:pt x="291428" y="30379"/>
                  </a:lnTo>
                  <a:lnTo>
                    <a:pt x="297032" y="29264"/>
                  </a:lnTo>
                  <a:lnTo>
                    <a:pt x="302637" y="28185"/>
                  </a:lnTo>
                  <a:lnTo>
                    <a:pt x="308241" y="27141"/>
                  </a:lnTo>
                  <a:lnTo>
                    <a:pt x="313846" y="26131"/>
                  </a:lnTo>
                  <a:lnTo>
                    <a:pt x="319450" y="25155"/>
                  </a:lnTo>
                  <a:lnTo>
                    <a:pt x="325054" y="24211"/>
                  </a:lnTo>
                  <a:lnTo>
                    <a:pt x="330659" y="23300"/>
                  </a:lnTo>
                  <a:lnTo>
                    <a:pt x="336263" y="22419"/>
                  </a:lnTo>
                  <a:lnTo>
                    <a:pt x="341867" y="21569"/>
                  </a:lnTo>
                  <a:lnTo>
                    <a:pt x="347472" y="20748"/>
                  </a:lnTo>
                  <a:lnTo>
                    <a:pt x="353076" y="19957"/>
                  </a:lnTo>
                  <a:lnTo>
                    <a:pt x="358681" y="19193"/>
                  </a:lnTo>
                  <a:lnTo>
                    <a:pt x="364285" y="18456"/>
                  </a:lnTo>
                  <a:lnTo>
                    <a:pt x="369889" y="17745"/>
                  </a:lnTo>
                  <a:lnTo>
                    <a:pt x="375494" y="17060"/>
                  </a:lnTo>
                  <a:lnTo>
                    <a:pt x="381098" y="16400"/>
                  </a:lnTo>
                  <a:lnTo>
                    <a:pt x="386703" y="15764"/>
                  </a:lnTo>
                  <a:lnTo>
                    <a:pt x="392307" y="15151"/>
                  </a:lnTo>
                  <a:lnTo>
                    <a:pt x="397911" y="14560"/>
                  </a:lnTo>
                  <a:lnTo>
                    <a:pt x="403516" y="13992"/>
                  </a:lnTo>
                  <a:lnTo>
                    <a:pt x="409120" y="13444"/>
                  </a:lnTo>
                  <a:lnTo>
                    <a:pt x="414725" y="12917"/>
                  </a:lnTo>
                  <a:lnTo>
                    <a:pt x="420329" y="12410"/>
                  </a:lnTo>
                  <a:lnTo>
                    <a:pt x="425933" y="11922"/>
                  </a:lnTo>
                  <a:lnTo>
                    <a:pt x="431538" y="11452"/>
                  </a:lnTo>
                  <a:lnTo>
                    <a:pt x="437142" y="11000"/>
                  </a:lnTo>
                  <a:lnTo>
                    <a:pt x="442747" y="10565"/>
                  </a:lnTo>
                  <a:lnTo>
                    <a:pt x="448351" y="10147"/>
                  </a:lnTo>
                  <a:lnTo>
                    <a:pt x="453955" y="9745"/>
                  </a:lnTo>
                  <a:lnTo>
                    <a:pt x="459560" y="9358"/>
                  </a:lnTo>
                  <a:lnTo>
                    <a:pt x="465164" y="8987"/>
                  </a:lnTo>
                  <a:lnTo>
                    <a:pt x="470769" y="8629"/>
                  </a:lnTo>
                  <a:lnTo>
                    <a:pt x="476373" y="8286"/>
                  </a:lnTo>
                  <a:lnTo>
                    <a:pt x="481977" y="7955"/>
                  </a:lnTo>
                  <a:lnTo>
                    <a:pt x="487582" y="7638"/>
                  </a:lnTo>
                  <a:lnTo>
                    <a:pt x="493186" y="7333"/>
                  </a:lnTo>
                  <a:lnTo>
                    <a:pt x="498790" y="7040"/>
                  </a:lnTo>
                  <a:lnTo>
                    <a:pt x="504395" y="6759"/>
                  </a:lnTo>
                  <a:lnTo>
                    <a:pt x="509999" y="6489"/>
                  </a:lnTo>
                  <a:lnTo>
                    <a:pt x="515604" y="6229"/>
                  </a:lnTo>
                  <a:lnTo>
                    <a:pt x="521208" y="5979"/>
                  </a:lnTo>
                  <a:lnTo>
                    <a:pt x="526812" y="5740"/>
                  </a:lnTo>
                  <a:lnTo>
                    <a:pt x="532417" y="5510"/>
                  </a:lnTo>
                  <a:lnTo>
                    <a:pt x="538021" y="5289"/>
                  </a:lnTo>
                  <a:lnTo>
                    <a:pt x="543626" y="5077"/>
                  </a:lnTo>
                  <a:lnTo>
                    <a:pt x="549230" y="4873"/>
                  </a:lnTo>
                  <a:lnTo>
                    <a:pt x="554834" y="4677"/>
                  </a:lnTo>
                  <a:lnTo>
                    <a:pt x="560439" y="4490"/>
                  </a:lnTo>
                  <a:lnTo>
                    <a:pt x="566043" y="4309"/>
                  </a:lnTo>
                  <a:lnTo>
                    <a:pt x="571648" y="4136"/>
                  </a:lnTo>
                  <a:lnTo>
                    <a:pt x="577252" y="3970"/>
                  </a:lnTo>
                  <a:lnTo>
                    <a:pt x="582856" y="3811"/>
                  </a:lnTo>
                  <a:lnTo>
                    <a:pt x="588461" y="3658"/>
                  </a:lnTo>
                  <a:lnTo>
                    <a:pt x="594065" y="3511"/>
                  </a:lnTo>
                  <a:lnTo>
                    <a:pt x="599670" y="3370"/>
                  </a:lnTo>
                  <a:lnTo>
                    <a:pt x="605274" y="3234"/>
                  </a:lnTo>
                  <a:lnTo>
                    <a:pt x="610878" y="3105"/>
                  </a:lnTo>
                  <a:lnTo>
                    <a:pt x="616483" y="2980"/>
                  </a:lnTo>
                  <a:lnTo>
                    <a:pt x="622087" y="2860"/>
                  </a:lnTo>
                  <a:lnTo>
                    <a:pt x="627692" y="2745"/>
                  </a:lnTo>
                  <a:lnTo>
                    <a:pt x="633296" y="2635"/>
                  </a:lnTo>
                  <a:lnTo>
                    <a:pt x="638900" y="2530"/>
                  </a:lnTo>
                  <a:lnTo>
                    <a:pt x="644505" y="2428"/>
                  </a:lnTo>
                  <a:lnTo>
                    <a:pt x="650109" y="2331"/>
                  </a:lnTo>
                  <a:lnTo>
                    <a:pt x="655713" y="2237"/>
                  </a:lnTo>
                  <a:lnTo>
                    <a:pt x="661318" y="2148"/>
                  </a:lnTo>
                  <a:lnTo>
                    <a:pt x="666922" y="2062"/>
                  </a:lnTo>
                  <a:lnTo>
                    <a:pt x="672527" y="1979"/>
                  </a:lnTo>
                  <a:lnTo>
                    <a:pt x="678131" y="1900"/>
                  </a:lnTo>
                  <a:lnTo>
                    <a:pt x="683735" y="1824"/>
                  </a:lnTo>
                  <a:lnTo>
                    <a:pt x="689340" y="1751"/>
                  </a:lnTo>
                  <a:lnTo>
                    <a:pt x="694944" y="1681"/>
                  </a:lnTo>
                  <a:lnTo>
                    <a:pt x="700549" y="1614"/>
                  </a:lnTo>
                  <a:lnTo>
                    <a:pt x="706153" y="1549"/>
                  </a:lnTo>
                  <a:lnTo>
                    <a:pt x="711757" y="1487"/>
                  </a:lnTo>
                  <a:lnTo>
                    <a:pt x="717362" y="1428"/>
                  </a:lnTo>
                  <a:lnTo>
                    <a:pt x="722966" y="1371"/>
                  </a:lnTo>
                  <a:lnTo>
                    <a:pt x="728571" y="1316"/>
                  </a:lnTo>
                  <a:lnTo>
                    <a:pt x="734175" y="1264"/>
                  </a:lnTo>
                  <a:lnTo>
                    <a:pt x="739779" y="1214"/>
                  </a:lnTo>
                  <a:lnTo>
                    <a:pt x="745384" y="1165"/>
                  </a:lnTo>
                  <a:lnTo>
                    <a:pt x="750988" y="1119"/>
                  </a:lnTo>
                  <a:lnTo>
                    <a:pt x="756593" y="1075"/>
                  </a:lnTo>
                  <a:lnTo>
                    <a:pt x="762197" y="1032"/>
                  </a:lnTo>
                  <a:lnTo>
                    <a:pt x="767801" y="991"/>
                  </a:lnTo>
                  <a:lnTo>
                    <a:pt x="773406" y="952"/>
                  </a:lnTo>
                  <a:lnTo>
                    <a:pt x="779010" y="914"/>
                  </a:lnTo>
                  <a:lnTo>
                    <a:pt x="784615" y="878"/>
                  </a:lnTo>
                  <a:lnTo>
                    <a:pt x="790219" y="843"/>
                  </a:lnTo>
                  <a:lnTo>
                    <a:pt x="795823" y="809"/>
                  </a:lnTo>
                  <a:lnTo>
                    <a:pt x="801428" y="777"/>
                  </a:lnTo>
                  <a:lnTo>
                    <a:pt x="807032" y="747"/>
                  </a:lnTo>
                  <a:lnTo>
                    <a:pt x="812636" y="717"/>
                  </a:lnTo>
                  <a:lnTo>
                    <a:pt x="818241" y="689"/>
                  </a:lnTo>
                  <a:lnTo>
                    <a:pt x="823845" y="662"/>
                  </a:lnTo>
                  <a:lnTo>
                    <a:pt x="829450" y="636"/>
                  </a:lnTo>
                  <a:lnTo>
                    <a:pt x="835054" y="610"/>
                  </a:lnTo>
                  <a:lnTo>
                    <a:pt x="840658" y="586"/>
                  </a:lnTo>
                  <a:lnTo>
                    <a:pt x="846263" y="563"/>
                  </a:lnTo>
                  <a:lnTo>
                    <a:pt x="851867" y="541"/>
                  </a:lnTo>
                  <a:lnTo>
                    <a:pt x="857472" y="520"/>
                  </a:lnTo>
                  <a:lnTo>
                    <a:pt x="863076" y="499"/>
                  </a:lnTo>
                  <a:lnTo>
                    <a:pt x="868680" y="480"/>
                  </a:lnTo>
                  <a:lnTo>
                    <a:pt x="874285" y="461"/>
                  </a:lnTo>
                  <a:lnTo>
                    <a:pt x="879889" y="443"/>
                  </a:lnTo>
                  <a:lnTo>
                    <a:pt x="885494" y="425"/>
                  </a:lnTo>
                  <a:lnTo>
                    <a:pt x="891098" y="409"/>
                  </a:lnTo>
                  <a:lnTo>
                    <a:pt x="896702" y="393"/>
                  </a:lnTo>
                  <a:lnTo>
                    <a:pt x="902307" y="377"/>
                  </a:lnTo>
                  <a:lnTo>
                    <a:pt x="907911" y="362"/>
                  </a:lnTo>
                  <a:lnTo>
                    <a:pt x="913516" y="348"/>
                  </a:lnTo>
                  <a:lnTo>
                    <a:pt x="919120" y="335"/>
                  </a:lnTo>
                  <a:lnTo>
                    <a:pt x="924724" y="321"/>
                  </a:lnTo>
                  <a:lnTo>
                    <a:pt x="930329" y="309"/>
                  </a:lnTo>
                  <a:lnTo>
                    <a:pt x="935933" y="297"/>
                  </a:lnTo>
                  <a:lnTo>
                    <a:pt x="941538" y="285"/>
                  </a:lnTo>
                  <a:lnTo>
                    <a:pt x="947142" y="274"/>
                  </a:lnTo>
                  <a:lnTo>
                    <a:pt x="952746" y="263"/>
                  </a:lnTo>
                  <a:lnTo>
                    <a:pt x="958351" y="253"/>
                  </a:lnTo>
                  <a:lnTo>
                    <a:pt x="963955" y="243"/>
                  </a:lnTo>
                  <a:lnTo>
                    <a:pt x="969559" y="234"/>
                  </a:lnTo>
                  <a:lnTo>
                    <a:pt x="975164" y="224"/>
                  </a:lnTo>
                  <a:lnTo>
                    <a:pt x="980768" y="216"/>
                  </a:lnTo>
                  <a:lnTo>
                    <a:pt x="986373" y="207"/>
                  </a:lnTo>
                  <a:lnTo>
                    <a:pt x="991977" y="199"/>
                  </a:lnTo>
                  <a:lnTo>
                    <a:pt x="997581" y="191"/>
                  </a:lnTo>
                  <a:lnTo>
                    <a:pt x="1003186" y="184"/>
                  </a:lnTo>
                  <a:lnTo>
                    <a:pt x="1008790" y="177"/>
                  </a:lnTo>
                  <a:lnTo>
                    <a:pt x="1014395" y="170"/>
                  </a:lnTo>
                  <a:lnTo>
                    <a:pt x="1019999" y="163"/>
                  </a:lnTo>
                  <a:lnTo>
                    <a:pt x="1025603" y="157"/>
                  </a:lnTo>
                  <a:lnTo>
                    <a:pt x="1031208" y="150"/>
                  </a:lnTo>
                  <a:lnTo>
                    <a:pt x="1036812" y="145"/>
                  </a:lnTo>
                  <a:lnTo>
                    <a:pt x="1042417" y="139"/>
                  </a:lnTo>
                  <a:lnTo>
                    <a:pt x="1048021" y="133"/>
                  </a:lnTo>
                  <a:lnTo>
                    <a:pt x="1053625" y="128"/>
                  </a:lnTo>
                  <a:lnTo>
                    <a:pt x="1059230" y="123"/>
                  </a:lnTo>
                  <a:lnTo>
                    <a:pt x="1064834" y="118"/>
                  </a:lnTo>
                  <a:lnTo>
                    <a:pt x="1070439" y="114"/>
                  </a:lnTo>
                  <a:lnTo>
                    <a:pt x="1076043" y="109"/>
                  </a:lnTo>
                  <a:lnTo>
                    <a:pt x="1081647" y="105"/>
                  </a:lnTo>
                  <a:lnTo>
                    <a:pt x="1087252" y="101"/>
                  </a:lnTo>
                  <a:lnTo>
                    <a:pt x="1092856" y="97"/>
                  </a:lnTo>
                  <a:lnTo>
                    <a:pt x="1098461" y="93"/>
                  </a:lnTo>
                  <a:lnTo>
                    <a:pt x="1104065" y="89"/>
                  </a:lnTo>
                  <a:lnTo>
                    <a:pt x="1109669" y="86"/>
                  </a:lnTo>
                  <a:lnTo>
                    <a:pt x="1115274" y="82"/>
                  </a:lnTo>
                  <a:lnTo>
                    <a:pt x="1120878" y="79"/>
                  </a:lnTo>
                  <a:lnTo>
                    <a:pt x="1126482" y="76"/>
                  </a:lnTo>
                  <a:lnTo>
                    <a:pt x="1132087" y="73"/>
                  </a:lnTo>
                  <a:lnTo>
                    <a:pt x="1137691" y="70"/>
                  </a:lnTo>
                  <a:lnTo>
                    <a:pt x="1143296" y="67"/>
                  </a:lnTo>
                  <a:lnTo>
                    <a:pt x="1148900" y="64"/>
                  </a:lnTo>
                  <a:lnTo>
                    <a:pt x="1154504" y="62"/>
                  </a:lnTo>
                  <a:lnTo>
                    <a:pt x="1160109" y="59"/>
                  </a:lnTo>
                  <a:lnTo>
                    <a:pt x="1165713" y="57"/>
                  </a:lnTo>
                  <a:lnTo>
                    <a:pt x="1171318" y="55"/>
                  </a:lnTo>
                  <a:lnTo>
                    <a:pt x="1176922" y="53"/>
                  </a:lnTo>
                  <a:lnTo>
                    <a:pt x="1182526" y="50"/>
                  </a:lnTo>
                  <a:lnTo>
                    <a:pt x="1188131" y="48"/>
                  </a:lnTo>
                  <a:lnTo>
                    <a:pt x="1193735" y="46"/>
                  </a:lnTo>
                  <a:lnTo>
                    <a:pt x="1199340" y="44"/>
                  </a:lnTo>
                  <a:lnTo>
                    <a:pt x="1204944" y="43"/>
                  </a:lnTo>
                  <a:lnTo>
                    <a:pt x="1210548" y="41"/>
                  </a:lnTo>
                  <a:lnTo>
                    <a:pt x="1216153" y="39"/>
                  </a:lnTo>
                  <a:lnTo>
                    <a:pt x="1221757" y="38"/>
                  </a:lnTo>
                  <a:lnTo>
                    <a:pt x="1227362" y="36"/>
                  </a:lnTo>
                  <a:lnTo>
                    <a:pt x="1232966" y="35"/>
                  </a:lnTo>
                  <a:lnTo>
                    <a:pt x="1238570" y="33"/>
                  </a:lnTo>
                  <a:lnTo>
                    <a:pt x="1244175" y="32"/>
                  </a:lnTo>
                  <a:lnTo>
                    <a:pt x="1249779" y="30"/>
                  </a:lnTo>
                  <a:lnTo>
                    <a:pt x="1255384" y="29"/>
                  </a:lnTo>
                  <a:lnTo>
                    <a:pt x="1260988" y="28"/>
                  </a:lnTo>
                  <a:lnTo>
                    <a:pt x="1266592" y="27"/>
                  </a:lnTo>
                  <a:lnTo>
                    <a:pt x="1272197" y="26"/>
                  </a:lnTo>
                  <a:lnTo>
                    <a:pt x="1277801" y="25"/>
                  </a:lnTo>
                  <a:lnTo>
                    <a:pt x="1283406" y="24"/>
                  </a:lnTo>
                  <a:lnTo>
                    <a:pt x="1289010" y="23"/>
                  </a:lnTo>
                  <a:lnTo>
                    <a:pt x="1294614" y="22"/>
                  </a:lnTo>
                  <a:lnTo>
                    <a:pt x="1300219" y="21"/>
                  </a:lnTo>
                  <a:lnTo>
                    <a:pt x="1305823" y="20"/>
                  </a:lnTo>
                  <a:lnTo>
                    <a:pt x="1311427" y="19"/>
                  </a:lnTo>
                  <a:lnTo>
                    <a:pt x="1317032" y="18"/>
                  </a:lnTo>
                  <a:lnTo>
                    <a:pt x="1322636" y="17"/>
                  </a:lnTo>
                  <a:lnTo>
                    <a:pt x="1328241" y="17"/>
                  </a:lnTo>
                  <a:lnTo>
                    <a:pt x="1333845" y="16"/>
                  </a:lnTo>
                  <a:lnTo>
                    <a:pt x="1339449" y="15"/>
                  </a:lnTo>
                  <a:lnTo>
                    <a:pt x="1345054" y="14"/>
                  </a:lnTo>
                  <a:lnTo>
                    <a:pt x="1350658" y="14"/>
                  </a:lnTo>
                  <a:lnTo>
                    <a:pt x="1356263" y="13"/>
                  </a:lnTo>
                  <a:lnTo>
                    <a:pt x="1361867" y="13"/>
                  </a:lnTo>
                  <a:lnTo>
                    <a:pt x="1367471" y="12"/>
                  </a:lnTo>
                  <a:lnTo>
                    <a:pt x="1373076" y="11"/>
                  </a:lnTo>
                  <a:lnTo>
                    <a:pt x="1378680" y="11"/>
                  </a:lnTo>
                  <a:lnTo>
                    <a:pt x="1384285" y="10"/>
                  </a:lnTo>
                  <a:lnTo>
                    <a:pt x="1389889" y="10"/>
                  </a:lnTo>
                  <a:lnTo>
                    <a:pt x="1395493" y="9"/>
                  </a:lnTo>
                  <a:lnTo>
                    <a:pt x="1401098" y="9"/>
                  </a:lnTo>
                  <a:lnTo>
                    <a:pt x="1406702" y="9"/>
                  </a:lnTo>
                  <a:lnTo>
                    <a:pt x="1412307" y="8"/>
                  </a:lnTo>
                  <a:lnTo>
                    <a:pt x="1417911" y="8"/>
                  </a:lnTo>
                  <a:lnTo>
                    <a:pt x="1423515" y="7"/>
                  </a:lnTo>
                  <a:lnTo>
                    <a:pt x="1429120" y="7"/>
                  </a:lnTo>
                  <a:lnTo>
                    <a:pt x="1434724" y="7"/>
                  </a:lnTo>
                  <a:lnTo>
                    <a:pt x="1440329" y="6"/>
                  </a:lnTo>
                  <a:lnTo>
                    <a:pt x="1445933" y="6"/>
                  </a:lnTo>
                  <a:lnTo>
                    <a:pt x="1451537" y="6"/>
                  </a:lnTo>
                  <a:lnTo>
                    <a:pt x="1457142" y="5"/>
                  </a:lnTo>
                  <a:lnTo>
                    <a:pt x="1462746" y="5"/>
                  </a:lnTo>
                  <a:lnTo>
                    <a:pt x="1468350" y="5"/>
                  </a:lnTo>
                  <a:lnTo>
                    <a:pt x="1473955" y="4"/>
                  </a:lnTo>
                  <a:lnTo>
                    <a:pt x="1479559" y="4"/>
                  </a:lnTo>
                  <a:lnTo>
                    <a:pt x="1485164" y="4"/>
                  </a:lnTo>
                  <a:lnTo>
                    <a:pt x="1490768" y="4"/>
                  </a:lnTo>
                  <a:lnTo>
                    <a:pt x="1496372" y="3"/>
                  </a:lnTo>
                  <a:lnTo>
                    <a:pt x="1501977" y="3"/>
                  </a:lnTo>
                  <a:lnTo>
                    <a:pt x="1507581" y="3"/>
                  </a:lnTo>
                  <a:lnTo>
                    <a:pt x="1513186" y="3"/>
                  </a:lnTo>
                  <a:lnTo>
                    <a:pt x="1518790" y="3"/>
                  </a:lnTo>
                  <a:lnTo>
                    <a:pt x="1524394" y="2"/>
                  </a:lnTo>
                  <a:lnTo>
                    <a:pt x="1529999" y="2"/>
                  </a:lnTo>
                  <a:lnTo>
                    <a:pt x="1535603" y="2"/>
                  </a:lnTo>
                  <a:lnTo>
                    <a:pt x="1541208" y="2"/>
                  </a:lnTo>
                  <a:lnTo>
                    <a:pt x="1546812" y="2"/>
                  </a:lnTo>
                  <a:lnTo>
                    <a:pt x="1552416" y="2"/>
                  </a:lnTo>
                  <a:lnTo>
                    <a:pt x="1558021" y="1"/>
                  </a:lnTo>
                  <a:lnTo>
                    <a:pt x="1563625" y="1"/>
                  </a:lnTo>
                  <a:lnTo>
                    <a:pt x="1569230" y="1"/>
                  </a:lnTo>
                  <a:lnTo>
                    <a:pt x="1574834" y="1"/>
                  </a:lnTo>
                  <a:lnTo>
                    <a:pt x="1580438" y="1"/>
                  </a:lnTo>
                  <a:lnTo>
                    <a:pt x="1586043" y="1"/>
                  </a:lnTo>
                  <a:lnTo>
                    <a:pt x="1591647" y="1"/>
                  </a:lnTo>
                  <a:lnTo>
                    <a:pt x="1597252" y="1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1"/>
                  </a:lnTo>
                  <a:lnTo>
                    <a:pt x="1591647" y="1"/>
                  </a:lnTo>
                  <a:lnTo>
                    <a:pt x="1586043" y="1"/>
                  </a:lnTo>
                  <a:lnTo>
                    <a:pt x="1580438" y="1"/>
                  </a:lnTo>
                  <a:lnTo>
                    <a:pt x="1574834" y="1"/>
                  </a:lnTo>
                  <a:lnTo>
                    <a:pt x="1569230" y="1"/>
                  </a:lnTo>
                  <a:lnTo>
                    <a:pt x="1563625" y="1"/>
                  </a:lnTo>
                  <a:lnTo>
                    <a:pt x="1558021" y="1"/>
                  </a:lnTo>
                  <a:lnTo>
                    <a:pt x="1552416" y="2"/>
                  </a:lnTo>
                  <a:lnTo>
                    <a:pt x="1546812" y="2"/>
                  </a:lnTo>
                  <a:lnTo>
                    <a:pt x="1541208" y="2"/>
                  </a:lnTo>
                  <a:lnTo>
                    <a:pt x="1535603" y="2"/>
                  </a:lnTo>
                  <a:lnTo>
                    <a:pt x="1529999" y="2"/>
                  </a:lnTo>
                  <a:lnTo>
                    <a:pt x="1524394" y="2"/>
                  </a:lnTo>
                  <a:lnTo>
                    <a:pt x="1518790" y="3"/>
                  </a:lnTo>
                  <a:lnTo>
                    <a:pt x="1513186" y="3"/>
                  </a:lnTo>
                  <a:lnTo>
                    <a:pt x="1507581" y="3"/>
                  </a:lnTo>
                  <a:lnTo>
                    <a:pt x="1501977" y="3"/>
                  </a:lnTo>
                  <a:lnTo>
                    <a:pt x="1496372" y="4"/>
                  </a:lnTo>
                  <a:lnTo>
                    <a:pt x="1490768" y="4"/>
                  </a:lnTo>
                  <a:lnTo>
                    <a:pt x="1485164" y="4"/>
                  </a:lnTo>
                  <a:lnTo>
                    <a:pt x="1479559" y="4"/>
                  </a:lnTo>
                  <a:lnTo>
                    <a:pt x="1473955" y="5"/>
                  </a:lnTo>
                  <a:lnTo>
                    <a:pt x="1468350" y="5"/>
                  </a:lnTo>
                  <a:lnTo>
                    <a:pt x="1462746" y="5"/>
                  </a:lnTo>
                  <a:lnTo>
                    <a:pt x="1457142" y="5"/>
                  </a:lnTo>
                  <a:lnTo>
                    <a:pt x="1451537" y="6"/>
                  </a:lnTo>
                  <a:lnTo>
                    <a:pt x="1445933" y="6"/>
                  </a:lnTo>
                  <a:lnTo>
                    <a:pt x="1440329" y="6"/>
                  </a:lnTo>
                  <a:lnTo>
                    <a:pt x="1434724" y="7"/>
                  </a:lnTo>
                  <a:lnTo>
                    <a:pt x="1429120" y="7"/>
                  </a:lnTo>
                  <a:lnTo>
                    <a:pt x="1423515" y="8"/>
                  </a:lnTo>
                  <a:lnTo>
                    <a:pt x="1417911" y="8"/>
                  </a:lnTo>
                  <a:lnTo>
                    <a:pt x="1412307" y="8"/>
                  </a:lnTo>
                  <a:lnTo>
                    <a:pt x="1406702" y="9"/>
                  </a:lnTo>
                  <a:lnTo>
                    <a:pt x="1401098" y="9"/>
                  </a:lnTo>
                  <a:lnTo>
                    <a:pt x="1395493" y="10"/>
                  </a:lnTo>
                  <a:lnTo>
                    <a:pt x="1389889" y="10"/>
                  </a:lnTo>
                  <a:lnTo>
                    <a:pt x="1384285" y="11"/>
                  </a:lnTo>
                  <a:lnTo>
                    <a:pt x="1378680" y="11"/>
                  </a:lnTo>
                  <a:lnTo>
                    <a:pt x="1373076" y="12"/>
                  </a:lnTo>
                  <a:lnTo>
                    <a:pt x="1367471" y="12"/>
                  </a:lnTo>
                  <a:lnTo>
                    <a:pt x="1361867" y="13"/>
                  </a:lnTo>
                  <a:lnTo>
                    <a:pt x="1356263" y="14"/>
                  </a:lnTo>
                  <a:lnTo>
                    <a:pt x="1350658" y="14"/>
                  </a:lnTo>
                  <a:lnTo>
                    <a:pt x="1345054" y="15"/>
                  </a:lnTo>
                  <a:lnTo>
                    <a:pt x="1339449" y="16"/>
                  </a:lnTo>
                  <a:lnTo>
                    <a:pt x="1333845" y="16"/>
                  </a:lnTo>
                  <a:lnTo>
                    <a:pt x="1328241" y="17"/>
                  </a:lnTo>
                  <a:lnTo>
                    <a:pt x="1322636" y="18"/>
                  </a:lnTo>
                  <a:lnTo>
                    <a:pt x="1317032" y="19"/>
                  </a:lnTo>
                  <a:lnTo>
                    <a:pt x="1311427" y="20"/>
                  </a:lnTo>
                  <a:lnTo>
                    <a:pt x="1305823" y="21"/>
                  </a:lnTo>
                  <a:lnTo>
                    <a:pt x="1300219" y="22"/>
                  </a:lnTo>
                  <a:lnTo>
                    <a:pt x="1294614" y="22"/>
                  </a:lnTo>
                  <a:lnTo>
                    <a:pt x="1289010" y="24"/>
                  </a:lnTo>
                  <a:lnTo>
                    <a:pt x="1283406" y="25"/>
                  </a:lnTo>
                  <a:lnTo>
                    <a:pt x="1277801" y="26"/>
                  </a:lnTo>
                  <a:lnTo>
                    <a:pt x="1272197" y="27"/>
                  </a:lnTo>
                  <a:lnTo>
                    <a:pt x="1266592" y="28"/>
                  </a:lnTo>
                  <a:lnTo>
                    <a:pt x="1260988" y="29"/>
                  </a:lnTo>
                  <a:lnTo>
                    <a:pt x="1255384" y="31"/>
                  </a:lnTo>
                  <a:lnTo>
                    <a:pt x="1249779" y="32"/>
                  </a:lnTo>
                  <a:lnTo>
                    <a:pt x="1244175" y="33"/>
                  </a:lnTo>
                  <a:lnTo>
                    <a:pt x="1238570" y="35"/>
                  </a:lnTo>
                  <a:lnTo>
                    <a:pt x="1232966" y="36"/>
                  </a:lnTo>
                  <a:lnTo>
                    <a:pt x="1227362" y="38"/>
                  </a:lnTo>
                  <a:lnTo>
                    <a:pt x="1221757" y="40"/>
                  </a:lnTo>
                  <a:lnTo>
                    <a:pt x="1216153" y="42"/>
                  </a:lnTo>
                  <a:lnTo>
                    <a:pt x="1210548" y="43"/>
                  </a:lnTo>
                  <a:lnTo>
                    <a:pt x="1204944" y="45"/>
                  </a:lnTo>
                  <a:lnTo>
                    <a:pt x="1199340" y="47"/>
                  </a:lnTo>
                  <a:lnTo>
                    <a:pt x="1193735" y="49"/>
                  </a:lnTo>
                  <a:lnTo>
                    <a:pt x="1188131" y="52"/>
                  </a:lnTo>
                  <a:lnTo>
                    <a:pt x="1182526" y="54"/>
                  </a:lnTo>
                  <a:lnTo>
                    <a:pt x="1176922" y="56"/>
                  </a:lnTo>
                  <a:lnTo>
                    <a:pt x="1171318" y="59"/>
                  </a:lnTo>
                  <a:lnTo>
                    <a:pt x="1165713" y="61"/>
                  </a:lnTo>
                  <a:lnTo>
                    <a:pt x="1160109" y="64"/>
                  </a:lnTo>
                  <a:lnTo>
                    <a:pt x="1154504" y="67"/>
                  </a:lnTo>
                  <a:lnTo>
                    <a:pt x="1148900" y="69"/>
                  </a:lnTo>
                  <a:lnTo>
                    <a:pt x="1143296" y="72"/>
                  </a:lnTo>
                  <a:lnTo>
                    <a:pt x="1137691" y="76"/>
                  </a:lnTo>
                  <a:lnTo>
                    <a:pt x="1132087" y="79"/>
                  </a:lnTo>
                  <a:lnTo>
                    <a:pt x="1126482" y="82"/>
                  </a:lnTo>
                  <a:lnTo>
                    <a:pt x="1120878" y="86"/>
                  </a:lnTo>
                  <a:lnTo>
                    <a:pt x="1115274" y="90"/>
                  </a:lnTo>
                  <a:lnTo>
                    <a:pt x="1109669" y="94"/>
                  </a:lnTo>
                  <a:lnTo>
                    <a:pt x="1104065" y="98"/>
                  </a:lnTo>
                  <a:lnTo>
                    <a:pt x="1098461" y="102"/>
                  </a:lnTo>
                  <a:lnTo>
                    <a:pt x="1092856" y="106"/>
                  </a:lnTo>
                  <a:lnTo>
                    <a:pt x="1087252" y="111"/>
                  </a:lnTo>
                  <a:lnTo>
                    <a:pt x="1081647" y="116"/>
                  </a:lnTo>
                  <a:lnTo>
                    <a:pt x="1076043" y="121"/>
                  </a:lnTo>
                  <a:lnTo>
                    <a:pt x="1070439" y="126"/>
                  </a:lnTo>
                  <a:lnTo>
                    <a:pt x="1064834" y="131"/>
                  </a:lnTo>
                  <a:lnTo>
                    <a:pt x="1059230" y="137"/>
                  </a:lnTo>
                  <a:lnTo>
                    <a:pt x="1053625" y="143"/>
                  </a:lnTo>
                  <a:lnTo>
                    <a:pt x="1048021" y="149"/>
                  </a:lnTo>
                  <a:lnTo>
                    <a:pt x="1042417" y="155"/>
                  </a:lnTo>
                  <a:lnTo>
                    <a:pt x="1036812" y="162"/>
                  </a:lnTo>
                  <a:lnTo>
                    <a:pt x="1031208" y="169"/>
                  </a:lnTo>
                  <a:lnTo>
                    <a:pt x="1025603" y="177"/>
                  </a:lnTo>
                  <a:lnTo>
                    <a:pt x="1019999" y="184"/>
                  </a:lnTo>
                  <a:lnTo>
                    <a:pt x="1014395" y="192"/>
                  </a:lnTo>
                  <a:lnTo>
                    <a:pt x="1008790" y="201"/>
                  </a:lnTo>
                  <a:lnTo>
                    <a:pt x="1003186" y="209"/>
                  </a:lnTo>
                  <a:lnTo>
                    <a:pt x="997581" y="218"/>
                  </a:lnTo>
                  <a:lnTo>
                    <a:pt x="991977" y="228"/>
                  </a:lnTo>
                  <a:lnTo>
                    <a:pt x="986373" y="238"/>
                  </a:lnTo>
                  <a:lnTo>
                    <a:pt x="980768" y="248"/>
                  </a:lnTo>
                  <a:lnTo>
                    <a:pt x="975164" y="259"/>
                  </a:lnTo>
                  <a:lnTo>
                    <a:pt x="969559" y="270"/>
                  </a:lnTo>
                  <a:lnTo>
                    <a:pt x="963955" y="282"/>
                  </a:lnTo>
                  <a:lnTo>
                    <a:pt x="958351" y="294"/>
                  </a:lnTo>
                  <a:lnTo>
                    <a:pt x="952746" y="307"/>
                  </a:lnTo>
                  <a:lnTo>
                    <a:pt x="947142" y="321"/>
                  </a:lnTo>
                  <a:lnTo>
                    <a:pt x="941538" y="335"/>
                  </a:lnTo>
                  <a:lnTo>
                    <a:pt x="935933" y="350"/>
                  </a:lnTo>
                  <a:lnTo>
                    <a:pt x="930329" y="365"/>
                  </a:lnTo>
                  <a:lnTo>
                    <a:pt x="924724" y="381"/>
                  </a:lnTo>
                  <a:lnTo>
                    <a:pt x="919120" y="398"/>
                  </a:lnTo>
                  <a:lnTo>
                    <a:pt x="913516" y="415"/>
                  </a:lnTo>
                  <a:lnTo>
                    <a:pt x="907911" y="434"/>
                  </a:lnTo>
                  <a:lnTo>
                    <a:pt x="902307" y="453"/>
                  </a:lnTo>
                  <a:lnTo>
                    <a:pt x="896702" y="473"/>
                  </a:lnTo>
                  <a:lnTo>
                    <a:pt x="891098" y="494"/>
                  </a:lnTo>
                  <a:lnTo>
                    <a:pt x="885494" y="516"/>
                  </a:lnTo>
                  <a:lnTo>
                    <a:pt x="879889" y="539"/>
                  </a:lnTo>
                  <a:lnTo>
                    <a:pt x="874285" y="563"/>
                  </a:lnTo>
                  <a:lnTo>
                    <a:pt x="868680" y="588"/>
                  </a:lnTo>
                  <a:lnTo>
                    <a:pt x="863076" y="614"/>
                  </a:lnTo>
                  <a:lnTo>
                    <a:pt x="857472" y="642"/>
                  </a:lnTo>
                  <a:lnTo>
                    <a:pt x="851867" y="670"/>
                  </a:lnTo>
                  <a:lnTo>
                    <a:pt x="846263" y="700"/>
                  </a:lnTo>
                  <a:lnTo>
                    <a:pt x="840658" y="732"/>
                  </a:lnTo>
                  <a:lnTo>
                    <a:pt x="835054" y="765"/>
                  </a:lnTo>
                  <a:lnTo>
                    <a:pt x="829450" y="799"/>
                  </a:lnTo>
                  <a:lnTo>
                    <a:pt x="823845" y="835"/>
                  </a:lnTo>
                  <a:lnTo>
                    <a:pt x="818241" y="873"/>
                  </a:lnTo>
                  <a:lnTo>
                    <a:pt x="812636" y="912"/>
                  </a:lnTo>
                  <a:lnTo>
                    <a:pt x="807032" y="954"/>
                  </a:lnTo>
                  <a:lnTo>
                    <a:pt x="801428" y="997"/>
                  </a:lnTo>
                  <a:lnTo>
                    <a:pt x="795823" y="1042"/>
                  </a:lnTo>
                  <a:lnTo>
                    <a:pt x="790219" y="1089"/>
                  </a:lnTo>
                  <a:lnTo>
                    <a:pt x="784615" y="1139"/>
                  </a:lnTo>
                  <a:lnTo>
                    <a:pt x="779010" y="1191"/>
                  </a:lnTo>
                  <a:lnTo>
                    <a:pt x="773406" y="1245"/>
                  </a:lnTo>
                  <a:lnTo>
                    <a:pt x="767801" y="1302"/>
                  </a:lnTo>
                  <a:lnTo>
                    <a:pt x="762197" y="1361"/>
                  </a:lnTo>
                  <a:lnTo>
                    <a:pt x="756593" y="1424"/>
                  </a:lnTo>
                  <a:lnTo>
                    <a:pt x="750988" y="1489"/>
                  </a:lnTo>
                  <a:lnTo>
                    <a:pt x="745384" y="1557"/>
                  </a:lnTo>
                  <a:lnTo>
                    <a:pt x="739779" y="1629"/>
                  </a:lnTo>
                  <a:lnTo>
                    <a:pt x="734175" y="1704"/>
                  </a:lnTo>
                  <a:lnTo>
                    <a:pt x="728571" y="1782"/>
                  </a:lnTo>
                  <a:lnTo>
                    <a:pt x="722966" y="1864"/>
                  </a:lnTo>
                  <a:lnTo>
                    <a:pt x="717362" y="1951"/>
                  </a:lnTo>
                  <a:lnTo>
                    <a:pt x="711757" y="2041"/>
                  </a:lnTo>
                  <a:lnTo>
                    <a:pt x="706153" y="2135"/>
                  </a:lnTo>
                  <a:lnTo>
                    <a:pt x="700549" y="2234"/>
                  </a:lnTo>
                  <a:lnTo>
                    <a:pt x="694944" y="2338"/>
                  </a:lnTo>
                  <a:lnTo>
                    <a:pt x="689340" y="2446"/>
                  </a:lnTo>
                  <a:lnTo>
                    <a:pt x="683735" y="2560"/>
                  </a:lnTo>
                  <a:lnTo>
                    <a:pt x="678131" y="2679"/>
                  </a:lnTo>
                  <a:lnTo>
                    <a:pt x="672527" y="2804"/>
                  </a:lnTo>
                  <a:lnTo>
                    <a:pt x="666922" y="2934"/>
                  </a:lnTo>
                  <a:lnTo>
                    <a:pt x="661318" y="3071"/>
                  </a:lnTo>
                  <a:lnTo>
                    <a:pt x="655713" y="3215"/>
                  </a:lnTo>
                  <a:lnTo>
                    <a:pt x="650109" y="3365"/>
                  </a:lnTo>
                  <a:lnTo>
                    <a:pt x="644505" y="3522"/>
                  </a:lnTo>
                  <a:lnTo>
                    <a:pt x="638900" y="3687"/>
                  </a:lnTo>
                  <a:lnTo>
                    <a:pt x="633296" y="3860"/>
                  </a:lnTo>
                  <a:lnTo>
                    <a:pt x="627692" y="4041"/>
                  </a:lnTo>
                  <a:lnTo>
                    <a:pt x="622087" y="4231"/>
                  </a:lnTo>
                  <a:lnTo>
                    <a:pt x="616483" y="4429"/>
                  </a:lnTo>
                  <a:lnTo>
                    <a:pt x="610878" y="4637"/>
                  </a:lnTo>
                  <a:lnTo>
                    <a:pt x="605274" y="4855"/>
                  </a:lnTo>
                  <a:lnTo>
                    <a:pt x="599670" y="5084"/>
                  </a:lnTo>
                  <a:lnTo>
                    <a:pt x="594065" y="5323"/>
                  </a:lnTo>
                  <a:lnTo>
                    <a:pt x="588461" y="5574"/>
                  </a:lnTo>
                  <a:lnTo>
                    <a:pt x="582856" y="5836"/>
                  </a:lnTo>
                  <a:lnTo>
                    <a:pt x="577252" y="6111"/>
                  </a:lnTo>
                  <a:lnTo>
                    <a:pt x="571648" y="6399"/>
                  </a:lnTo>
                  <a:lnTo>
                    <a:pt x="566043" y="6701"/>
                  </a:lnTo>
                  <a:lnTo>
                    <a:pt x="560439" y="7017"/>
                  </a:lnTo>
                  <a:lnTo>
                    <a:pt x="554834" y="7348"/>
                  </a:lnTo>
                  <a:lnTo>
                    <a:pt x="549230" y="7695"/>
                  </a:lnTo>
                  <a:lnTo>
                    <a:pt x="543626" y="8058"/>
                  </a:lnTo>
                  <a:lnTo>
                    <a:pt x="538021" y="8439"/>
                  </a:lnTo>
                  <a:lnTo>
                    <a:pt x="532417" y="8837"/>
                  </a:lnTo>
                  <a:lnTo>
                    <a:pt x="526812" y="9254"/>
                  </a:lnTo>
                  <a:lnTo>
                    <a:pt x="521208" y="9691"/>
                  </a:lnTo>
                  <a:lnTo>
                    <a:pt x="515604" y="10148"/>
                  </a:lnTo>
                  <a:lnTo>
                    <a:pt x="509999" y="10627"/>
                  </a:lnTo>
                  <a:lnTo>
                    <a:pt x="504395" y="11129"/>
                  </a:lnTo>
                  <a:lnTo>
                    <a:pt x="498790" y="11654"/>
                  </a:lnTo>
                  <a:lnTo>
                    <a:pt x="493186" y="12203"/>
                  </a:lnTo>
                  <a:lnTo>
                    <a:pt x="487582" y="12778"/>
                  </a:lnTo>
                  <a:lnTo>
                    <a:pt x="481977" y="13381"/>
                  </a:lnTo>
                  <a:lnTo>
                    <a:pt x="476373" y="14011"/>
                  </a:lnTo>
                  <a:lnTo>
                    <a:pt x="470769" y="14670"/>
                  </a:lnTo>
                  <a:lnTo>
                    <a:pt x="465164" y="15360"/>
                  </a:lnTo>
                  <a:lnTo>
                    <a:pt x="459560" y="16082"/>
                  </a:lnTo>
                  <a:lnTo>
                    <a:pt x="453955" y="16838"/>
                  </a:lnTo>
                  <a:lnTo>
                    <a:pt x="448351" y="17628"/>
                  </a:lnTo>
                  <a:lnTo>
                    <a:pt x="442747" y="18454"/>
                  </a:lnTo>
                  <a:lnTo>
                    <a:pt x="437142" y="19319"/>
                  </a:lnTo>
                  <a:lnTo>
                    <a:pt x="431538" y="20223"/>
                  </a:lnTo>
                  <a:lnTo>
                    <a:pt x="425933" y="21168"/>
                  </a:lnTo>
                  <a:lnTo>
                    <a:pt x="420329" y="22156"/>
                  </a:lnTo>
                  <a:lnTo>
                    <a:pt x="414725" y="23189"/>
                  </a:lnTo>
                  <a:lnTo>
                    <a:pt x="409120" y="24269"/>
                  </a:lnTo>
                  <a:lnTo>
                    <a:pt x="403516" y="25397"/>
                  </a:lnTo>
                  <a:lnTo>
                    <a:pt x="397911" y="26576"/>
                  </a:lnTo>
                  <a:lnTo>
                    <a:pt x="392307" y="27807"/>
                  </a:lnTo>
                  <a:lnTo>
                    <a:pt x="386703" y="29093"/>
                  </a:lnTo>
                  <a:lnTo>
                    <a:pt x="381098" y="30437"/>
                  </a:lnTo>
                  <a:lnTo>
                    <a:pt x="375494" y="31839"/>
                  </a:lnTo>
                  <a:lnTo>
                    <a:pt x="369889" y="33303"/>
                  </a:lnTo>
                  <a:lnTo>
                    <a:pt x="364285" y="34831"/>
                  </a:lnTo>
                  <a:lnTo>
                    <a:pt x="358681" y="36426"/>
                  </a:lnTo>
                  <a:lnTo>
                    <a:pt x="353076" y="38090"/>
                  </a:lnTo>
                  <a:lnTo>
                    <a:pt x="347472" y="39825"/>
                  </a:lnTo>
                  <a:lnTo>
                    <a:pt x="341867" y="41634"/>
                  </a:lnTo>
                  <a:lnTo>
                    <a:pt x="336263" y="43520"/>
                  </a:lnTo>
                  <a:lnTo>
                    <a:pt x="330659" y="45486"/>
                  </a:lnTo>
                  <a:lnTo>
                    <a:pt x="325054" y="47535"/>
                  </a:lnTo>
                  <a:lnTo>
                    <a:pt x="319450" y="49669"/>
                  </a:lnTo>
                  <a:lnTo>
                    <a:pt x="313846" y="51891"/>
                  </a:lnTo>
                  <a:lnTo>
                    <a:pt x="308241" y="54205"/>
                  </a:lnTo>
                  <a:lnTo>
                    <a:pt x="302637" y="56612"/>
                  </a:lnTo>
                  <a:lnTo>
                    <a:pt x="297032" y="59118"/>
                  </a:lnTo>
                  <a:lnTo>
                    <a:pt x="291428" y="61723"/>
                  </a:lnTo>
                  <a:lnTo>
                    <a:pt x="285824" y="64433"/>
                  </a:lnTo>
                  <a:lnTo>
                    <a:pt x="280219" y="67248"/>
                  </a:lnTo>
                  <a:lnTo>
                    <a:pt x="274615" y="70174"/>
                  </a:lnTo>
                  <a:lnTo>
                    <a:pt x="269010" y="73212"/>
                  </a:lnTo>
                  <a:lnTo>
                    <a:pt x="263406" y="76367"/>
                  </a:lnTo>
                  <a:lnTo>
                    <a:pt x="257802" y="79640"/>
                  </a:lnTo>
                  <a:lnTo>
                    <a:pt x="252197" y="83036"/>
                  </a:lnTo>
                  <a:lnTo>
                    <a:pt x="246593" y="86557"/>
                  </a:lnTo>
                  <a:lnTo>
                    <a:pt x="240988" y="90205"/>
                  </a:lnTo>
                  <a:lnTo>
                    <a:pt x="235384" y="93985"/>
                  </a:lnTo>
                  <a:lnTo>
                    <a:pt x="229780" y="97899"/>
                  </a:lnTo>
                  <a:lnTo>
                    <a:pt x="224175" y="101949"/>
                  </a:lnTo>
                  <a:lnTo>
                    <a:pt x="218571" y="106138"/>
                  </a:lnTo>
                  <a:lnTo>
                    <a:pt x="212966" y="110469"/>
                  </a:lnTo>
                  <a:lnTo>
                    <a:pt x="207362" y="114944"/>
                  </a:lnTo>
                  <a:lnTo>
                    <a:pt x="201758" y="119565"/>
                  </a:lnTo>
                  <a:lnTo>
                    <a:pt x="196153" y="124334"/>
                  </a:lnTo>
                  <a:lnTo>
                    <a:pt x="190549" y="129253"/>
                  </a:lnTo>
                  <a:lnTo>
                    <a:pt x="184944" y="134324"/>
                  </a:lnTo>
                  <a:lnTo>
                    <a:pt x="179340" y="139547"/>
                  </a:lnTo>
                  <a:lnTo>
                    <a:pt x="173736" y="144924"/>
                  </a:lnTo>
                  <a:lnTo>
                    <a:pt x="168131" y="150457"/>
                  </a:lnTo>
                  <a:lnTo>
                    <a:pt x="162527" y="156144"/>
                  </a:lnTo>
                  <a:lnTo>
                    <a:pt x="156923" y="161988"/>
                  </a:lnTo>
                  <a:lnTo>
                    <a:pt x="151318" y="167987"/>
                  </a:lnTo>
                  <a:lnTo>
                    <a:pt x="145714" y="174141"/>
                  </a:lnTo>
                  <a:lnTo>
                    <a:pt x="140109" y="180450"/>
                  </a:lnTo>
                  <a:lnTo>
                    <a:pt x="134505" y="186913"/>
                  </a:lnTo>
                  <a:lnTo>
                    <a:pt x="128901" y="193527"/>
                  </a:lnTo>
                  <a:lnTo>
                    <a:pt x="123296" y="200291"/>
                  </a:lnTo>
                  <a:lnTo>
                    <a:pt x="117692" y="207203"/>
                  </a:lnTo>
                  <a:lnTo>
                    <a:pt x="112087" y="214260"/>
                  </a:lnTo>
                  <a:lnTo>
                    <a:pt x="106483" y="221459"/>
                  </a:lnTo>
                  <a:lnTo>
                    <a:pt x="100879" y="228797"/>
                  </a:lnTo>
                  <a:lnTo>
                    <a:pt x="95274" y="236269"/>
                  </a:lnTo>
                  <a:lnTo>
                    <a:pt x="89670" y="243872"/>
                  </a:lnTo>
                  <a:lnTo>
                    <a:pt x="84065" y="251600"/>
                  </a:lnTo>
                  <a:lnTo>
                    <a:pt x="78461" y="259448"/>
                  </a:lnTo>
                  <a:lnTo>
                    <a:pt x="72857" y="267411"/>
                  </a:lnTo>
                  <a:lnTo>
                    <a:pt x="67252" y="275482"/>
                  </a:lnTo>
                  <a:lnTo>
                    <a:pt x="61648" y="283656"/>
                  </a:lnTo>
                  <a:lnTo>
                    <a:pt x="56043" y="291925"/>
                  </a:lnTo>
                  <a:lnTo>
                    <a:pt x="50439" y="300283"/>
                  </a:lnTo>
                  <a:lnTo>
                    <a:pt x="44835" y="308722"/>
                  </a:lnTo>
                  <a:lnTo>
                    <a:pt x="39230" y="317234"/>
                  </a:lnTo>
                  <a:lnTo>
                    <a:pt x="33626" y="325812"/>
                  </a:lnTo>
                  <a:lnTo>
                    <a:pt x="28021" y="334446"/>
                  </a:lnTo>
                  <a:lnTo>
                    <a:pt x="22417" y="343130"/>
                  </a:lnTo>
                  <a:lnTo>
                    <a:pt x="16813" y="351854"/>
                  </a:lnTo>
                  <a:lnTo>
                    <a:pt x="11208" y="360609"/>
                  </a:lnTo>
                  <a:lnTo>
                    <a:pt x="5604" y="369387"/>
                  </a:lnTo>
                  <a:lnTo>
                    <a:pt x="0" y="378179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596816" y="1848652"/>
              <a:ext cx="1883076" cy="136433"/>
            </a:xfrm>
            <a:custGeom>
              <a:avLst/>
              <a:pathLst>
                <a:path w="1883076" h="136433">
                  <a:moveTo>
                    <a:pt x="0" y="136433"/>
                  </a:moveTo>
                  <a:lnTo>
                    <a:pt x="5604" y="134092"/>
                  </a:lnTo>
                  <a:lnTo>
                    <a:pt x="11208" y="131719"/>
                  </a:lnTo>
                  <a:lnTo>
                    <a:pt x="16813" y="129319"/>
                  </a:lnTo>
                  <a:lnTo>
                    <a:pt x="22417" y="126895"/>
                  </a:lnTo>
                  <a:lnTo>
                    <a:pt x="28021" y="124449"/>
                  </a:lnTo>
                  <a:lnTo>
                    <a:pt x="33626" y="121985"/>
                  </a:lnTo>
                  <a:lnTo>
                    <a:pt x="39230" y="119507"/>
                  </a:lnTo>
                  <a:lnTo>
                    <a:pt x="44835" y="117017"/>
                  </a:lnTo>
                  <a:lnTo>
                    <a:pt x="50439" y="114518"/>
                  </a:lnTo>
                  <a:lnTo>
                    <a:pt x="56043" y="112015"/>
                  </a:lnTo>
                  <a:lnTo>
                    <a:pt x="61648" y="109509"/>
                  </a:lnTo>
                  <a:lnTo>
                    <a:pt x="67252" y="107005"/>
                  </a:lnTo>
                  <a:lnTo>
                    <a:pt x="72857" y="104505"/>
                  </a:lnTo>
                  <a:lnTo>
                    <a:pt x="78461" y="102012"/>
                  </a:lnTo>
                  <a:lnTo>
                    <a:pt x="84065" y="99529"/>
                  </a:lnTo>
                  <a:lnTo>
                    <a:pt x="89670" y="97060"/>
                  </a:lnTo>
                  <a:lnTo>
                    <a:pt x="95274" y="94605"/>
                  </a:lnTo>
                  <a:lnTo>
                    <a:pt x="100879" y="92169"/>
                  </a:lnTo>
                  <a:lnTo>
                    <a:pt x="106483" y="89754"/>
                  </a:lnTo>
                  <a:lnTo>
                    <a:pt x="112087" y="87362"/>
                  </a:lnTo>
                  <a:lnTo>
                    <a:pt x="117692" y="84994"/>
                  </a:lnTo>
                  <a:lnTo>
                    <a:pt x="123296" y="82655"/>
                  </a:lnTo>
                  <a:lnTo>
                    <a:pt x="128901" y="80344"/>
                  </a:lnTo>
                  <a:lnTo>
                    <a:pt x="134505" y="78065"/>
                  </a:lnTo>
                  <a:lnTo>
                    <a:pt x="140109" y="75818"/>
                  </a:lnTo>
                  <a:lnTo>
                    <a:pt x="145714" y="73606"/>
                  </a:lnTo>
                  <a:lnTo>
                    <a:pt x="151318" y="71430"/>
                  </a:lnTo>
                  <a:lnTo>
                    <a:pt x="156923" y="69291"/>
                  </a:lnTo>
                  <a:lnTo>
                    <a:pt x="162527" y="67190"/>
                  </a:lnTo>
                  <a:lnTo>
                    <a:pt x="168131" y="65128"/>
                  </a:lnTo>
                  <a:lnTo>
                    <a:pt x="173736" y="63106"/>
                  </a:lnTo>
                  <a:lnTo>
                    <a:pt x="179340" y="61126"/>
                  </a:lnTo>
                  <a:lnTo>
                    <a:pt x="184944" y="59187"/>
                  </a:lnTo>
                  <a:lnTo>
                    <a:pt x="190549" y="57290"/>
                  </a:lnTo>
                  <a:lnTo>
                    <a:pt x="196153" y="55436"/>
                  </a:lnTo>
                  <a:lnTo>
                    <a:pt x="201758" y="53624"/>
                  </a:lnTo>
                  <a:lnTo>
                    <a:pt x="207362" y="51855"/>
                  </a:lnTo>
                  <a:lnTo>
                    <a:pt x="212966" y="50130"/>
                  </a:lnTo>
                  <a:lnTo>
                    <a:pt x="218571" y="48448"/>
                  </a:lnTo>
                  <a:lnTo>
                    <a:pt x="224175" y="46809"/>
                  </a:lnTo>
                  <a:lnTo>
                    <a:pt x="229780" y="45213"/>
                  </a:lnTo>
                  <a:lnTo>
                    <a:pt x="235384" y="43659"/>
                  </a:lnTo>
                  <a:lnTo>
                    <a:pt x="240988" y="42148"/>
                  </a:lnTo>
                  <a:lnTo>
                    <a:pt x="246593" y="40679"/>
                  </a:lnTo>
                  <a:lnTo>
                    <a:pt x="252197" y="39252"/>
                  </a:lnTo>
                  <a:lnTo>
                    <a:pt x="257802" y="37865"/>
                  </a:lnTo>
                  <a:lnTo>
                    <a:pt x="263406" y="36520"/>
                  </a:lnTo>
                  <a:lnTo>
                    <a:pt x="269010" y="35214"/>
                  </a:lnTo>
                  <a:lnTo>
                    <a:pt x="274615" y="33948"/>
                  </a:lnTo>
                  <a:lnTo>
                    <a:pt x="280219" y="32721"/>
                  </a:lnTo>
                  <a:lnTo>
                    <a:pt x="285824" y="31531"/>
                  </a:lnTo>
                  <a:lnTo>
                    <a:pt x="291428" y="30379"/>
                  </a:lnTo>
                  <a:lnTo>
                    <a:pt x="297032" y="29264"/>
                  </a:lnTo>
                  <a:lnTo>
                    <a:pt x="302637" y="28185"/>
                  </a:lnTo>
                  <a:lnTo>
                    <a:pt x="308241" y="27141"/>
                  </a:lnTo>
                  <a:lnTo>
                    <a:pt x="313846" y="26131"/>
                  </a:lnTo>
                  <a:lnTo>
                    <a:pt x="319450" y="25155"/>
                  </a:lnTo>
                  <a:lnTo>
                    <a:pt x="325054" y="24211"/>
                  </a:lnTo>
                  <a:lnTo>
                    <a:pt x="330659" y="23300"/>
                  </a:lnTo>
                  <a:lnTo>
                    <a:pt x="336263" y="22419"/>
                  </a:lnTo>
                  <a:lnTo>
                    <a:pt x="341867" y="21569"/>
                  </a:lnTo>
                  <a:lnTo>
                    <a:pt x="347472" y="20748"/>
                  </a:lnTo>
                  <a:lnTo>
                    <a:pt x="353076" y="19957"/>
                  </a:lnTo>
                  <a:lnTo>
                    <a:pt x="358681" y="19193"/>
                  </a:lnTo>
                  <a:lnTo>
                    <a:pt x="364285" y="18456"/>
                  </a:lnTo>
                  <a:lnTo>
                    <a:pt x="369889" y="17745"/>
                  </a:lnTo>
                  <a:lnTo>
                    <a:pt x="375494" y="17060"/>
                  </a:lnTo>
                  <a:lnTo>
                    <a:pt x="381098" y="16400"/>
                  </a:lnTo>
                  <a:lnTo>
                    <a:pt x="386703" y="15764"/>
                  </a:lnTo>
                  <a:lnTo>
                    <a:pt x="392307" y="15151"/>
                  </a:lnTo>
                  <a:lnTo>
                    <a:pt x="397911" y="14560"/>
                  </a:lnTo>
                  <a:lnTo>
                    <a:pt x="403516" y="13992"/>
                  </a:lnTo>
                  <a:lnTo>
                    <a:pt x="409120" y="13444"/>
                  </a:lnTo>
                  <a:lnTo>
                    <a:pt x="414725" y="12917"/>
                  </a:lnTo>
                  <a:lnTo>
                    <a:pt x="420329" y="12410"/>
                  </a:lnTo>
                  <a:lnTo>
                    <a:pt x="425933" y="11922"/>
                  </a:lnTo>
                  <a:lnTo>
                    <a:pt x="431538" y="11452"/>
                  </a:lnTo>
                  <a:lnTo>
                    <a:pt x="437142" y="11000"/>
                  </a:lnTo>
                  <a:lnTo>
                    <a:pt x="442747" y="10565"/>
                  </a:lnTo>
                  <a:lnTo>
                    <a:pt x="448351" y="10147"/>
                  </a:lnTo>
                  <a:lnTo>
                    <a:pt x="453955" y="9745"/>
                  </a:lnTo>
                  <a:lnTo>
                    <a:pt x="459560" y="9358"/>
                  </a:lnTo>
                  <a:lnTo>
                    <a:pt x="465164" y="8987"/>
                  </a:lnTo>
                  <a:lnTo>
                    <a:pt x="470769" y="8629"/>
                  </a:lnTo>
                  <a:lnTo>
                    <a:pt x="476373" y="8286"/>
                  </a:lnTo>
                  <a:lnTo>
                    <a:pt x="481977" y="7955"/>
                  </a:lnTo>
                  <a:lnTo>
                    <a:pt x="487582" y="7638"/>
                  </a:lnTo>
                  <a:lnTo>
                    <a:pt x="493186" y="7333"/>
                  </a:lnTo>
                  <a:lnTo>
                    <a:pt x="498790" y="7040"/>
                  </a:lnTo>
                  <a:lnTo>
                    <a:pt x="504395" y="6759"/>
                  </a:lnTo>
                  <a:lnTo>
                    <a:pt x="509999" y="6489"/>
                  </a:lnTo>
                  <a:lnTo>
                    <a:pt x="515604" y="6229"/>
                  </a:lnTo>
                  <a:lnTo>
                    <a:pt x="521208" y="5979"/>
                  </a:lnTo>
                  <a:lnTo>
                    <a:pt x="526812" y="5740"/>
                  </a:lnTo>
                  <a:lnTo>
                    <a:pt x="532417" y="5510"/>
                  </a:lnTo>
                  <a:lnTo>
                    <a:pt x="538021" y="5289"/>
                  </a:lnTo>
                  <a:lnTo>
                    <a:pt x="543626" y="5077"/>
                  </a:lnTo>
                  <a:lnTo>
                    <a:pt x="549230" y="4873"/>
                  </a:lnTo>
                  <a:lnTo>
                    <a:pt x="554834" y="4677"/>
                  </a:lnTo>
                  <a:lnTo>
                    <a:pt x="560439" y="4490"/>
                  </a:lnTo>
                  <a:lnTo>
                    <a:pt x="566043" y="4309"/>
                  </a:lnTo>
                  <a:lnTo>
                    <a:pt x="571648" y="4136"/>
                  </a:lnTo>
                  <a:lnTo>
                    <a:pt x="577252" y="3970"/>
                  </a:lnTo>
                  <a:lnTo>
                    <a:pt x="582856" y="3811"/>
                  </a:lnTo>
                  <a:lnTo>
                    <a:pt x="588461" y="3658"/>
                  </a:lnTo>
                  <a:lnTo>
                    <a:pt x="594065" y="3511"/>
                  </a:lnTo>
                  <a:lnTo>
                    <a:pt x="599670" y="3370"/>
                  </a:lnTo>
                  <a:lnTo>
                    <a:pt x="605274" y="3234"/>
                  </a:lnTo>
                  <a:lnTo>
                    <a:pt x="610878" y="3105"/>
                  </a:lnTo>
                  <a:lnTo>
                    <a:pt x="616483" y="2980"/>
                  </a:lnTo>
                  <a:lnTo>
                    <a:pt x="622087" y="2860"/>
                  </a:lnTo>
                  <a:lnTo>
                    <a:pt x="627692" y="2745"/>
                  </a:lnTo>
                  <a:lnTo>
                    <a:pt x="633296" y="2635"/>
                  </a:lnTo>
                  <a:lnTo>
                    <a:pt x="638900" y="2530"/>
                  </a:lnTo>
                  <a:lnTo>
                    <a:pt x="644505" y="2428"/>
                  </a:lnTo>
                  <a:lnTo>
                    <a:pt x="650109" y="2331"/>
                  </a:lnTo>
                  <a:lnTo>
                    <a:pt x="655713" y="2237"/>
                  </a:lnTo>
                  <a:lnTo>
                    <a:pt x="661318" y="2148"/>
                  </a:lnTo>
                  <a:lnTo>
                    <a:pt x="666922" y="2062"/>
                  </a:lnTo>
                  <a:lnTo>
                    <a:pt x="672527" y="1979"/>
                  </a:lnTo>
                  <a:lnTo>
                    <a:pt x="678131" y="1900"/>
                  </a:lnTo>
                  <a:lnTo>
                    <a:pt x="683735" y="1824"/>
                  </a:lnTo>
                  <a:lnTo>
                    <a:pt x="689340" y="1751"/>
                  </a:lnTo>
                  <a:lnTo>
                    <a:pt x="694944" y="1681"/>
                  </a:lnTo>
                  <a:lnTo>
                    <a:pt x="700549" y="1614"/>
                  </a:lnTo>
                  <a:lnTo>
                    <a:pt x="706153" y="1549"/>
                  </a:lnTo>
                  <a:lnTo>
                    <a:pt x="711757" y="1487"/>
                  </a:lnTo>
                  <a:lnTo>
                    <a:pt x="717362" y="1428"/>
                  </a:lnTo>
                  <a:lnTo>
                    <a:pt x="722966" y="1371"/>
                  </a:lnTo>
                  <a:lnTo>
                    <a:pt x="728571" y="1316"/>
                  </a:lnTo>
                  <a:lnTo>
                    <a:pt x="734175" y="1264"/>
                  </a:lnTo>
                  <a:lnTo>
                    <a:pt x="739779" y="1214"/>
                  </a:lnTo>
                  <a:lnTo>
                    <a:pt x="745384" y="1165"/>
                  </a:lnTo>
                  <a:lnTo>
                    <a:pt x="750988" y="1119"/>
                  </a:lnTo>
                  <a:lnTo>
                    <a:pt x="756593" y="1075"/>
                  </a:lnTo>
                  <a:lnTo>
                    <a:pt x="762197" y="1032"/>
                  </a:lnTo>
                  <a:lnTo>
                    <a:pt x="767801" y="991"/>
                  </a:lnTo>
                  <a:lnTo>
                    <a:pt x="773406" y="952"/>
                  </a:lnTo>
                  <a:lnTo>
                    <a:pt x="779010" y="914"/>
                  </a:lnTo>
                  <a:lnTo>
                    <a:pt x="784615" y="878"/>
                  </a:lnTo>
                  <a:lnTo>
                    <a:pt x="790219" y="843"/>
                  </a:lnTo>
                  <a:lnTo>
                    <a:pt x="795823" y="809"/>
                  </a:lnTo>
                  <a:lnTo>
                    <a:pt x="801428" y="777"/>
                  </a:lnTo>
                  <a:lnTo>
                    <a:pt x="807032" y="747"/>
                  </a:lnTo>
                  <a:lnTo>
                    <a:pt x="812636" y="717"/>
                  </a:lnTo>
                  <a:lnTo>
                    <a:pt x="818241" y="689"/>
                  </a:lnTo>
                  <a:lnTo>
                    <a:pt x="823845" y="662"/>
                  </a:lnTo>
                  <a:lnTo>
                    <a:pt x="829450" y="636"/>
                  </a:lnTo>
                  <a:lnTo>
                    <a:pt x="835054" y="610"/>
                  </a:lnTo>
                  <a:lnTo>
                    <a:pt x="840658" y="586"/>
                  </a:lnTo>
                  <a:lnTo>
                    <a:pt x="846263" y="563"/>
                  </a:lnTo>
                  <a:lnTo>
                    <a:pt x="851867" y="541"/>
                  </a:lnTo>
                  <a:lnTo>
                    <a:pt x="857472" y="520"/>
                  </a:lnTo>
                  <a:lnTo>
                    <a:pt x="863076" y="499"/>
                  </a:lnTo>
                  <a:lnTo>
                    <a:pt x="868680" y="480"/>
                  </a:lnTo>
                  <a:lnTo>
                    <a:pt x="874285" y="461"/>
                  </a:lnTo>
                  <a:lnTo>
                    <a:pt x="879889" y="443"/>
                  </a:lnTo>
                  <a:lnTo>
                    <a:pt x="885494" y="425"/>
                  </a:lnTo>
                  <a:lnTo>
                    <a:pt x="891098" y="409"/>
                  </a:lnTo>
                  <a:lnTo>
                    <a:pt x="896702" y="393"/>
                  </a:lnTo>
                  <a:lnTo>
                    <a:pt x="902307" y="377"/>
                  </a:lnTo>
                  <a:lnTo>
                    <a:pt x="907911" y="362"/>
                  </a:lnTo>
                  <a:lnTo>
                    <a:pt x="913516" y="348"/>
                  </a:lnTo>
                  <a:lnTo>
                    <a:pt x="919120" y="335"/>
                  </a:lnTo>
                  <a:lnTo>
                    <a:pt x="924724" y="321"/>
                  </a:lnTo>
                  <a:lnTo>
                    <a:pt x="930329" y="309"/>
                  </a:lnTo>
                  <a:lnTo>
                    <a:pt x="935933" y="297"/>
                  </a:lnTo>
                  <a:lnTo>
                    <a:pt x="941538" y="285"/>
                  </a:lnTo>
                  <a:lnTo>
                    <a:pt x="947142" y="274"/>
                  </a:lnTo>
                  <a:lnTo>
                    <a:pt x="952746" y="263"/>
                  </a:lnTo>
                  <a:lnTo>
                    <a:pt x="958351" y="253"/>
                  </a:lnTo>
                  <a:lnTo>
                    <a:pt x="963955" y="243"/>
                  </a:lnTo>
                  <a:lnTo>
                    <a:pt x="969559" y="234"/>
                  </a:lnTo>
                  <a:lnTo>
                    <a:pt x="975164" y="224"/>
                  </a:lnTo>
                  <a:lnTo>
                    <a:pt x="980768" y="216"/>
                  </a:lnTo>
                  <a:lnTo>
                    <a:pt x="986373" y="207"/>
                  </a:lnTo>
                  <a:lnTo>
                    <a:pt x="991977" y="199"/>
                  </a:lnTo>
                  <a:lnTo>
                    <a:pt x="997581" y="191"/>
                  </a:lnTo>
                  <a:lnTo>
                    <a:pt x="1003186" y="184"/>
                  </a:lnTo>
                  <a:lnTo>
                    <a:pt x="1008790" y="177"/>
                  </a:lnTo>
                  <a:lnTo>
                    <a:pt x="1014395" y="170"/>
                  </a:lnTo>
                  <a:lnTo>
                    <a:pt x="1019999" y="163"/>
                  </a:lnTo>
                  <a:lnTo>
                    <a:pt x="1025603" y="157"/>
                  </a:lnTo>
                  <a:lnTo>
                    <a:pt x="1031208" y="150"/>
                  </a:lnTo>
                  <a:lnTo>
                    <a:pt x="1036812" y="145"/>
                  </a:lnTo>
                  <a:lnTo>
                    <a:pt x="1042417" y="139"/>
                  </a:lnTo>
                  <a:lnTo>
                    <a:pt x="1048021" y="133"/>
                  </a:lnTo>
                  <a:lnTo>
                    <a:pt x="1053625" y="128"/>
                  </a:lnTo>
                  <a:lnTo>
                    <a:pt x="1059230" y="123"/>
                  </a:lnTo>
                  <a:lnTo>
                    <a:pt x="1064834" y="118"/>
                  </a:lnTo>
                  <a:lnTo>
                    <a:pt x="1070439" y="114"/>
                  </a:lnTo>
                  <a:lnTo>
                    <a:pt x="1076043" y="109"/>
                  </a:lnTo>
                  <a:lnTo>
                    <a:pt x="1081647" y="105"/>
                  </a:lnTo>
                  <a:lnTo>
                    <a:pt x="1087252" y="101"/>
                  </a:lnTo>
                  <a:lnTo>
                    <a:pt x="1092856" y="97"/>
                  </a:lnTo>
                  <a:lnTo>
                    <a:pt x="1098461" y="93"/>
                  </a:lnTo>
                  <a:lnTo>
                    <a:pt x="1104065" y="89"/>
                  </a:lnTo>
                  <a:lnTo>
                    <a:pt x="1109669" y="86"/>
                  </a:lnTo>
                  <a:lnTo>
                    <a:pt x="1115274" y="82"/>
                  </a:lnTo>
                  <a:lnTo>
                    <a:pt x="1120878" y="79"/>
                  </a:lnTo>
                  <a:lnTo>
                    <a:pt x="1126482" y="76"/>
                  </a:lnTo>
                  <a:lnTo>
                    <a:pt x="1132087" y="73"/>
                  </a:lnTo>
                  <a:lnTo>
                    <a:pt x="1137691" y="70"/>
                  </a:lnTo>
                  <a:lnTo>
                    <a:pt x="1143296" y="67"/>
                  </a:lnTo>
                  <a:lnTo>
                    <a:pt x="1148900" y="64"/>
                  </a:lnTo>
                  <a:lnTo>
                    <a:pt x="1154504" y="62"/>
                  </a:lnTo>
                  <a:lnTo>
                    <a:pt x="1160109" y="59"/>
                  </a:lnTo>
                  <a:lnTo>
                    <a:pt x="1165713" y="57"/>
                  </a:lnTo>
                  <a:lnTo>
                    <a:pt x="1171318" y="55"/>
                  </a:lnTo>
                  <a:lnTo>
                    <a:pt x="1176922" y="53"/>
                  </a:lnTo>
                  <a:lnTo>
                    <a:pt x="1182526" y="50"/>
                  </a:lnTo>
                  <a:lnTo>
                    <a:pt x="1188131" y="48"/>
                  </a:lnTo>
                  <a:lnTo>
                    <a:pt x="1193735" y="46"/>
                  </a:lnTo>
                  <a:lnTo>
                    <a:pt x="1199340" y="44"/>
                  </a:lnTo>
                  <a:lnTo>
                    <a:pt x="1204944" y="43"/>
                  </a:lnTo>
                  <a:lnTo>
                    <a:pt x="1210548" y="41"/>
                  </a:lnTo>
                  <a:lnTo>
                    <a:pt x="1216153" y="39"/>
                  </a:lnTo>
                  <a:lnTo>
                    <a:pt x="1221757" y="38"/>
                  </a:lnTo>
                  <a:lnTo>
                    <a:pt x="1227362" y="36"/>
                  </a:lnTo>
                  <a:lnTo>
                    <a:pt x="1232966" y="35"/>
                  </a:lnTo>
                  <a:lnTo>
                    <a:pt x="1238570" y="33"/>
                  </a:lnTo>
                  <a:lnTo>
                    <a:pt x="1244175" y="32"/>
                  </a:lnTo>
                  <a:lnTo>
                    <a:pt x="1249779" y="30"/>
                  </a:lnTo>
                  <a:lnTo>
                    <a:pt x="1255384" y="29"/>
                  </a:lnTo>
                  <a:lnTo>
                    <a:pt x="1260988" y="28"/>
                  </a:lnTo>
                  <a:lnTo>
                    <a:pt x="1266592" y="27"/>
                  </a:lnTo>
                  <a:lnTo>
                    <a:pt x="1272197" y="26"/>
                  </a:lnTo>
                  <a:lnTo>
                    <a:pt x="1277801" y="25"/>
                  </a:lnTo>
                  <a:lnTo>
                    <a:pt x="1283406" y="24"/>
                  </a:lnTo>
                  <a:lnTo>
                    <a:pt x="1289010" y="23"/>
                  </a:lnTo>
                  <a:lnTo>
                    <a:pt x="1294614" y="22"/>
                  </a:lnTo>
                  <a:lnTo>
                    <a:pt x="1300219" y="21"/>
                  </a:lnTo>
                  <a:lnTo>
                    <a:pt x="1305823" y="20"/>
                  </a:lnTo>
                  <a:lnTo>
                    <a:pt x="1311427" y="19"/>
                  </a:lnTo>
                  <a:lnTo>
                    <a:pt x="1317032" y="18"/>
                  </a:lnTo>
                  <a:lnTo>
                    <a:pt x="1322636" y="17"/>
                  </a:lnTo>
                  <a:lnTo>
                    <a:pt x="1328241" y="17"/>
                  </a:lnTo>
                  <a:lnTo>
                    <a:pt x="1333845" y="16"/>
                  </a:lnTo>
                  <a:lnTo>
                    <a:pt x="1339449" y="15"/>
                  </a:lnTo>
                  <a:lnTo>
                    <a:pt x="1345054" y="14"/>
                  </a:lnTo>
                  <a:lnTo>
                    <a:pt x="1350658" y="14"/>
                  </a:lnTo>
                  <a:lnTo>
                    <a:pt x="1356263" y="13"/>
                  </a:lnTo>
                  <a:lnTo>
                    <a:pt x="1361867" y="13"/>
                  </a:lnTo>
                  <a:lnTo>
                    <a:pt x="1367471" y="12"/>
                  </a:lnTo>
                  <a:lnTo>
                    <a:pt x="1373076" y="11"/>
                  </a:lnTo>
                  <a:lnTo>
                    <a:pt x="1378680" y="11"/>
                  </a:lnTo>
                  <a:lnTo>
                    <a:pt x="1384285" y="10"/>
                  </a:lnTo>
                  <a:lnTo>
                    <a:pt x="1389889" y="10"/>
                  </a:lnTo>
                  <a:lnTo>
                    <a:pt x="1395493" y="9"/>
                  </a:lnTo>
                  <a:lnTo>
                    <a:pt x="1401098" y="9"/>
                  </a:lnTo>
                  <a:lnTo>
                    <a:pt x="1406702" y="9"/>
                  </a:lnTo>
                  <a:lnTo>
                    <a:pt x="1412307" y="8"/>
                  </a:lnTo>
                  <a:lnTo>
                    <a:pt x="1417911" y="8"/>
                  </a:lnTo>
                  <a:lnTo>
                    <a:pt x="1423515" y="7"/>
                  </a:lnTo>
                  <a:lnTo>
                    <a:pt x="1429120" y="7"/>
                  </a:lnTo>
                  <a:lnTo>
                    <a:pt x="1434724" y="7"/>
                  </a:lnTo>
                  <a:lnTo>
                    <a:pt x="1440329" y="6"/>
                  </a:lnTo>
                  <a:lnTo>
                    <a:pt x="1445933" y="6"/>
                  </a:lnTo>
                  <a:lnTo>
                    <a:pt x="1451537" y="6"/>
                  </a:lnTo>
                  <a:lnTo>
                    <a:pt x="1457142" y="5"/>
                  </a:lnTo>
                  <a:lnTo>
                    <a:pt x="1462746" y="5"/>
                  </a:lnTo>
                  <a:lnTo>
                    <a:pt x="1468350" y="5"/>
                  </a:lnTo>
                  <a:lnTo>
                    <a:pt x="1473955" y="4"/>
                  </a:lnTo>
                  <a:lnTo>
                    <a:pt x="1479559" y="4"/>
                  </a:lnTo>
                  <a:lnTo>
                    <a:pt x="1485164" y="4"/>
                  </a:lnTo>
                  <a:lnTo>
                    <a:pt x="1490768" y="4"/>
                  </a:lnTo>
                  <a:lnTo>
                    <a:pt x="1496372" y="3"/>
                  </a:lnTo>
                  <a:lnTo>
                    <a:pt x="1501977" y="3"/>
                  </a:lnTo>
                  <a:lnTo>
                    <a:pt x="1507581" y="3"/>
                  </a:lnTo>
                  <a:lnTo>
                    <a:pt x="1513186" y="3"/>
                  </a:lnTo>
                  <a:lnTo>
                    <a:pt x="1518790" y="3"/>
                  </a:lnTo>
                  <a:lnTo>
                    <a:pt x="1524394" y="2"/>
                  </a:lnTo>
                  <a:lnTo>
                    <a:pt x="1529999" y="2"/>
                  </a:lnTo>
                  <a:lnTo>
                    <a:pt x="1535603" y="2"/>
                  </a:lnTo>
                  <a:lnTo>
                    <a:pt x="1541208" y="2"/>
                  </a:lnTo>
                  <a:lnTo>
                    <a:pt x="1546812" y="2"/>
                  </a:lnTo>
                  <a:lnTo>
                    <a:pt x="1552416" y="2"/>
                  </a:lnTo>
                  <a:lnTo>
                    <a:pt x="1558021" y="1"/>
                  </a:lnTo>
                  <a:lnTo>
                    <a:pt x="1563625" y="1"/>
                  </a:lnTo>
                  <a:lnTo>
                    <a:pt x="1569230" y="1"/>
                  </a:lnTo>
                  <a:lnTo>
                    <a:pt x="1574834" y="1"/>
                  </a:lnTo>
                  <a:lnTo>
                    <a:pt x="1580438" y="1"/>
                  </a:lnTo>
                  <a:lnTo>
                    <a:pt x="1586043" y="1"/>
                  </a:lnTo>
                  <a:lnTo>
                    <a:pt x="1591647" y="1"/>
                  </a:lnTo>
                  <a:lnTo>
                    <a:pt x="1597252" y="1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6596816" y="1848652"/>
              <a:ext cx="1883076" cy="612083"/>
            </a:xfrm>
            <a:custGeom>
              <a:avLst/>
              <a:pathLst>
                <a:path w="1883076" h="612083">
                  <a:moveTo>
                    <a:pt x="0" y="378179"/>
                  </a:moveTo>
                  <a:lnTo>
                    <a:pt x="5604" y="369387"/>
                  </a:lnTo>
                  <a:lnTo>
                    <a:pt x="11208" y="360609"/>
                  </a:lnTo>
                  <a:lnTo>
                    <a:pt x="16813" y="351854"/>
                  </a:lnTo>
                  <a:lnTo>
                    <a:pt x="22417" y="343130"/>
                  </a:lnTo>
                  <a:lnTo>
                    <a:pt x="28021" y="334446"/>
                  </a:lnTo>
                  <a:lnTo>
                    <a:pt x="33626" y="325812"/>
                  </a:lnTo>
                  <a:lnTo>
                    <a:pt x="39230" y="317234"/>
                  </a:lnTo>
                  <a:lnTo>
                    <a:pt x="44835" y="308722"/>
                  </a:lnTo>
                  <a:lnTo>
                    <a:pt x="50439" y="300283"/>
                  </a:lnTo>
                  <a:lnTo>
                    <a:pt x="56043" y="291925"/>
                  </a:lnTo>
                  <a:lnTo>
                    <a:pt x="61648" y="283656"/>
                  </a:lnTo>
                  <a:lnTo>
                    <a:pt x="67252" y="275482"/>
                  </a:lnTo>
                  <a:lnTo>
                    <a:pt x="72857" y="267411"/>
                  </a:lnTo>
                  <a:lnTo>
                    <a:pt x="78461" y="259448"/>
                  </a:lnTo>
                  <a:lnTo>
                    <a:pt x="84065" y="251600"/>
                  </a:lnTo>
                  <a:lnTo>
                    <a:pt x="89670" y="243872"/>
                  </a:lnTo>
                  <a:lnTo>
                    <a:pt x="95274" y="236269"/>
                  </a:lnTo>
                  <a:lnTo>
                    <a:pt x="100879" y="228797"/>
                  </a:lnTo>
                  <a:lnTo>
                    <a:pt x="106483" y="221459"/>
                  </a:lnTo>
                  <a:lnTo>
                    <a:pt x="112087" y="214260"/>
                  </a:lnTo>
                  <a:lnTo>
                    <a:pt x="117692" y="207203"/>
                  </a:lnTo>
                  <a:lnTo>
                    <a:pt x="123296" y="200291"/>
                  </a:lnTo>
                  <a:lnTo>
                    <a:pt x="128901" y="193527"/>
                  </a:lnTo>
                  <a:lnTo>
                    <a:pt x="134505" y="186913"/>
                  </a:lnTo>
                  <a:lnTo>
                    <a:pt x="140109" y="180450"/>
                  </a:lnTo>
                  <a:lnTo>
                    <a:pt x="145714" y="174141"/>
                  </a:lnTo>
                  <a:lnTo>
                    <a:pt x="151318" y="167987"/>
                  </a:lnTo>
                  <a:lnTo>
                    <a:pt x="156923" y="161988"/>
                  </a:lnTo>
                  <a:lnTo>
                    <a:pt x="162527" y="156144"/>
                  </a:lnTo>
                  <a:lnTo>
                    <a:pt x="168131" y="150457"/>
                  </a:lnTo>
                  <a:lnTo>
                    <a:pt x="173736" y="144924"/>
                  </a:lnTo>
                  <a:lnTo>
                    <a:pt x="179340" y="139547"/>
                  </a:lnTo>
                  <a:lnTo>
                    <a:pt x="184944" y="134324"/>
                  </a:lnTo>
                  <a:lnTo>
                    <a:pt x="190549" y="129253"/>
                  </a:lnTo>
                  <a:lnTo>
                    <a:pt x="196153" y="124334"/>
                  </a:lnTo>
                  <a:lnTo>
                    <a:pt x="201758" y="119565"/>
                  </a:lnTo>
                  <a:lnTo>
                    <a:pt x="207362" y="114944"/>
                  </a:lnTo>
                  <a:lnTo>
                    <a:pt x="212966" y="110469"/>
                  </a:lnTo>
                  <a:lnTo>
                    <a:pt x="218571" y="106138"/>
                  </a:lnTo>
                  <a:lnTo>
                    <a:pt x="224175" y="101949"/>
                  </a:lnTo>
                  <a:lnTo>
                    <a:pt x="229780" y="97899"/>
                  </a:lnTo>
                  <a:lnTo>
                    <a:pt x="235384" y="93985"/>
                  </a:lnTo>
                  <a:lnTo>
                    <a:pt x="240988" y="90205"/>
                  </a:lnTo>
                  <a:lnTo>
                    <a:pt x="246593" y="86557"/>
                  </a:lnTo>
                  <a:lnTo>
                    <a:pt x="252197" y="83036"/>
                  </a:lnTo>
                  <a:lnTo>
                    <a:pt x="257802" y="79640"/>
                  </a:lnTo>
                  <a:lnTo>
                    <a:pt x="263406" y="76367"/>
                  </a:lnTo>
                  <a:lnTo>
                    <a:pt x="269010" y="73212"/>
                  </a:lnTo>
                  <a:lnTo>
                    <a:pt x="274615" y="70174"/>
                  </a:lnTo>
                  <a:lnTo>
                    <a:pt x="280219" y="67248"/>
                  </a:lnTo>
                  <a:lnTo>
                    <a:pt x="285824" y="64433"/>
                  </a:lnTo>
                  <a:lnTo>
                    <a:pt x="291428" y="61723"/>
                  </a:lnTo>
                  <a:lnTo>
                    <a:pt x="297032" y="59118"/>
                  </a:lnTo>
                  <a:lnTo>
                    <a:pt x="302637" y="56612"/>
                  </a:lnTo>
                  <a:lnTo>
                    <a:pt x="308241" y="54205"/>
                  </a:lnTo>
                  <a:lnTo>
                    <a:pt x="313846" y="51891"/>
                  </a:lnTo>
                  <a:lnTo>
                    <a:pt x="319450" y="49669"/>
                  </a:lnTo>
                  <a:lnTo>
                    <a:pt x="325054" y="47535"/>
                  </a:lnTo>
                  <a:lnTo>
                    <a:pt x="330659" y="45486"/>
                  </a:lnTo>
                  <a:lnTo>
                    <a:pt x="336263" y="43520"/>
                  </a:lnTo>
                  <a:lnTo>
                    <a:pt x="341867" y="41634"/>
                  </a:lnTo>
                  <a:lnTo>
                    <a:pt x="347472" y="39825"/>
                  </a:lnTo>
                  <a:lnTo>
                    <a:pt x="353076" y="38090"/>
                  </a:lnTo>
                  <a:lnTo>
                    <a:pt x="358681" y="36426"/>
                  </a:lnTo>
                  <a:lnTo>
                    <a:pt x="364285" y="34831"/>
                  </a:lnTo>
                  <a:lnTo>
                    <a:pt x="369889" y="33303"/>
                  </a:lnTo>
                  <a:lnTo>
                    <a:pt x="375494" y="31839"/>
                  </a:lnTo>
                  <a:lnTo>
                    <a:pt x="381098" y="30437"/>
                  </a:lnTo>
                  <a:lnTo>
                    <a:pt x="386703" y="29093"/>
                  </a:lnTo>
                  <a:lnTo>
                    <a:pt x="392307" y="27807"/>
                  </a:lnTo>
                  <a:lnTo>
                    <a:pt x="397911" y="26576"/>
                  </a:lnTo>
                  <a:lnTo>
                    <a:pt x="403516" y="25397"/>
                  </a:lnTo>
                  <a:lnTo>
                    <a:pt x="409120" y="24269"/>
                  </a:lnTo>
                  <a:lnTo>
                    <a:pt x="414725" y="23189"/>
                  </a:lnTo>
                  <a:lnTo>
                    <a:pt x="420329" y="22156"/>
                  </a:lnTo>
                  <a:lnTo>
                    <a:pt x="425933" y="21168"/>
                  </a:lnTo>
                  <a:lnTo>
                    <a:pt x="431538" y="20223"/>
                  </a:lnTo>
                  <a:lnTo>
                    <a:pt x="437142" y="19319"/>
                  </a:lnTo>
                  <a:lnTo>
                    <a:pt x="442747" y="18454"/>
                  </a:lnTo>
                  <a:lnTo>
                    <a:pt x="448351" y="17628"/>
                  </a:lnTo>
                  <a:lnTo>
                    <a:pt x="453955" y="16838"/>
                  </a:lnTo>
                  <a:lnTo>
                    <a:pt x="459560" y="16082"/>
                  </a:lnTo>
                  <a:lnTo>
                    <a:pt x="465164" y="15360"/>
                  </a:lnTo>
                  <a:lnTo>
                    <a:pt x="470769" y="14670"/>
                  </a:lnTo>
                  <a:lnTo>
                    <a:pt x="476373" y="14011"/>
                  </a:lnTo>
                  <a:lnTo>
                    <a:pt x="481977" y="13381"/>
                  </a:lnTo>
                  <a:lnTo>
                    <a:pt x="487582" y="12778"/>
                  </a:lnTo>
                  <a:lnTo>
                    <a:pt x="493186" y="12203"/>
                  </a:lnTo>
                  <a:lnTo>
                    <a:pt x="498790" y="11654"/>
                  </a:lnTo>
                  <a:lnTo>
                    <a:pt x="504395" y="11129"/>
                  </a:lnTo>
                  <a:lnTo>
                    <a:pt x="509999" y="10627"/>
                  </a:lnTo>
                  <a:lnTo>
                    <a:pt x="515604" y="10148"/>
                  </a:lnTo>
                  <a:lnTo>
                    <a:pt x="521208" y="9691"/>
                  </a:lnTo>
                  <a:lnTo>
                    <a:pt x="526812" y="9254"/>
                  </a:lnTo>
                  <a:lnTo>
                    <a:pt x="532417" y="8837"/>
                  </a:lnTo>
                  <a:lnTo>
                    <a:pt x="538021" y="8439"/>
                  </a:lnTo>
                  <a:lnTo>
                    <a:pt x="543626" y="8058"/>
                  </a:lnTo>
                  <a:lnTo>
                    <a:pt x="549230" y="7695"/>
                  </a:lnTo>
                  <a:lnTo>
                    <a:pt x="554834" y="7348"/>
                  </a:lnTo>
                  <a:lnTo>
                    <a:pt x="560439" y="7017"/>
                  </a:lnTo>
                  <a:lnTo>
                    <a:pt x="566043" y="6701"/>
                  </a:lnTo>
                  <a:lnTo>
                    <a:pt x="571648" y="6399"/>
                  </a:lnTo>
                  <a:lnTo>
                    <a:pt x="577252" y="6111"/>
                  </a:lnTo>
                  <a:lnTo>
                    <a:pt x="582856" y="5836"/>
                  </a:lnTo>
                  <a:lnTo>
                    <a:pt x="588461" y="5574"/>
                  </a:lnTo>
                  <a:lnTo>
                    <a:pt x="594065" y="5323"/>
                  </a:lnTo>
                  <a:lnTo>
                    <a:pt x="599670" y="5084"/>
                  </a:lnTo>
                  <a:lnTo>
                    <a:pt x="605274" y="4855"/>
                  </a:lnTo>
                  <a:lnTo>
                    <a:pt x="610878" y="4637"/>
                  </a:lnTo>
                  <a:lnTo>
                    <a:pt x="616483" y="4429"/>
                  </a:lnTo>
                  <a:lnTo>
                    <a:pt x="622087" y="4231"/>
                  </a:lnTo>
                  <a:lnTo>
                    <a:pt x="627692" y="4041"/>
                  </a:lnTo>
                  <a:lnTo>
                    <a:pt x="633296" y="3860"/>
                  </a:lnTo>
                  <a:lnTo>
                    <a:pt x="638900" y="3687"/>
                  </a:lnTo>
                  <a:lnTo>
                    <a:pt x="644505" y="3522"/>
                  </a:lnTo>
                  <a:lnTo>
                    <a:pt x="650109" y="3365"/>
                  </a:lnTo>
                  <a:lnTo>
                    <a:pt x="655713" y="3215"/>
                  </a:lnTo>
                  <a:lnTo>
                    <a:pt x="661318" y="3071"/>
                  </a:lnTo>
                  <a:lnTo>
                    <a:pt x="666922" y="2934"/>
                  </a:lnTo>
                  <a:lnTo>
                    <a:pt x="672527" y="2804"/>
                  </a:lnTo>
                  <a:lnTo>
                    <a:pt x="678131" y="2679"/>
                  </a:lnTo>
                  <a:lnTo>
                    <a:pt x="683735" y="2560"/>
                  </a:lnTo>
                  <a:lnTo>
                    <a:pt x="689340" y="2446"/>
                  </a:lnTo>
                  <a:lnTo>
                    <a:pt x="694944" y="2338"/>
                  </a:lnTo>
                  <a:lnTo>
                    <a:pt x="700549" y="2234"/>
                  </a:lnTo>
                  <a:lnTo>
                    <a:pt x="706153" y="2135"/>
                  </a:lnTo>
                  <a:lnTo>
                    <a:pt x="711757" y="2041"/>
                  </a:lnTo>
                  <a:lnTo>
                    <a:pt x="717362" y="1951"/>
                  </a:lnTo>
                  <a:lnTo>
                    <a:pt x="722966" y="1864"/>
                  </a:lnTo>
                  <a:lnTo>
                    <a:pt x="728571" y="1782"/>
                  </a:lnTo>
                  <a:lnTo>
                    <a:pt x="734175" y="1704"/>
                  </a:lnTo>
                  <a:lnTo>
                    <a:pt x="739779" y="1629"/>
                  </a:lnTo>
                  <a:lnTo>
                    <a:pt x="745384" y="1557"/>
                  </a:lnTo>
                  <a:lnTo>
                    <a:pt x="750988" y="1489"/>
                  </a:lnTo>
                  <a:lnTo>
                    <a:pt x="756593" y="1424"/>
                  </a:lnTo>
                  <a:lnTo>
                    <a:pt x="762197" y="1361"/>
                  </a:lnTo>
                  <a:lnTo>
                    <a:pt x="767801" y="1302"/>
                  </a:lnTo>
                  <a:lnTo>
                    <a:pt x="773406" y="1245"/>
                  </a:lnTo>
                  <a:lnTo>
                    <a:pt x="779010" y="1191"/>
                  </a:lnTo>
                  <a:lnTo>
                    <a:pt x="784615" y="1139"/>
                  </a:lnTo>
                  <a:lnTo>
                    <a:pt x="790219" y="1089"/>
                  </a:lnTo>
                  <a:lnTo>
                    <a:pt x="795823" y="1042"/>
                  </a:lnTo>
                  <a:lnTo>
                    <a:pt x="801428" y="997"/>
                  </a:lnTo>
                  <a:lnTo>
                    <a:pt x="807032" y="954"/>
                  </a:lnTo>
                  <a:lnTo>
                    <a:pt x="812636" y="912"/>
                  </a:lnTo>
                  <a:lnTo>
                    <a:pt x="818241" y="873"/>
                  </a:lnTo>
                  <a:lnTo>
                    <a:pt x="823845" y="835"/>
                  </a:lnTo>
                  <a:lnTo>
                    <a:pt x="829450" y="799"/>
                  </a:lnTo>
                  <a:lnTo>
                    <a:pt x="835054" y="765"/>
                  </a:lnTo>
                  <a:lnTo>
                    <a:pt x="840658" y="732"/>
                  </a:lnTo>
                  <a:lnTo>
                    <a:pt x="846263" y="700"/>
                  </a:lnTo>
                  <a:lnTo>
                    <a:pt x="851867" y="670"/>
                  </a:lnTo>
                  <a:lnTo>
                    <a:pt x="857472" y="642"/>
                  </a:lnTo>
                  <a:lnTo>
                    <a:pt x="863076" y="614"/>
                  </a:lnTo>
                  <a:lnTo>
                    <a:pt x="868680" y="588"/>
                  </a:lnTo>
                  <a:lnTo>
                    <a:pt x="874285" y="563"/>
                  </a:lnTo>
                  <a:lnTo>
                    <a:pt x="879889" y="539"/>
                  </a:lnTo>
                  <a:lnTo>
                    <a:pt x="885494" y="516"/>
                  </a:lnTo>
                  <a:lnTo>
                    <a:pt x="891098" y="494"/>
                  </a:lnTo>
                  <a:lnTo>
                    <a:pt x="896702" y="473"/>
                  </a:lnTo>
                  <a:lnTo>
                    <a:pt x="902307" y="453"/>
                  </a:lnTo>
                  <a:lnTo>
                    <a:pt x="907911" y="434"/>
                  </a:lnTo>
                  <a:lnTo>
                    <a:pt x="913516" y="415"/>
                  </a:lnTo>
                  <a:lnTo>
                    <a:pt x="919120" y="398"/>
                  </a:lnTo>
                  <a:lnTo>
                    <a:pt x="924724" y="381"/>
                  </a:lnTo>
                  <a:lnTo>
                    <a:pt x="930329" y="365"/>
                  </a:lnTo>
                  <a:lnTo>
                    <a:pt x="935933" y="350"/>
                  </a:lnTo>
                  <a:lnTo>
                    <a:pt x="941538" y="335"/>
                  </a:lnTo>
                  <a:lnTo>
                    <a:pt x="947142" y="321"/>
                  </a:lnTo>
                  <a:lnTo>
                    <a:pt x="952746" y="307"/>
                  </a:lnTo>
                  <a:lnTo>
                    <a:pt x="958351" y="294"/>
                  </a:lnTo>
                  <a:lnTo>
                    <a:pt x="963955" y="282"/>
                  </a:lnTo>
                  <a:lnTo>
                    <a:pt x="969559" y="270"/>
                  </a:lnTo>
                  <a:lnTo>
                    <a:pt x="975164" y="259"/>
                  </a:lnTo>
                  <a:lnTo>
                    <a:pt x="980768" y="248"/>
                  </a:lnTo>
                  <a:lnTo>
                    <a:pt x="986373" y="238"/>
                  </a:lnTo>
                  <a:lnTo>
                    <a:pt x="991977" y="228"/>
                  </a:lnTo>
                  <a:lnTo>
                    <a:pt x="997581" y="218"/>
                  </a:lnTo>
                  <a:lnTo>
                    <a:pt x="1003186" y="209"/>
                  </a:lnTo>
                  <a:lnTo>
                    <a:pt x="1008790" y="201"/>
                  </a:lnTo>
                  <a:lnTo>
                    <a:pt x="1014395" y="192"/>
                  </a:lnTo>
                  <a:lnTo>
                    <a:pt x="1019999" y="184"/>
                  </a:lnTo>
                  <a:lnTo>
                    <a:pt x="1025603" y="177"/>
                  </a:lnTo>
                  <a:lnTo>
                    <a:pt x="1031208" y="169"/>
                  </a:lnTo>
                  <a:lnTo>
                    <a:pt x="1036812" y="162"/>
                  </a:lnTo>
                  <a:lnTo>
                    <a:pt x="1042417" y="155"/>
                  </a:lnTo>
                  <a:lnTo>
                    <a:pt x="1048021" y="149"/>
                  </a:lnTo>
                  <a:lnTo>
                    <a:pt x="1053625" y="143"/>
                  </a:lnTo>
                  <a:lnTo>
                    <a:pt x="1059230" y="137"/>
                  </a:lnTo>
                  <a:lnTo>
                    <a:pt x="1064834" y="131"/>
                  </a:lnTo>
                  <a:lnTo>
                    <a:pt x="1070439" y="126"/>
                  </a:lnTo>
                  <a:lnTo>
                    <a:pt x="1076043" y="121"/>
                  </a:lnTo>
                  <a:lnTo>
                    <a:pt x="1081647" y="116"/>
                  </a:lnTo>
                  <a:lnTo>
                    <a:pt x="1087252" y="111"/>
                  </a:lnTo>
                  <a:lnTo>
                    <a:pt x="1092856" y="106"/>
                  </a:lnTo>
                  <a:lnTo>
                    <a:pt x="1098461" y="102"/>
                  </a:lnTo>
                  <a:lnTo>
                    <a:pt x="1104065" y="98"/>
                  </a:lnTo>
                  <a:lnTo>
                    <a:pt x="1109669" y="94"/>
                  </a:lnTo>
                  <a:lnTo>
                    <a:pt x="1115274" y="90"/>
                  </a:lnTo>
                  <a:lnTo>
                    <a:pt x="1120878" y="86"/>
                  </a:lnTo>
                  <a:lnTo>
                    <a:pt x="1126482" y="82"/>
                  </a:lnTo>
                  <a:lnTo>
                    <a:pt x="1132087" y="79"/>
                  </a:lnTo>
                  <a:lnTo>
                    <a:pt x="1137691" y="76"/>
                  </a:lnTo>
                  <a:lnTo>
                    <a:pt x="1143296" y="72"/>
                  </a:lnTo>
                  <a:lnTo>
                    <a:pt x="1148900" y="69"/>
                  </a:lnTo>
                  <a:lnTo>
                    <a:pt x="1154504" y="67"/>
                  </a:lnTo>
                  <a:lnTo>
                    <a:pt x="1160109" y="64"/>
                  </a:lnTo>
                  <a:lnTo>
                    <a:pt x="1165713" y="61"/>
                  </a:lnTo>
                  <a:lnTo>
                    <a:pt x="1171318" y="59"/>
                  </a:lnTo>
                  <a:lnTo>
                    <a:pt x="1176922" y="56"/>
                  </a:lnTo>
                  <a:lnTo>
                    <a:pt x="1182526" y="54"/>
                  </a:lnTo>
                  <a:lnTo>
                    <a:pt x="1188131" y="52"/>
                  </a:lnTo>
                  <a:lnTo>
                    <a:pt x="1193735" y="49"/>
                  </a:lnTo>
                  <a:lnTo>
                    <a:pt x="1199340" y="47"/>
                  </a:lnTo>
                  <a:lnTo>
                    <a:pt x="1204944" y="45"/>
                  </a:lnTo>
                  <a:lnTo>
                    <a:pt x="1210548" y="43"/>
                  </a:lnTo>
                  <a:lnTo>
                    <a:pt x="1216153" y="42"/>
                  </a:lnTo>
                  <a:lnTo>
                    <a:pt x="1221757" y="40"/>
                  </a:lnTo>
                  <a:lnTo>
                    <a:pt x="1227362" y="38"/>
                  </a:lnTo>
                  <a:lnTo>
                    <a:pt x="1232966" y="36"/>
                  </a:lnTo>
                  <a:lnTo>
                    <a:pt x="1238570" y="35"/>
                  </a:lnTo>
                  <a:lnTo>
                    <a:pt x="1244175" y="33"/>
                  </a:lnTo>
                  <a:lnTo>
                    <a:pt x="1249779" y="32"/>
                  </a:lnTo>
                  <a:lnTo>
                    <a:pt x="1255384" y="31"/>
                  </a:lnTo>
                  <a:lnTo>
                    <a:pt x="1260988" y="29"/>
                  </a:lnTo>
                  <a:lnTo>
                    <a:pt x="1266592" y="28"/>
                  </a:lnTo>
                  <a:lnTo>
                    <a:pt x="1272197" y="27"/>
                  </a:lnTo>
                  <a:lnTo>
                    <a:pt x="1277801" y="26"/>
                  </a:lnTo>
                  <a:lnTo>
                    <a:pt x="1283406" y="25"/>
                  </a:lnTo>
                  <a:lnTo>
                    <a:pt x="1289010" y="24"/>
                  </a:lnTo>
                  <a:lnTo>
                    <a:pt x="1294614" y="22"/>
                  </a:lnTo>
                  <a:lnTo>
                    <a:pt x="1300219" y="22"/>
                  </a:lnTo>
                  <a:lnTo>
                    <a:pt x="1305823" y="21"/>
                  </a:lnTo>
                  <a:lnTo>
                    <a:pt x="1311427" y="20"/>
                  </a:lnTo>
                  <a:lnTo>
                    <a:pt x="1317032" y="19"/>
                  </a:lnTo>
                  <a:lnTo>
                    <a:pt x="1322636" y="18"/>
                  </a:lnTo>
                  <a:lnTo>
                    <a:pt x="1328241" y="17"/>
                  </a:lnTo>
                  <a:lnTo>
                    <a:pt x="1333845" y="16"/>
                  </a:lnTo>
                  <a:lnTo>
                    <a:pt x="1339449" y="16"/>
                  </a:lnTo>
                  <a:lnTo>
                    <a:pt x="1345054" y="15"/>
                  </a:lnTo>
                  <a:lnTo>
                    <a:pt x="1350658" y="14"/>
                  </a:lnTo>
                  <a:lnTo>
                    <a:pt x="1356263" y="14"/>
                  </a:lnTo>
                  <a:lnTo>
                    <a:pt x="1361867" y="13"/>
                  </a:lnTo>
                  <a:lnTo>
                    <a:pt x="1367471" y="12"/>
                  </a:lnTo>
                  <a:lnTo>
                    <a:pt x="1373076" y="12"/>
                  </a:lnTo>
                  <a:lnTo>
                    <a:pt x="1378680" y="11"/>
                  </a:lnTo>
                  <a:lnTo>
                    <a:pt x="1384285" y="11"/>
                  </a:lnTo>
                  <a:lnTo>
                    <a:pt x="1389889" y="10"/>
                  </a:lnTo>
                  <a:lnTo>
                    <a:pt x="1395493" y="10"/>
                  </a:lnTo>
                  <a:lnTo>
                    <a:pt x="1401098" y="9"/>
                  </a:lnTo>
                  <a:lnTo>
                    <a:pt x="1406702" y="9"/>
                  </a:lnTo>
                  <a:lnTo>
                    <a:pt x="1412307" y="8"/>
                  </a:lnTo>
                  <a:lnTo>
                    <a:pt x="1417911" y="8"/>
                  </a:lnTo>
                  <a:lnTo>
                    <a:pt x="1423515" y="8"/>
                  </a:lnTo>
                  <a:lnTo>
                    <a:pt x="1429120" y="7"/>
                  </a:lnTo>
                  <a:lnTo>
                    <a:pt x="1434724" y="7"/>
                  </a:lnTo>
                  <a:lnTo>
                    <a:pt x="1440329" y="6"/>
                  </a:lnTo>
                  <a:lnTo>
                    <a:pt x="1445933" y="6"/>
                  </a:lnTo>
                  <a:lnTo>
                    <a:pt x="1451537" y="6"/>
                  </a:lnTo>
                  <a:lnTo>
                    <a:pt x="1457142" y="5"/>
                  </a:lnTo>
                  <a:lnTo>
                    <a:pt x="1462746" y="5"/>
                  </a:lnTo>
                  <a:lnTo>
                    <a:pt x="1468350" y="5"/>
                  </a:lnTo>
                  <a:lnTo>
                    <a:pt x="1473955" y="5"/>
                  </a:lnTo>
                  <a:lnTo>
                    <a:pt x="1479559" y="4"/>
                  </a:lnTo>
                  <a:lnTo>
                    <a:pt x="1485164" y="4"/>
                  </a:lnTo>
                  <a:lnTo>
                    <a:pt x="1490768" y="4"/>
                  </a:lnTo>
                  <a:lnTo>
                    <a:pt x="1496372" y="4"/>
                  </a:lnTo>
                  <a:lnTo>
                    <a:pt x="1501977" y="3"/>
                  </a:lnTo>
                  <a:lnTo>
                    <a:pt x="1507581" y="3"/>
                  </a:lnTo>
                  <a:lnTo>
                    <a:pt x="1513186" y="3"/>
                  </a:lnTo>
                  <a:lnTo>
                    <a:pt x="1518790" y="3"/>
                  </a:lnTo>
                  <a:lnTo>
                    <a:pt x="1524394" y="2"/>
                  </a:lnTo>
                  <a:lnTo>
                    <a:pt x="1529999" y="2"/>
                  </a:lnTo>
                  <a:lnTo>
                    <a:pt x="1535603" y="2"/>
                  </a:lnTo>
                  <a:lnTo>
                    <a:pt x="1541208" y="2"/>
                  </a:lnTo>
                  <a:lnTo>
                    <a:pt x="1546812" y="2"/>
                  </a:lnTo>
                  <a:lnTo>
                    <a:pt x="1552416" y="2"/>
                  </a:lnTo>
                  <a:lnTo>
                    <a:pt x="1558021" y="1"/>
                  </a:lnTo>
                  <a:lnTo>
                    <a:pt x="1563625" y="1"/>
                  </a:lnTo>
                  <a:lnTo>
                    <a:pt x="1569230" y="1"/>
                  </a:lnTo>
                  <a:lnTo>
                    <a:pt x="1574834" y="1"/>
                  </a:lnTo>
                  <a:lnTo>
                    <a:pt x="1580438" y="1"/>
                  </a:lnTo>
                  <a:lnTo>
                    <a:pt x="1586043" y="1"/>
                  </a:lnTo>
                  <a:lnTo>
                    <a:pt x="1591647" y="1"/>
                  </a:lnTo>
                  <a:lnTo>
                    <a:pt x="1597252" y="1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4"/>
                  </a:lnTo>
                  <a:lnTo>
                    <a:pt x="1877471" y="5"/>
                  </a:lnTo>
                  <a:lnTo>
                    <a:pt x="1871867" y="5"/>
                  </a:lnTo>
                  <a:lnTo>
                    <a:pt x="1866262" y="6"/>
                  </a:lnTo>
                  <a:lnTo>
                    <a:pt x="1860658" y="7"/>
                  </a:lnTo>
                  <a:lnTo>
                    <a:pt x="1855054" y="8"/>
                  </a:lnTo>
                  <a:lnTo>
                    <a:pt x="1849449" y="9"/>
                  </a:lnTo>
                  <a:lnTo>
                    <a:pt x="1843845" y="11"/>
                  </a:lnTo>
                  <a:lnTo>
                    <a:pt x="1838240" y="12"/>
                  </a:lnTo>
                  <a:lnTo>
                    <a:pt x="1832636" y="14"/>
                  </a:lnTo>
                  <a:lnTo>
                    <a:pt x="1827032" y="16"/>
                  </a:lnTo>
                  <a:lnTo>
                    <a:pt x="1821427" y="18"/>
                  </a:lnTo>
                  <a:lnTo>
                    <a:pt x="1815823" y="21"/>
                  </a:lnTo>
                  <a:lnTo>
                    <a:pt x="1810218" y="24"/>
                  </a:lnTo>
                  <a:lnTo>
                    <a:pt x="1804614" y="28"/>
                  </a:lnTo>
                  <a:lnTo>
                    <a:pt x="1799010" y="32"/>
                  </a:lnTo>
                  <a:lnTo>
                    <a:pt x="1793405" y="36"/>
                  </a:lnTo>
                  <a:lnTo>
                    <a:pt x="1787801" y="41"/>
                  </a:lnTo>
                  <a:lnTo>
                    <a:pt x="1782196" y="47"/>
                  </a:lnTo>
                  <a:lnTo>
                    <a:pt x="1776592" y="53"/>
                  </a:lnTo>
                  <a:lnTo>
                    <a:pt x="1770988" y="61"/>
                  </a:lnTo>
                  <a:lnTo>
                    <a:pt x="1765383" y="69"/>
                  </a:lnTo>
                  <a:lnTo>
                    <a:pt x="1759779" y="79"/>
                  </a:lnTo>
                  <a:lnTo>
                    <a:pt x="1754175" y="90"/>
                  </a:lnTo>
                  <a:lnTo>
                    <a:pt x="1748570" y="102"/>
                  </a:lnTo>
                  <a:lnTo>
                    <a:pt x="1742966" y="115"/>
                  </a:lnTo>
                  <a:lnTo>
                    <a:pt x="1737361" y="131"/>
                  </a:lnTo>
                  <a:lnTo>
                    <a:pt x="1731757" y="148"/>
                  </a:lnTo>
                  <a:lnTo>
                    <a:pt x="1726153" y="168"/>
                  </a:lnTo>
                  <a:lnTo>
                    <a:pt x="1720548" y="190"/>
                  </a:lnTo>
                  <a:lnTo>
                    <a:pt x="1714944" y="214"/>
                  </a:lnTo>
                  <a:lnTo>
                    <a:pt x="1709339" y="242"/>
                  </a:lnTo>
                  <a:lnTo>
                    <a:pt x="1703735" y="272"/>
                  </a:lnTo>
                  <a:lnTo>
                    <a:pt x="1698131" y="306"/>
                  </a:lnTo>
                  <a:lnTo>
                    <a:pt x="1692526" y="344"/>
                  </a:lnTo>
                  <a:lnTo>
                    <a:pt x="1686922" y="386"/>
                  </a:lnTo>
                  <a:lnTo>
                    <a:pt x="1681317" y="432"/>
                  </a:lnTo>
                  <a:lnTo>
                    <a:pt x="1675713" y="483"/>
                  </a:lnTo>
                  <a:lnTo>
                    <a:pt x="1670109" y="539"/>
                  </a:lnTo>
                  <a:lnTo>
                    <a:pt x="1664504" y="600"/>
                  </a:lnTo>
                  <a:lnTo>
                    <a:pt x="1658900" y="667"/>
                  </a:lnTo>
                  <a:lnTo>
                    <a:pt x="1653295" y="740"/>
                  </a:lnTo>
                  <a:lnTo>
                    <a:pt x="1647691" y="820"/>
                  </a:lnTo>
                  <a:lnTo>
                    <a:pt x="1642087" y="905"/>
                  </a:lnTo>
                  <a:lnTo>
                    <a:pt x="1636482" y="997"/>
                  </a:lnTo>
                  <a:lnTo>
                    <a:pt x="1630878" y="1096"/>
                  </a:lnTo>
                  <a:lnTo>
                    <a:pt x="1625273" y="1202"/>
                  </a:lnTo>
                  <a:lnTo>
                    <a:pt x="1619669" y="1314"/>
                  </a:lnTo>
                  <a:lnTo>
                    <a:pt x="1614065" y="1434"/>
                  </a:lnTo>
                  <a:lnTo>
                    <a:pt x="1608460" y="1560"/>
                  </a:lnTo>
                  <a:lnTo>
                    <a:pt x="1602856" y="1693"/>
                  </a:lnTo>
                  <a:lnTo>
                    <a:pt x="1597252" y="1833"/>
                  </a:lnTo>
                  <a:lnTo>
                    <a:pt x="1591647" y="1979"/>
                  </a:lnTo>
                  <a:lnTo>
                    <a:pt x="1586043" y="2131"/>
                  </a:lnTo>
                  <a:lnTo>
                    <a:pt x="1580438" y="2289"/>
                  </a:lnTo>
                  <a:lnTo>
                    <a:pt x="1574834" y="2452"/>
                  </a:lnTo>
                  <a:lnTo>
                    <a:pt x="1569230" y="2622"/>
                  </a:lnTo>
                  <a:lnTo>
                    <a:pt x="1563625" y="2796"/>
                  </a:lnTo>
                  <a:lnTo>
                    <a:pt x="1558021" y="2975"/>
                  </a:lnTo>
                  <a:lnTo>
                    <a:pt x="1552416" y="3158"/>
                  </a:lnTo>
                  <a:lnTo>
                    <a:pt x="1546812" y="3346"/>
                  </a:lnTo>
                  <a:lnTo>
                    <a:pt x="1541208" y="3538"/>
                  </a:lnTo>
                  <a:lnTo>
                    <a:pt x="1535603" y="3733"/>
                  </a:lnTo>
                  <a:lnTo>
                    <a:pt x="1529999" y="3932"/>
                  </a:lnTo>
                  <a:lnTo>
                    <a:pt x="1524394" y="4135"/>
                  </a:lnTo>
                  <a:lnTo>
                    <a:pt x="1518790" y="4341"/>
                  </a:lnTo>
                  <a:lnTo>
                    <a:pt x="1513186" y="4550"/>
                  </a:lnTo>
                  <a:lnTo>
                    <a:pt x="1507581" y="4762"/>
                  </a:lnTo>
                  <a:lnTo>
                    <a:pt x="1501977" y="4977"/>
                  </a:lnTo>
                  <a:lnTo>
                    <a:pt x="1496372" y="5195"/>
                  </a:lnTo>
                  <a:lnTo>
                    <a:pt x="1490768" y="5416"/>
                  </a:lnTo>
                  <a:lnTo>
                    <a:pt x="1485164" y="5641"/>
                  </a:lnTo>
                  <a:lnTo>
                    <a:pt x="1479559" y="5868"/>
                  </a:lnTo>
                  <a:lnTo>
                    <a:pt x="1473955" y="6099"/>
                  </a:lnTo>
                  <a:lnTo>
                    <a:pt x="1468350" y="6333"/>
                  </a:lnTo>
                  <a:lnTo>
                    <a:pt x="1462746" y="6570"/>
                  </a:lnTo>
                  <a:lnTo>
                    <a:pt x="1457142" y="6811"/>
                  </a:lnTo>
                  <a:lnTo>
                    <a:pt x="1451537" y="7056"/>
                  </a:lnTo>
                  <a:lnTo>
                    <a:pt x="1445933" y="7304"/>
                  </a:lnTo>
                  <a:lnTo>
                    <a:pt x="1440329" y="7556"/>
                  </a:lnTo>
                  <a:lnTo>
                    <a:pt x="1434724" y="7812"/>
                  </a:lnTo>
                  <a:lnTo>
                    <a:pt x="1429120" y="8072"/>
                  </a:lnTo>
                  <a:lnTo>
                    <a:pt x="1423515" y="8337"/>
                  </a:lnTo>
                  <a:lnTo>
                    <a:pt x="1417911" y="8606"/>
                  </a:lnTo>
                  <a:lnTo>
                    <a:pt x="1412307" y="8879"/>
                  </a:lnTo>
                  <a:lnTo>
                    <a:pt x="1406702" y="9158"/>
                  </a:lnTo>
                  <a:lnTo>
                    <a:pt x="1401098" y="9441"/>
                  </a:lnTo>
                  <a:lnTo>
                    <a:pt x="1395493" y="9729"/>
                  </a:lnTo>
                  <a:lnTo>
                    <a:pt x="1389889" y="10022"/>
                  </a:lnTo>
                  <a:lnTo>
                    <a:pt x="1384285" y="10321"/>
                  </a:lnTo>
                  <a:lnTo>
                    <a:pt x="1378680" y="10625"/>
                  </a:lnTo>
                  <a:lnTo>
                    <a:pt x="1373076" y="10935"/>
                  </a:lnTo>
                  <a:lnTo>
                    <a:pt x="1367471" y="11250"/>
                  </a:lnTo>
                  <a:lnTo>
                    <a:pt x="1361867" y="11571"/>
                  </a:lnTo>
                  <a:lnTo>
                    <a:pt x="1356263" y="11899"/>
                  </a:lnTo>
                  <a:lnTo>
                    <a:pt x="1350658" y="12232"/>
                  </a:lnTo>
                  <a:lnTo>
                    <a:pt x="1345054" y="12572"/>
                  </a:lnTo>
                  <a:lnTo>
                    <a:pt x="1339449" y="12918"/>
                  </a:lnTo>
                  <a:lnTo>
                    <a:pt x="1333845" y="13270"/>
                  </a:lnTo>
                  <a:lnTo>
                    <a:pt x="1328241" y="13629"/>
                  </a:lnTo>
                  <a:lnTo>
                    <a:pt x="1322636" y="13995"/>
                  </a:lnTo>
                  <a:lnTo>
                    <a:pt x="1317032" y="14368"/>
                  </a:lnTo>
                  <a:lnTo>
                    <a:pt x="1311427" y="14748"/>
                  </a:lnTo>
                  <a:lnTo>
                    <a:pt x="1305823" y="15135"/>
                  </a:lnTo>
                  <a:lnTo>
                    <a:pt x="1300219" y="15529"/>
                  </a:lnTo>
                  <a:lnTo>
                    <a:pt x="1294614" y="15930"/>
                  </a:lnTo>
                  <a:lnTo>
                    <a:pt x="1289010" y="16339"/>
                  </a:lnTo>
                  <a:lnTo>
                    <a:pt x="1283406" y="16756"/>
                  </a:lnTo>
                  <a:lnTo>
                    <a:pt x="1277801" y="17180"/>
                  </a:lnTo>
                  <a:lnTo>
                    <a:pt x="1272197" y="17611"/>
                  </a:lnTo>
                  <a:lnTo>
                    <a:pt x="1266592" y="18051"/>
                  </a:lnTo>
                  <a:lnTo>
                    <a:pt x="1260988" y="18499"/>
                  </a:lnTo>
                  <a:lnTo>
                    <a:pt x="1255384" y="18955"/>
                  </a:lnTo>
                  <a:lnTo>
                    <a:pt x="1249779" y="19419"/>
                  </a:lnTo>
                  <a:lnTo>
                    <a:pt x="1244175" y="19891"/>
                  </a:lnTo>
                  <a:lnTo>
                    <a:pt x="1238570" y="20372"/>
                  </a:lnTo>
                  <a:lnTo>
                    <a:pt x="1232966" y="20861"/>
                  </a:lnTo>
                  <a:lnTo>
                    <a:pt x="1227362" y="21358"/>
                  </a:lnTo>
                  <a:lnTo>
                    <a:pt x="1221757" y="21865"/>
                  </a:lnTo>
                  <a:lnTo>
                    <a:pt x="1216153" y="22380"/>
                  </a:lnTo>
                  <a:lnTo>
                    <a:pt x="1210548" y="22905"/>
                  </a:lnTo>
                  <a:lnTo>
                    <a:pt x="1204944" y="23438"/>
                  </a:lnTo>
                  <a:lnTo>
                    <a:pt x="1199340" y="23980"/>
                  </a:lnTo>
                  <a:lnTo>
                    <a:pt x="1193735" y="24532"/>
                  </a:lnTo>
                  <a:lnTo>
                    <a:pt x="1188131" y="25093"/>
                  </a:lnTo>
                  <a:lnTo>
                    <a:pt x="1182526" y="25663"/>
                  </a:lnTo>
                  <a:lnTo>
                    <a:pt x="1176922" y="26243"/>
                  </a:lnTo>
                  <a:lnTo>
                    <a:pt x="1171318" y="26832"/>
                  </a:lnTo>
                  <a:lnTo>
                    <a:pt x="1165713" y="27432"/>
                  </a:lnTo>
                  <a:lnTo>
                    <a:pt x="1160109" y="28041"/>
                  </a:lnTo>
                  <a:lnTo>
                    <a:pt x="1154504" y="28660"/>
                  </a:lnTo>
                  <a:lnTo>
                    <a:pt x="1148900" y="29289"/>
                  </a:lnTo>
                  <a:lnTo>
                    <a:pt x="1143296" y="29929"/>
                  </a:lnTo>
                  <a:lnTo>
                    <a:pt x="1137691" y="30578"/>
                  </a:lnTo>
                  <a:lnTo>
                    <a:pt x="1132087" y="31238"/>
                  </a:lnTo>
                  <a:lnTo>
                    <a:pt x="1126482" y="31909"/>
                  </a:lnTo>
                  <a:lnTo>
                    <a:pt x="1120878" y="32590"/>
                  </a:lnTo>
                  <a:lnTo>
                    <a:pt x="1115274" y="33282"/>
                  </a:lnTo>
                  <a:lnTo>
                    <a:pt x="1109669" y="33984"/>
                  </a:lnTo>
                  <a:lnTo>
                    <a:pt x="1104065" y="34698"/>
                  </a:lnTo>
                  <a:lnTo>
                    <a:pt x="1098461" y="35422"/>
                  </a:lnTo>
                  <a:lnTo>
                    <a:pt x="1092856" y="36158"/>
                  </a:lnTo>
                  <a:lnTo>
                    <a:pt x="1087252" y="36905"/>
                  </a:lnTo>
                  <a:lnTo>
                    <a:pt x="1081647" y="37664"/>
                  </a:lnTo>
                  <a:lnTo>
                    <a:pt x="1076043" y="38434"/>
                  </a:lnTo>
                  <a:lnTo>
                    <a:pt x="1070439" y="39216"/>
                  </a:lnTo>
                  <a:lnTo>
                    <a:pt x="1064834" y="40009"/>
                  </a:lnTo>
                  <a:lnTo>
                    <a:pt x="1059230" y="40814"/>
                  </a:lnTo>
                  <a:lnTo>
                    <a:pt x="1053625" y="41632"/>
                  </a:lnTo>
                  <a:lnTo>
                    <a:pt x="1048021" y="42461"/>
                  </a:lnTo>
                  <a:lnTo>
                    <a:pt x="1042417" y="43303"/>
                  </a:lnTo>
                  <a:lnTo>
                    <a:pt x="1036812" y="44157"/>
                  </a:lnTo>
                  <a:lnTo>
                    <a:pt x="1031208" y="45023"/>
                  </a:lnTo>
                  <a:lnTo>
                    <a:pt x="1025603" y="45902"/>
                  </a:lnTo>
                  <a:lnTo>
                    <a:pt x="1019999" y="46794"/>
                  </a:lnTo>
                  <a:lnTo>
                    <a:pt x="1014395" y="47699"/>
                  </a:lnTo>
                  <a:lnTo>
                    <a:pt x="1008790" y="48617"/>
                  </a:lnTo>
                  <a:lnTo>
                    <a:pt x="1003186" y="49548"/>
                  </a:lnTo>
                  <a:lnTo>
                    <a:pt x="997581" y="50492"/>
                  </a:lnTo>
                  <a:lnTo>
                    <a:pt x="991977" y="51450"/>
                  </a:lnTo>
                  <a:lnTo>
                    <a:pt x="986373" y="52421"/>
                  </a:lnTo>
                  <a:lnTo>
                    <a:pt x="980768" y="53406"/>
                  </a:lnTo>
                  <a:lnTo>
                    <a:pt x="975164" y="54404"/>
                  </a:lnTo>
                  <a:lnTo>
                    <a:pt x="969559" y="55417"/>
                  </a:lnTo>
                  <a:lnTo>
                    <a:pt x="963955" y="56444"/>
                  </a:lnTo>
                  <a:lnTo>
                    <a:pt x="958351" y="57485"/>
                  </a:lnTo>
                  <a:lnTo>
                    <a:pt x="952746" y="58540"/>
                  </a:lnTo>
                  <a:lnTo>
                    <a:pt x="947142" y="59610"/>
                  </a:lnTo>
                  <a:lnTo>
                    <a:pt x="941538" y="60694"/>
                  </a:lnTo>
                  <a:lnTo>
                    <a:pt x="935933" y="61794"/>
                  </a:lnTo>
                  <a:lnTo>
                    <a:pt x="930329" y="62908"/>
                  </a:lnTo>
                  <a:lnTo>
                    <a:pt x="924724" y="64037"/>
                  </a:lnTo>
                  <a:lnTo>
                    <a:pt x="919120" y="65182"/>
                  </a:lnTo>
                  <a:lnTo>
                    <a:pt x="913516" y="66342"/>
                  </a:lnTo>
                  <a:lnTo>
                    <a:pt x="907911" y="67518"/>
                  </a:lnTo>
                  <a:lnTo>
                    <a:pt x="902307" y="68709"/>
                  </a:lnTo>
                  <a:lnTo>
                    <a:pt x="896702" y="69916"/>
                  </a:lnTo>
                  <a:lnTo>
                    <a:pt x="891098" y="71139"/>
                  </a:lnTo>
                  <a:lnTo>
                    <a:pt x="885494" y="72379"/>
                  </a:lnTo>
                  <a:lnTo>
                    <a:pt x="879889" y="73634"/>
                  </a:lnTo>
                  <a:lnTo>
                    <a:pt x="874285" y="74907"/>
                  </a:lnTo>
                  <a:lnTo>
                    <a:pt x="868680" y="76195"/>
                  </a:lnTo>
                  <a:lnTo>
                    <a:pt x="863076" y="77501"/>
                  </a:lnTo>
                  <a:lnTo>
                    <a:pt x="857472" y="78823"/>
                  </a:lnTo>
                  <a:lnTo>
                    <a:pt x="851867" y="80163"/>
                  </a:lnTo>
                  <a:lnTo>
                    <a:pt x="846263" y="81520"/>
                  </a:lnTo>
                  <a:lnTo>
                    <a:pt x="840658" y="82894"/>
                  </a:lnTo>
                  <a:lnTo>
                    <a:pt x="835054" y="84286"/>
                  </a:lnTo>
                  <a:lnTo>
                    <a:pt x="829450" y="85696"/>
                  </a:lnTo>
                  <a:lnTo>
                    <a:pt x="823845" y="87123"/>
                  </a:lnTo>
                  <a:lnTo>
                    <a:pt x="818241" y="88569"/>
                  </a:lnTo>
                  <a:lnTo>
                    <a:pt x="812636" y="90033"/>
                  </a:lnTo>
                  <a:lnTo>
                    <a:pt x="807032" y="91515"/>
                  </a:lnTo>
                  <a:lnTo>
                    <a:pt x="801428" y="93016"/>
                  </a:lnTo>
                  <a:lnTo>
                    <a:pt x="795823" y="94536"/>
                  </a:lnTo>
                  <a:lnTo>
                    <a:pt x="790219" y="96075"/>
                  </a:lnTo>
                  <a:lnTo>
                    <a:pt x="784615" y="97632"/>
                  </a:lnTo>
                  <a:lnTo>
                    <a:pt x="779010" y="99209"/>
                  </a:lnTo>
                  <a:lnTo>
                    <a:pt x="773406" y="100806"/>
                  </a:lnTo>
                  <a:lnTo>
                    <a:pt x="767801" y="102422"/>
                  </a:lnTo>
                  <a:lnTo>
                    <a:pt x="762197" y="104058"/>
                  </a:lnTo>
                  <a:lnTo>
                    <a:pt x="756593" y="105714"/>
                  </a:lnTo>
                  <a:lnTo>
                    <a:pt x="750988" y="107390"/>
                  </a:lnTo>
                  <a:lnTo>
                    <a:pt x="745384" y="109087"/>
                  </a:lnTo>
                  <a:lnTo>
                    <a:pt x="739779" y="110803"/>
                  </a:lnTo>
                  <a:lnTo>
                    <a:pt x="734175" y="112541"/>
                  </a:lnTo>
                  <a:lnTo>
                    <a:pt x="728571" y="114300"/>
                  </a:lnTo>
                  <a:lnTo>
                    <a:pt x="722966" y="116079"/>
                  </a:lnTo>
                  <a:lnTo>
                    <a:pt x="717362" y="117880"/>
                  </a:lnTo>
                  <a:lnTo>
                    <a:pt x="711757" y="119703"/>
                  </a:lnTo>
                  <a:lnTo>
                    <a:pt x="706153" y="121547"/>
                  </a:lnTo>
                  <a:lnTo>
                    <a:pt x="700549" y="123413"/>
                  </a:lnTo>
                  <a:lnTo>
                    <a:pt x="694944" y="125301"/>
                  </a:lnTo>
                  <a:lnTo>
                    <a:pt x="689340" y="127211"/>
                  </a:lnTo>
                  <a:lnTo>
                    <a:pt x="683735" y="129144"/>
                  </a:lnTo>
                  <a:lnTo>
                    <a:pt x="678131" y="131099"/>
                  </a:lnTo>
                  <a:lnTo>
                    <a:pt x="672527" y="133077"/>
                  </a:lnTo>
                  <a:lnTo>
                    <a:pt x="666922" y="135079"/>
                  </a:lnTo>
                  <a:lnTo>
                    <a:pt x="661318" y="137103"/>
                  </a:lnTo>
                  <a:lnTo>
                    <a:pt x="655713" y="139151"/>
                  </a:lnTo>
                  <a:lnTo>
                    <a:pt x="650109" y="141223"/>
                  </a:lnTo>
                  <a:lnTo>
                    <a:pt x="644505" y="143319"/>
                  </a:lnTo>
                  <a:lnTo>
                    <a:pt x="638900" y="145439"/>
                  </a:lnTo>
                  <a:lnTo>
                    <a:pt x="633296" y="147583"/>
                  </a:lnTo>
                  <a:lnTo>
                    <a:pt x="627692" y="149752"/>
                  </a:lnTo>
                  <a:lnTo>
                    <a:pt x="622087" y="151946"/>
                  </a:lnTo>
                  <a:lnTo>
                    <a:pt x="616483" y="154165"/>
                  </a:lnTo>
                  <a:lnTo>
                    <a:pt x="610878" y="156409"/>
                  </a:lnTo>
                  <a:lnTo>
                    <a:pt x="605274" y="158679"/>
                  </a:lnTo>
                  <a:lnTo>
                    <a:pt x="599670" y="160974"/>
                  </a:lnTo>
                  <a:lnTo>
                    <a:pt x="594065" y="163296"/>
                  </a:lnTo>
                  <a:lnTo>
                    <a:pt x="588461" y="165644"/>
                  </a:lnTo>
                  <a:lnTo>
                    <a:pt x="582856" y="168019"/>
                  </a:lnTo>
                  <a:lnTo>
                    <a:pt x="577252" y="170421"/>
                  </a:lnTo>
                  <a:lnTo>
                    <a:pt x="571648" y="172850"/>
                  </a:lnTo>
                  <a:lnTo>
                    <a:pt x="566043" y="175306"/>
                  </a:lnTo>
                  <a:lnTo>
                    <a:pt x="560439" y="177790"/>
                  </a:lnTo>
                  <a:lnTo>
                    <a:pt x="554834" y="180303"/>
                  </a:lnTo>
                  <a:lnTo>
                    <a:pt x="549230" y="182843"/>
                  </a:lnTo>
                  <a:lnTo>
                    <a:pt x="543626" y="185413"/>
                  </a:lnTo>
                  <a:lnTo>
                    <a:pt x="538021" y="188011"/>
                  </a:lnTo>
                  <a:lnTo>
                    <a:pt x="532417" y="190639"/>
                  </a:lnTo>
                  <a:lnTo>
                    <a:pt x="526812" y="193297"/>
                  </a:lnTo>
                  <a:lnTo>
                    <a:pt x="521208" y="195984"/>
                  </a:lnTo>
                  <a:lnTo>
                    <a:pt x="515604" y="198703"/>
                  </a:lnTo>
                  <a:lnTo>
                    <a:pt x="509999" y="201451"/>
                  </a:lnTo>
                  <a:lnTo>
                    <a:pt x="504395" y="204231"/>
                  </a:lnTo>
                  <a:lnTo>
                    <a:pt x="498790" y="207043"/>
                  </a:lnTo>
                  <a:lnTo>
                    <a:pt x="493186" y="209887"/>
                  </a:lnTo>
                  <a:lnTo>
                    <a:pt x="487582" y="212762"/>
                  </a:lnTo>
                  <a:lnTo>
                    <a:pt x="481977" y="215671"/>
                  </a:lnTo>
                  <a:lnTo>
                    <a:pt x="476373" y="218613"/>
                  </a:lnTo>
                  <a:lnTo>
                    <a:pt x="470769" y="221589"/>
                  </a:lnTo>
                  <a:lnTo>
                    <a:pt x="465164" y="224598"/>
                  </a:lnTo>
                  <a:lnTo>
                    <a:pt x="459560" y="227642"/>
                  </a:lnTo>
                  <a:lnTo>
                    <a:pt x="453955" y="230721"/>
                  </a:lnTo>
                  <a:lnTo>
                    <a:pt x="448351" y="233836"/>
                  </a:lnTo>
                  <a:lnTo>
                    <a:pt x="442747" y="236986"/>
                  </a:lnTo>
                  <a:lnTo>
                    <a:pt x="437142" y="240173"/>
                  </a:lnTo>
                  <a:lnTo>
                    <a:pt x="431538" y="243397"/>
                  </a:lnTo>
                  <a:lnTo>
                    <a:pt x="425933" y="246659"/>
                  </a:lnTo>
                  <a:lnTo>
                    <a:pt x="420329" y="249958"/>
                  </a:lnTo>
                  <a:lnTo>
                    <a:pt x="414725" y="253296"/>
                  </a:lnTo>
                  <a:lnTo>
                    <a:pt x="409120" y="256673"/>
                  </a:lnTo>
                  <a:lnTo>
                    <a:pt x="403516" y="260090"/>
                  </a:lnTo>
                  <a:lnTo>
                    <a:pt x="397911" y="263547"/>
                  </a:lnTo>
                  <a:lnTo>
                    <a:pt x="392307" y="267045"/>
                  </a:lnTo>
                  <a:lnTo>
                    <a:pt x="386703" y="270583"/>
                  </a:lnTo>
                  <a:lnTo>
                    <a:pt x="381098" y="274164"/>
                  </a:lnTo>
                  <a:lnTo>
                    <a:pt x="375494" y="277788"/>
                  </a:lnTo>
                  <a:lnTo>
                    <a:pt x="369889" y="281454"/>
                  </a:lnTo>
                  <a:lnTo>
                    <a:pt x="364285" y="285164"/>
                  </a:lnTo>
                  <a:lnTo>
                    <a:pt x="358681" y="288918"/>
                  </a:lnTo>
                  <a:lnTo>
                    <a:pt x="353076" y="292717"/>
                  </a:lnTo>
                  <a:lnTo>
                    <a:pt x="347472" y="296562"/>
                  </a:lnTo>
                  <a:lnTo>
                    <a:pt x="341867" y="300452"/>
                  </a:lnTo>
                  <a:lnTo>
                    <a:pt x="336263" y="304389"/>
                  </a:lnTo>
                  <a:lnTo>
                    <a:pt x="330659" y="308373"/>
                  </a:lnTo>
                  <a:lnTo>
                    <a:pt x="325054" y="312404"/>
                  </a:lnTo>
                  <a:lnTo>
                    <a:pt x="319450" y="316484"/>
                  </a:lnTo>
                  <a:lnTo>
                    <a:pt x="313846" y="320612"/>
                  </a:lnTo>
                  <a:lnTo>
                    <a:pt x="308241" y="324789"/>
                  </a:lnTo>
                  <a:lnTo>
                    <a:pt x="302637" y="329015"/>
                  </a:lnTo>
                  <a:lnTo>
                    <a:pt x="297032" y="333292"/>
                  </a:lnTo>
                  <a:lnTo>
                    <a:pt x="291428" y="337619"/>
                  </a:lnTo>
                  <a:lnTo>
                    <a:pt x="285824" y="341996"/>
                  </a:lnTo>
                  <a:lnTo>
                    <a:pt x="280219" y="346425"/>
                  </a:lnTo>
                  <a:lnTo>
                    <a:pt x="274615" y="350904"/>
                  </a:lnTo>
                  <a:lnTo>
                    <a:pt x="269010" y="355436"/>
                  </a:lnTo>
                  <a:lnTo>
                    <a:pt x="263406" y="360018"/>
                  </a:lnTo>
                  <a:lnTo>
                    <a:pt x="257802" y="364653"/>
                  </a:lnTo>
                  <a:lnTo>
                    <a:pt x="252197" y="369339"/>
                  </a:lnTo>
                  <a:lnTo>
                    <a:pt x="246593" y="374076"/>
                  </a:lnTo>
                  <a:lnTo>
                    <a:pt x="240988" y="378865"/>
                  </a:lnTo>
                  <a:lnTo>
                    <a:pt x="235384" y="383706"/>
                  </a:lnTo>
                  <a:lnTo>
                    <a:pt x="229780" y="388597"/>
                  </a:lnTo>
                  <a:lnTo>
                    <a:pt x="224175" y="393539"/>
                  </a:lnTo>
                  <a:lnTo>
                    <a:pt x="218571" y="398531"/>
                  </a:lnTo>
                  <a:lnTo>
                    <a:pt x="212966" y="403573"/>
                  </a:lnTo>
                  <a:lnTo>
                    <a:pt x="207362" y="408663"/>
                  </a:lnTo>
                  <a:lnTo>
                    <a:pt x="201758" y="413801"/>
                  </a:lnTo>
                  <a:lnTo>
                    <a:pt x="196153" y="418986"/>
                  </a:lnTo>
                  <a:lnTo>
                    <a:pt x="190549" y="424217"/>
                  </a:lnTo>
                  <a:lnTo>
                    <a:pt x="184944" y="429493"/>
                  </a:lnTo>
                  <a:lnTo>
                    <a:pt x="179340" y="434812"/>
                  </a:lnTo>
                  <a:lnTo>
                    <a:pt x="173736" y="440172"/>
                  </a:lnTo>
                  <a:lnTo>
                    <a:pt x="168131" y="445573"/>
                  </a:lnTo>
                  <a:lnTo>
                    <a:pt x="162527" y="451012"/>
                  </a:lnTo>
                  <a:lnTo>
                    <a:pt x="156923" y="456487"/>
                  </a:lnTo>
                  <a:lnTo>
                    <a:pt x="151318" y="461996"/>
                  </a:lnTo>
                  <a:lnTo>
                    <a:pt x="145714" y="467537"/>
                  </a:lnTo>
                  <a:lnTo>
                    <a:pt x="140109" y="473107"/>
                  </a:lnTo>
                  <a:lnTo>
                    <a:pt x="134505" y="478705"/>
                  </a:lnTo>
                  <a:lnTo>
                    <a:pt x="128901" y="484326"/>
                  </a:lnTo>
                  <a:lnTo>
                    <a:pt x="123296" y="489969"/>
                  </a:lnTo>
                  <a:lnTo>
                    <a:pt x="117692" y="495629"/>
                  </a:lnTo>
                  <a:lnTo>
                    <a:pt x="112087" y="501305"/>
                  </a:lnTo>
                  <a:lnTo>
                    <a:pt x="106483" y="506992"/>
                  </a:lnTo>
                  <a:lnTo>
                    <a:pt x="100879" y="512687"/>
                  </a:lnTo>
                  <a:lnTo>
                    <a:pt x="95274" y="518387"/>
                  </a:lnTo>
                  <a:lnTo>
                    <a:pt x="89670" y="524087"/>
                  </a:lnTo>
                  <a:lnTo>
                    <a:pt x="84065" y="529784"/>
                  </a:lnTo>
                  <a:lnTo>
                    <a:pt x="78461" y="535475"/>
                  </a:lnTo>
                  <a:lnTo>
                    <a:pt x="72857" y="541154"/>
                  </a:lnTo>
                  <a:lnTo>
                    <a:pt x="67252" y="546818"/>
                  </a:lnTo>
                  <a:lnTo>
                    <a:pt x="61648" y="552463"/>
                  </a:lnTo>
                  <a:lnTo>
                    <a:pt x="56043" y="558084"/>
                  </a:lnTo>
                  <a:lnTo>
                    <a:pt x="50439" y="563678"/>
                  </a:lnTo>
                  <a:lnTo>
                    <a:pt x="44835" y="569240"/>
                  </a:lnTo>
                  <a:lnTo>
                    <a:pt x="39230" y="574765"/>
                  </a:lnTo>
                  <a:lnTo>
                    <a:pt x="33626" y="580250"/>
                  </a:lnTo>
                  <a:lnTo>
                    <a:pt x="28021" y="585691"/>
                  </a:lnTo>
                  <a:lnTo>
                    <a:pt x="22417" y="591083"/>
                  </a:lnTo>
                  <a:lnTo>
                    <a:pt x="16813" y="596422"/>
                  </a:lnTo>
                  <a:lnTo>
                    <a:pt x="11208" y="601704"/>
                  </a:lnTo>
                  <a:lnTo>
                    <a:pt x="5604" y="606926"/>
                  </a:lnTo>
                  <a:lnTo>
                    <a:pt x="0" y="612083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596816" y="1848652"/>
              <a:ext cx="1883076" cy="378179"/>
            </a:xfrm>
            <a:custGeom>
              <a:avLst/>
              <a:pathLst>
                <a:path w="1883076" h="378179">
                  <a:moveTo>
                    <a:pt x="0" y="378179"/>
                  </a:moveTo>
                  <a:lnTo>
                    <a:pt x="5604" y="369387"/>
                  </a:lnTo>
                  <a:lnTo>
                    <a:pt x="11208" y="360609"/>
                  </a:lnTo>
                  <a:lnTo>
                    <a:pt x="16813" y="351854"/>
                  </a:lnTo>
                  <a:lnTo>
                    <a:pt x="22417" y="343130"/>
                  </a:lnTo>
                  <a:lnTo>
                    <a:pt x="28021" y="334446"/>
                  </a:lnTo>
                  <a:lnTo>
                    <a:pt x="33626" y="325812"/>
                  </a:lnTo>
                  <a:lnTo>
                    <a:pt x="39230" y="317234"/>
                  </a:lnTo>
                  <a:lnTo>
                    <a:pt x="44835" y="308722"/>
                  </a:lnTo>
                  <a:lnTo>
                    <a:pt x="50439" y="300283"/>
                  </a:lnTo>
                  <a:lnTo>
                    <a:pt x="56043" y="291925"/>
                  </a:lnTo>
                  <a:lnTo>
                    <a:pt x="61648" y="283656"/>
                  </a:lnTo>
                  <a:lnTo>
                    <a:pt x="67252" y="275482"/>
                  </a:lnTo>
                  <a:lnTo>
                    <a:pt x="72857" y="267411"/>
                  </a:lnTo>
                  <a:lnTo>
                    <a:pt x="78461" y="259448"/>
                  </a:lnTo>
                  <a:lnTo>
                    <a:pt x="84065" y="251600"/>
                  </a:lnTo>
                  <a:lnTo>
                    <a:pt x="89670" y="243872"/>
                  </a:lnTo>
                  <a:lnTo>
                    <a:pt x="95274" y="236269"/>
                  </a:lnTo>
                  <a:lnTo>
                    <a:pt x="100879" y="228797"/>
                  </a:lnTo>
                  <a:lnTo>
                    <a:pt x="106483" y="221459"/>
                  </a:lnTo>
                  <a:lnTo>
                    <a:pt x="112087" y="214260"/>
                  </a:lnTo>
                  <a:lnTo>
                    <a:pt x="117692" y="207203"/>
                  </a:lnTo>
                  <a:lnTo>
                    <a:pt x="123296" y="200291"/>
                  </a:lnTo>
                  <a:lnTo>
                    <a:pt x="128901" y="193527"/>
                  </a:lnTo>
                  <a:lnTo>
                    <a:pt x="134505" y="186913"/>
                  </a:lnTo>
                  <a:lnTo>
                    <a:pt x="140109" y="180450"/>
                  </a:lnTo>
                  <a:lnTo>
                    <a:pt x="145714" y="174141"/>
                  </a:lnTo>
                  <a:lnTo>
                    <a:pt x="151318" y="167987"/>
                  </a:lnTo>
                  <a:lnTo>
                    <a:pt x="156923" y="161988"/>
                  </a:lnTo>
                  <a:lnTo>
                    <a:pt x="162527" y="156144"/>
                  </a:lnTo>
                  <a:lnTo>
                    <a:pt x="168131" y="150457"/>
                  </a:lnTo>
                  <a:lnTo>
                    <a:pt x="173736" y="144924"/>
                  </a:lnTo>
                  <a:lnTo>
                    <a:pt x="179340" y="139547"/>
                  </a:lnTo>
                  <a:lnTo>
                    <a:pt x="184944" y="134324"/>
                  </a:lnTo>
                  <a:lnTo>
                    <a:pt x="190549" y="129253"/>
                  </a:lnTo>
                  <a:lnTo>
                    <a:pt x="196153" y="124334"/>
                  </a:lnTo>
                  <a:lnTo>
                    <a:pt x="201758" y="119565"/>
                  </a:lnTo>
                  <a:lnTo>
                    <a:pt x="207362" y="114944"/>
                  </a:lnTo>
                  <a:lnTo>
                    <a:pt x="212966" y="110469"/>
                  </a:lnTo>
                  <a:lnTo>
                    <a:pt x="218571" y="106138"/>
                  </a:lnTo>
                  <a:lnTo>
                    <a:pt x="224175" y="101949"/>
                  </a:lnTo>
                  <a:lnTo>
                    <a:pt x="229780" y="97899"/>
                  </a:lnTo>
                  <a:lnTo>
                    <a:pt x="235384" y="93985"/>
                  </a:lnTo>
                  <a:lnTo>
                    <a:pt x="240988" y="90205"/>
                  </a:lnTo>
                  <a:lnTo>
                    <a:pt x="246593" y="86557"/>
                  </a:lnTo>
                  <a:lnTo>
                    <a:pt x="252197" y="83036"/>
                  </a:lnTo>
                  <a:lnTo>
                    <a:pt x="257802" y="79640"/>
                  </a:lnTo>
                  <a:lnTo>
                    <a:pt x="263406" y="76367"/>
                  </a:lnTo>
                  <a:lnTo>
                    <a:pt x="269010" y="73212"/>
                  </a:lnTo>
                  <a:lnTo>
                    <a:pt x="274615" y="70174"/>
                  </a:lnTo>
                  <a:lnTo>
                    <a:pt x="280219" y="67248"/>
                  </a:lnTo>
                  <a:lnTo>
                    <a:pt x="285824" y="64433"/>
                  </a:lnTo>
                  <a:lnTo>
                    <a:pt x="291428" y="61723"/>
                  </a:lnTo>
                  <a:lnTo>
                    <a:pt x="297032" y="59118"/>
                  </a:lnTo>
                  <a:lnTo>
                    <a:pt x="302637" y="56612"/>
                  </a:lnTo>
                  <a:lnTo>
                    <a:pt x="308241" y="54205"/>
                  </a:lnTo>
                  <a:lnTo>
                    <a:pt x="313846" y="51891"/>
                  </a:lnTo>
                  <a:lnTo>
                    <a:pt x="319450" y="49669"/>
                  </a:lnTo>
                  <a:lnTo>
                    <a:pt x="325054" y="47535"/>
                  </a:lnTo>
                  <a:lnTo>
                    <a:pt x="330659" y="45486"/>
                  </a:lnTo>
                  <a:lnTo>
                    <a:pt x="336263" y="43520"/>
                  </a:lnTo>
                  <a:lnTo>
                    <a:pt x="341867" y="41634"/>
                  </a:lnTo>
                  <a:lnTo>
                    <a:pt x="347472" y="39825"/>
                  </a:lnTo>
                  <a:lnTo>
                    <a:pt x="353076" y="38090"/>
                  </a:lnTo>
                  <a:lnTo>
                    <a:pt x="358681" y="36426"/>
                  </a:lnTo>
                  <a:lnTo>
                    <a:pt x="364285" y="34831"/>
                  </a:lnTo>
                  <a:lnTo>
                    <a:pt x="369889" y="33303"/>
                  </a:lnTo>
                  <a:lnTo>
                    <a:pt x="375494" y="31839"/>
                  </a:lnTo>
                  <a:lnTo>
                    <a:pt x="381098" y="30437"/>
                  </a:lnTo>
                  <a:lnTo>
                    <a:pt x="386703" y="29093"/>
                  </a:lnTo>
                  <a:lnTo>
                    <a:pt x="392307" y="27807"/>
                  </a:lnTo>
                  <a:lnTo>
                    <a:pt x="397911" y="26576"/>
                  </a:lnTo>
                  <a:lnTo>
                    <a:pt x="403516" y="25397"/>
                  </a:lnTo>
                  <a:lnTo>
                    <a:pt x="409120" y="24269"/>
                  </a:lnTo>
                  <a:lnTo>
                    <a:pt x="414725" y="23189"/>
                  </a:lnTo>
                  <a:lnTo>
                    <a:pt x="420329" y="22156"/>
                  </a:lnTo>
                  <a:lnTo>
                    <a:pt x="425933" y="21168"/>
                  </a:lnTo>
                  <a:lnTo>
                    <a:pt x="431538" y="20223"/>
                  </a:lnTo>
                  <a:lnTo>
                    <a:pt x="437142" y="19319"/>
                  </a:lnTo>
                  <a:lnTo>
                    <a:pt x="442747" y="18454"/>
                  </a:lnTo>
                  <a:lnTo>
                    <a:pt x="448351" y="17628"/>
                  </a:lnTo>
                  <a:lnTo>
                    <a:pt x="453955" y="16838"/>
                  </a:lnTo>
                  <a:lnTo>
                    <a:pt x="459560" y="16082"/>
                  </a:lnTo>
                  <a:lnTo>
                    <a:pt x="465164" y="15360"/>
                  </a:lnTo>
                  <a:lnTo>
                    <a:pt x="470769" y="14670"/>
                  </a:lnTo>
                  <a:lnTo>
                    <a:pt x="476373" y="14011"/>
                  </a:lnTo>
                  <a:lnTo>
                    <a:pt x="481977" y="13381"/>
                  </a:lnTo>
                  <a:lnTo>
                    <a:pt x="487582" y="12778"/>
                  </a:lnTo>
                  <a:lnTo>
                    <a:pt x="493186" y="12203"/>
                  </a:lnTo>
                  <a:lnTo>
                    <a:pt x="498790" y="11654"/>
                  </a:lnTo>
                  <a:lnTo>
                    <a:pt x="504395" y="11129"/>
                  </a:lnTo>
                  <a:lnTo>
                    <a:pt x="509999" y="10627"/>
                  </a:lnTo>
                  <a:lnTo>
                    <a:pt x="515604" y="10148"/>
                  </a:lnTo>
                  <a:lnTo>
                    <a:pt x="521208" y="9691"/>
                  </a:lnTo>
                  <a:lnTo>
                    <a:pt x="526812" y="9254"/>
                  </a:lnTo>
                  <a:lnTo>
                    <a:pt x="532417" y="8837"/>
                  </a:lnTo>
                  <a:lnTo>
                    <a:pt x="538021" y="8439"/>
                  </a:lnTo>
                  <a:lnTo>
                    <a:pt x="543626" y="8058"/>
                  </a:lnTo>
                  <a:lnTo>
                    <a:pt x="549230" y="7695"/>
                  </a:lnTo>
                  <a:lnTo>
                    <a:pt x="554834" y="7348"/>
                  </a:lnTo>
                  <a:lnTo>
                    <a:pt x="560439" y="7017"/>
                  </a:lnTo>
                  <a:lnTo>
                    <a:pt x="566043" y="6701"/>
                  </a:lnTo>
                  <a:lnTo>
                    <a:pt x="571648" y="6399"/>
                  </a:lnTo>
                  <a:lnTo>
                    <a:pt x="577252" y="6111"/>
                  </a:lnTo>
                  <a:lnTo>
                    <a:pt x="582856" y="5836"/>
                  </a:lnTo>
                  <a:lnTo>
                    <a:pt x="588461" y="5574"/>
                  </a:lnTo>
                  <a:lnTo>
                    <a:pt x="594065" y="5323"/>
                  </a:lnTo>
                  <a:lnTo>
                    <a:pt x="599670" y="5084"/>
                  </a:lnTo>
                  <a:lnTo>
                    <a:pt x="605274" y="4855"/>
                  </a:lnTo>
                  <a:lnTo>
                    <a:pt x="610878" y="4637"/>
                  </a:lnTo>
                  <a:lnTo>
                    <a:pt x="616483" y="4429"/>
                  </a:lnTo>
                  <a:lnTo>
                    <a:pt x="622087" y="4231"/>
                  </a:lnTo>
                  <a:lnTo>
                    <a:pt x="627692" y="4041"/>
                  </a:lnTo>
                  <a:lnTo>
                    <a:pt x="633296" y="3860"/>
                  </a:lnTo>
                  <a:lnTo>
                    <a:pt x="638900" y="3687"/>
                  </a:lnTo>
                  <a:lnTo>
                    <a:pt x="644505" y="3522"/>
                  </a:lnTo>
                  <a:lnTo>
                    <a:pt x="650109" y="3365"/>
                  </a:lnTo>
                  <a:lnTo>
                    <a:pt x="655713" y="3215"/>
                  </a:lnTo>
                  <a:lnTo>
                    <a:pt x="661318" y="3071"/>
                  </a:lnTo>
                  <a:lnTo>
                    <a:pt x="666922" y="2934"/>
                  </a:lnTo>
                  <a:lnTo>
                    <a:pt x="672527" y="2804"/>
                  </a:lnTo>
                  <a:lnTo>
                    <a:pt x="678131" y="2679"/>
                  </a:lnTo>
                  <a:lnTo>
                    <a:pt x="683735" y="2560"/>
                  </a:lnTo>
                  <a:lnTo>
                    <a:pt x="689340" y="2446"/>
                  </a:lnTo>
                  <a:lnTo>
                    <a:pt x="694944" y="2338"/>
                  </a:lnTo>
                  <a:lnTo>
                    <a:pt x="700549" y="2234"/>
                  </a:lnTo>
                  <a:lnTo>
                    <a:pt x="706153" y="2135"/>
                  </a:lnTo>
                  <a:lnTo>
                    <a:pt x="711757" y="2041"/>
                  </a:lnTo>
                  <a:lnTo>
                    <a:pt x="717362" y="1951"/>
                  </a:lnTo>
                  <a:lnTo>
                    <a:pt x="722966" y="1864"/>
                  </a:lnTo>
                  <a:lnTo>
                    <a:pt x="728571" y="1782"/>
                  </a:lnTo>
                  <a:lnTo>
                    <a:pt x="734175" y="1704"/>
                  </a:lnTo>
                  <a:lnTo>
                    <a:pt x="739779" y="1629"/>
                  </a:lnTo>
                  <a:lnTo>
                    <a:pt x="745384" y="1557"/>
                  </a:lnTo>
                  <a:lnTo>
                    <a:pt x="750988" y="1489"/>
                  </a:lnTo>
                  <a:lnTo>
                    <a:pt x="756593" y="1424"/>
                  </a:lnTo>
                  <a:lnTo>
                    <a:pt x="762197" y="1361"/>
                  </a:lnTo>
                  <a:lnTo>
                    <a:pt x="767801" y="1302"/>
                  </a:lnTo>
                  <a:lnTo>
                    <a:pt x="773406" y="1245"/>
                  </a:lnTo>
                  <a:lnTo>
                    <a:pt x="779010" y="1191"/>
                  </a:lnTo>
                  <a:lnTo>
                    <a:pt x="784615" y="1139"/>
                  </a:lnTo>
                  <a:lnTo>
                    <a:pt x="790219" y="1089"/>
                  </a:lnTo>
                  <a:lnTo>
                    <a:pt x="795823" y="1042"/>
                  </a:lnTo>
                  <a:lnTo>
                    <a:pt x="801428" y="997"/>
                  </a:lnTo>
                  <a:lnTo>
                    <a:pt x="807032" y="954"/>
                  </a:lnTo>
                  <a:lnTo>
                    <a:pt x="812636" y="912"/>
                  </a:lnTo>
                  <a:lnTo>
                    <a:pt x="818241" y="873"/>
                  </a:lnTo>
                  <a:lnTo>
                    <a:pt x="823845" y="835"/>
                  </a:lnTo>
                  <a:lnTo>
                    <a:pt x="829450" y="799"/>
                  </a:lnTo>
                  <a:lnTo>
                    <a:pt x="835054" y="765"/>
                  </a:lnTo>
                  <a:lnTo>
                    <a:pt x="840658" y="732"/>
                  </a:lnTo>
                  <a:lnTo>
                    <a:pt x="846263" y="700"/>
                  </a:lnTo>
                  <a:lnTo>
                    <a:pt x="851867" y="670"/>
                  </a:lnTo>
                  <a:lnTo>
                    <a:pt x="857472" y="642"/>
                  </a:lnTo>
                  <a:lnTo>
                    <a:pt x="863076" y="614"/>
                  </a:lnTo>
                  <a:lnTo>
                    <a:pt x="868680" y="588"/>
                  </a:lnTo>
                  <a:lnTo>
                    <a:pt x="874285" y="563"/>
                  </a:lnTo>
                  <a:lnTo>
                    <a:pt x="879889" y="539"/>
                  </a:lnTo>
                  <a:lnTo>
                    <a:pt x="885494" y="516"/>
                  </a:lnTo>
                  <a:lnTo>
                    <a:pt x="891098" y="494"/>
                  </a:lnTo>
                  <a:lnTo>
                    <a:pt x="896702" y="473"/>
                  </a:lnTo>
                  <a:lnTo>
                    <a:pt x="902307" y="453"/>
                  </a:lnTo>
                  <a:lnTo>
                    <a:pt x="907911" y="434"/>
                  </a:lnTo>
                  <a:lnTo>
                    <a:pt x="913516" y="415"/>
                  </a:lnTo>
                  <a:lnTo>
                    <a:pt x="919120" y="398"/>
                  </a:lnTo>
                  <a:lnTo>
                    <a:pt x="924724" y="381"/>
                  </a:lnTo>
                  <a:lnTo>
                    <a:pt x="930329" y="365"/>
                  </a:lnTo>
                  <a:lnTo>
                    <a:pt x="935933" y="350"/>
                  </a:lnTo>
                  <a:lnTo>
                    <a:pt x="941538" y="335"/>
                  </a:lnTo>
                  <a:lnTo>
                    <a:pt x="947142" y="321"/>
                  </a:lnTo>
                  <a:lnTo>
                    <a:pt x="952746" y="307"/>
                  </a:lnTo>
                  <a:lnTo>
                    <a:pt x="958351" y="294"/>
                  </a:lnTo>
                  <a:lnTo>
                    <a:pt x="963955" y="282"/>
                  </a:lnTo>
                  <a:lnTo>
                    <a:pt x="969559" y="270"/>
                  </a:lnTo>
                  <a:lnTo>
                    <a:pt x="975164" y="259"/>
                  </a:lnTo>
                  <a:lnTo>
                    <a:pt x="980768" y="248"/>
                  </a:lnTo>
                  <a:lnTo>
                    <a:pt x="986373" y="238"/>
                  </a:lnTo>
                  <a:lnTo>
                    <a:pt x="991977" y="228"/>
                  </a:lnTo>
                  <a:lnTo>
                    <a:pt x="997581" y="218"/>
                  </a:lnTo>
                  <a:lnTo>
                    <a:pt x="1003186" y="209"/>
                  </a:lnTo>
                  <a:lnTo>
                    <a:pt x="1008790" y="201"/>
                  </a:lnTo>
                  <a:lnTo>
                    <a:pt x="1014395" y="192"/>
                  </a:lnTo>
                  <a:lnTo>
                    <a:pt x="1019999" y="184"/>
                  </a:lnTo>
                  <a:lnTo>
                    <a:pt x="1025603" y="177"/>
                  </a:lnTo>
                  <a:lnTo>
                    <a:pt x="1031208" y="169"/>
                  </a:lnTo>
                  <a:lnTo>
                    <a:pt x="1036812" y="162"/>
                  </a:lnTo>
                  <a:lnTo>
                    <a:pt x="1042417" y="155"/>
                  </a:lnTo>
                  <a:lnTo>
                    <a:pt x="1048021" y="149"/>
                  </a:lnTo>
                  <a:lnTo>
                    <a:pt x="1053625" y="143"/>
                  </a:lnTo>
                  <a:lnTo>
                    <a:pt x="1059230" y="137"/>
                  </a:lnTo>
                  <a:lnTo>
                    <a:pt x="1064834" y="131"/>
                  </a:lnTo>
                  <a:lnTo>
                    <a:pt x="1070439" y="126"/>
                  </a:lnTo>
                  <a:lnTo>
                    <a:pt x="1076043" y="121"/>
                  </a:lnTo>
                  <a:lnTo>
                    <a:pt x="1081647" y="116"/>
                  </a:lnTo>
                  <a:lnTo>
                    <a:pt x="1087252" y="111"/>
                  </a:lnTo>
                  <a:lnTo>
                    <a:pt x="1092856" y="106"/>
                  </a:lnTo>
                  <a:lnTo>
                    <a:pt x="1098461" y="102"/>
                  </a:lnTo>
                  <a:lnTo>
                    <a:pt x="1104065" y="98"/>
                  </a:lnTo>
                  <a:lnTo>
                    <a:pt x="1109669" y="94"/>
                  </a:lnTo>
                  <a:lnTo>
                    <a:pt x="1115274" y="90"/>
                  </a:lnTo>
                  <a:lnTo>
                    <a:pt x="1120878" y="86"/>
                  </a:lnTo>
                  <a:lnTo>
                    <a:pt x="1126482" y="82"/>
                  </a:lnTo>
                  <a:lnTo>
                    <a:pt x="1132087" y="79"/>
                  </a:lnTo>
                  <a:lnTo>
                    <a:pt x="1137691" y="76"/>
                  </a:lnTo>
                  <a:lnTo>
                    <a:pt x="1143296" y="72"/>
                  </a:lnTo>
                  <a:lnTo>
                    <a:pt x="1148900" y="69"/>
                  </a:lnTo>
                  <a:lnTo>
                    <a:pt x="1154504" y="67"/>
                  </a:lnTo>
                  <a:lnTo>
                    <a:pt x="1160109" y="64"/>
                  </a:lnTo>
                  <a:lnTo>
                    <a:pt x="1165713" y="61"/>
                  </a:lnTo>
                  <a:lnTo>
                    <a:pt x="1171318" y="59"/>
                  </a:lnTo>
                  <a:lnTo>
                    <a:pt x="1176922" y="56"/>
                  </a:lnTo>
                  <a:lnTo>
                    <a:pt x="1182526" y="54"/>
                  </a:lnTo>
                  <a:lnTo>
                    <a:pt x="1188131" y="52"/>
                  </a:lnTo>
                  <a:lnTo>
                    <a:pt x="1193735" y="49"/>
                  </a:lnTo>
                  <a:lnTo>
                    <a:pt x="1199340" y="47"/>
                  </a:lnTo>
                  <a:lnTo>
                    <a:pt x="1204944" y="45"/>
                  </a:lnTo>
                  <a:lnTo>
                    <a:pt x="1210548" y="43"/>
                  </a:lnTo>
                  <a:lnTo>
                    <a:pt x="1216153" y="42"/>
                  </a:lnTo>
                  <a:lnTo>
                    <a:pt x="1221757" y="40"/>
                  </a:lnTo>
                  <a:lnTo>
                    <a:pt x="1227362" y="38"/>
                  </a:lnTo>
                  <a:lnTo>
                    <a:pt x="1232966" y="36"/>
                  </a:lnTo>
                  <a:lnTo>
                    <a:pt x="1238570" y="35"/>
                  </a:lnTo>
                  <a:lnTo>
                    <a:pt x="1244175" y="33"/>
                  </a:lnTo>
                  <a:lnTo>
                    <a:pt x="1249779" y="32"/>
                  </a:lnTo>
                  <a:lnTo>
                    <a:pt x="1255384" y="31"/>
                  </a:lnTo>
                  <a:lnTo>
                    <a:pt x="1260988" y="29"/>
                  </a:lnTo>
                  <a:lnTo>
                    <a:pt x="1266592" y="28"/>
                  </a:lnTo>
                  <a:lnTo>
                    <a:pt x="1272197" y="27"/>
                  </a:lnTo>
                  <a:lnTo>
                    <a:pt x="1277801" y="26"/>
                  </a:lnTo>
                  <a:lnTo>
                    <a:pt x="1283406" y="25"/>
                  </a:lnTo>
                  <a:lnTo>
                    <a:pt x="1289010" y="24"/>
                  </a:lnTo>
                  <a:lnTo>
                    <a:pt x="1294614" y="22"/>
                  </a:lnTo>
                  <a:lnTo>
                    <a:pt x="1300219" y="22"/>
                  </a:lnTo>
                  <a:lnTo>
                    <a:pt x="1305823" y="21"/>
                  </a:lnTo>
                  <a:lnTo>
                    <a:pt x="1311427" y="20"/>
                  </a:lnTo>
                  <a:lnTo>
                    <a:pt x="1317032" y="19"/>
                  </a:lnTo>
                  <a:lnTo>
                    <a:pt x="1322636" y="18"/>
                  </a:lnTo>
                  <a:lnTo>
                    <a:pt x="1328241" y="17"/>
                  </a:lnTo>
                  <a:lnTo>
                    <a:pt x="1333845" y="16"/>
                  </a:lnTo>
                  <a:lnTo>
                    <a:pt x="1339449" y="16"/>
                  </a:lnTo>
                  <a:lnTo>
                    <a:pt x="1345054" y="15"/>
                  </a:lnTo>
                  <a:lnTo>
                    <a:pt x="1350658" y="14"/>
                  </a:lnTo>
                  <a:lnTo>
                    <a:pt x="1356263" y="14"/>
                  </a:lnTo>
                  <a:lnTo>
                    <a:pt x="1361867" y="13"/>
                  </a:lnTo>
                  <a:lnTo>
                    <a:pt x="1367471" y="12"/>
                  </a:lnTo>
                  <a:lnTo>
                    <a:pt x="1373076" y="12"/>
                  </a:lnTo>
                  <a:lnTo>
                    <a:pt x="1378680" y="11"/>
                  </a:lnTo>
                  <a:lnTo>
                    <a:pt x="1384285" y="11"/>
                  </a:lnTo>
                  <a:lnTo>
                    <a:pt x="1389889" y="10"/>
                  </a:lnTo>
                  <a:lnTo>
                    <a:pt x="1395493" y="10"/>
                  </a:lnTo>
                  <a:lnTo>
                    <a:pt x="1401098" y="9"/>
                  </a:lnTo>
                  <a:lnTo>
                    <a:pt x="1406702" y="9"/>
                  </a:lnTo>
                  <a:lnTo>
                    <a:pt x="1412307" y="8"/>
                  </a:lnTo>
                  <a:lnTo>
                    <a:pt x="1417911" y="8"/>
                  </a:lnTo>
                  <a:lnTo>
                    <a:pt x="1423515" y="8"/>
                  </a:lnTo>
                  <a:lnTo>
                    <a:pt x="1429120" y="7"/>
                  </a:lnTo>
                  <a:lnTo>
                    <a:pt x="1434724" y="7"/>
                  </a:lnTo>
                  <a:lnTo>
                    <a:pt x="1440329" y="6"/>
                  </a:lnTo>
                  <a:lnTo>
                    <a:pt x="1445933" y="6"/>
                  </a:lnTo>
                  <a:lnTo>
                    <a:pt x="1451537" y="6"/>
                  </a:lnTo>
                  <a:lnTo>
                    <a:pt x="1457142" y="5"/>
                  </a:lnTo>
                  <a:lnTo>
                    <a:pt x="1462746" y="5"/>
                  </a:lnTo>
                  <a:lnTo>
                    <a:pt x="1468350" y="5"/>
                  </a:lnTo>
                  <a:lnTo>
                    <a:pt x="1473955" y="5"/>
                  </a:lnTo>
                  <a:lnTo>
                    <a:pt x="1479559" y="4"/>
                  </a:lnTo>
                  <a:lnTo>
                    <a:pt x="1485164" y="4"/>
                  </a:lnTo>
                  <a:lnTo>
                    <a:pt x="1490768" y="4"/>
                  </a:lnTo>
                  <a:lnTo>
                    <a:pt x="1496372" y="4"/>
                  </a:lnTo>
                  <a:lnTo>
                    <a:pt x="1501977" y="3"/>
                  </a:lnTo>
                  <a:lnTo>
                    <a:pt x="1507581" y="3"/>
                  </a:lnTo>
                  <a:lnTo>
                    <a:pt x="1513186" y="3"/>
                  </a:lnTo>
                  <a:lnTo>
                    <a:pt x="1518790" y="3"/>
                  </a:lnTo>
                  <a:lnTo>
                    <a:pt x="1524394" y="2"/>
                  </a:lnTo>
                  <a:lnTo>
                    <a:pt x="1529999" y="2"/>
                  </a:lnTo>
                  <a:lnTo>
                    <a:pt x="1535603" y="2"/>
                  </a:lnTo>
                  <a:lnTo>
                    <a:pt x="1541208" y="2"/>
                  </a:lnTo>
                  <a:lnTo>
                    <a:pt x="1546812" y="2"/>
                  </a:lnTo>
                  <a:lnTo>
                    <a:pt x="1552416" y="2"/>
                  </a:lnTo>
                  <a:lnTo>
                    <a:pt x="1558021" y="1"/>
                  </a:lnTo>
                  <a:lnTo>
                    <a:pt x="1563625" y="1"/>
                  </a:lnTo>
                  <a:lnTo>
                    <a:pt x="1569230" y="1"/>
                  </a:lnTo>
                  <a:lnTo>
                    <a:pt x="1574834" y="1"/>
                  </a:lnTo>
                  <a:lnTo>
                    <a:pt x="1580438" y="1"/>
                  </a:lnTo>
                  <a:lnTo>
                    <a:pt x="1586043" y="1"/>
                  </a:lnTo>
                  <a:lnTo>
                    <a:pt x="1591647" y="1"/>
                  </a:lnTo>
                  <a:lnTo>
                    <a:pt x="1597252" y="1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596816" y="1848656"/>
              <a:ext cx="1883076" cy="613483"/>
            </a:xfrm>
            <a:custGeom>
              <a:avLst/>
              <a:pathLst>
                <a:path w="1883076" h="613483">
                  <a:moveTo>
                    <a:pt x="0" y="612078"/>
                  </a:moveTo>
                  <a:lnTo>
                    <a:pt x="5604" y="606921"/>
                  </a:lnTo>
                  <a:lnTo>
                    <a:pt x="11208" y="601700"/>
                  </a:lnTo>
                  <a:lnTo>
                    <a:pt x="16813" y="596417"/>
                  </a:lnTo>
                  <a:lnTo>
                    <a:pt x="22417" y="591078"/>
                  </a:lnTo>
                  <a:lnTo>
                    <a:pt x="28021" y="585687"/>
                  </a:lnTo>
                  <a:lnTo>
                    <a:pt x="33626" y="580246"/>
                  </a:lnTo>
                  <a:lnTo>
                    <a:pt x="39230" y="574761"/>
                  </a:lnTo>
                  <a:lnTo>
                    <a:pt x="44835" y="569235"/>
                  </a:lnTo>
                  <a:lnTo>
                    <a:pt x="50439" y="563674"/>
                  </a:lnTo>
                  <a:lnTo>
                    <a:pt x="56043" y="558080"/>
                  </a:lnTo>
                  <a:lnTo>
                    <a:pt x="61648" y="552459"/>
                  </a:lnTo>
                  <a:lnTo>
                    <a:pt x="67252" y="546814"/>
                  </a:lnTo>
                  <a:lnTo>
                    <a:pt x="72857" y="541150"/>
                  </a:lnTo>
                  <a:lnTo>
                    <a:pt x="78461" y="535470"/>
                  </a:lnTo>
                  <a:lnTo>
                    <a:pt x="84065" y="529780"/>
                  </a:lnTo>
                  <a:lnTo>
                    <a:pt x="89670" y="524083"/>
                  </a:lnTo>
                  <a:lnTo>
                    <a:pt x="95274" y="518382"/>
                  </a:lnTo>
                  <a:lnTo>
                    <a:pt x="100879" y="512683"/>
                  </a:lnTo>
                  <a:lnTo>
                    <a:pt x="106483" y="506987"/>
                  </a:lnTo>
                  <a:lnTo>
                    <a:pt x="112087" y="501300"/>
                  </a:lnTo>
                  <a:lnTo>
                    <a:pt x="117692" y="495625"/>
                  </a:lnTo>
                  <a:lnTo>
                    <a:pt x="123296" y="489964"/>
                  </a:lnTo>
                  <a:lnTo>
                    <a:pt x="128901" y="484322"/>
                  </a:lnTo>
                  <a:lnTo>
                    <a:pt x="134505" y="478700"/>
                  </a:lnTo>
                  <a:lnTo>
                    <a:pt x="140109" y="473103"/>
                  </a:lnTo>
                  <a:lnTo>
                    <a:pt x="145714" y="467532"/>
                  </a:lnTo>
                  <a:lnTo>
                    <a:pt x="151318" y="461991"/>
                  </a:lnTo>
                  <a:lnTo>
                    <a:pt x="156923" y="456482"/>
                  </a:lnTo>
                  <a:lnTo>
                    <a:pt x="162527" y="451007"/>
                  </a:lnTo>
                  <a:lnTo>
                    <a:pt x="168131" y="445568"/>
                  </a:lnTo>
                  <a:lnTo>
                    <a:pt x="173736" y="440168"/>
                  </a:lnTo>
                  <a:lnTo>
                    <a:pt x="179340" y="434807"/>
                  </a:lnTo>
                  <a:lnTo>
                    <a:pt x="184944" y="429488"/>
                  </a:lnTo>
                  <a:lnTo>
                    <a:pt x="190549" y="424213"/>
                  </a:lnTo>
                  <a:lnTo>
                    <a:pt x="196153" y="418982"/>
                  </a:lnTo>
                  <a:lnTo>
                    <a:pt x="201758" y="413797"/>
                  </a:lnTo>
                  <a:lnTo>
                    <a:pt x="207362" y="408659"/>
                  </a:lnTo>
                  <a:lnTo>
                    <a:pt x="212966" y="403568"/>
                  </a:lnTo>
                  <a:lnTo>
                    <a:pt x="218571" y="398527"/>
                  </a:lnTo>
                  <a:lnTo>
                    <a:pt x="224175" y="393535"/>
                  </a:lnTo>
                  <a:lnTo>
                    <a:pt x="229780" y="388593"/>
                  </a:lnTo>
                  <a:lnTo>
                    <a:pt x="235384" y="383701"/>
                  </a:lnTo>
                  <a:lnTo>
                    <a:pt x="240988" y="378861"/>
                  </a:lnTo>
                  <a:lnTo>
                    <a:pt x="246593" y="374072"/>
                  </a:lnTo>
                  <a:lnTo>
                    <a:pt x="252197" y="369334"/>
                  </a:lnTo>
                  <a:lnTo>
                    <a:pt x="257802" y="364648"/>
                  </a:lnTo>
                  <a:lnTo>
                    <a:pt x="263406" y="360014"/>
                  </a:lnTo>
                  <a:lnTo>
                    <a:pt x="269010" y="355431"/>
                  </a:lnTo>
                  <a:lnTo>
                    <a:pt x="274615" y="350900"/>
                  </a:lnTo>
                  <a:lnTo>
                    <a:pt x="280219" y="346420"/>
                  </a:lnTo>
                  <a:lnTo>
                    <a:pt x="285824" y="341992"/>
                  </a:lnTo>
                  <a:lnTo>
                    <a:pt x="291428" y="337614"/>
                  </a:lnTo>
                  <a:lnTo>
                    <a:pt x="297032" y="333287"/>
                  </a:lnTo>
                  <a:lnTo>
                    <a:pt x="302637" y="329011"/>
                  </a:lnTo>
                  <a:lnTo>
                    <a:pt x="308241" y="324784"/>
                  </a:lnTo>
                  <a:lnTo>
                    <a:pt x="313846" y="320607"/>
                  </a:lnTo>
                  <a:lnTo>
                    <a:pt x="319450" y="316479"/>
                  </a:lnTo>
                  <a:lnTo>
                    <a:pt x="325054" y="312400"/>
                  </a:lnTo>
                  <a:lnTo>
                    <a:pt x="330659" y="308368"/>
                  </a:lnTo>
                  <a:lnTo>
                    <a:pt x="336263" y="304384"/>
                  </a:lnTo>
                  <a:lnTo>
                    <a:pt x="341867" y="300448"/>
                  </a:lnTo>
                  <a:lnTo>
                    <a:pt x="347472" y="296557"/>
                  </a:lnTo>
                  <a:lnTo>
                    <a:pt x="353076" y="292713"/>
                  </a:lnTo>
                  <a:lnTo>
                    <a:pt x="358681" y="288914"/>
                  </a:lnTo>
                  <a:lnTo>
                    <a:pt x="364285" y="285160"/>
                  </a:lnTo>
                  <a:lnTo>
                    <a:pt x="369889" y="281450"/>
                  </a:lnTo>
                  <a:lnTo>
                    <a:pt x="375494" y="277783"/>
                  </a:lnTo>
                  <a:lnTo>
                    <a:pt x="381098" y="274160"/>
                  </a:lnTo>
                  <a:lnTo>
                    <a:pt x="386703" y="270579"/>
                  </a:lnTo>
                  <a:lnTo>
                    <a:pt x="392307" y="267040"/>
                  </a:lnTo>
                  <a:lnTo>
                    <a:pt x="397911" y="263542"/>
                  </a:lnTo>
                  <a:lnTo>
                    <a:pt x="403516" y="260086"/>
                  </a:lnTo>
                  <a:lnTo>
                    <a:pt x="409120" y="256669"/>
                  </a:lnTo>
                  <a:lnTo>
                    <a:pt x="414725" y="253292"/>
                  </a:lnTo>
                  <a:lnTo>
                    <a:pt x="420329" y="249954"/>
                  </a:lnTo>
                  <a:lnTo>
                    <a:pt x="425933" y="246654"/>
                  </a:lnTo>
                  <a:lnTo>
                    <a:pt x="431538" y="243393"/>
                  </a:lnTo>
                  <a:lnTo>
                    <a:pt x="437142" y="240169"/>
                  </a:lnTo>
                  <a:lnTo>
                    <a:pt x="442747" y="236982"/>
                  </a:lnTo>
                  <a:lnTo>
                    <a:pt x="448351" y="233831"/>
                  </a:lnTo>
                  <a:lnTo>
                    <a:pt x="453955" y="230717"/>
                  </a:lnTo>
                  <a:lnTo>
                    <a:pt x="459560" y="227638"/>
                  </a:lnTo>
                  <a:lnTo>
                    <a:pt x="465164" y="224594"/>
                  </a:lnTo>
                  <a:lnTo>
                    <a:pt x="470769" y="221584"/>
                  </a:lnTo>
                  <a:lnTo>
                    <a:pt x="476373" y="218609"/>
                  </a:lnTo>
                  <a:lnTo>
                    <a:pt x="481977" y="215667"/>
                  </a:lnTo>
                  <a:lnTo>
                    <a:pt x="487582" y="212758"/>
                  </a:lnTo>
                  <a:lnTo>
                    <a:pt x="493186" y="209882"/>
                  </a:lnTo>
                  <a:lnTo>
                    <a:pt x="498790" y="207039"/>
                  </a:lnTo>
                  <a:lnTo>
                    <a:pt x="504395" y="204227"/>
                  </a:lnTo>
                  <a:lnTo>
                    <a:pt x="509999" y="201447"/>
                  </a:lnTo>
                  <a:lnTo>
                    <a:pt x="515604" y="198698"/>
                  </a:lnTo>
                  <a:lnTo>
                    <a:pt x="521208" y="195980"/>
                  </a:lnTo>
                  <a:lnTo>
                    <a:pt x="526812" y="193292"/>
                  </a:lnTo>
                  <a:lnTo>
                    <a:pt x="532417" y="190635"/>
                  </a:lnTo>
                  <a:lnTo>
                    <a:pt x="538021" y="188007"/>
                  </a:lnTo>
                  <a:lnTo>
                    <a:pt x="543626" y="185408"/>
                  </a:lnTo>
                  <a:lnTo>
                    <a:pt x="549230" y="182839"/>
                  </a:lnTo>
                  <a:lnTo>
                    <a:pt x="554834" y="180298"/>
                  </a:lnTo>
                  <a:lnTo>
                    <a:pt x="560439" y="177786"/>
                  </a:lnTo>
                  <a:lnTo>
                    <a:pt x="566043" y="175302"/>
                  </a:lnTo>
                  <a:lnTo>
                    <a:pt x="571648" y="172845"/>
                  </a:lnTo>
                  <a:lnTo>
                    <a:pt x="577252" y="170416"/>
                  </a:lnTo>
                  <a:lnTo>
                    <a:pt x="582856" y="168015"/>
                  </a:lnTo>
                  <a:lnTo>
                    <a:pt x="588461" y="165640"/>
                  </a:lnTo>
                  <a:lnTo>
                    <a:pt x="594065" y="163292"/>
                  </a:lnTo>
                  <a:lnTo>
                    <a:pt x="599670" y="160970"/>
                  </a:lnTo>
                  <a:lnTo>
                    <a:pt x="605274" y="158674"/>
                  </a:lnTo>
                  <a:lnTo>
                    <a:pt x="610878" y="156405"/>
                  </a:lnTo>
                  <a:lnTo>
                    <a:pt x="616483" y="154160"/>
                  </a:lnTo>
                  <a:lnTo>
                    <a:pt x="622087" y="151941"/>
                  </a:lnTo>
                  <a:lnTo>
                    <a:pt x="627692" y="149748"/>
                  </a:lnTo>
                  <a:lnTo>
                    <a:pt x="633296" y="147579"/>
                  </a:lnTo>
                  <a:lnTo>
                    <a:pt x="638900" y="145434"/>
                  </a:lnTo>
                  <a:lnTo>
                    <a:pt x="644505" y="143315"/>
                  </a:lnTo>
                  <a:lnTo>
                    <a:pt x="650109" y="141219"/>
                  </a:lnTo>
                  <a:lnTo>
                    <a:pt x="655713" y="139147"/>
                  </a:lnTo>
                  <a:lnTo>
                    <a:pt x="661318" y="137099"/>
                  </a:lnTo>
                  <a:lnTo>
                    <a:pt x="666922" y="135074"/>
                  </a:lnTo>
                  <a:lnTo>
                    <a:pt x="672527" y="133073"/>
                  </a:lnTo>
                  <a:lnTo>
                    <a:pt x="678131" y="131095"/>
                  </a:lnTo>
                  <a:lnTo>
                    <a:pt x="683735" y="129139"/>
                  </a:lnTo>
                  <a:lnTo>
                    <a:pt x="689340" y="127207"/>
                  </a:lnTo>
                  <a:lnTo>
                    <a:pt x="694944" y="125297"/>
                  </a:lnTo>
                  <a:lnTo>
                    <a:pt x="700549" y="123408"/>
                  </a:lnTo>
                  <a:lnTo>
                    <a:pt x="706153" y="121543"/>
                  </a:lnTo>
                  <a:lnTo>
                    <a:pt x="711757" y="119698"/>
                  </a:lnTo>
                  <a:lnTo>
                    <a:pt x="717362" y="117876"/>
                  </a:lnTo>
                  <a:lnTo>
                    <a:pt x="722966" y="116075"/>
                  </a:lnTo>
                  <a:lnTo>
                    <a:pt x="728571" y="114295"/>
                  </a:lnTo>
                  <a:lnTo>
                    <a:pt x="734175" y="112537"/>
                  </a:lnTo>
                  <a:lnTo>
                    <a:pt x="739779" y="110799"/>
                  </a:lnTo>
                  <a:lnTo>
                    <a:pt x="745384" y="109082"/>
                  </a:lnTo>
                  <a:lnTo>
                    <a:pt x="750988" y="107386"/>
                  </a:lnTo>
                  <a:lnTo>
                    <a:pt x="756593" y="105710"/>
                  </a:lnTo>
                  <a:lnTo>
                    <a:pt x="762197" y="104054"/>
                  </a:lnTo>
                  <a:lnTo>
                    <a:pt x="767801" y="102418"/>
                  </a:lnTo>
                  <a:lnTo>
                    <a:pt x="773406" y="100802"/>
                  </a:lnTo>
                  <a:lnTo>
                    <a:pt x="779010" y="99205"/>
                  </a:lnTo>
                  <a:lnTo>
                    <a:pt x="784615" y="97628"/>
                  </a:lnTo>
                  <a:lnTo>
                    <a:pt x="790219" y="96070"/>
                  </a:lnTo>
                  <a:lnTo>
                    <a:pt x="795823" y="94532"/>
                  </a:lnTo>
                  <a:lnTo>
                    <a:pt x="801428" y="93012"/>
                  </a:lnTo>
                  <a:lnTo>
                    <a:pt x="807032" y="91511"/>
                  </a:lnTo>
                  <a:lnTo>
                    <a:pt x="812636" y="90029"/>
                  </a:lnTo>
                  <a:lnTo>
                    <a:pt x="818241" y="88565"/>
                  </a:lnTo>
                  <a:lnTo>
                    <a:pt x="823845" y="87119"/>
                  </a:lnTo>
                  <a:lnTo>
                    <a:pt x="829450" y="85691"/>
                  </a:lnTo>
                  <a:lnTo>
                    <a:pt x="835054" y="84282"/>
                  </a:lnTo>
                  <a:lnTo>
                    <a:pt x="840658" y="82890"/>
                  </a:lnTo>
                  <a:lnTo>
                    <a:pt x="846263" y="81515"/>
                  </a:lnTo>
                  <a:lnTo>
                    <a:pt x="851867" y="80159"/>
                  </a:lnTo>
                  <a:lnTo>
                    <a:pt x="857472" y="78819"/>
                  </a:lnTo>
                  <a:lnTo>
                    <a:pt x="863076" y="77496"/>
                  </a:lnTo>
                  <a:lnTo>
                    <a:pt x="868680" y="76191"/>
                  </a:lnTo>
                  <a:lnTo>
                    <a:pt x="874285" y="74902"/>
                  </a:lnTo>
                  <a:lnTo>
                    <a:pt x="879889" y="73630"/>
                  </a:lnTo>
                  <a:lnTo>
                    <a:pt x="885494" y="72374"/>
                  </a:lnTo>
                  <a:lnTo>
                    <a:pt x="891098" y="71135"/>
                  </a:lnTo>
                  <a:lnTo>
                    <a:pt x="896702" y="69912"/>
                  </a:lnTo>
                  <a:lnTo>
                    <a:pt x="902307" y="68705"/>
                  </a:lnTo>
                  <a:lnTo>
                    <a:pt x="907911" y="67513"/>
                  </a:lnTo>
                  <a:lnTo>
                    <a:pt x="913516" y="66338"/>
                  </a:lnTo>
                  <a:lnTo>
                    <a:pt x="919120" y="65178"/>
                  </a:lnTo>
                  <a:lnTo>
                    <a:pt x="924724" y="64033"/>
                  </a:lnTo>
                  <a:lnTo>
                    <a:pt x="930329" y="62904"/>
                  </a:lnTo>
                  <a:lnTo>
                    <a:pt x="935933" y="61789"/>
                  </a:lnTo>
                  <a:lnTo>
                    <a:pt x="941538" y="60690"/>
                  </a:lnTo>
                  <a:lnTo>
                    <a:pt x="947142" y="59605"/>
                  </a:lnTo>
                  <a:lnTo>
                    <a:pt x="952746" y="58536"/>
                  </a:lnTo>
                  <a:lnTo>
                    <a:pt x="958351" y="57480"/>
                  </a:lnTo>
                  <a:lnTo>
                    <a:pt x="963955" y="56439"/>
                  </a:lnTo>
                  <a:lnTo>
                    <a:pt x="969559" y="55413"/>
                  </a:lnTo>
                  <a:lnTo>
                    <a:pt x="975164" y="54400"/>
                  </a:lnTo>
                  <a:lnTo>
                    <a:pt x="980768" y="53401"/>
                  </a:lnTo>
                  <a:lnTo>
                    <a:pt x="986373" y="52416"/>
                  </a:lnTo>
                  <a:lnTo>
                    <a:pt x="991977" y="51445"/>
                  </a:lnTo>
                  <a:lnTo>
                    <a:pt x="997581" y="50488"/>
                  </a:lnTo>
                  <a:lnTo>
                    <a:pt x="1003186" y="49543"/>
                  </a:lnTo>
                  <a:lnTo>
                    <a:pt x="1008790" y="48612"/>
                  </a:lnTo>
                  <a:lnTo>
                    <a:pt x="1014395" y="47695"/>
                  </a:lnTo>
                  <a:lnTo>
                    <a:pt x="1019999" y="46790"/>
                  </a:lnTo>
                  <a:lnTo>
                    <a:pt x="1025603" y="45898"/>
                  </a:lnTo>
                  <a:lnTo>
                    <a:pt x="1031208" y="45019"/>
                  </a:lnTo>
                  <a:lnTo>
                    <a:pt x="1036812" y="44152"/>
                  </a:lnTo>
                  <a:lnTo>
                    <a:pt x="1042417" y="43298"/>
                  </a:lnTo>
                  <a:lnTo>
                    <a:pt x="1048021" y="42457"/>
                  </a:lnTo>
                  <a:lnTo>
                    <a:pt x="1053625" y="41627"/>
                  </a:lnTo>
                  <a:lnTo>
                    <a:pt x="1059230" y="40810"/>
                  </a:lnTo>
                  <a:lnTo>
                    <a:pt x="1064834" y="40005"/>
                  </a:lnTo>
                  <a:lnTo>
                    <a:pt x="1070439" y="39211"/>
                  </a:lnTo>
                  <a:lnTo>
                    <a:pt x="1076043" y="38429"/>
                  </a:lnTo>
                  <a:lnTo>
                    <a:pt x="1081647" y="37659"/>
                  </a:lnTo>
                  <a:lnTo>
                    <a:pt x="1087252" y="36901"/>
                  </a:lnTo>
                  <a:lnTo>
                    <a:pt x="1092856" y="36154"/>
                  </a:lnTo>
                  <a:lnTo>
                    <a:pt x="1098461" y="35418"/>
                  </a:lnTo>
                  <a:lnTo>
                    <a:pt x="1104065" y="34693"/>
                  </a:lnTo>
                  <a:lnTo>
                    <a:pt x="1109669" y="33980"/>
                  </a:lnTo>
                  <a:lnTo>
                    <a:pt x="1115274" y="33277"/>
                  </a:lnTo>
                  <a:lnTo>
                    <a:pt x="1120878" y="32585"/>
                  </a:lnTo>
                  <a:lnTo>
                    <a:pt x="1126482" y="31904"/>
                  </a:lnTo>
                  <a:lnTo>
                    <a:pt x="1132087" y="31234"/>
                  </a:lnTo>
                  <a:lnTo>
                    <a:pt x="1137691" y="30574"/>
                  </a:lnTo>
                  <a:lnTo>
                    <a:pt x="1143296" y="29924"/>
                  </a:lnTo>
                  <a:lnTo>
                    <a:pt x="1148900" y="29285"/>
                  </a:lnTo>
                  <a:lnTo>
                    <a:pt x="1154504" y="28656"/>
                  </a:lnTo>
                  <a:lnTo>
                    <a:pt x="1160109" y="28036"/>
                  </a:lnTo>
                  <a:lnTo>
                    <a:pt x="1165713" y="27427"/>
                  </a:lnTo>
                  <a:lnTo>
                    <a:pt x="1171318" y="26828"/>
                  </a:lnTo>
                  <a:lnTo>
                    <a:pt x="1176922" y="26239"/>
                  </a:lnTo>
                  <a:lnTo>
                    <a:pt x="1182526" y="25659"/>
                  </a:lnTo>
                  <a:lnTo>
                    <a:pt x="1188131" y="25088"/>
                  </a:lnTo>
                  <a:lnTo>
                    <a:pt x="1193735" y="24527"/>
                  </a:lnTo>
                  <a:lnTo>
                    <a:pt x="1199340" y="23976"/>
                  </a:lnTo>
                  <a:lnTo>
                    <a:pt x="1204944" y="23433"/>
                  </a:lnTo>
                  <a:lnTo>
                    <a:pt x="1210548" y="22900"/>
                  </a:lnTo>
                  <a:lnTo>
                    <a:pt x="1216153" y="22376"/>
                  </a:lnTo>
                  <a:lnTo>
                    <a:pt x="1221757" y="21861"/>
                  </a:lnTo>
                  <a:lnTo>
                    <a:pt x="1227362" y="21354"/>
                  </a:lnTo>
                  <a:lnTo>
                    <a:pt x="1232966" y="20856"/>
                  </a:lnTo>
                  <a:lnTo>
                    <a:pt x="1238570" y="20367"/>
                  </a:lnTo>
                  <a:lnTo>
                    <a:pt x="1244175" y="19886"/>
                  </a:lnTo>
                  <a:lnTo>
                    <a:pt x="1249779" y="19414"/>
                  </a:lnTo>
                  <a:lnTo>
                    <a:pt x="1255384" y="18950"/>
                  </a:lnTo>
                  <a:lnTo>
                    <a:pt x="1260988" y="18494"/>
                  </a:lnTo>
                  <a:lnTo>
                    <a:pt x="1266592" y="18047"/>
                  </a:lnTo>
                  <a:lnTo>
                    <a:pt x="1272197" y="17607"/>
                  </a:lnTo>
                  <a:lnTo>
                    <a:pt x="1277801" y="17175"/>
                  </a:lnTo>
                  <a:lnTo>
                    <a:pt x="1283406" y="16751"/>
                  </a:lnTo>
                  <a:lnTo>
                    <a:pt x="1289010" y="16335"/>
                  </a:lnTo>
                  <a:lnTo>
                    <a:pt x="1294614" y="15926"/>
                  </a:lnTo>
                  <a:lnTo>
                    <a:pt x="1300219" y="15524"/>
                  </a:lnTo>
                  <a:lnTo>
                    <a:pt x="1305823" y="15130"/>
                  </a:lnTo>
                  <a:lnTo>
                    <a:pt x="1311427" y="14743"/>
                  </a:lnTo>
                  <a:lnTo>
                    <a:pt x="1317032" y="14364"/>
                  </a:lnTo>
                  <a:lnTo>
                    <a:pt x="1322636" y="13991"/>
                  </a:lnTo>
                  <a:lnTo>
                    <a:pt x="1328241" y="13625"/>
                  </a:lnTo>
                  <a:lnTo>
                    <a:pt x="1333845" y="13266"/>
                  </a:lnTo>
                  <a:lnTo>
                    <a:pt x="1339449" y="12913"/>
                  </a:lnTo>
                  <a:lnTo>
                    <a:pt x="1345054" y="12567"/>
                  </a:lnTo>
                  <a:lnTo>
                    <a:pt x="1350658" y="12228"/>
                  </a:lnTo>
                  <a:lnTo>
                    <a:pt x="1356263" y="11894"/>
                  </a:lnTo>
                  <a:lnTo>
                    <a:pt x="1361867" y="11567"/>
                  </a:lnTo>
                  <a:lnTo>
                    <a:pt x="1367471" y="11246"/>
                  </a:lnTo>
                  <a:lnTo>
                    <a:pt x="1373076" y="10930"/>
                  </a:lnTo>
                  <a:lnTo>
                    <a:pt x="1378680" y="10621"/>
                  </a:lnTo>
                  <a:lnTo>
                    <a:pt x="1384285" y="10317"/>
                  </a:lnTo>
                  <a:lnTo>
                    <a:pt x="1389889" y="10018"/>
                  </a:lnTo>
                  <a:lnTo>
                    <a:pt x="1395493" y="9725"/>
                  </a:lnTo>
                  <a:lnTo>
                    <a:pt x="1401098" y="9436"/>
                  </a:lnTo>
                  <a:lnTo>
                    <a:pt x="1406702" y="9153"/>
                  </a:lnTo>
                  <a:lnTo>
                    <a:pt x="1412307" y="8875"/>
                  </a:lnTo>
                  <a:lnTo>
                    <a:pt x="1417911" y="8601"/>
                  </a:lnTo>
                  <a:lnTo>
                    <a:pt x="1423515" y="8332"/>
                  </a:lnTo>
                  <a:lnTo>
                    <a:pt x="1429120" y="8068"/>
                  </a:lnTo>
                  <a:lnTo>
                    <a:pt x="1434724" y="7808"/>
                  </a:lnTo>
                  <a:lnTo>
                    <a:pt x="1440329" y="7552"/>
                  </a:lnTo>
                  <a:lnTo>
                    <a:pt x="1445933" y="7300"/>
                  </a:lnTo>
                  <a:lnTo>
                    <a:pt x="1451537" y="7051"/>
                  </a:lnTo>
                  <a:lnTo>
                    <a:pt x="1457142" y="6807"/>
                  </a:lnTo>
                  <a:lnTo>
                    <a:pt x="1462746" y="6566"/>
                  </a:lnTo>
                  <a:lnTo>
                    <a:pt x="1468350" y="6329"/>
                  </a:lnTo>
                  <a:lnTo>
                    <a:pt x="1473955" y="6095"/>
                  </a:lnTo>
                  <a:lnTo>
                    <a:pt x="1479559" y="5864"/>
                  </a:lnTo>
                  <a:lnTo>
                    <a:pt x="1485164" y="5636"/>
                  </a:lnTo>
                  <a:lnTo>
                    <a:pt x="1490768" y="5412"/>
                  </a:lnTo>
                  <a:lnTo>
                    <a:pt x="1496372" y="5191"/>
                  </a:lnTo>
                  <a:lnTo>
                    <a:pt x="1501977" y="4972"/>
                  </a:lnTo>
                  <a:lnTo>
                    <a:pt x="1507581" y="4757"/>
                  </a:lnTo>
                  <a:lnTo>
                    <a:pt x="1513186" y="4545"/>
                  </a:lnTo>
                  <a:lnTo>
                    <a:pt x="1518790" y="4336"/>
                  </a:lnTo>
                  <a:lnTo>
                    <a:pt x="1524394" y="4130"/>
                  </a:lnTo>
                  <a:lnTo>
                    <a:pt x="1529999" y="3928"/>
                  </a:lnTo>
                  <a:lnTo>
                    <a:pt x="1535603" y="3729"/>
                  </a:lnTo>
                  <a:lnTo>
                    <a:pt x="1541208" y="3533"/>
                  </a:lnTo>
                  <a:lnTo>
                    <a:pt x="1546812" y="3341"/>
                  </a:lnTo>
                  <a:lnTo>
                    <a:pt x="1552416" y="3154"/>
                  </a:lnTo>
                  <a:lnTo>
                    <a:pt x="1558021" y="2970"/>
                  </a:lnTo>
                  <a:lnTo>
                    <a:pt x="1563625" y="2791"/>
                  </a:lnTo>
                  <a:lnTo>
                    <a:pt x="1569230" y="2617"/>
                  </a:lnTo>
                  <a:lnTo>
                    <a:pt x="1574834" y="2448"/>
                  </a:lnTo>
                  <a:lnTo>
                    <a:pt x="1580438" y="2284"/>
                  </a:lnTo>
                  <a:lnTo>
                    <a:pt x="1586043" y="2126"/>
                  </a:lnTo>
                  <a:lnTo>
                    <a:pt x="1591647" y="1974"/>
                  </a:lnTo>
                  <a:lnTo>
                    <a:pt x="1597252" y="1828"/>
                  </a:lnTo>
                  <a:lnTo>
                    <a:pt x="1602856" y="1689"/>
                  </a:lnTo>
                  <a:lnTo>
                    <a:pt x="1608460" y="1556"/>
                  </a:lnTo>
                  <a:lnTo>
                    <a:pt x="1614065" y="1429"/>
                  </a:lnTo>
                  <a:lnTo>
                    <a:pt x="1619669" y="1310"/>
                  </a:lnTo>
                  <a:lnTo>
                    <a:pt x="1625273" y="1197"/>
                  </a:lnTo>
                  <a:lnTo>
                    <a:pt x="1630878" y="1092"/>
                  </a:lnTo>
                  <a:lnTo>
                    <a:pt x="1636482" y="993"/>
                  </a:lnTo>
                  <a:lnTo>
                    <a:pt x="1642087" y="901"/>
                  </a:lnTo>
                  <a:lnTo>
                    <a:pt x="1647691" y="815"/>
                  </a:lnTo>
                  <a:lnTo>
                    <a:pt x="1653295" y="736"/>
                  </a:lnTo>
                  <a:lnTo>
                    <a:pt x="1658900" y="663"/>
                  </a:lnTo>
                  <a:lnTo>
                    <a:pt x="1664504" y="596"/>
                  </a:lnTo>
                  <a:lnTo>
                    <a:pt x="1670109" y="535"/>
                  </a:lnTo>
                  <a:lnTo>
                    <a:pt x="1675713" y="479"/>
                  </a:lnTo>
                  <a:lnTo>
                    <a:pt x="1681317" y="428"/>
                  </a:lnTo>
                  <a:lnTo>
                    <a:pt x="1686922" y="381"/>
                  </a:lnTo>
                  <a:lnTo>
                    <a:pt x="1692526" y="339"/>
                  </a:lnTo>
                  <a:lnTo>
                    <a:pt x="1698131" y="302"/>
                  </a:lnTo>
                  <a:lnTo>
                    <a:pt x="1703735" y="268"/>
                  </a:lnTo>
                  <a:lnTo>
                    <a:pt x="1709339" y="237"/>
                  </a:lnTo>
                  <a:lnTo>
                    <a:pt x="1714944" y="210"/>
                  </a:lnTo>
                  <a:lnTo>
                    <a:pt x="1720548" y="185"/>
                  </a:lnTo>
                  <a:lnTo>
                    <a:pt x="1726153" y="163"/>
                  </a:lnTo>
                  <a:lnTo>
                    <a:pt x="1731757" y="144"/>
                  </a:lnTo>
                  <a:lnTo>
                    <a:pt x="1737361" y="126"/>
                  </a:lnTo>
                  <a:lnTo>
                    <a:pt x="1742966" y="111"/>
                  </a:lnTo>
                  <a:lnTo>
                    <a:pt x="1748570" y="97"/>
                  </a:lnTo>
                  <a:lnTo>
                    <a:pt x="1754175" y="85"/>
                  </a:lnTo>
                  <a:lnTo>
                    <a:pt x="1759779" y="74"/>
                  </a:lnTo>
                  <a:lnTo>
                    <a:pt x="1765383" y="65"/>
                  </a:lnTo>
                  <a:lnTo>
                    <a:pt x="1770988" y="56"/>
                  </a:lnTo>
                  <a:lnTo>
                    <a:pt x="1776592" y="49"/>
                  </a:lnTo>
                  <a:lnTo>
                    <a:pt x="1782196" y="42"/>
                  </a:lnTo>
                  <a:lnTo>
                    <a:pt x="1787801" y="37"/>
                  </a:lnTo>
                  <a:lnTo>
                    <a:pt x="1793405" y="32"/>
                  </a:lnTo>
                  <a:lnTo>
                    <a:pt x="1799010" y="27"/>
                  </a:lnTo>
                  <a:lnTo>
                    <a:pt x="1804614" y="23"/>
                  </a:lnTo>
                  <a:lnTo>
                    <a:pt x="1810218" y="20"/>
                  </a:lnTo>
                  <a:lnTo>
                    <a:pt x="1815823" y="17"/>
                  </a:lnTo>
                  <a:lnTo>
                    <a:pt x="1821427" y="14"/>
                  </a:lnTo>
                  <a:lnTo>
                    <a:pt x="1827032" y="12"/>
                  </a:lnTo>
                  <a:lnTo>
                    <a:pt x="1832636" y="10"/>
                  </a:lnTo>
                  <a:lnTo>
                    <a:pt x="1838240" y="8"/>
                  </a:lnTo>
                  <a:lnTo>
                    <a:pt x="1843845" y="6"/>
                  </a:lnTo>
                  <a:lnTo>
                    <a:pt x="1849449" y="5"/>
                  </a:lnTo>
                  <a:lnTo>
                    <a:pt x="1855054" y="4"/>
                  </a:lnTo>
                  <a:lnTo>
                    <a:pt x="1860658" y="3"/>
                  </a:lnTo>
                  <a:lnTo>
                    <a:pt x="1866262" y="2"/>
                  </a:lnTo>
                  <a:lnTo>
                    <a:pt x="1871867" y="1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1"/>
                  </a:lnTo>
                  <a:lnTo>
                    <a:pt x="1866262" y="2"/>
                  </a:lnTo>
                  <a:lnTo>
                    <a:pt x="1860658" y="3"/>
                  </a:lnTo>
                  <a:lnTo>
                    <a:pt x="1855054" y="4"/>
                  </a:lnTo>
                  <a:lnTo>
                    <a:pt x="1849449" y="5"/>
                  </a:lnTo>
                  <a:lnTo>
                    <a:pt x="1843845" y="6"/>
                  </a:lnTo>
                  <a:lnTo>
                    <a:pt x="1838240" y="8"/>
                  </a:lnTo>
                  <a:lnTo>
                    <a:pt x="1832636" y="10"/>
                  </a:lnTo>
                  <a:lnTo>
                    <a:pt x="1827032" y="12"/>
                  </a:lnTo>
                  <a:lnTo>
                    <a:pt x="1821427" y="14"/>
                  </a:lnTo>
                  <a:lnTo>
                    <a:pt x="1815823" y="17"/>
                  </a:lnTo>
                  <a:lnTo>
                    <a:pt x="1810218" y="20"/>
                  </a:lnTo>
                  <a:lnTo>
                    <a:pt x="1804614" y="23"/>
                  </a:lnTo>
                  <a:lnTo>
                    <a:pt x="1799010" y="27"/>
                  </a:lnTo>
                  <a:lnTo>
                    <a:pt x="1793405" y="32"/>
                  </a:lnTo>
                  <a:lnTo>
                    <a:pt x="1787801" y="37"/>
                  </a:lnTo>
                  <a:lnTo>
                    <a:pt x="1782196" y="43"/>
                  </a:lnTo>
                  <a:lnTo>
                    <a:pt x="1776592" y="49"/>
                  </a:lnTo>
                  <a:lnTo>
                    <a:pt x="1770988" y="57"/>
                  </a:lnTo>
                  <a:lnTo>
                    <a:pt x="1765383" y="65"/>
                  </a:lnTo>
                  <a:lnTo>
                    <a:pt x="1759779" y="74"/>
                  </a:lnTo>
                  <a:lnTo>
                    <a:pt x="1754175" y="85"/>
                  </a:lnTo>
                  <a:lnTo>
                    <a:pt x="1748570" y="97"/>
                  </a:lnTo>
                  <a:lnTo>
                    <a:pt x="1742966" y="111"/>
                  </a:lnTo>
                  <a:lnTo>
                    <a:pt x="1737361" y="127"/>
                  </a:lnTo>
                  <a:lnTo>
                    <a:pt x="1731757" y="144"/>
                  </a:lnTo>
                  <a:lnTo>
                    <a:pt x="1726153" y="164"/>
                  </a:lnTo>
                  <a:lnTo>
                    <a:pt x="1720548" y="186"/>
                  </a:lnTo>
                  <a:lnTo>
                    <a:pt x="1714944" y="210"/>
                  </a:lnTo>
                  <a:lnTo>
                    <a:pt x="1709339" y="238"/>
                  </a:lnTo>
                  <a:lnTo>
                    <a:pt x="1703735" y="268"/>
                  </a:lnTo>
                  <a:lnTo>
                    <a:pt x="1698131" y="302"/>
                  </a:lnTo>
                  <a:lnTo>
                    <a:pt x="1692526" y="340"/>
                  </a:lnTo>
                  <a:lnTo>
                    <a:pt x="1686922" y="382"/>
                  </a:lnTo>
                  <a:lnTo>
                    <a:pt x="1681317" y="429"/>
                  </a:lnTo>
                  <a:lnTo>
                    <a:pt x="1675713" y="480"/>
                  </a:lnTo>
                  <a:lnTo>
                    <a:pt x="1670109" y="536"/>
                  </a:lnTo>
                  <a:lnTo>
                    <a:pt x="1664504" y="597"/>
                  </a:lnTo>
                  <a:lnTo>
                    <a:pt x="1658900" y="664"/>
                  </a:lnTo>
                  <a:lnTo>
                    <a:pt x="1653295" y="738"/>
                  </a:lnTo>
                  <a:lnTo>
                    <a:pt x="1647691" y="817"/>
                  </a:lnTo>
                  <a:lnTo>
                    <a:pt x="1642087" y="903"/>
                  </a:lnTo>
                  <a:lnTo>
                    <a:pt x="1636482" y="995"/>
                  </a:lnTo>
                  <a:lnTo>
                    <a:pt x="1630878" y="1094"/>
                  </a:lnTo>
                  <a:lnTo>
                    <a:pt x="1625273" y="1200"/>
                  </a:lnTo>
                  <a:lnTo>
                    <a:pt x="1619669" y="1313"/>
                  </a:lnTo>
                  <a:lnTo>
                    <a:pt x="1614065" y="1432"/>
                  </a:lnTo>
                  <a:lnTo>
                    <a:pt x="1608460" y="1559"/>
                  </a:lnTo>
                  <a:lnTo>
                    <a:pt x="1602856" y="1692"/>
                  </a:lnTo>
                  <a:lnTo>
                    <a:pt x="1597252" y="1832"/>
                  </a:lnTo>
                  <a:lnTo>
                    <a:pt x="1591647" y="1978"/>
                  </a:lnTo>
                  <a:lnTo>
                    <a:pt x="1586043" y="2131"/>
                  </a:lnTo>
                  <a:lnTo>
                    <a:pt x="1580438" y="2289"/>
                  </a:lnTo>
                  <a:lnTo>
                    <a:pt x="1574834" y="2453"/>
                  </a:lnTo>
                  <a:lnTo>
                    <a:pt x="1569230" y="2623"/>
                  </a:lnTo>
                  <a:lnTo>
                    <a:pt x="1563625" y="2797"/>
                  </a:lnTo>
                  <a:lnTo>
                    <a:pt x="1558021" y="2977"/>
                  </a:lnTo>
                  <a:lnTo>
                    <a:pt x="1552416" y="3161"/>
                  </a:lnTo>
                  <a:lnTo>
                    <a:pt x="1546812" y="3349"/>
                  </a:lnTo>
                  <a:lnTo>
                    <a:pt x="1541208" y="3541"/>
                  </a:lnTo>
                  <a:lnTo>
                    <a:pt x="1535603" y="3737"/>
                  </a:lnTo>
                  <a:lnTo>
                    <a:pt x="1529999" y="3937"/>
                  </a:lnTo>
                  <a:lnTo>
                    <a:pt x="1524394" y="4140"/>
                  </a:lnTo>
                  <a:lnTo>
                    <a:pt x="1518790" y="4346"/>
                  </a:lnTo>
                  <a:lnTo>
                    <a:pt x="1513186" y="4555"/>
                  </a:lnTo>
                  <a:lnTo>
                    <a:pt x="1507581" y="4768"/>
                  </a:lnTo>
                  <a:lnTo>
                    <a:pt x="1501977" y="4984"/>
                  </a:lnTo>
                  <a:lnTo>
                    <a:pt x="1496372" y="5203"/>
                  </a:lnTo>
                  <a:lnTo>
                    <a:pt x="1490768" y="5424"/>
                  </a:lnTo>
                  <a:lnTo>
                    <a:pt x="1485164" y="5649"/>
                  </a:lnTo>
                  <a:lnTo>
                    <a:pt x="1479559" y="5877"/>
                  </a:lnTo>
                  <a:lnTo>
                    <a:pt x="1473955" y="6109"/>
                  </a:lnTo>
                  <a:lnTo>
                    <a:pt x="1468350" y="6343"/>
                  </a:lnTo>
                  <a:lnTo>
                    <a:pt x="1462746" y="6581"/>
                  </a:lnTo>
                  <a:lnTo>
                    <a:pt x="1457142" y="6823"/>
                  </a:lnTo>
                  <a:lnTo>
                    <a:pt x="1451537" y="7068"/>
                  </a:lnTo>
                  <a:lnTo>
                    <a:pt x="1445933" y="7317"/>
                  </a:lnTo>
                  <a:lnTo>
                    <a:pt x="1440329" y="7570"/>
                  </a:lnTo>
                  <a:lnTo>
                    <a:pt x="1434724" y="7826"/>
                  </a:lnTo>
                  <a:lnTo>
                    <a:pt x="1429120" y="8087"/>
                  </a:lnTo>
                  <a:lnTo>
                    <a:pt x="1423515" y="8352"/>
                  </a:lnTo>
                  <a:lnTo>
                    <a:pt x="1417911" y="8622"/>
                  </a:lnTo>
                  <a:lnTo>
                    <a:pt x="1412307" y="8896"/>
                  </a:lnTo>
                  <a:lnTo>
                    <a:pt x="1406702" y="9175"/>
                  </a:lnTo>
                  <a:lnTo>
                    <a:pt x="1401098" y="9459"/>
                  </a:lnTo>
                  <a:lnTo>
                    <a:pt x="1395493" y="9748"/>
                  </a:lnTo>
                  <a:lnTo>
                    <a:pt x="1389889" y="10042"/>
                  </a:lnTo>
                  <a:lnTo>
                    <a:pt x="1384285" y="10342"/>
                  </a:lnTo>
                  <a:lnTo>
                    <a:pt x="1378680" y="10647"/>
                  </a:lnTo>
                  <a:lnTo>
                    <a:pt x="1373076" y="10957"/>
                  </a:lnTo>
                  <a:lnTo>
                    <a:pt x="1367471" y="11274"/>
                  </a:lnTo>
                  <a:lnTo>
                    <a:pt x="1361867" y="11596"/>
                  </a:lnTo>
                  <a:lnTo>
                    <a:pt x="1356263" y="11924"/>
                  </a:lnTo>
                  <a:lnTo>
                    <a:pt x="1350658" y="12258"/>
                  </a:lnTo>
                  <a:lnTo>
                    <a:pt x="1345054" y="12599"/>
                  </a:lnTo>
                  <a:lnTo>
                    <a:pt x="1339449" y="12946"/>
                  </a:lnTo>
                  <a:lnTo>
                    <a:pt x="1333845" y="13300"/>
                  </a:lnTo>
                  <a:lnTo>
                    <a:pt x="1328241" y="13660"/>
                  </a:lnTo>
                  <a:lnTo>
                    <a:pt x="1322636" y="14027"/>
                  </a:lnTo>
                  <a:lnTo>
                    <a:pt x="1317032" y="14401"/>
                  </a:lnTo>
                  <a:lnTo>
                    <a:pt x="1311427" y="14781"/>
                  </a:lnTo>
                  <a:lnTo>
                    <a:pt x="1305823" y="15169"/>
                  </a:lnTo>
                  <a:lnTo>
                    <a:pt x="1300219" y="15565"/>
                  </a:lnTo>
                  <a:lnTo>
                    <a:pt x="1294614" y="15967"/>
                  </a:lnTo>
                  <a:lnTo>
                    <a:pt x="1289010" y="16377"/>
                  </a:lnTo>
                  <a:lnTo>
                    <a:pt x="1283406" y="16795"/>
                  </a:lnTo>
                  <a:lnTo>
                    <a:pt x="1277801" y="17220"/>
                  </a:lnTo>
                  <a:lnTo>
                    <a:pt x="1272197" y="17654"/>
                  </a:lnTo>
                  <a:lnTo>
                    <a:pt x="1266592" y="18095"/>
                  </a:lnTo>
                  <a:lnTo>
                    <a:pt x="1260988" y="18544"/>
                  </a:lnTo>
                  <a:lnTo>
                    <a:pt x="1255384" y="19001"/>
                  </a:lnTo>
                  <a:lnTo>
                    <a:pt x="1249779" y="19466"/>
                  </a:lnTo>
                  <a:lnTo>
                    <a:pt x="1244175" y="19940"/>
                  </a:lnTo>
                  <a:lnTo>
                    <a:pt x="1238570" y="20422"/>
                  </a:lnTo>
                  <a:lnTo>
                    <a:pt x="1232966" y="20913"/>
                  </a:lnTo>
                  <a:lnTo>
                    <a:pt x="1227362" y="21412"/>
                  </a:lnTo>
                  <a:lnTo>
                    <a:pt x="1221757" y="21920"/>
                  </a:lnTo>
                  <a:lnTo>
                    <a:pt x="1216153" y="22437"/>
                  </a:lnTo>
                  <a:lnTo>
                    <a:pt x="1210548" y="22963"/>
                  </a:lnTo>
                  <a:lnTo>
                    <a:pt x="1204944" y="23498"/>
                  </a:lnTo>
                  <a:lnTo>
                    <a:pt x="1199340" y="24042"/>
                  </a:lnTo>
                  <a:lnTo>
                    <a:pt x="1193735" y="24596"/>
                  </a:lnTo>
                  <a:lnTo>
                    <a:pt x="1188131" y="25158"/>
                  </a:lnTo>
                  <a:lnTo>
                    <a:pt x="1182526" y="25730"/>
                  </a:lnTo>
                  <a:lnTo>
                    <a:pt x="1176922" y="26312"/>
                  </a:lnTo>
                  <a:lnTo>
                    <a:pt x="1171318" y="26904"/>
                  </a:lnTo>
                  <a:lnTo>
                    <a:pt x="1165713" y="27505"/>
                  </a:lnTo>
                  <a:lnTo>
                    <a:pt x="1160109" y="28116"/>
                  </a:lnTo>
                  <a:lnTo>
                    <a:pt x="1154504" y="28737"/>
                  </a:lnTo>
                  <a:lnTo>
                    <a:pt x="1148900" y="29369"/>
                  </a:lnTo>
                  <a:lnTo>
                    <a:pt x="1143296" y="30010"/>
                  </a:lnTo>
                  <a:lnTo>
                    <a:pt x="1137691" y="30662"/>
                  </a:lnTo>
                  <a:lnTo>
                    <a:pt x="1132087" y="31324"/>
                  </a:lnTo>
                  <a:lnTo>
                    <a:pt x="1126482" y="31997"/>
                  </a:lnTo>
                  <a:lnTo>
                    <a:pt x="1120878" y="32680"/>
                  </a:lnTo>
                  <a:lnTo>
                    <a:pt x="1115274" y="33374"/>
                  </a:lnTo>
                  <a:lnTo>
                    <a:pt x="1109669" y="34079"/>
                  </a:lnTo>
                  <a:lnTo>
                    <a:pt x="1104065" y="34795"/>
                  </a:lnTo>
                  <a:lnTo>
                    <a:pt x="1098461" y="35523"/>
                  </a:lnTo>
                  <a:lnTo>
                    <a:pt x="1092856" y="36261"/>
                  </a:lnTo>
                  <a:lnTo>
                    <a:pt x="1087252" y="37011"/>
                  </a:lnTo>
                  <a:lnTo>
                    <a:pt x="1081647" y="37772"/>
                  </a:lnTo>
                  <a:lnTo>
                    <a:pt x="1076043" y="38545"/>
                  </a:lnTo>
                  <a:lnTo>
                    <a:pt x="1070439" y="39329"/>
                  </a:lnTo>
                  <a:lnTo>
                    <a:pt x="1064834" y="40125"/>
                  </a:lnTo>
                  <a:lnTo>
                    <a:pt x="1059230" y="40933"/>
                  </a:lnTo>
                  <a:lnTo>
                    <a:pt x="1053625" y="41754"/>
                  </a:lnTo>
                  <a:lnTo>
                    <a:pt x="1048021" y="42586"/>
                  </a:lnTo>
                  <a:lnTo>
                    <a:pt x="1042417" y="43431"/>
                  </a:lnTo>
                  <a:lnTo>
                    <a:pt x="1036812" y="44288"/>
                  </a:lnTo>
                  <a:lnTo>
                    <a:pt x="1031208" y="45157"/>
                  </a:lnTo>
                  <a:lnTo>
                    <a:pt x="1025603" y="46040"/>
                  </a:lnTo>
                  <a:lnTo>
                    <a:pt x="1019999" y="46935"/>
                  </a:lnTo>
                  <a:lnTo>
                    <a:pt x="1014395" y="47843"/>
                  </a:lnTo>
                  <a:lnTo>
                    <a:pt x="1008790" y="48764"/>
                  </a:lnTo>
                  <a:lnTo>
                    <a:pt x="1003186" y="49699"/>
                  </a:lnTo>
                  <a:lnTo>
                    <a:pt x="997581" y="50646"/>
                  </a:lnTo>
                  <a:lnTo>
                    <a:pt x="991977" y="51608"/>
                  </a:lnTo>
                  <a:lnTo>
                    <a:pt x="986373" y="52582"/>
                  </a:lnTo>
                  <a:lnTo>
                    <a:pt x="980768" y="53571"/>
                  </a:lnTo>
                  <a:lnTo>
                    <a:pt x="975164" y="54573"/>
                  </a:lnTo>
                  <a:lnTo>
                    <a:pt x="969559" y="55590"/>
                  </a:lnTo>
                  <a:lnTo>
                    <a:pt x="963955" y="56621"/>
                  </a:lnTo>
                  <a:lnTo>
                    <a:pt x="958351" y="57666"/>
                  </a:lnTo>
                  <a:lnTo>
                    <a:pt x="952746" y="58725"/>
                  </a:lnTo>
                  <a:lnTo>
                    <a:pt x="947142" y="59799"/>
                  </a:lnTo>
                  <a:lnTo>
                    <a:pt x="941538" y="60888"/>
                  </a:lnTo>
                  <a:lnTo>
                    <a:pt x="935933" y="61991"/>
                  </a:lnTo>
                  <a:lnTo>
                    <a:pt x="930329" y="63110"/>
                  </a:lnTo>
                  <a:lnTo>
                    <a:pt x="924724" y="64244"/>
                  </a:lnTo>
                  <a:lnTo>
                    <a:pt x="919120" y="65393"/>
                  </a:lnTo>
                  <a:lnTo>
                    <a:pt x="913516" y="66558"/>
                  </a:lnTo>
                  <a:lnTo>
                    <a:pt x="907911" y="67738"/>
                  </a:lnTo>
                  <a:lnTo>
                    <a:pt x="902307" y="68934"/>
                  </a:lnTo>
                  <a:lnTo>
                    <a:pt x="896702" y="70146"/>
                  </a:lnTo>
                  <a:lnTo>
                    <a:pt x="891098" y="71374"/>
                  </a:lnTo>
                  <a:lnTo>
                    <a:pt x="885494" y="72618"/>
                  </a:lnTo>
                  <a:lnTo>
                    <a:pt x="879889" y="73879"/>
                  </a:lnTo>
                  <a:lnTo>
                    <a:pt x="874285" y="75156"/>
                  </a:lnTo>
                  <a:lnTo>
                    <a:pt x="868680" y="76450"/>
                  </a:lnTo>
                  <a:lnTo>
                    <a:pt x="863076" y="77761"/>
                  </a:lnTo>
                  <a:lnTo>
                    <a:pt x="857472" y="79089"/>
                  </a:lnTo>
                  <a:lnTo>
                    <a:pt x="851867" y="80434"/>
                  </a:lnTo>
                  <a:lnTo>
                    <a:pt x="846263" y="81797"/>
                  </a:lnTo>
                  <a:lnTo>
                    <a:pt x="840658" y="83177"/>
                  </a:lnTo>
                  <a:lnTo>
                    <a:pt x="835054" y="84575"/>
                  </a:lnTo>
                  <a:lnTo>
                    <a:pt x="829450" y="85990"/>
                  </a:lnTo>
                  <a:lnTo>
                    <a:pt x="823845" y="87424"/>
                  </a:lnTo>
                  <a:lnTo>
                    <a:pt x="818241" y="88876"/>
                  </a:lnTo>
                  <a:lnTo>
                    <a:pt x="812636" y="90346"/>
                  </a:lnTo>
                  <a:lnTo>
                    <a:pt x="807032" y="91834"/>
                  </a:lnTo>
                  <a:lnTo>
                    <a:pt x="801428" y="93342"/>
                  </a:lnTo>
                  <a:lnTo>
                    <a:pt x="795823" y="94868"/>
                  </a:lnTo>
                  <a:lnTo>
                    <a:pt x="790219" y="96413"/>
                  </a:lnTo>
                  <a:lnTo>
                    <a:pt x="784615" y="97978"/>
                  </a:lnTo>
                  <a:lnTo>
                    <a:pt x="779010" y="99562"/>
                  </a:lnTo>
                  <a:lnTo>
                    <a:pt x="773406" y="101165"/>
                  </a:lnTo>
                  <a:lnTo>
                    <a:pt x="767801" y="102788"/>
                  </a:lnTo>
                  <a:lnTo>
                    <a:pt x="762197" y="104431"/>
                  </a:lnTo>
                  <a:lnTo>
                    <a:pt x="756593" y="106094"/>
                  </a:lnTo>
                  <a:lnTo>
                    <a:pt x="750988" y="107778"/>
                  </a:lnTo>
                  <a:lnTo>
                    <a:pt x="745384" y="109482"/>
                  </a:lnTo>
                  <a:lnTo>
                    <a:pt x="739779" y="111206"/>
                  </a:lnTo>
                  <a:lnTo>
                    <a:pt x="734175" y="112952"/>
                  </a:lnTo>
                  <a:lnTo>
                    <a:pt x="728571" y="114718"/>
                  </a:lnTo>
                  <a:lnTo>
                    <a:pt x="722966" y="116506"/>
                  </a:lnTo>
                  <a:lnTo>
                    <a:pt x="717362" y="118315"/>
                  </a:lnTo>
                  <a:lnTo>
                    <a:pt x="711757" y="120145"/>
                  </a:lnTo>
                  <a:lnTo>
                    <a:pt x="706153" y="121998"/>
                  </a:lnTo>
                  <a:lnTo>
                    <a:pt x="700549" y="123872"/>
                  </a:lnTo>
                  <a:lnTo>
                    <a:pt x="694944" y="125769"/>
                  </a:lnTo>
                  <a:lnTo>
                    <a:pt x="689340" y="127688"/>
                  </a:lnTo>
                  <a:lnTo>
                    <a:pt x="683735" y="129629"/>
                  </a:lnTo>
                  <a:lnTo>
                    <a:pt x="678131" y="131593"/>
                  </a:lnTo>
                  <a:lnTo>
                    <a:pt x="672527" y="133581"/>
                  </a:lnTo>
                  <a:lnTo>
                    <a:pt x="666922" y="135591"/>
                  </a:lnTo>
                  <a:lnTo>
                    <a:pt x="661318" y="137625"/>
                  </a:lnTo>
                  <a:lnTo>
                    <a:pt x="655713" y="139682"/>
                  </a:lnTo>
                  <a:lnTo>
                    <a:pt x="650109" y="141764"/>
                  </a:lnTo>
                  <a:lnTo>
                    <a:pt x="644505" y="143869"/>
                  </a:lnTo>
                  <a:lnTo>
                    <a:pt x="638900" y="145999"/>
                  </a:lnTo>
                  <a:lnTo>
                    <a:pt x="633296" y="148153"/>
                  </a:lnTo>
                  <a:lnTo>
                    <a:pt x="627692" y="150332"/>
                  </a:lnTo>
                  <a:lnTo>
                    <a:pt x="622087" y="152536"/>
                  </a:lnTo>
                  <a:lnTo>
                    <a:pt x="616483" y="154765"/>
                  </a:lnTo>
                  <a:lnTo>
                    <a:pt x="610878" y="157020"/>
                  </a:lnTo>
                  <a:lnTo>
                    <a:pt x="605274" y="159300"/>
                  </a:lnTo>
                  <a:lnTo>
                    <a:pt x="599670" y="161606"/>
                  </a:lnTo>
                  <a:lnTo>
                    <a:pt x="594065" y="163939"/>
                  </a:lnTo>
                  <a:lnTo>
                    <a:pt x="588461" y="166298"/>
                  </a:lnTo>
                  <a:lnTo>
                    <a:pt x="582856" y="168684"/>
                  </a:lnTo>
                  <a:lnTo>
                    <a:pt x="577252" y="171097"/>
                  </a:lnTo>
                  <a:lnTo>
                    <a:pt x="571648" y="173537"/>
                  </a:lnTo>
                  <a:lnTo>
                    <a:pt x="566043" y="176005"/>
                  </a:lnTo>
                  <a:lnTo>
                    <a:pt x="560439" y="178501"/>
                  </a:lnTo>
                  <a:lnTo>
                    <a:pt x="554834" y="181025"/>
                  </a:lnTo>
                  <a:lnTo>
                    <a:pt x="549230" y="183578"/>
                  </a:lnTo>
                  <a:lnTo>
                    <a:pt x="543626" y="186159"/>
                  </a:lnTo>
                  <a:lnTo>
                    <a:pt x="538021" y="188770"/>
                  </a:lnTo>
                  <a:lnTo>
                    <a:pt x="532417" y="191410"/>
                  </a:lnTo>
                  <a:lnTo>
                    <a:pt x="526812" y="194080"/>
                  </a:lnTo>
                  <a:lnTo>
                    <a:pt x="521208" y="196780"/>
                  </a:lnTo>
                  <a:lnTo>
                    <a:pt x="515604" y="199511"/>
                  </a:lnTo>
                  <a:lnTo>
                    <a:pt x="509999" y="202272"/>
                  </a:lnTo>
                  <a:lnTo>
                    <a:pt x="504395" y="205065"/>
                  </a:lnTo>
                  <a:lnTo>
                    <a:pt x="498790" y="207890"/>
                  </a:lnTo>
                  <a:lnTo>
                    <a:pt x="493186" y="210747"/>
                  </a:lnTo>
                  <a:lnTo>
                    <a:pt x="487582" y="213636"/>
                  </a:lnTo>
                  <a:lnTo>
                    <a:pt x="481977" y="216558"/>
                  </a:lnTo>
                  <a:lnTo>
                    <a:pt x="476373" y="219513"/>
                  </a:lnTo>
                  <a:lnTo>
                    <a:pt x="470769" y="222502"/>
                  </a:lnTo>
                  <a:lnTo>
                    <a:pt x="465164" y="225525"/>
                  </a:lnTo>
                  <a:lnTo>
                    <a:pt x="459560" y="228583"/>
                  </a:lnTo>
                  <a:lnTo>
                    <a:pt x="453955" y="231676"/>
                  </a:lnTo>
                  <a:lnTo>
                    <a:pt x="448351" y="234805"/>
                  </a:lnTo>
                  <a:lnTo>
                    <a:pt x="442747" y="237969"/>
                  </a:lnTo>
                  <a:lnTo>
                    <a:pt x="437142" y="241170"/>
                  </a:lnTo>
                  <a:lnTo>
                    <a:pt x="431538" y="244408"/>
                  </a:lnTo>
                  <a:lnTo>
                    <a:pt x="425933" y="247684"/>
                  </a:lnTo>
                  <a:lnTo>
                    <a:pt x="420329" y="250998"/>
                  </a:lnTo>
                  <a:lnTo>
                    <a:pt x="414725" y="254350"/>
                  </a:lnTo>
                  <a:lnTo>
                    <a:pt x="409120" y="257742"/>
                  </a:lnTo>
                  <a:lnTo>
                    <a:pt x="403516" y="261173"/>
                  </a:lnTo>
                  <a:lnTo>
                    <a:pt x="397911" y="264644"/>
                  </a:lnTo>
                  <a:lnTo>
                    <a:pt x="392307" y="268156"/>
                  </a:lnTo>
                  <a:lnTo>
                    <a:pt x="386703" y="271710"/>
                  </a:lnTo>
                  <a:lnTo>
                    <a:pt x="381098" y="275305"/>
                  </a:lnTo>
                  <a:lnTo>
                    <a:pt x="375494" y="278943"/>
                  </a:lnTo>
                  <a:lnTo>
                    <a:pt x="369889" y="282624"/>
                  </a:lnTo>
                  <a:lnTo>
                    <a:pt x="364285" y="286349"/>
                  </a:lnTo>
                  <a:lnTo>
                    <a:pt x="358681" y="290118"/>
                  </a:lnTo>
                  <a:lnTo>
                    <a:pt x="353076" y="293931"/>
                  </a:lnTo>
                  <a:lnTo>
                    <a:pt x="347472" y="297790"/>
                  </a:lnTo>
                  <a:lnTo>
                    <a:pt x="341867" y="301695"/>
                  </a:lnTo>
                  <a:lnTo>
                    <a:pt x="336263" y="305646"/>
                  </a:lnTo>
                  <a:lnTo>
                    <a:pt x="330659" y="309644"/>
                  </a:lnTo>
                  <a:lnTo>
                    <a:pt x="325054" y="313690"/>
                  </a:lnTo>
                  <a:lnTo>
                    <a:pt x="319450" y="317784"/>
                  </a:lnTo>
                  <a:lnTo>
                    <a:pt x="313846" y="321926"/>
                  </a:lnTo>
                  <a:lnTo>
                    <a:pt x="308241" y="326117"/>
                  </a:lnTo>
                  <a:lnTo>
                    <a:pt x="302637" y="330357"/>
                  </a:lnTo>
                  <a:lnTo>
                    <a:pt x="297032" y="334648"/>
                  </a:lnTo>
                  <a:lnTo>
                    <a:pt x="291428" y="338988"/>
                  </a:lnTo>
                  <a:lnTo>
                    <a:pt x="285824" y="343379"/>
                  </a:lnTo>
                  <a:lnTo>
                    <a:pt x="280219" y="347820"/>
                  </a:lnTo>
                  <a:lnTo>
                    <a:pt x="274615" y="352313"/>
                  </a:lnTo>
                  <a:lnTo>
                    <a:pt x="269010" y="356857"/>
                  </a:lnTo>
                  <a:lnTo>
                    <a:pt x="263406" y="361452"/>
                  </a:lnTo>
                  <a:lnTo>
                    <a:pt x="257802" y="366098"/>
                  </a:lnTo>
                  <a:lnTo>
                    <a:pt x="252197" y="370796"/>
                  </a:lnTo>
                  <a:lnTo>
                    <a:pt x="246593" y="375545"/>
                  </a:lnTo>
                  <a:lnTo>
                    <a:pt x="240988" y="380346"/>
                  </a:lnTo>
                  <a:lnTo>
                    <a:pt x="235384" y="385197"/>
                  </a:lnTo>
                  <a:lnTo>
                    <a:pt x="229780" y="390099"/>
                  </a:lnTo>
                  <a:lnTo>
                    <a:pt x="224175" y="395051"/>
                  </a:lnTo>
                  <a:lnTo>
                    <a:pt x="218571" y="400053"/>
                  </a:lnTo>
                  <a:lnTo>
                    <a:pt x="212966" y="405103"/>
                  </a:lnTo>
                  <a:lnTo>
                    <a:pt x="207362" y="410203"/>
                  </a:lnTo>
                  <a:lnTo>
                    <a:pt x="201758" y="415349"/>
                  </a:lnTo>
                  <a:lnTo>
                    <a:pt x="196153" y="420542"/>
                  </a:lnTo>
                  <a:lnTo>
                    <a:pt x="190549" y="425780"/>
                  </a:lnTo>
                  <a:lnTo>
                    <a:pt x="184944" y="431062"/>
                  </a:lnTo>
                  <a:lnTo>
                    <a:pt x="179340" y="436387"/>
                  </a:lnTo>
                  <a:lnTo>
                    <a:pt x="173736" y="441754"/>
                  </a:lnTo>
                  <a:lnTo>
                    <a:pt x="168131" y="447159"/>
                  </a:lnTo>
                  <a:lnTo>
                    <a:pt x="162527" y="452602"/>
                  </a:lnTo>
                  <a:lnTo>
                    <a:pt x="156923" y="458081"/>
                  </a:lnTo>
                  <a:lnTo>
                    <a:pt x="151318" y="463593"/>
                  </a:lnTo>
                  <a:lnTo>
                    <a:pt x="145714" y="469137"/>
                  </a:lnTo>
                  <a:lnTo>
                    <a:pt x="140109" y="474709"/>
                  </a:lnTo>
                  <a:lnTo>
                    <a:pt x="134505" y="480308"/>
                  </a:lnTo>
                  <a:lnTo>
                    <a:pt x="128901" y="485929"/>
                  </a:lnTo>
                  <a:lnTo>
                    <a:pt x="123296" y="491571"/>
                  </a:lnTo>
                  <a:lnTo>
                    <a:pt x="117692" y="497231"/>
                  </a:lnTo>
                  <a:lnTo>
                    <a:pt x="112087" y="502905"/>
                  </a:lnTo>
                  <a:lnTo>
                    <a:pt x="106483" y="508589"/>
                  </a:lnTo>
                  <a:lnTo>
                    <a:pt x="100879" y="514281"/>
                  </a:lnTo>
                  <a:lnTo>
                    <a:pt x="95274" y="519976"/>
                  </a:lnTo>
                  <a:lnTo>
                    <a:pt x="89670" y="525672"/>
                  </a:lnTo>
                  <a:lnTo>
                    <a:pt x="84065" y="531363"/>
                  </a:lnTo>
                  <a:lnTo>
                    <a:pt x="78461" y="537047"/>
                  </a:lnTo>
                  <a:lnTo>
                    <a:pt x="72857" y="542719"/>
                  </a:lnTo>
                  <a:lnTo>
                    <a:pt x="67252" y="548375"/>
                  </a:lnTo>
                  <a:lnTo>
                    <a:pt x="61648" y="554010"/>
                  </a:lnTo>
                  <a:lnTo>
                    <a:pt x="56043" y="559622"/>
                  </a:lnTo>
                  <a:lnTo>
                    <a:pt x="50439" y="565205"/>
                  </a:lnTo>
                  <a:lnTo>
                    <a:pt x="44835" y="570756"/>
                  </a:lnTo>
                  <a:lnTo>
                    <a:pt x="39230" y="576269"/>
                  </a:lnTo>
                  <a:lnTo>
                    <a:pt x="33626" y="581742"/>
                  </a:lnTo>
                  <a:lnTo>
                    <a:pt x="28021" y="587169"/>
                  </a:lnTo>
                  <a:lnTo>
                    <a:pt x="22417" y="592546"/>
                  </a:lnTo>
                  <a:lnTo>
                    <a:pt x="16813" y="597871"/>
                  </a:lnTo>
                  <a:lnTo>
                    <a:pt x="11208" y="603137"/>
                  </a:lnTo>
                  <a:lnTo>
                    <a:pt x="5604" y="608343"/>
                  </a:lnTo>
                  <a:lnTo>
                    <a:pt x="0" y="613483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596816" y="1848656"/>
              <a:ext cx="1883076" cy="612078"/>
            </a:xfrm>
            <a:custGeom>
              <a:avLst/>
              <a:pathLst>
                <a:path w="1883076" h="612078">
                  <a:moveTo>
                    <a:pt x="0" y="612078"/>
                  </a:moveTo>
                  <a:lnTo>
                    <a:pt x="5604" y="606921"/>
                  </a:lnTo>
                  <a:lnTo>
                    <a:pt x="11208" y="601700"/>
                  </a:lnTo>
                  <a:lnTo>
                    <a:pt x="16813" y="596417"/>
                  </a:lnTo>
                  <a:lnTo>
                    <a:pt x="22417" y="591078"/>
                  </a:lnTo>
                  <a:lnTo>
                    <a:pt x="28021" y="585687"/>
                  </a:lnTo>
                  <a:lnTo>
                    <a:pt x="33626" y="580246"/>
                  </a:lnTo>
                  <a:lnTo>
                    <a:pt x="39230" y="574761"/>
                  </a:lnTo>
                  <a:lnTo>
                    <a:pt x="44835" y="569235"/>
                  </a:lnTo>
                  <a:lnTo>
                    <a:pt x="50439" y="563674"/>
                  </a:lnTo>
                  <a:lnTo>
                    <a:pt x="56043" y="558080"/>
                  </a:lnTo>
                  <a:lnTo>
                    <a:pt x="61648" y="552459"/>
                  </a:lnTo>
                  <a:lnTo>
                    <a:pt x="67252" y="546814"/>
                  </a:lnTo>
                  <a:lnTo>
                    <a:pt x="72857" y="541150"/>
                  </a:lnTo>
                  <a:lnTo>
                    <a:pt x="78461" y="535470"/>
                  </a:lnTo>
                  <a:lnTo>
                    <a:pt x="84065" y="529780"/>
                  </a:lnTo>
                  <a:lnTo>
                    <a:pt x="89670" y="524083"/>
                  </a:lnTo>
                  <a:lnTo>
                    <a:pt x="95274" y="518382"/>
                  </a:lnTo>
                  <a:lnTo>
                    <a:pt x="100879" y="512683"/>
                  </a:lnTo>
                  <a:lnTo>
                    <a:pt x="106483" y="506987"/>
                  </a:lnTo>
                  <a:lnTo>
                    <a:pt x="112087" y="501300"/>
                  </a:lnTo>
                  <a:lnTo>
                    <a:pt x="117692" y="495625"/>
                  </a:lnTo>
                  <a:lnTo>
                    <a:pt x="123296" y="489964"/>
                  </a:lnTo>
                  <a:lnTo>
                    <a:pt x="128901" y="484322"/>
                  </a:lnTo>
                  <a:lnTo>
                    <a:pt x="134505" y="478700"/>
                  </a:lnTo>
                  <a:lnTo>
                    <a:pt x="140109" y="473103"/>
                  </a:lnTo>
                  <a:lnTo>
                    <a:pt x="145714" y="467532"/>
                  </a:lnTo>
                  <a:lnTo>
                    <a:pt x="151318" y="461991"/>
                  </a:lnTo>
                  <a:lnTo>
                    <a:pt x="156923" y="456482"/>
                  </a:lnTo>
                  <a:lnTo>
                    <a:pt x="162527" y="451007"/>
                  </a:lnTo>
                  <a:lnTo>
                    <a:pt x="168131" y="445568"/>
                  </a:lnTo>
                  <a:lnTo>
                    <a:pt x="173736" y="440168"/>
                  </a:lnTo>
                  <a:lnTo>
                    <a:pt x="179340" y="434807"/>
                  </a:lnTo>
                  <a:lnTo>
                    <a:pt x="184944" y="429488"/>
                  </a:lnTo>
                  <a:lnTo>
                    <a:pt x="190549" y="424213"/>
                  </a:lnTo>
                  <a:lnTo>
                    <a:pt x="196153" y="418982"/>
                  </a:lnTo>
                  <a:lnTo>
                    <a:pt x="201758" y="413797"/>
                  </a:lnTo>
                  <a:lnTo>
                    <a:pt x="207362" y="408659"/>
                  </a:lnTo>
                  <a:lnTo>
                    <a:pt x="212966" y="403568"/>
                  </a:lnTo>
                  <a:lnTo>
                    <a:pt x="218571" y="398527"/>
                  </a:lnTo>
                  <a:lnTo>
                    <a:pt x="224175" y="393535"/>
                  </a:lnTo>
                  <a:lnTo>
                    <a:pt x="229780" y="388593"/>
                  </a:lnTo>
                  <a:lnTo>
                    <a:pt x="235384" y="383701"/>
                  </a:lnTo>
                  <a:lnTo>
                    <a:pt x="240988" y="378861"/>
                  </a:lnTo>
                  <a:lnTo>
                    <a:pt x="246593" y="374072"/>
                  </a:lnTo>
                  <a:lnTo>
                    <a:pt x="252197" y="369334"/>
                  </a:lnTo>
                  <a:lnTo>
                    <a:pt x="257802" y="364648"/>
                  </a:lnTo>
                  <a:lnTo>
                    <a:pt x="263406" y="360014"/>
                  </a:lnTo>
                  <a:lnTo>
                    <a:pt x="269010" y="355431"/>
                  </a:lnTo>
                  <a:lnTo>
                    <a:pt x="274615" y="350900"/>
                  </a:lnTo>
                  <a:lnTo>
                    <a:pt x="280219" y="346420"/>
                  </a:lnTo>
                  <a:lnTo>
                    <a:pt x="285824" y="341992"/>
                  </a:lnTo>
                  <a:lnTo>
                    <a:pt x="291428" y="337614"/>
                  </a:lnTo>
                  <a:lnTo>
                    <a:pt x="297032" y="333287"/>
                  </a:lnTo>
                  <a:lnTo>
                    <a:pt x="302637" y="329011"/>
                  </a:lnTo>
                  <a:lnTo>
                    <a:pt x="308241" y="324784"/>
                  </a:lnTo>
                  <a:lnTo>
                    <a:pt x="313846" y="320607"/>
                  </a:lnTo>
                  <a:lnTo>
                    <a:pt x="319450" y="316479"/>
                  </a:lnTo>
                  <a:lnTo>
                    <a:pt x="325054" y="312400"/>
                  </a:lnTo>
                  <a:lnTo>
                    <a:pt x="330659" y="308368"/>
                  </a:lnTo>
                  <a:lnTo>
                    <a:pt x="336263" y="304384"/>
                  </a:lnTo>
                  <a:lnTo>
                    <a:pt x="341867" y="300448"/>
                  </a:lnTo>
                  <a:lnTo>
                    <a:pt x="347472" y="296557"/>
                  </a:lnTo>
                  <a:lnTo>
                    <a:pt x="353076" y="292713"/>
                  </a:lnTo>
                  <a:lnTo>
                    <a:pt x="358681" y="288914"/>
                  </a:lnTo>
                  <a:lnTo>
                    <a:pt x="364285" y="285160"/>
                  </a:lnTo>
                  <a:lnTo>
                    <a:pt x="369889" y="281450"/>
                  </a:lnTo>
                  <a:lnTo>
                    <a:pt x="375494" y="277783"/>
                  </a:lnTo>
                  <a:lnTo>
                    <a:pt x="381098" y="274160"/>
                  </a:lnTo>
                  <a:lnTo>
                    <a:pt x="386703" y="270579"/>
                  </a:lnTo>
                  <a:lnTo>
                    <a:pt x="392307" y="267040"/>
                  </a:lnTo>
                  <a:lnTo>
                    <a:pt x="397911" y="263542"/>
                  </a:lnTo>
                  <a:lnTo>
                    <a:pt x="403516" y="260086"/>
                  </a:lnTo>
                  <a:lnTo>
                    <a:pt x="409120" y="256669"/>
                  </a:lnTo>
                  <a:lnTo>
                    <a:pt x="414725" y="253292"/>
                  </a:lnTo>
                  <a:lnTo>
                    <a:pt x="420329" y="249954"/>
                  </a:lnTo>
                  <a:lnTo>
                    <a:pt x="425933" y="246654"/>
                  </a:lnTo>
                  <a:lnTo>
                    <a:pt x="431538" y="243393"/>
                  </a:lnTo>
                  <a:lnTo>
                    <a:pt x="437142" y="240169"/>
                  </a:lnTo>
                  <a:lnTo>
                    <a:pt x="442747" y="236982"/>
                  </a:lnTo>
                  <a:lnTo>
                    <a:pt x="448351" y="233831"/>
                  </a:lnTo>
                  <a:lnTo>
                    <a:pt x="453955" y="230717"/>
                  </a:lnTo>
                  <a:lnTo>
                    <a:pt x="459560" y="227638"/>
                  </a:lnTo>
                  <a:lnTo>
                    <a:pt x="465164" y="224594"/>
                  </a:lnTo>
                  <a:lnTo>
                    <a:pt x="470769" y="221584"/>
                  </a:lnTo>
                  <a:lnTo>
                    <a:pt x="476373" y="218609"/>
                  </a:lnTo>
                  <a:lnTo>
                    <a:pt x="481977" y="215667"/>
                  </a:lnTo>
                  <a:lnTo>
                    <a:pt x="487582" y="212758"/>
                  </a:lnTo>
                  <a:lnTo>
                    <a:pt x="493186" y="209882"/>
                  </a:lnTo>
                  <a:lnTo>
                    <a:pt x="498790" y="207039"/>
                  </a:lnTo>
                  <a:lnTo>
                    <a:pt x="504395" y="204227"/>
                  </a:lnTo>
                  <a:lnTo>
                    <a:pt x="509999" y="201447"/>
                  </a:lnTo>
                  <a:lnTo>
                    <a:pt x="515604" y="198698"/>
                  </a:lnTo>
                  <a:lnTo>
                    <a:pt x="521208" y="195980"/>
                  </a:lnTo>
                  <a:lnTo>
                    <a:pt x="526812" y="193292"/>
                  </a:lnTo>
                  <a:lnTo>
                    <a:pt x="532417" y="190635"/>
                  </a:lnTo>
                  <a:lnTo>
                    <a:pt x="538021" y="188007"/>
                  </a:lnTo>
                  <a:lnTo>
                    <a:pt x="543626" y="185409"/>
                  </a:lnTo>
                  <a:lnTo>
                    <a:pt x="549230" y="182839"/>
                  </a:lnTo>
                  <a:lnTo>
                    <a:pt x="554834" y="180298"/>
                  </a:lnTo>
                  <a:lnTo>
                    <a:pt x="560439" y="177786"/>
                  </a:lnTo>
                  <a:lnTo>
                    <a:pt x="566043" y="175302"/>
                  </a:lnTo>
                  <a:lnTo>
                    <a:pt x="571648" y="172845"/>
                  </a:lnTo>
                  <a:lnTo>
                    <a:pt x="577252" y="170416"/>
                  </a:lnTo>
                  <a:lnTo>
                    <a:pt x="582856" y="168015"/>
                  </a:lnTo>
                  <a:lnTo>
                    <a:pt x="588461" y="165640"/>
                  </a:lnTo>
                  <a:lnTo>
                    <a:pt x="594065" y="163292"/>
                  </a:lnTo>
                  <a:lnTo>
                    <a:pt x="599670" y="160970"/>
                  </a:lnTo>
                  <a:lnTo>
                    <a:pt x="605274" y="158674"/>
                  </a:lnTo>
                  <a:lnTo>
                    <a:pt x="610878" y="156405"/>
                  </a:lnTo>
                  <a:lnTo>
                    <a:pt x="616483" y="154160"/>
                  </a:lnTo>
                  <a:lnTo>
                    <a:pt x="622087" y="151941"/>
                  </a:lnTo>
                  <a:lnTo>
                    <a:pt x="627692" y="149748"/>
                  </a:lnTo>
                  <a:lnTo>
                    <a:pt x="633296" y="147579"/>
                  </a:lnTo>
                  <a:lnTo>
                    <a:pt x="638900" y="145434"/>
                  </a:lnTo>
                  <a:lnTo>
                    <a:pt x="644505" y="143315"/>
                  </a:lnTo>
                  <a:lnTo>
                    <a:pt x="650109" y="141219"/>
                  </a:lnTo>
                  <a:lnTo>
                    <a:pt x="655713" y="139147"/>
                  </a:lnTo>
                  <a:lnTo>
                    <a:pt x="661318" y="137099"/>
                  </a:lnTo>
                  <a:lnTo>
                    <a:pt x="666922" y="135074"/>
                  </a:lnTo>
                  <a:lnTo>
                    <a:pt x="672527" y="133073"/>
                  </a:lnTo>
                  <a:lnTo>
                    <a:pt x="678131" y="131095"/>
                  </a:lnTo>
                  <a:lnTo>
                    <a:pt x="683735" y="129139"/>
                  </a:lnTo>
                  <a:lnTo>
                    <a:pt x="689340" y="127207"/>
                  </a:lnTo>
                  <a:lnTo>
                    <a:pt x="694944" y="125297"/>
                  </a:lnTo>
                  <a:lnTo>
                    <a:pt x="700549" y="123409"/>
                  </a:lnTo>
                  <a:lnTo>
                    <a:pt x="706153" y="121543"/>
                  </a:lnTo>
                  <a:lnTo>
                    <a:pt x="711757" y="119698"/>
                  </a:lnTo>
                  <a:lnTo>
                    <a:pt x="717362" y="117876"/>
                  </a:lnTo>
                  <a:lnTo>
                    <a:pt x="722966" y="116075"/>
                  </a:lnTo>
                  <a:lnTo>
                    <a:pt x="728571" y="114295"/>
                  </a:lnTo>
                  <a:lnTo>
                    <a:pt x="734175" y="112537"/>
                  </a:lnTo>
                  <a:lnTo>
                    <a:pt x="739779" y="110799"/>
                  </a:lnTo>
                  <a:lnTo>
                    <a:pt x="745384" y="109082"/>
                  </a:lnTo>
                  <a:lnTo>
                    <a:pt x="750988" y="107386"/>
                  </a:lnTo>
                  <a:lnTo>
                    <a:pt x="756593" y="105710"/>
                  </a:lnTo>
                  <a:lnTo>
                    <a:pt x="762197" y="104054"/>
                  </a:lnTo>
                  <a:lnTo>
                    <a:pt x="767801" y="102418"/>
                  </a:lnTo>
                  <a:lnTo>
                    <a:pt x="773406" y="100802"/>
                  </a:lnTo>
                  <a:lnTo>
                    <a:pt x="779010" y="99205"/>
                  </a:lnTo>
                  <a:lnTo>
                    <a:pt x="784615" y="97628"/>
                  </a:lnTo>
                  <a:lnTo>
                    <a:pt x="790219" y="96070"/>
                  </a:lnTo>
                  <a:lnTo>
                    <a:pt x="795823" y="94532"/>
                  </a:lnTo>
                  <a:lnTo>
                    <a:pt x="801428" y="93012"/>
                  </a:lnTo>
                  <a:lnTo>
                    <a:pt x="807032" y="91511"/>
                  </a:lnTo>
                  <a:lnTo>
                    <a:pt x="812636" y="90029"/>
                  </a:lnTo>
                  <a:lnTo>
                    <a:pt x="818241" y="88565"/>
                  </a:lnTo>
                  <a:lnTo>
                    <a:pt x="823845" y="87119"/>
                  </a:lnTo>
                  <a:lnTo>
                    <a:pt x="829450" y="85691"/>
                  </a:lnTo>
                  <a:lnTo>
                    <a:pt x="835054" y="84282"/>
                  </a:lnTo>
                  <a:lnTo>
                    <a:pt x="840658" y="82890"/>
                  </a:lnTo>
                  <a:lnTo>
                    <a:pt x="846263" y="81515"/>
                  </a:lnTo>
                  <a:lnTo>
                    <a:pt x="851867" y="80159"/>
                  </a:lnTo>
                  <a:lnTo>
                    <a:pt x="857472" y="78819"/>
                  </a:lnTo>
                  <a:lnTo>
                    <a:pt x="863076" y="77496"/>
                  </a:lnTo>
                  <a:lnTo>
                    <a:pt x="868680" y="76191"/>
                  </a:lnTo>
                  <a:lnTo>
                    <a:pt x="874285" y="74902"/>
                  </a:lnTo>
                  <a:lnTo>
                    <a:pt x="879889" y="73630"/>
                  </a:lnTo>
                  <a:lnTo>
                    <a:pt x="885494" y="72374"/>
                  </a:lnTo>
                  <a:lnTo>
                    <a:pt x="891098" y="71135"/>
                  </a:lnTo>
                  <a:lnTo>
                    <a:pt x="896702" y="69912"/>
                  </a:lnTo>
                  <a:lnTo>
                    <a:pt x="902307" y="68705"/>
                  </a:lnTo>
                  <a:lnTo>
                    <a:pt x="907911" y="67513"/>
                  </a:lnTo>
                  <a:lnTo>
                    <a:pt x="913516" y="66338"/>
                  </a:lnTo>
                  <a:lnTo>
                    <a:pt x="919120" y="65178"/>
                  </a:lnTo>
                  <a:lnTo>
                    <a:pt x="924724" y="64033"/>
                  </a:lnTo>
                  <a:lnTo>
                    <a:pt x="930329" y="62904"/>
                  </a:lnTo>
                  <a:lnTo>
                    <a:pt x="935933" y="61789"/>
                  </a:lnTo>
                  <a:lnTo>
                    <a:pt x="941538" y="60690"/>
                  </a:lnTo>
                  <a:lnTo>
                    <a:pt x="947142" y="59605"/>
                  </a:lnTo>
                  <a:lnTo>
                    <a:pt x="952746" y="58536"/>
                  </a:lnTo>
                  <a:lnTo>
                    <a:pt x="958351" y="57480"/>
                  </a:lnTo>
                  <a:lnTo>
                    <a:pt x="963955" y="56439"/>
                  </a:lnTo>
                  <a:lnTo>
                    <a:pt x="969559" y="55413"/>
                  </a:lnTo>
                  <a:lnTo>
                    <a:pt x="975164" y="54400"/>
                  </a:lnTo>
                  <a:lnTo>
                    <a:pt x="980768" y="53401"/>
                  </a:lnTo>
                  <a:lnTo>
                    <a:pt x="986373" y="52416"/>
                  </a:lnTo>
                  <a:lnTo>
                    <a:pt x="991977" y="51445"/>
                  </a:lnTo>
                  <a:lnTo>
                    <a:pt x="997581" y="50488"/>
                  </a:lnTo>
                  <a:lnTo>
                    <a:pt x="1003186" y="49543"/>
                  </a:lnTo>
                  <a:lnTo>
                    <a:pt x="1008790" y="48612"/>
                  </a:lnTo>
                  <a:lnTo>
                    <a:pt x="1014395" y="47695"/>
                  </a:lnTo>
                  <a:lnTo>
                    <a:pt x="1019999" y="46790"/>
                  </a:lnTo>
                  <a:lnTo>
                    <a:pt x="1025603" y="45898"/>
                  </a:lnTo>
                  <a:lnTo>
                    <a:pt x="1031208" y="45019"/>
                  </a:lnTo>
                  <a:lnTo>
                    <a:pt x="1036812" y="44152"/>
                  </a:lnTo>
                  <a:lnTo>
                    <a:pt x="1042417" y="43298"/>
                  </a:lnTo>
                  <a:lnTo>
                    <a:pt x="1048021" y="42457"/>
                  </a:lnTo>
                  <a:lnTo>
                    <a:pt x="1053625" y="41627"/>
                  </a:lnTo>
                  <a:lnTo>
                    <a:pt x="1059230" y="40810"/>
                  </a:lnTo>
                  <a:lnTo>
                    <a:pt x="1064834" y="40005"/>
                  </a:lnTo>
                  <a:lnTo>
                    <a:pt x="1070439" y="39211"/>
                  </a:lnTo>
                  <a:lnTo>
                    <a:pt x="1076043" y="38429"/>
                  </a:lnTo>
                  <a:lnTo>
                    <a:pt x="1081647" y="37659"/>
                  </a:lnTo>
                  <a:lnTo>
                    <a:pt x="1087252" y="36901"/>
                  </a:lnTo>
                  <a:lnTo>
                    <a:pt x="1092856" y="36154"/>
                  </a:lnTo>
                  <a:lnTo>
                    <a:pt x="1098461" y="35418"/>
                  </a:lnTo>
                  <a:lnTo>
                    <a:pt x="1104065" y="34693"/>
                  </a:lnTo>
                  <a:lnTo>
                    <a:pt x="1109669" y="33980"/>
                  </a:lnTo>
                  <a:lnTo>
                    <a:pt x="1115274" y="33277"/>
                  </a:lnTo>
                  <a:lnTo>
                    <a:pt x="1120878" y="32585"/>
                  </a:lnTo>
                  <a:lnTo>
                    <a:pt x="1126482" y="31904"/>
                  </a:lnTo>
                  <a:lnTo>
                    <a:pt x="1132087" y="31234"/>
                  </a:lnTo>
                  <a:lnTo>
                    <a:pt x="1137691" y="30574"/>
                  </a:lnTo>
                  <a:lnTo>
                    <a:pt x="1143296" y="29924"/>
                  </a:lnTo>
                  <a:lnTo>
                    <a:pt x="1148900" y="29285"/>
                  </a:lnTo>
                  <a:lnTo>
                    <a:pt x="1154504" y="28656"/>
                  </a:lnTo>
                  <a:lnTo>
                    <a:pt x="1160109" y="28037"/>
                  </a:lnTo>
                  <a:lnTo>
                    <a:pt x="1165713" y="27427"/>
                  </a:lnTo>
                  <a:lnTo>
                    <a:pt x="1171318" y="26828"/>
                  </a:lnTo>
                  <a:lnTo>
                    <a:pt x="1176922" y="26239"/>
                  </a:lnTo>
                  <a:lnTo>
                    <a:pt x="1182526" y="25659"/>
                  </a:lnTo>
                  <a:lnTo>
                    <a:pt x="1188131" y="25088"/>
                  </a:lnTo>
                  <a:lnTo>
                    <a:pt x="1193735" y="24527"/>
                  </a:lnTo>
                  <a:lnTo>
                    <a:pt x="1199340" y="23976"/>
                  </a:lnTo>
                  <a:lnTo>
                    <a:pt x="1204944" y="23433"/>
                  </a:lnTo>
                  <a:lnTo>
                    <a:pt x="1210548" y="22900"/>
                  </a:lnTo>
                  <a:lnTo>
                    <a:pt x="1216153" y="22376"/>
                  </a:lnTo>
                  <a:lnTo>
                    <a:pt x="1221757" y="21861"/>
                  </a:lnTo>
                  <a:lnTo>
                    <a:pt x="1227362" y="21354"/>
                  </a:lnTo>
                  <a:lnTo>
                    <a:pt x="1232966" y="20856"/>
                  </a:lnTo>
                  <a:lnTo>
                    <a:pt x="1238570" y="20367"/>
                  </a:lnTo>
                  <a:lnTo>
                    <a:pt x="1244175" y="19886"/>
                  </a:lnTo>
                  <a:lnTo>
                    <a:pt x="1249779" y="19414"/>
                  </a:lnTo>
                  <a:lnTo>
                    <a:pt x="1255384" y="18950"/>
                  </a:lnTo>
                  <a:lnTo>
                    <a:pt x="1260988" y="18494"/>
                  </a:lnTo>
                  <a:lnTo>
                    <a:pt x="1266592" y="18047"/>
                  </a:lnTo>
                  <a:lnTo>
                    <a:pt x="1272197" y="17607"/>
                  </a:lnTo>
                  <a:lnTo>
                    <a:pt x="1277801" y="17175"/>
                  </a:lnTo>
                  <a:lnTo>
                    <a:pt x="1283406" y="16751"/>
                  </a:lnTo>
                  <a:lnTo>
                    <a:pt x="1289010" y="16335"/>
                  </a:lnTo>
                  <a:lnTo>
                    <a:pt x="1294614" y="15926"/>
                  </a:lnTo>
                  <a:lnTo>
                    <a:pt x="1300219" y="15524"/>
                  </a:lnTo>
                  <a:lnTo>
                    <a:pt x="1305823" y="15130"/>
                  </a:lnTo>
                  <a:lnTo>
                    <a:pt x="1311427" y="14743"/>
                  </a:lnTo>
                  <a:lnTo>
                    <a:pt x="1317032" y="14364"/>
                  </a:lnTo>
                  <a:lnTo>
                    <a:pt x="1322636" y="13991"/>
                  </a:lnTo>
                  <a:lnTo>
                    <a:pt x="1328241" y="13625"/>
                  </a:lnTo>
                  <a:lnTo>
                    <a:pt x="1333845" y="13266"/>
                  </a:lnTo>
                  <a:lnTo>
                    <a:pt x="1339449" y="12913"/>
                  </a:lnTo>
                  <a:lnTo>
                    <a:pt x="1345054" y="12567"/>
                  </a:lnTo>
                  <a:lnTo>
                    <a:pt x="1350658" y="12228"/>
                  </a:lnTo>
                  <a:lnTo>
                    <a:pt x="1356263" y="11894"/>
                  </a:lnTo>
                  <a:lnTo>
                    <a:pt x="1361867" y="11567"/>
                  </a:lnTo>
                  <a:lnTo>
                    <a:pt x="1367471" y="11246"/>
                  </a:lnTo>
                  <a:lnTo>
                    <a:pt x="1373076" y="10930"/>
                  </a:lnTo>
                  <a:lnTo>
                    <a:pt x="1378680" y="10621"/>
                  </a:lnTo>
                  <a:lnTo>
                    <a:pt x="1384285" y="10317"/>
                  </a:lnTo>
                  <a:lnTo>
                    <a:pt x="1389889" y="10018"/>
                  </a:lnTo>
                  <a:lnTo>
                    <a:pt x="1395493" y="9725"/>
                  </a:lnTo>
                  <a:lnTo>
                    <a:pt x="1401098" y="9436"/>
                  </a:lnTo>
                  <a:lnTo>
                    <a:pt x="1406702" y="9153"/>
                  </a:lnTo>
                  <a:lnTo>
                    <a:pt x="1412307" y="8875"/>
                  </a:lnTo>
                  <a:lnTo>
                    <a:pt x="1417911" y="8601"/>
                  </a:lnTo>
                  <a:lnTo>
                    <a:pt x="1423515" y="8332"/>
                  </a:lnTo>
                  <a:lnTo>
                    <a:pt x="1429120" y="8068"/>
                  </a:lnTo>
                  <a:lnTo>
                    <a:pt x="1434724" y="7808"/>
                  </a:lnTo>
                  <a:lnTo>
                    <a:pt x="1440329" y="7552"/>
                  </a:lnTo>
                  <a:lnTo>
                    <a:pt x="1445933" y="7300"/>
                  </a:lnTo>
                  <a:lnTo>
                    <a:pt x="1451537" y="7051"/>
                  </a:lnTo>
                  <a:lnTo>
                    <a:pt x="1457142" y="6807"/>
                  </a:lnTo>
                  <a:lnTo>
                    <a:pt x="1462746" y="6566"/>
                  </a:lnTo>
                  <a:lnTo>
                    <a:pt x="1468350" y="6329"/>
                  </a:lnTo>
                  <a:lnTo>
                    <a:pt x="1473955" y="6095"/>
                  </a:lnTo>
                  <a:lnTo>
                    <a:pt x="1479559" y="5864"/>
                  </a:lnTo>
                  <a:lnTo>
                    <a:pt x="1485164" y="5636"/>
                  </a:lnTo>
                  <a:lnTo>
                    <a:pt x="1490768" y="5412"/>
                  </a:lnTo>
                  <a:lnTo>
                    <a:pt x="1496372" y="5191"/>
                  </a:lnTo>
                  <a:lnTo>
                    <a:pt x="1501977" y="4972"/>
                  </a:lnTo>
                  <a:lnTo>
                    <a:pt x="1507581" y="4757"/>
                  </a:lnTo>
                  <a:lnTo>
                    <a:pt x="1513186" y="4545"/>
                  </a:lnTo>
                  <a:lnTo>
                    <a:pt x="1518790" y="4336"/>
                  </a:lnTo>
                  <a:lnTo>
                    <a:pt x="1524394" y="4130"/>
                  </a:lnTo>
                  <a:lnTo>
                    <a:pt x="1529999" y="3928"/>
                  </a:lnTo>
                  <a:lnTo>
                    <a:pt x="1535603" y="3729"/>
                  </a:lnTo>
                  <a:lnTo>
                    <a:pt x="1541208" y="3533"/>
                  </a:lnTo>
                  <a:lnTo>
                    <a:pt x="1546812" y="3341"/>
                  </a:lnTo>
                  <a:lnTo>
                    <a:pt x="1552416" y="3154"/>
                  </a:lnTo>
                  <a:lnTo>
                    <a:pt x="1558021" y="2970"/>
                  </a:lnTo>
                  <a:lnTo>
                    <a:pt x="1563625" y="2791"/>
                  </a:lnTo>
                  <a:lnTo>
                    <a:pt x="1569230" y="2617"/>
                  </a:lnTo>
                  <a:lnTo>
                    <a:pt x="1574834" y="2448"/>
                  </a:lnTo>
                  <a:lnTo>
                    <a:pt x="1580438" y="2284"/>
                  </a:lnTo>
                  <a:lnTo>
                    <a:pt x="1586043" y="2126"/>
                  </a:lnTo>
                  <a:lnTo>
                    <a:pt x="1591647" y="1974"/>
                  </a:lnTo>
                  <a:lnTo>
                    <a:pt x="1597252" y="1828"/>
                  </a:lnTo>
                  <a:lnTo>
                    <a:pt x="1602856" y="1689"/>
                  </a:lnTo>
                  <a:lnTo>
                    <a:pt x="1608460" y="1556"/>
                  </a:lnTo>
                  <a:lnTo>
                    <a:pt x="1614065" y="1429"/>
                  </a:lnTo>
                  <a:lnTo>
                    <a:pt x="1619669" y="1310"/>
                  </a:lnTo>
                  <a:lnTo>
                    <a:pt x="1625273" y="1197"/>
                  </a:lnTo>
                  <a:lnTo>
                    <a:pt x="1630878" y="1092"/>
                  </a:lnTo>
                  <a:lnTo>
                    <a:pt x="1636482" y="993"/>
                  </a:lnTo>
                  <a:lnTo>
                    <a:pt x="1642087" y="901"/>
                  </a:lnTo>
                  <a:lnTo>
                    <a:pt x="1647691" y="815"/>
                  </a:lnTo>
                  <a:lnTo>
                    <a:pt x="1653295" y="736"/>
                  </a:lnTo>
                  <a:lnTo>
                    <a:pt x="1658900" y="663"/>
                  </a:lnTo>
                  <a:lnTo>
                    <a:pt x="1664504" y="596"/>
                  </a:lnTo>
                  <a:lnTo>
                    <a:pt x="1670109" y="535"/>
                  </a:lnTo>
                  <a:lnTo>
                    <a:pt x="1675713" y="479"/>
                  </a:lnTo>
                  <a:lnTo>
                    <a:pt x="1681317" y="428"/>
                  </a:lnTo>
                  <a:lnTo>
                    <a:pt x="1686922" y="381"/>
                  </a:lnTo>
                  <a:lnTo>
                    <a:pt x="1692526" y="340"/>
                  </a:lnTo>
                  <a:lnTo>
                    <a:pt x="1698131" y="302"/>
                  </a:lnTo>
                  <a:lnTo>
                    <a:pt x="1703735" y="268"/>
                  </a:lnTo>
                  <a:lnTo>
                    <a:pt x="1709339" y="237"/>
                  </a:lnTo>
                  <a:lnTo>
                    <a:pt x="1714944" y="210"/>
                  </a:lnTo>
                  <a:lnTo>
                    <a:pt x="1720548" y="185"/>
                  </a:lnTo>
                  <a:lnTo>
                    <a:pt x="1726153" y="163"/>
                  </a:lnTo>
                  <a:lnTo>
                    <a:pt x="1731757" y="144"/>
                  </a:lnTo>
                  <a:lnTo>
                    <a:pt x="1737361" y="126"/>
                  </a:lnTo>
                  <a:lnTo>
                    <a:pt x="1742966" y="111"/>
                  </a:lnTo>
                  <a:lnTo>
                    <a:pt x="1748570" y="97"/>
                  </a:lnTo>
                  <a:lnTo>
                    <a:pt x="1754175" y="85"/>
                  </a:lnTo>
                  <a:lnTo>
                    <a:pt x="1759779" y="74"/>
                  </a:lnTo>
                  <a:lnTo>
                    <a:pt x="1765383" y="65"/>
                  </a:lnTo>
                  <a:lnTo>
                    <a:pt x="1770988" y="56"/>
                  </a:lnTo>
                  <a:lnTo>
                    <a:pt x="1776592" y="49"/>
                  </a:lnTo>
                  <a:lnTo>
                    <a:pt x="1782196" y="42"/>
                  </a:lnTo>
                  <a:lnTo>
                    <a:pt x="1787801" y="37"/>
                  </a:lnTo>
                  <a:lnTo>
                    <a:pt x="1793405" y="32"/>
                  </a:lnTo>
                  <a:lnTo>
                    <a:pt x="1799010" y="27"/>
                  </a:lnTo>
                  <a:lnTo>
                    <a:pt x="1804614" y="23"/>
                  </a:lnTo>
                  <a:lnTo>
                    <a:pt x="1810218" y="20"/>
                  </a:lnTo>
                  <a:lnTo>
                    <a:pt x="1815823" y="17"/>
                  </a:lnTo>
                  <a:lnTo>
                    <a:pt x="1821427" y="14"/>
                  </a:lnTo>
                  <a:lnTo>
                    <a:pt x="1827032" y="12"/>
                  </a:lnTo>
                  <a:lnTo>
                    <a:pt x="1832636" y="10"/>
                  </a:lnTo>
                  <a:lnTo>
                    <a:pt x="1838240" y="8"/>
                  </a:lnTo>
                  <a:lnTo>
                    <a:pt x="1843845" y="6"/>
                  </a:lnTo>
                  <a:lnTo>
                    <a:pt x="1849449" y="5"/>
                  </a:lnTo>
                  <a:lnTo>
                    <a:pt x="1855054" y="4"/>
                  </a:lnTo>
                  <a:lnTo>
                    <a:pt x="1860658" y="3"/>
                  </a:lnTo>
                  <a:lnTo>
                    <a:pt x="1866262" y="2"/>
                  </a:lnTo>
                  <a:lnTo>
                    <a:pt x="1871867" y="1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596816" y="1848657"/>
              <a:ext cx="1883076" cy="642137"/>
            </a:xfrm>
            <a:custGeom>
              <a:avLst/>
              <a:pathLst>
                <a:path w="1883076" h="642137">
                  <a:moveTo>
                    <a:pt x="0" y="613483"/>
                  </a:moveTo>
                  <a:lnTo>
                    <a:pt x="5604" y="608342"/>
                  </a:lnTo>
                  <a:lnTo>
                    <a:pt x="11208" y="603137"/>
                  </a:lnTo>
                  <a:lnTo>
                    <a:pt x="16813" y="597870"/>
                  </a:lnTo>
                  <a:lnTo>
                    <a:pt x="22417" y="592546"/>
                  </a:lnTo>
                  <a:lnTo>
                    <a:pt x="28021" y="587168"/>
                  </a:lnTo>
                  <a:lnTo>
                    <a:pt x="33626" y="581741"/>
                  </a:lnTo>
                  <a:lnTo>
                    <a:pt x="39230" y="576269"/>
                  </a:lnTo>
                  <a:lnTo>
                    <a:pt x="44835" y="570755"/>
                  </a:lnTo>
                  <a:lnTo>
                    <a:pt x="50439" y="565205"/>
                  </a:lnTo>
                  <a:lnTo>
                    <a:pt x="56043" y="559621"/>
                  </a:lnTo>
                  <a:lnTo>
                    <a:pt x="61648" y="554010"/>
                  </a:lnTo>
                  <a:lnTo>
                    <a:pt x="67252" y="548374"/>
                  </a:lnTo>
                  <a:lnTo>
                    <a:pt x="72857" y="542718"/>
                  </a:lnTo>
                  <a:lnTo>
                    <a:pt x="78461" y="537046"/>
                  </a:lnTo>
                  <a:lnTo>
                    <a:pt x="84065" y="531362"/>
                  </a:lnTo>
                  <a:lnTo>
                    <a:pt x="89670" y="525671"/>
                  </a:lnTo>
                  <a:lnTo>
                    <a:pt x="95274" y="519976"/>
                  </a:lnTo>
                  <a:lnTo>
                    <a:pt x="100879" y="514280"/>
                  </a:lnTo>
                  <a:lnTo>
                    <a:pt x="106483" y="508588"/>
                  </a:lnTo>
                  <a:lnTo>
                    <a:pt x="112087" y="502904"/>
                  </a:lnTo>
                  <a:lnTo>
                    <a:pt x="117692" y="497230"/>
                  </a:lnTo>
                  <a:lnTo>
                    <a:pt x="123296" y="491571"/>
                  </a:lnTo>
                  <a:lnTo>
                    <a:pt x="128901" y="485929"/>
                  </a:lnTo>
                  <a:lnTo>
                    <a:pt x="134505" y="480307"/>
                  </a:lnTo>
                  <a:lnTo>
                    <a:pt x="140109" y="474709"/>
                  </a:lnTo>
                  <a:lnTo>
                    <a:pt x="145714" y="469136"/>
                  </a:lnTo>
                  <a:lnTo>
                    <a:pt x="151318" y="463593"/>
                  </a:lnTo>
                  <a:lnTo>
                    <a:pt x="156923" y="458081"/>
                  </a:lnTo>
                  <a:lnTo>
                    <a:pt x="162527" y="452602"/>
                  </a:lnTo>
                  <a:lnTo>
                    <a:pt x="168131" y="447159"/>
                  </a:lnTo>
                  <a:lnTo>
                    <a:pt x="173736" y="441753"/>
                  </a:lnTo>
                  <a:lnTo>
                    <a:pt x="179340" y="436387"/>
                  </a:lnTo>
                  <a:lnTo>
                    <a:pt x="184944" y="431062"/>
                  </a:lnTo>
                  <a:lnTo>
                    <a:pt x="190549" y="425780"/>
                  </a:lnTo>
                  <a:lnTo>
                    <a:pt x="196153" y="420541"/>
                  </a:lnTo>
                  <a:lnTo>
                    <a:pt x="201758" y="415348"/>
                  </a:lnTo>
                  <a:lnTo>
                    <a:pt x="207362" y="410202"/>
                  </a:lnTo>
                  <a:lnTo>
                    <a:pt x="212966" y="405103"/>
                  </a:lnTo>
                  <a:lnTo>
                    <a:pt x="218571" y="400052"/>
                  </a:lnTo>
                  <a:lnTo>
                    <a:pt x="224175" y="395050"/>
                  </a:lnTo>
                  <a:lnTo>
                    <a:pt x="229780" y="390098"/>
                  </a:lnTo>
                  <a:lnTo>
                    <a:pt x="235384" y="385196"/>
                  </a:lnTo>
                  <a:lnTo>
                    <a:pt x="240988" y="380345"/>
                  </a:lnTo>
                  <a:lnTo>
                    <a:pt x="246593" y="375545"/>
                  </a:lnTo>
                  <a:lnTo>
                    <a:pt x="252197" y="370796"/>
                  </a:lnTo>
                  <a:lnTo>
                    <a:pt x="257802" y="366098"/>
                  </a:lnTo>
                  <a:lnTo>
                    <a:pt x="263406" y="361451"/>
                  </a:lnTo>
                  <a:lnTo>
                    <a:pt x="269010" y="356856"/>
                  </a:lnTo>
                  <a:lnTo>
                    <a:pt x="274615" y="352312"/>
                  </a:lnTo>
                  <a:lnTo>
                    <a:pt x="280219" y="347820"/>
                  </a:lnTo>
                  <a:lnTo>
                    <a:pt x="285824" y="343378"/>
                  </a:lnTo>
                  <a:lnTo>
                    <a:pt x="291428" y="338987"/>
                  </a:lnTo>
                  <a:lnTo>
                    <a:pt x="297032" y="334647"/>
                  </a:lnTo>
                  <a:lnTo>
                    <a:pt x="302637" y="330357"/>
                  </a:lnTo>
                  <a:lnTo>
                    <a:pt x="308241" y="326116"/>
                  </a:lnTo>
                  <a:lnTo>
                    <a:pt x="313846" y="321925"/>
                  </a:lnTo>
                  <a:lnTo>
                    <a:pt x="319450" y="317783"/>
                  </a:lnTo>
                  <a:lnTo>
                    <a:pt x="325054" y="313690"/>
                  </a:lnTo>
                  <a:lnTo>
                    <a:pt x="330659" y="309644"/>
                  </a:lnTo>
                  <a:lnTo>
                    <a:pt x="336263" y="305646"/>
                  </a:lnTo>
                  <a:lnTo>
                    <a:pt x="341867" y="301694"/>
                  </a:lnTo>
                  <a:lnTo>
                    <a:pt x="347472" y="297790"/>
                  </a:lnTo>
                  <a:lnTo>
                    <a:pt x="353076" y="293931"/>
                  </a:lnTo>
                  <a:lnTo>
                    <a:pt x="358681" y="290117"/>
                  </a:lnTo>
                  <a:lnTo>
                    <a:pt x="364285" y="286348"/>
                  </a:lnTo>
                  <a:lnTo>
                    <a:pt x="369889" y="282624"/>
                  </a:lnTo>
                  <a:lnTo>
                    <a:pt x="375494" y="278943"/>
                  </a:lnTo>
                  <a:lnTo>
                    <a:pt x="381098" y="275305"/>
                  </a:lnTo>
                  <a:lnTo>
                    <a:pt x="386703" y="271709"/>
                  </a:lnTo>
                  <a:lnTo>
                    <a:pt x="392307" y="268156"/>
                  </a:lnTo>
                  <a:lnTo>
                    <a:pt x="397911" y="264644"/>
                  </a:lnTo>
                  <a:lnTo>
                    <a:pt x="403516" y="261172"/>
                  </a:lnTo>
                  <a:lnTo>
                    <a:pt x="409120" y="257741"/>
                  </a:lnTo>
                  <a:lnTo>
                    <a:pt x="414725" y="254349"/>
                  </a:lnTo>
                  <a:lnTo>
                    <a:pt x="420329" y="250997"/>
                  </a:lnTo>
                  <a:lnTo>
                    <a:pt x="425933" y="247683"/>
                  </a:lnTo>
                  <a:lnTo>
                    <a:pt x="431538" y="244408"/>
                  </a:lnTo>
                  <a:lnTo>
                    <a:pt x="437142" y="241170"/>
                  </a:lnTo>
                  <a:lnTo>
                    <a:pt x="442747" y="237968"/>
                  </a:lnTo>
                  <a:lnTo>
                    <a:pt x="448351" y="234804"/>
                  </a:lnTo>
                  <a:lnTo>
                    <a:pt x="453955" y="231675"/>
                  </a:lnTo>
                  <a:lnTo>
                    <a:pt x="459560" y="228582"/>
                  </a:lnTo>
                  <a:lnTo>
                    <a:pt x="465164" y="225525"/>
                  </a:lnTo>
                  <a:lnTo>
                    <a:pt x="470769" y="222501"/>
                  </a:lnTo>
                  <a:lnTo>
                    <a:pt x="476373" y="219512"/>
                  </a:lnTo>
                  <a:lnTo>
                    <a:pt x="481977" y="216557"/>
                  </a:lnTo>
                  <a:lnTo>
                    <a:pt x="487582" y="213635"/>
                  </a:lnTo>
                  <a:lnTo>
                    <a:pt x="493186" y="210746"/>
                  </a:lnTo>
                  <a:lnTo>
                    <a:pt x="498790" y="207889"/>
                  </a:lnTo>
                  <a:lnTo>
                    <a:pt x="504395" y="205065"/>
                  </a:lnTo>
                  <a:lnTo>
                    <a:pt x="509999" y="202272"/>
                  </a:lnTo>
                  <a:lnTo>
                    <a:pt x="515604" y="199510"/>
                  </a:lnTo>
                  <a:lnTo>
                    <a:pt x="521208" y="196779"/>
                  </a:lnTo>
                  <a:lnTo>
                    <a:pt x="526812" y="194079"/>
                  </a:lnTo>
                  <a:lnTo>
                    <a:pt x="532417" y="191409"/>
                  </a:lnTo>
                  <a:lnTo>
                    <a:pt x="538021" y="188769"/>
                  </a:lnTo>
                  <a:lnTo>
                    <a:pt x="543626" y="186159"/>
                  </a:lnTo>
                  <a:lnTo>
                    <a:pt x="549230" y="183577"/>
                  </a:lnTo>
                  <a:lnTo>
                    <a:pt x="554834" y="181025"/>
                  </a:lnTo>
                  <a:lnTo>
                    <a:pt x="560439" y="178500"/>
                  </a:lnTo>
                  <a:lnTo>
                    <a:pt x="566043" y="176005"/>
                  </a:lnTo>
                  <a:lnTo>
                    <a:pt x="571648" y="173537"/>
                  </a:lnTo>
                  <a:lnTo>
                    <a:pt x="577252" y="171096"/>
                  </a:lnTo>
                  <a:lnTo>
                    <a:pt x="582856" y="168683"/>
                  </a:lnTo>
                  <a:lnTo>
                    <a:pt x="588461" y="166298"/>
                  </a:lnTo>
                  <a:lnTo>
                    <a:pt x="594065" y="163938"/>
                  </a:lnTo>
                  <a:lnTo>
                    <a:pt x="599670" y="161606"/>
                  </a:lnTo>
                  <a:lnTo>
                    <a:pt x="605274" y="159299"/>
                  </a:lnTo>
                  <a:lnTo>
                    <a:pt x="610878" y="157019"/>
                  </a:lnTo>
                  <a:lnTo>
                    <a:pt x="616483" y="154764"/>
                  </a:lnTo>
                  <a:lnTo>
                    <a:pt x="622087" y="152535"/>
                  </a:lnTo>
                  <a:lnTo>
                    <a:pt x="627692" y="150331"/>
                  </a:lnTo>
                  <a:lnTo>
                    <a:pt x="633296" y="148152"/>
                  </a:lnTo>
                  <a:lnTo>
                    <a:pt x="638900" y="145998"/>
                  </a:lnTo>
                  <a:lnTo>
                    <a:pt x="644505" y="143868"/>
                  </a:lnTo>
                  <a:lnTo>
                    <a:pt x="650109" y="141763"/>
                  </a:lnTo>
                  <a:lnTo>
                    <a:pt x="655713" y="139682"/>
                  </a:lnTo>
                  <a:lnTo>
                    <a:pt x="661318" y="137624"/>
                  </a:lnTo>
                  <a:lnTo>
                    <a:pt x="666922" y="135590"/>
                  </a:lnTo>
                  <a:lnTo>
                    <a:pt x="672527" y="133580"/>
                  </a:lnTo>
                  <a:lnTo>
                    <a:pt x="678131" y="131593"/>
                  </a:lnTo>
                  <a:lnTo>
                    <a:pt x="683735" y="129628"/>
                  </a:lnTo>
                  <a:lnTo>
                    <a:pt x="689340" y="127687"/>
                  </a:lnTo>
                  <a:lnTo>
                    <a:pt x="694944" y="125768"/>
                  </a:lnTo>
                  <a:lnTo>
                    <a:pt x="700549" y="123871"/>
                  </a:lnTo>
                  <a:lnTo>
                    <a:pt x="706153" y="121997"/>
                  </a:lnTo>
                  <a:lnTo>
                    <a:pt x="711757" y="120145"/>
                  </a:lnTo>
                  <a:lnTo>
                    <a:pt x="717362" y="118314"/>
                  </a:lnTo>
                  <a:lnTo>
                    <a:pt x="722966" y="116505"/>
                  </a:lnTo>
                  <a:lnTo>
                    <a:pt x="728571" y="114718"/>
                  </a:lnTo>
                  <a:lnTo>
                    <a:pt x="734175" y="112951"/>
                  </a:lnTo>
                  <a:lnTo>
                    <a:pt x="739779" y="111206"/>
                  </a:lnTo>
                  <a:lnTo>
                    <a:pt x="745384" y="109481"/>
                  </a:lnTo>
                  <a:lnTo>
                    <a:pt x="750988" y="107777"/>
                  </a:lnTo>
                  <a:lnTo>
                    <a:pt x="756593" y="106094"/>
                  </a:lnTo>
                  <a:lnTo>
                    <a:pt x="762197" y="104431"/>
                  </a:lnTo>
                  <a:lnTo>
                    <a:pt x="767801" y="102788"/>
                  </a:lnTo>
                  <a:lnTo>
                    <a:pt x="773406" y="101164"/>
                  </a:lnTo>
                  <a:lnTo>
                    <a:pt x="779010" y="99561"/>
                  </a:lnTo>
                  <a:lnTo>
                    <a:pt x="784615" y="97977"/>
                  </a:lnTo>
                  <a:lnTo>
                    <a:pt x="790219" y="96413"/>
                  </a:lnTo>
                  <a:lnTo>
                    <a:pt x="795823" y="94867"/>
                  </a:lnTo>
                  <a:lnTo>
                    <a:pt x="801428" y="93341"/>
                  </a:lnTo>
                  <a:lnTo>
                    <a:pt x="807032" y="91834"/>
                  </a:lnTo>
                  <a:lnTo>
                    <a:pt x="812636" y="90345"/>
                  </a:lnTo>
                  <a:lnTo>
                    <a:pt x="818241" y="88875"/>
                  </a:lnTo>
                  <a:lnTo>
                    <a:pt x="823845" y="87423"/>
                  </a:lnTo>
                  <a:lnTo>
                    <a:pt x="829450" y="85990"/>
                  </a:lnTo>
                  <a:lnTo>
                    <a:pt x="835054" y="84574"/>
                  </a:lnTo>
                  <a:lnTo>
                    <a:pt x="840658" y="83176"/>
                  </a:lnTo>
                  <a:lnTo>
                    <a:pt x="846263" y="81796"/>
                  </a:lnTo>
                  <a:lnTo>
                    <a:pt x="851867" y="80434"/>
                  </a:lnTo>
                  <a:lnTo>
                    <a:pt x="857472" y="79089"/>
                  </a:lnTo>
                  <a:lnTo>
                    <a:pt x="863076" y="77761"/>
                  </a:lnTo>
                  <a:lnTo>
                    <a:pt x="868680" y="76450"/>
                  </a:lnTo>
                  <a:lnTo>
                    <a:pt x="874285" y="75156"/>
                  </a:lnTo>
                  <a:lnTo>
                    <a:pt x="879889" y="73879"/>
                  </a:lnTo>
                  <a:lnTo>
                    <a:pt x="885494" y="72618"/>
                  </a:lnTo>
                  <a:lnTo>
                    <a:pt x="891098" y="71373"/>
                  </a:lnTo>
                  <a:lnTo>
                    <a:pt x="896702" y="70145"/>
                  </a:lnTo>
                  <a:lnTo>
                    <a:pt x="902307" y="68933"/>
                  </a:lnTo>
                  <a:lnTo>
                    <a:pt x="907911" y="67737"/>
                  </a:lnTo>
                  <a:lnTo>
                    <a:pt x="913516" y="66557"/>
                  </a:lnTo>
                  <a:lnTo>
                    <a:pt x="919120" y="65392"/>
                  </a:lnTo>
                  <a:lnTo>
                    <a:pt x="924724" y="64243"/>
                  </a:lnTo>
                  <a:lnTo>
                    <a:pt x="930329" y="63109"/>
                  </a:lnTo>
                  <a:lnTo>
                    <a:pt x="935933" y="61991"/>
                  </a:lnTo>
                  <a:lnTo>
                    <a:pt x="941538" y="60887"/>
                  </a:lnTo>
                  <a:lnTo>
                    <a:pt x="947142" y="59798"/>
                  </a:lnTo>
                  <a:lnTo>
                    <a:pt x="952746" y="58724"/>
                  </a:lnTo>
                  <a:lnTo>
                    <a:pt x="958351" y="57665"/>
                  </a:lnTo>
                  <a:lnTo>
                    <a:pt x="963955" y="56620"/>
                  </a:lnTo>
                  <a:lnTo>
                    <a:pt x="969559" y="55589"/>
                  </a:lnTo>
                  <a:lnTo>
                    <a:pt x="975164" y="54573"/>
                  </a:lnTo>
                  <a:lnTo>
                    <a:pt x="980768" y="53570"/>
                  </a:lnTo>
                  <a:lnTo>
                    <a:pt x="986373" y="52582"/>
                  </a:lnTo>
                  <a:lnTo>
                    <a:pt x="991977" y="51607"/>
                  </a:lnTo>
                  <a:lnTo>
                    <a:pt x="997581" y="50646"/>
                  </a:lnTo>
                  <a:lnTo>
                    <a:pt x="1003186" y="49698"/>
                  </a:lnTo>
                  <a:lnTo>
                    <a:pt x="1008790" y="48764"/>
                  </a:lnTo>
                  <a:lnTo>
                    <a:pt x="1014395" y="47842"/>
                  </a:lnTo>
                  <a:lnTo>
                    <a:pt x="1019999" y="46934"/>
                  </a:lnTo>
                  <a:lnTo>
                    <a:pt x="1025603" y="46039"/>
                  </a:lnTo>
                  <a:lnTo>
                    <a:pt x="1031208" y="45157"/>
                  </a:lnTo>
                  <a:lnTo>
                    <a:pt x="1036812" y="44287"/>
                  </a:lnTo>
                  <a:lnTo>
                    <a:pt x="1042417" y="43430"/>
                  </a:lnTo>
                  <a:lnTo>
                    <a:pt x="1048021" y="42585"/>
                  </a:lnTo>
                  <a:lnTo>
                    <a:pt x="1053625" y="41753"/>
                  </a:lnTo>
                  <a:lnTo>
                    <a:pt x="1059230" y="40933"/>
                  </a:lnTo>
                  <a:lnTo>
                    <a:pt x="1064834" y="40125"/>
                  </a:lnTo>
                  <a:lnTo>
                    <a:pt x="1070439" y="39328"/>
                  </a:lnTo>
                  <a:lnTo>
                    <a:pt x="1076043" y="38544"/>
                  </a:lnTo>
                  <a:lnTo>
                    <a:pt x="1081647" y="37771"/>
                  </a:lnTo>
                  <a:lnTo>
                    <a:pt x="1087252" y="37010"/>
                  </a:lnTo>
                  <a:lnTo>
                    <a:pt x="1092856" y="36260"/>
                  </a:lnTo>
                  <a:lnTo>
                    <a:pt x="1098461" y="35522"/>
                  </a:lnTo>
                  <a:lnTo>
                    <a:pt x="1104065" y="34795"/>
                  </a:lnTo>
                  <a:lnTo>
                    <a:pt x="1109669" y="34079"/>
                  </a:lnTo>
                  <a:lnTo>
                    <a:pt x="1115274" y="33374"/>
                  </a:lnTo>
                  <a:lnTo>
                    <a:pt x="1120878" y="32680"/>
                  </a:lnTo>
                  <a:lnTo>
                    <a:pt x="1126482" y="31996"/>
                  </a:lnTo>
                  <a:lnTo>
                    <a:pt x="1132087" y="31323"/>
                  </a:lnTo>
                  <a:lnTo>
                    <a:pt x="1137691" y="30661"/>
                  </a:lnTo>
                  <a:lnTo>
                    <a:pt x="1143296" y="30009"/>
                  </a:lnTo>
                  <a:lnTo>
                    <a:pt x="1148900" y="29368"/>
                  </a:lnTo>
                  <a:lnTo>
                    <a:pt x="1154504" y="28737"/>
                  </a:lnTo>
                  <a:lnTo>
                    <a:pt x="1160109" y="28115"/>
                  </a:lnTo>
                  <a:lnTo>
                    <a:pt x="1165713" y="27504"/>
                  </a:lnTo>
                  <a:lnTo>
                    <a:pt x="1171318" y="26903"/>
                  </a:lnTo>
                  <a:lnTo>
                    <a:pt x="1176922" y="26312"/>
                  </a:lnTo>
                  <a:lnTo>
                    <a:pt x="1182526" y="25730"/>
                  </a:lnTo>
                  <a:lnTo>
                    <a:pt x="1188131" y="25158"/>
                  </a:lnTo>
                  <a:lnTo>
                    <a:pt x="1193735" y="24595"/>
                  </a:lnTo>
                  <a:lnTo>
                    <a:pt x="1199340" y="24042"/>
                  </a:lnTo>
                  <a:lnTo>
                    <a:pt x="1204944" y="23497"/>
                  </a:lnTo>
                  <a:lnTo>
                    <a:pt x="1210548" y="22962"/>
                  </a:lnTo>
                  <a:lnTo>
                    <a:pt x="1216153" y="22437"/>
                  </a:lnTo>
                  <a:lnTo>
                    <a:pt x="1221757" y="21920"/>
                  </a:lnTo>
                  <a:lnTo>
                    <a:pt x="1227362" y="21412"/>
                  </a:lnTo>
                  <a:lnTo>
                    <a:pt x="1232966" y="20912"/>
                  </a:lnTo>
                  <a:lnTo>
                    <a:pt x="1238570" y="20422"/>
                  </a:lnTo>
                  <a:lnTo>
                    <a:pt x="1244175" y="19939"/>
                  </a:lnTo>
                  <a:lnTo>
                    <a:pt x="1249779" y="19466"/>
                  </a:lnTo>
                  <a:lnTo>
                    <a:pt x="1255384" y="19000"/>
                  </a:lnTo>
                  <a:lnTo>
                    <a:pt x="1260988" y="18543"/>
                  </a:lnTo>
                  <a:lnTo>
                    <a:pt x="1266592" y="18094"/>
                  </a:lnTo>
                  <a:lnTo>
                    <a:pt x="1272197" y="17653"/>
                  </a:lnTo>
                  <a:lnTo>
                    <a:pt x="1277801" y="17220"/>
                  </a:lnTo>
                  <a:lnTo>
                    <a:pt x="1283406" y="16794"/>
                  </a:lnTo>
                  <a:lnTo>
                    <a:pt x="1289010" y="16377"/>
                  </a:lnTo>
                  <a:lnTo>
                    <a:pt x="1294614" y="15967"/>
                  </a:lnTo>
                  <a:lnTo>
                    <a:pt x="1300219" y="15564"/>
                  </a:lnTo>
                  <a:lnTo>
                    <a:pt x="1305823" y="15169"/>
                  </a:lnTo>
                  <a:lnTo>
                    <a:pt x="1311427" y="14781"/>
                  </a:lnTo>
                  <a:lnTo>
                    <a:pt x="1317032" y="14400"/>
                  </a:lnTo>
                  <a:lnTo>
                    <a:pt x="1322636" y="14026"/>
                  </a:lnTo>
                  <a:lnTo>
                    <a:pt x="1328241" y="13659"/>
                  </a:lnTo>
                  <a:lnTo>
                    <a:pt x="1333845" y="13299"/>
                  </a:lnTo>
                  <a:lnTo>
                    <a:pt x="1339449" y="12945"/>
                  </a:lnTo>
                  <a:lnTo>
                    <a:pt x="1345054" y="12598"/>
                  </a:lnTo>
                  <a:lnTo>
                    <a:pt x="1350658" y="12258"/>
                  </a:lnTo>
                  <a:lnTo>
                    <a:pt x="1356263" y="11923"/>
                  </a:lnTo>
                  <a:lnTo>
                    <a:pt x="1361867" y="11595"/>
                  </a:lnTo>
                  <a:lnTo>
                    <a:pt x="1367471" y="11273"/>
                  </a:lnTo>
                  <a:lnTo>
                    <a:pt x="1373076" y="10957"/>
                  </a:lnTo>
                  <a:lnTo>
                    <a:pt x="1378680" y="10646"/>
                  </a:lnTo>
                  <a:lnTo>
                    <a:pt x="1384285" y="10341"/>
                  </a:lnTo>
                  <a:lnTo>
                    <a:pt x="1389889" y="10042"/>
                  </a:lnTo>
                  <a:lnTo>
                    <a:pt x="1395493" y="9748"/>
                  </a:lnTo>
                  <a:lnTo>
                    <a:pt x="1401098" y="9459"/>
                  </a:lnTo>
                  <a:lnTo>
                    <a:pt x="1406702" y="9175"/>
                  </a:lnTo>
                  <a:lnTo>
                    <a:pt x="1412307" y="8896"/>
                  </a:lnTo>
                  <a:lnTo>
                    <a:pt x="1417911" y="8622"/>
                  </a:lnTo>
                  <a:lnTo>
                    <a:pt x="1423515" y="8352"/>
                  </a:lnTo>
                  <a:lnTo>
                    <a:pt x="1429120" y="8087"/>
                  </a:lnTo>
                  <a:lnTo>
                    <a:pt x="1434724" y="7826"/>
                  </a:lnTo>
                  <a:lnTo>
                    <a:pt x="1440329" y="7569"/>
                  </a:lnTo>
                  <a:lnTo>
                    <a:pt x="1445933" y="7316"/>
                  </a:lnTo>
                  <a:lnTo>
                    <a:pt x="1451537" y="7067"/>
                  </a:lnTo>
                  <a:lnTo>
                    <a:pt x="1457142" y="6822"/>
                  </a:lnTo>
                  <a:lnTo>
                    <a:pt x="1462746" y="6581"/>
                  </a:lnTo>
                  <a:lnTo>
                    <a:pt x="1468350" y="6343"/>
                  </a:lnTo>
                  <a:lnTo>
                    <a:pt x="1473955" y="6108"/>
                  </a:lnTo>
                  <a:lnTo>
                    <a:pt x="1479559" y="5877"/>
                  </a:lnTo>
                  <a:lnTo>
                    <a:pt x="1485164" y="5649"/>
                  </a:lnTo>
                  <a:lnTo>
                    <a:pt x="1490768" y="5424"/>
                  </a:lnTo>
                  <a:lnTo>
                    <a:pt x="1496372" y="5202"/>
                  </a:lnTo>
                  <a:lnTo>
                    <a:pt x="1501977" y="4983"/>
                  </a:lnTo>
                  <a:lnTo>
                    <a:pt x="1507581" y="4767"/>
                  </a:lnTo>
                  <a:lnTo>
                    <a:pt x="1513186" y="4555"/>
                  </a:lnTo>
                  <a:lnTo>
                    <a:pt x="1518790" y="4345"/>
                  </a:lnTo>
                  <a:lnTo>
                    <a:pt x="1524394" y="4139"/>
                  </a:lnTo>
                  <a:lnTo>
                    <a:pt x="1529999" y="3936"/>
                  </a:lnTo>
                  <a:lnTo>
                    <a:pt x="1535603" y="3736"/>
                  </a:lnTo>
                  <a:lnTo>
                    <a:pt x="1541208" y="3540"/>
                  </a:lnTo>
                  <a:lnTo>
                    <a:pt x="1546812" y="3348"/>
                  </a:lnTo>
                  <a:lnTo>
                    <a:pt x="1552416" y="3160"/>
                  </a:lnTo>
                  <a:lnTo>
                    <a:pt x="1558021" y="2976"/>
                  </a:lnTo>
                  <a:lnTo>
                    <a:pt x="1563625" y="2797"/>
                  </a:lnTo>
                  <a:lnTo>
                    <a:pt x="1569230" y="2622"/>
                  </a:lnTo>
                  <a:lnTo>
                    <a:pt x="1574834" y="2453"/>
                  </a:lnTo>
                  <a:lnTo>
                    <a:pt x="1580438" y="2289"/>
                  </a:lnTo>
                  <a:lnTo>
                    <a:pt x="1586043" y="2130"/>
                  </a:lnTo>
                  <a:lnTo>
                    <a:pt x="1591647" y="1978"/>
                  </a:lnTo>
                  <a:lnTo>
                    <a:pt x="1597252" y="1831"/>
                  </a:lnTo>
                  <a:lnTo>
                    <a:pt x="1602856" y="1692"/>
                  </a:lnTo>
                  <a:lnTo>
                    <a:pt x="1608460" y="1558"/>
                  </a:lnTo>
                  <a:lnTo>
                    <a:pt x="1614065" y="1432"/>
                  </a:lnTo>
                  <a:lnTo>
                    <a:pt x="1619669" y="1312"/>
                  </a:lnTo>
                  <a:lnTo>
                    <a:pt x="1625273" y="1199"/>
                  </a:lnTo>
                  <a:lnTo>
                    <a:pt x="1630878" y="1093"/>
                  </a:lnTo>
                  <a:lnTo>
                    <a:pt x="1636482" y="994"/>
                  </a:lnTo>
                  <a:lnTo>
                    <a:pt x="1642087" y="902"/>
                  </a:lnTo>
                  <a:lnTo>
                    <a:pt x="1647691" y="816"/>
                  </a:lnTo>
                  <a:lnTo>
                    <a:pt x="1653295" y="737"/>
                  </a:lnTo>
                  <a:lnTo>
                    <a:pt x="1658900" y="664"/>
                  </a:lnTo>
                  <a:lnTo>
                    <a:pt x="1664504" y="597"/>
                  </a:lnTo>
                  <a:lnTo>
                    <a:pt x="1670109" y="535"/>
                  </a:lnTo>
                  <a:lnTo>
                    <a:pt x="1675713" y="479"/>
                  </a:lnTo>
                  <a:lnTo>
                    <a:pt x="1681317" y="428"/>
                  </a:lnTo>
                  <a:lnTo>
                    <a:pt x="1686922" y="382"/>
                  </a:lnTo>
                  <a:lnTo>
                    <a:pt x="1692526" y="340"/>
                  </a:lnTo>
                  <a:lnTo>
                    <a:pt x="1698131" y="302"/>
                  </a:lnTo>
                  <a:lnTo>
                    <a:pt x="1703735" y="268"/>
                  </a:lnTo>
                  <a:lnTo>
                    <a:pt x="1709339" y="237"/>
                  </a:lnTo>
                  <a:lnTo>
                    <a:pt x="1714944" y="209"/>
                  </a:lnTo>
                  <a:lnTo>
                    <a:pt x="1720548" y="185"/>
                  </a:lnTo>
                  <a:lnTo>
                    <a:pt x="1726153" y="163"/>
                  </a:lnTo>
                  <a:lnTo>
                    <a:pt x="1731757" y="143"/>
                  </a:lnTo>
                  <a:lnTo>
                    <a:pt x="1737361" y="126"/>
                  </a:lnTo>
                  <a:lnTo>
                    <a:pt x="1742966" y="111"/>
                  </a:lnTo>
                  <a:lnTo>
                    <a:pt x="1748570" y="97"/>
                  </a:lnTo>
                  <a:lnTo>
                    <a:pt x="1754175" y="85"/>
                  </a:lnTo>
                  <a:lnTo>
                    <a:pt x="1759779" y="74"/>
                  </a:lnTo>
                  <a:lnTo>
                    <a:pt x="1765383" y="64"/>
                  </a:lnTo>
                  <a:lnTo>
                    <a:pt x="1770988" y="56"/>
                  </a:lnTo>
                  <a:lnTo>
                    <a:pt x="1776592" y="48"/>
                  </a:lnTo>
                  <a:lnTo>
                    <a:pt x="1782196" y="42"/>
                  </a:lnTo>
                  <a:lnTo>
                    <a:pt x="1787801" y="36"/>
                  </a:lnTo>
                  <a:lnTo>
                    <a:pt x="1793405" y="31"/>
                  </a:lnTo>
                  <a:lnTo>
                    <a:pt x="1799010" y="27"/>
                  </a:lnTo>
                  <a:lnTo>
                    <a:pt x="1804614" y="23"/>
                  </a:lnTo>
                  <a:lnTo>
                    <a:pt x="1810218" y="19"/>
                  </a:lnTo>
                  <a:lnTo>
                    <a:pt x="1815823" y="16"/>
                  </a:lnTo>
                  <a:lnTo>
                    <a:pt x="1821427" y="13"/>
                  </a:lnTo>
                  <a:lnTo>
                    <a:pt x="1827032" y="11"/>
                  </a:lnTo>
                  <a:lnTo>
                    <a:pt x="1832636" y="9"/>
                  </a:lnTo>
                  <a:lnTo>
                    <a:pt x="1838240" y="7"/>
                  </a:lnTo>
                  <a:lnTo>
                    <a:pt x="1843845" y="6"/>
                  </a:lnTo>
                  <a:lnTo>
                    <a:pt x="1849449" y="4"/>
                  </a:lnTo>
                  <a:lnTo>
                    <a:pt x="1855054" y="3"/>
                  </a:lnTo>
                  <a:lnTo>
                    <a:pt x="1860658" y="2"/>
                  </a:lnTo>
                  <a:lnTo>
                    <a:pt x="1866262" y="1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3"/>
                  </a:lnTo>
                  <a:lnTo>
                    <a:pt x="1877471" y="4"/>
                  </a:lnTo>
                  <a:lnTo>
                    <a:pt x="1871867" y="5"/>
                  </a:lnTo>
                  <a:lnTo>
                    <a:pt x="1866262" y="7"/>
                  </a:lnTo>
                  <a:lnTo>
                    <a:pt x="1860658" y="9"/>
                  </a:lnTo>
                  <a:lnTo>
                    <a:pt x="1855054" y="11"/>
                  </a:lnTo>
                  <a:lnTo>
                    <a:pt x="1849449" y="13"/>
                  </a:lnTo>
                  <a:lnTo>
                    <a:pt x="1843845" y="15"/>
                  </a:lnTo>
                  <a:lnTo>
                    <a:pt x="1838240" y="18"/>
                  </a:lnTo>
                  <a:lnTo>
                    <a:pt x="1832636" y="22"/>
                  </a:lnTo>
                  <a:lnTo>
                    <a:pt x="1827032" y="25"/>
                  </a:lnTo>
                  <a:lnTo>
                    <a:pt x="1821427" y="30"/>
                  </a:lnTo>
                  <a:lnTo>
                    <a:pt x="1815823" y="34"/>
                  </a:lnTo>
                  <a:lnTo>
                    <a:pt x="1810218" y="40"/>
                  </a:lnTo>
                  <a:lnTo>
                    <a:pt x="1804614" y="46"/>
                  </a:lnTo>
                  <a:lnTo>
                    <a:pt x="1799010" y="53"/>
                  </a:lnTo>
                  <a:lnTo>
                    <a:pt x="1793405" y="61"/>
                  </a:lnTo>
                  <a:lnTo>
                    <a:pt x="1787801" y="70"/>
                  </a:lnTo>
                  <a:lnTo>
                    <a:pt x="1782196" y="80"/>
                  </a:lnTo>
                  <a:lnTo>
                    <a:pt x="1776592" y="92"/>
                  </a:lnTo>
                  <a:lnTo>
                    <a:pt x="1770988" y="105"/>
                  </a:lnTo>
                  <a:lnTo>
                    <a:pt x="1765383" y="120"/>
                  </a:lnTo>
                  <a:lnTo>
                    <a:pt x="1759779" y="137"/>
                  </a:lnTo>
                  <a:lnTo>
                    <a:pt x="1754175" y="156"/>
                  </a:lnTo>
                  <a:lnTo>
                    <a:pt x="1748570" y="177"/>
                  </a:lnTo>
                  <a:lnTo>
                    <a:pt x="1742966" y="201"/>
                  </a:lnTo>
                  <a:lnTo>
                    <a:pt x="1737361" y="228"/>
                  </a:lnTo>
                  <a:lnTo>
                    <a:pt x="1731757" y="258"/>
                  </a:lnTo>
                  <a:lnTo>
                    <a:pt x="1726153" y="292"/>
                  </a:lnTo>
                  <a:lnTo>
                    <a:pt x="1720548" y="330"/>
                  </a:lnTo>
                  <a:lnTo>
                    <a:pt x="1714944" y="372"/>
                  </a:lnTo>
                  <a:lnTo>
                    <a:pt x="1709339" y="419"/>
                  </a:lnTo>
                  <a:lnTo>
                    <a:pt x="1703735" y="472"/>
                  </a:lnTo>
                  <a:lnTo>
                    <a:pt x="1698131" y="530"/>
                  </a:lnTo>
                  <a:lnTo>
                    <a:pt x="1692526" y="594"/>
                  </a:lnTo>
                  <a:lnTo>
                    <a:pt x="1686922" y="666"/>
                  </a:lnTo>
                  <a:lnTo>
                    <a:pt x="1681317" y="744"/>
                  </a:lnTo>
                  <a:lnTo>
                    <a:pt x="1675713" y="830"/>
                  </a:lnTo>
                  <a:lnTo>
                    <a:pt x="1670109" y="925"/>
                  </a:lnTo>
                  <a:lnTo>
                    <a:pt x="1664504" y="1028"/>
                  </a:lnTo>
                  <a:lnTo>
                    <a:pt x="1658900" y="1141"/>
                  </a:lnTo>
                  <a:lnTo>
                    <a:pt x="1653295" y="1263"/>
                  </a:lnTo>
                  <a:lnTo>
                    <a:pt x="1647691" y="1395"/>
                  </a:lnTo>
                  <a:lnTo>
                    <a:pt x="1642087" y="1537"/>
                  </a:lnTo>
                  <a:lnTo>
                    <a:pt x="1636482" y="1690"/>
                  </a:lnTo>
                  <a:lnTo>
                    <a:pt x="1630878" y="1853"/>
                  </a:lnTo>
                  <a:lnTo>
                    <a:pt x="1625273" y="2027"/>
                  </a:lnTo>
                  <a:lnTo>
                    <a:pt x="1619669" y="2212"/>
                  </a:lnTo>
                  <a:lnTo>
                    <a:pt x="1614065" y="2408"/>
                  </a:lnTo>
                  <a:lnTo>
                    <a:pt x="1608460" y="2614"/>
                  </a:lnTo>
                  <a:lnTo>
                    <a:pt x="1602856" y="2830"/>
                  </a:lnTo>
                  <a:lnTo>
                    <a:pt x="1597252" y="3057"/>
                  </a:lnTo>
                  <a:lnTo>
                    <a:pt x="1591647" y="3293"/>
                  </a:lnTo>
                  <a:lnTo>
                    <a:pt x="1586043" y="3538"/>
                  </a:lnTo>
                  <a:lnTo>
                    <a:pt x="1580438" y="3792"/>
                  </a:lnTo>
                  <a:lnTo>
                    <a:pt x="1574834" y="4054"/>
                  </a:lnTo>
                  <a:lnTo>
                    <a:pt x="1569230" y="4323"/>
                  </a:lnTo>
                  <a:lnTo>
                    <a:pt x="1563625" y="4600"/>
                  </a:lnTo>
                  <a:lnTo>
                    <a:pt x="1558021" y="4884"/>
                  </a:lnTo>
                  <a:lnTo>
                    <a:pt x="1552416" y="5173"/>
                  </a:lnTo>
                  <a:lnTo>
                    <a:pt x="1546812" y="5468"/>
                  </a:lnTo>
                  <a:lnTo>
                    <a:pt x="1541208" y="5768"/>
                  </a:lnTo>
                  <a:lnTo>
                    <a:pt x="1535603" y="6074"/>
                  </a:lnTo>
                  <a:lnTo>
                    <a:pt x="1529999" y="6383"/>
                  </a:lnTo>
                  <a:lnTo>
                    <a:pt x="1524394" y="6697"/>
                  </a:lnTo>
                  <a:lnTo>
                    <a:pt x="1518790" y="7015"/>
                  </a:lnTo>
                  <a:lnTo>
                    <a:pt x="1513186" y="7336"/>
                  </a:lnTo>
                  <a:lnTo>
                    <a:pt x="1507581" y="7661"/>
                  </a:lnTo>
                  <a:lnTo>
                    <a:pt x="1501977" y="7989"/>
                  </a:lnTo>
                  <a:lnTo>
                    <a:pt x="1496372" y="8321"/>
                  </a:lnTo>
                  <a:lnTo>
                    <a:pt x="1490768" y="8657"/>
                  </a:lnTo>
                  <a:lnTo>
                    <a:pt x="1485164" y="8996"/>
                  </a:lnTo>
                  <a:lnTo>
                    <a:pt x="1479559" y="9338"/>
                  </a:lnTo>
                  <a:lnTo>
                    <a:pt x="1473955" y="9684"/>
                  </a:lnTo>
                  <a:lnTo>
                    <a:pt x="1468350" y="10033"/>
                  </a:lnTo>
                  <a:lnTo>
                    <a:pt x="1462746" y="10387"/>
                  </a:lnTo>
                  <a:lnTo>
                    <a:pt x="1457142" y="10745"/>
                  </a:lnTo>
                  <a:lnTo>
                    <a:pt x="1451537" y="11106"/>
                  </a:lnTo>
                  <a:lnTo>
                    <a:pt x="1445933" y="11472"/>
                  </a:lnTo>
                  <a:lnTo>
                    <a:pt x="1440329" y="11843"/>
                  </a:lnTo>
                  <a:lnTo>
                    <a:pt x="1434724" y="12218"/>
                  </a:lnTo>
                  <a:lnTo>
                    <a:pt x="1429120" y="12598"/>
                  </a:lnTo>
                  <a:lnTo>
                    <a:pt x="1423515" y="12984"/>
                  </a:lnTo>
                  <a:lnTo>
                    <a:pt x="1417911" y="13374"/>
                  </a:lnTo>
                  <a:lnTo>
                    <a:pt x="1412307" y="13770"/>
                  </a:lnTo>
                  <a:lnTo>
                    <a:pt x="1406702" y="14172"/>
                  </a:lnTo>
                  <a:lnTo>
                    <a:pt x="1401098" y="14580"/>
                  </a:lnTo>
                  <a:lnTo>
                    <a:pt x="1395493" y="14994"/>
                  </a:lnTo>
                  <a:lnTo>
                    <a:pt x="1389889" y="15414"/>
                  </a:lnTo>
                  <a:lnTo>
                    <a:pt x="1384285" y="15841"/>
                  </a:lnTo>
                  <a:lnTo>
                    <a:pt x="1378680" y="16274"/>
                  </a:lnTo>
                  <a:lnTo>
                    <a:pt x="1373076" y="16714"/>
                  </a:lnTo>
                  <a:lnTo>
                    <a:pt x="1367471" y="17161"/>
                  </a:lnTo>
                  <a:lnTo>
                    <a:pt x="1361867" y="17615"/>
                  </a:lnTo>
                  <a:lnTo>
                    <a:pt x="1356263" y="18077"/>
                  </a:lnTo>
                  <a:lnTo>
                    <a:pt x="1350658" y="18546"/>
                  </a:lnTo>
                  <a:lnTo>
                    <a:pt x="1345054" y="19022"/>
                  </a:lnTo>
                  <a:lnTo>
                    <a:pt x="1339449" y="19507"/>
                  </a:lnTo>
                  <a:lnTo>
                    <a:pt x="1333845" y="19999"/>
                  </a:lnTo>
                  <a:lnTo>
                    <a:pt x="1328241" y="20500"/>
                  </a:lnTo>
                  <a:lnTo>
                    <a:pt x="1322636" y="21009"/>
                  </a:lnTo>
                  <a:lnTo>
                    <a:pt x="1317032" y="21526"/>
                  </a:lnTo>
                  <a:lnTo>
                    <a:pt x="1311427" y="22051"/>
                  </a:lnTo>
                  <a:lnTo>
                    <a:pt x="1305823" y="22586"/>
                  </a:lnTo>
                  <a:lnTo>
                    <a:pt x="1300219" y="23129"/>
                  </a:lnTo>
                  <a:lnTo>
                    <a:pt x="1294614" y="23680"/>
                  </a:lnTo>
                  <a:lnTo>
                    <a:pt x="1289010" y="24241"/>
                  </a:lnTo>
                  <a:lnTo>
                    <a:pt x="1283406" y="24811"/>
                  </a:lnTo>
                  <a:lnTo>
                    <a:pt x="1277801" y="25390"/>
                  </a:lnTo>
                  <a:lnTo>
                    <a:pt x="1272197" y="25979"/>
                  </a:lnTo>
                  <a:lnTo>
                    <a:pt x="1266592" y="26577"/>
                  </a:lnTo>
                  <a:lnTo>
                    <a:pt x="1260988" y="27184"/>
                  </a:lnTo>
                  <a:lnTo>
                    <a:pt x="1255384" y="27802"/>
                  </a:lnTo>
                  <a:lnTo>
                    <a:pt x="1249779" y="28429"/>
                  </a:lnTo>
                  <a:lnTo>
                    <a:pt x="1244175" y="29066"/>
                  </a:lnTo>
                  <a:lnTo>
                    <a:pt x="1238570" y="29713"/>
                  </a:lnTo>
                  <a:lnTo>
                    <a:pt x="1232966" y="30369"/>
                  </a:lnTo>
                  <a:lnTo>
                    <a:pt x="1227362" y="31037"/>
                  </a:lnTo>
                  <a:lnTo>
                    <a:pt x="1221757" y="31714"/>
                  </a:lnTo>
                  <a:lnTo>
                    <a:pt x="1216153" y="32402"/>
                  </a:lnTo>
                  <a:lnTo>
                    <a:pt x="1210548" y="33100"/>
                  </a:lnTo>
                  <a:lnTo>
                    <a:pt x="1204944" y="33809"/>
                  </a:lnTo>
                  <a:lnTo>
                    <a:pt x="1199340" y="34529"/>
                  </a:lnTo>
                  <a:lnTo>
                    <a:pt x="1193735" y="35260"/>
                  </a:lnTo>
                  <a:lnTo>
                    <a:pt x="1188131" y="36001"/>
                  </a:lnTo>
                  <a:lnTo>
                    <a:pt x="1182526" y="36753"/>
                  </a:lnTo>
                  <a:lnTo>
                    <a:pt x="1176922" y="37517"/>
                  </a:lnTo>
                  <a:lnTo>
                    <a:pt x="1171318" y="38291"/>
                  </a:lnTo>
                  <a:lnTo>
                    <a:pt x="1165713" y="39077"/>
                  </a:lnTo>
                  <a:lnTo>
                    <a:pt x="1160109" y="39875"/>
                  </a:lnTo>
                  <a:lnTo>
                    <a:pt x="1154504" y="40683"/>
                  </a:lnTo>
                  <a:lnTo>
                    <a:pt x="1148900" y="41504"/>
                  </a:lnTo>
                  <a:lnTo>
                    <a:pt x="1143296" y="42336"/>
                  </a:lnTo>
                  <a:lnTo>
                    <a:pt x="1137691" y="43180"/>
                  </a:lnTo>
                  <a:lnTo>
                    <a:pt x="1132087" y="44036"/>
                  </a:lnTo>
                  <a:lnTo>
                    <a:pt x="1126482" y="44904"/>
                  </a:lnTo>
                  <a:lnTo>
                    <a:pt x="1120878" y="45783"/>
                  </a:lnTo>
                  <a:lnTo>
                    <a:pt x="1115274" y="46676"/>
                  </a:lnTo>
                  <a:lnTo>
                    <a:pt x="1109669" y="47580"/>
                  </a:lnTo>
                  <a:lnTo>
                    <a:pt x="1104065" y="48497"/>
                  </a:lnTo>
                  <a:lnTo>
                    <a:pt x="1098461" y="49426"/>
                  </a:lnTo>
                  <a:lnTo>
                    <a:pt x="1092856" y="50368"/>
                  </a:lnTo>
                  <a:lnTo>
                    <a:pt x="1087252" y="51323"/>
                  </a:lnTo>
                  <a:lnTo>
                    <a:pt x="1081647" y="52291"/>
                  </a:lnTo>
                  <a:lnTo>
                    <a:pt x="1076043" y="53271"/>
                  </a:lnTo>
                  <a:lnTo>
                    <a:pt x="1070439" y="54265"/>
                  </a:lnTo>
                  <a:lnTo>
                    <a:pt x="1064834" y="55272"/>
                  </a:lnTo>
                  <a:lnTo>
                    <a:pt x="1059230" y="56292"/>
                  </a:lnTo>
                  <a:lnTo>
                    <a:pt x="1053625" y="57325"/>
                  </a:lnTo>
                  <a:lnTo>
                    <a:pt x="1048021" y="58372"/>
                  </a:lnTo>
                  <a:lnTo>
                    <a:pt x="1042417" y="59433"/>
                  </a:lnTo>
                  <a:lnTo>
                    <a:pt x="1036812" y="60508"/>
                  </a:lnTo>
                  <a:lnTo>
                    <a:pt x="1031208" y="61596"/>
                  </a:lnTo>
                  <a:lnTo>
                    <a:pt x="1025603" y="62698"/>
                  </a:lnTo>
                  <a:lnTo>
                    <a:pt x="1019999" y="63815"/>
                  </a:lnTo>
                  <a:lnTo>
                    <a:pt x="1014395" y="64946"/>
                  </a:lnTo>
                  <a:lnTo>
                    <a:pt x="1008790" y="66091"/>
                  </a:lnTo>
                  <a:lnTo>
                    <a:pt x="1003186" y="67250"/>
                  </a:lnTo>
                  <a:lnTo>
                    <a:pt x="997581" y="68425"/>
                  </a:lnTo>
                  <a:lnTo>
                    <a:pt x="991977" y="69613"/>
                  </a:lnTo>
                  <a:lnTo>
                    <a:pt x="986373" y="70817"/>
                  </a:lnTo>
                  <a:lnTo>
                    <a:pt x="980768" y="72036"/>
                  </a:lnTo>
                  <a:lnTo>
                    <a:pt x="975164" y="73270"/>
                  </a:lnTo>
                  <a:lnTo>
                    <a:pt x="969559" y="74519"/>
                  </a:lnTo>
                  <a:lnTo>
                    <a:pt x="963955" y="75784"/>
                  </a:lnTo>
                  <a:lnTo>
                    <a:pt x="958351" y="77064"/>
                  </a:lnTo>
                  <a:lnTo>
                    <a:pt x="952746" y="78359"/>
                  </a:lnTo>
                  <a:lnTo>
                    <a:pt x="947142" y="79671"/>
                  </a:lnTo>
                  <a:lnTo>
                    <a:pt x="941538" y="80998"/>
                  </a:lnTo>
                  <a:lnTo>
                    <a:pt x="935933" y="82342"/>
                  </a:lnTo>
                  <a:lnTo>
                    <a:pt x="930329" y="83701"/>
                  </a:lnTo>
                  <a:lnTo>
                    <a:pt x="924724" y="85077"/>
                  </a:lnTo>
                  <a:lnTo>
                    <a:pt x="919120" y="86470"/>
                  </a:lnTo>
                  <a:lnTo>
                    <a:pt x="913516" y="87879"/>
                  </a:lnTo>
                  <a:lnTo>
                    <a:pt x="907911" y="89304"/>
                  </a:lnTo>
                  <a:lnTo>
                    <a:pt x="902307" y="90747"/>
                  </a:lnTo>
                  <a:lnTo>
                    <a:pt x="896702" y="92207"/>
                  </a:lnTo>
                  <a:lnTo>
                    <a:pt x="891098" y="93683"/>
                  </a:lnTo>
                  <a:lnTo>
                    <a:pt x="885494" y="95177"/>
                  </a:lnTo>
                  <a:lnTo>
                    <a:pt x="879889" y="96689"/>
                  </a:lnTo>
                  <a:lnTo>
                    <a:pt x="874285" y="98218"/>
                  </a:lnTo>
                  <a:lnTo>
                    <a:pt x="868680" y="99765"/>
                  </a:lnTo>
                  <a:lnTo>
                    <a:pt x="863076" y="101329"/>
                  </a:lnTo>
                  <a:lnTo>
                    <a:pt x="857472" y="102912"/>
                  </a:lnTo>
                  <a:lnTo>
                    <a:pt x="851867" y="104513"/>
                  </a:lnTo>
                  <a:lnTo>
                    <a:pt x="846263" y="106132"/>
                  </a:lnTo>
                  <a:lnTo>
                    <a:pt x="840658" y="107769"/>
                  </a:lnTo>
                  <a:lnTo>
                    <a:pt x="835054" y="109425"/>
                  </a:lnTo>
                  <a:lnTo>
                    <a:pt x="829450" y="111100"/>
                  </a:lnTo>
                  <a:lnTo>
                    <a:pt x="823845" y="112794"/>
                  </a:lnTo>
                  <a:lnTo>
                    <a:pt x="818241" y="114506"/>
                  </a:lnTo>
                  <a:lnTo>
                    <a:pt x="812636" y="116238"/>
                  </a:lnTo>
                  <a:lnTo>
                    <a:pt x="807032" y="117989"/>
                  </a:lnTo>
                  <a:lnTo>
                    <a:pt x="801428" y="119760"/>
                  </a:lnTo>
                  <a:lnTo>
                    <a:pt x="795823" y="121550"/>
                  </a:lnTo>
                  <a:lnTo>
                    <a:pt x="790219" y="123360"/>
                  </a:lnTo>
                  <a:lnTo>
                    <a:pt x="784615" y="125189"/>
                  </a:lnTo>
                  <a:lnTo>
                    <a:pt x="779010" y="127039"/>
                  </a:lnTo>
                  <a:lnTo>
                    <a:pt x="773406" y="128909"/>
                  </a:lnTo>
                  <a:lnTo>
                    <a:pt x="767801" y="130800"/>
                  </a:lnTo>
                  <a:lnTo>
                    <a:pt x="762197" y="132711"/>
                  </a:lnTo>
                  <a:lnTo>
                    <a:pt x="756593" y="134642"/>
                  </a:lnTo>
                  <a:lnTo>
                    <a:pt x="750988" y="136594"/>
                  </a:lnTo>
                  <a:lnTo>
                    <a:pt x="745384" y="138567"/>
                  </a:lnTo>
                  <a:lnTo>
                    <a:pt x="739779" y="140562"/>
                  </a:lnTo>
                  <a:lnTo>
                    <a:pt x="734175" y="142577"/>
                  </a:lnTo>
                  <a:lnTo>
                    <a:pt x="728571" y="144614"/>
                  </a:lnTo>
                  <a:lnTo>
                    <a:pt x="722966" y="146673"/>
                  </a:lnTo>
                  <a:lnTo>
                    <a:pt x="717362" y="148753"/>
                  </a:lnTo>
                  <a:lnTo>
                    <a:pt x="711757" y="150855"/>
                  </a:lnTo>
                  <a:lnTo>
                    <a:pt x="706153" y="152979"/>
                  </a:lnTo>
                  <a:lnTo>
                    <a:pt x="700549" y="155125"/>
                  </a:lnTo>
                  <a:lnTo>
                    <a:pt x="694944" y="157293"/>
                  </a:lnTo>
                  <a:lnTo>
                    <a:pt x="689340" y="159484"/>
                  </a:lnTo>
                  <a:lnTo>
                    <a:pt x="683735" y="161698"/>
                  </a:lnTo>
                  <a:lnTo>
                    <a:pt x="678131" y="163934"/>
                  </a:lnTo>
                  <a:lnTo>
                    <a:pt x="672527" y="166193"/>
                  </a:lnTo>
                  <a:lnTo>
                    <a:pt x="666922" y="168475"/>
                  </a:lnTo>
                  <a:lnTo>
                    <a:pt x="661318" y="170781"/>
                  </a:lnTo>
                  <a:lnTo>
                    <a:pt x="655713" y="173110"/>
                  </a:lnTo>
                  <a:lnTo>
                    <a:pt x="650109" y="175462"/>
                  </a:lnTo>
                  <a:lnTo>
                    <a:pt x="644505" y="177839"/>
                  </a:lnTo>
                  <a:lnTo>
                    <a:pt x="638900" y="180239"/>
                  </a:lnTo>
                  <a:lnTo>
                    <a:pt x="633296" y="182663"/>
                  </a:lnTo>
                  <a:lnTo>
                    <a:pt x="627692" y="185112"/>
                  </a:lnTo>
                  <a:lnTo>
                    <a:pt x="622087" y="187585"/>
                  </a:lnTo>
                  <a:lnTo>
                    <a:pt x="616483" y="190082"/>
                  </a:lnTo>
                  <a:lnTo>
                    <a:pt x="610878" y="192605"/>
                  </a:lnTo>
                  <a:lnTo>
                    <a:pt x="605274" y="195152"/>
                  </a:lnTo>
                  <a:lnTo>
                    <a:pt x="599670" y="197724"/>
                  </a:lnTo>
                  <a:lnTo>
                    <a:pt x="594065" y="200322"/>
                  </a:lnTo>
                  <a:lnTo>
                    <a:pt x="588461" y="202946"/>
                  </a:lnTo>
                  <a:lnTo>
                    <a:pt x="582856" y="205595"/>
                  </a:lnTo>
                  <a:lnTo>
                    <a:pt x="577252" y="208269"/>
                  </a:lnTo>
                  <a:lnTo>
                    <a:pt x="571648" y="210970"/>
                  </a:lnTo>
                  <a:lnTo>
                    <a:pt x="566043" y="213698"/>
                  </a:lnTo>
                  <a:lnTo>
                    <a:pt x="560439" y="216452"/>
                  </a:lnTo>
                  <a:lnTo>
                    <a:pt x="554834" y="219232"/>
                  </a:lnTo>
                  <a:lnTo>
                    <a:pt x="549230" y="222040"/>
                  </a:lnTo>
                  <a:lnTo>
                    <a:pt x="543626" y="224874"/>
                  </a:lnTo>
                  <a:lnTo>
                    <a:pt x="538021" y="227736"/>
                  </a:lnTo>
                  <a:lnTo>
                    <a:pt x="532417" y="230626"/>
                  </a:lnTo>
                  <a:lnTo>
                    <a:pt x="526812" y="233543"/>
                  </a:lnTo>
                  <a:lnTo>
                    <a:pt x="521208" y="236489"/>
                  </a:lnTo>
                  <a:lnTo>
                    <a:pt x="515604" y="239463"/>
                  </a:lnTo>
                  <a:lnTo>
                    <a:pt x="509999" y="242465"/>
                  </a:lnTo>
                  <a:lnTo>
                    <a:pt x="504395" y="245497"/>
                  </a:lnTo>
                  <a:lnTo>
                    <a:pt x="498790" y="248557"/>
                  </a:lnTo>
                  <a:lnTo>
                    <a:pt x="493186" y="251647"/>
                  </a:lnTo>
                  <a:lnTo>
                    <a:pt x="487582" y="254766"/>
                  </a:lnTo>
                  <a:lnTo>
                    <a:pt x="481977" y="257916"/>
                  </a:lnTo>
                  <a:lnTo>
                    <a:pt x="476373" y="261095"/>
                  </a:lnTo>
                  <a:lnTo>
                    <a:pt x="470769" y="264305"/>
                  </a:lnTo>
                  <a:lnTo>
                    <a:pt x="465164" y="267546"/>
                  </a:lnTo>
                  <a:lnTo>
                    <a:pt x="459560" y="270818"/>
                  </a:lnTo>
                  <a:lnTo>
                    <a:pt x="453955" y="274121"/>
                  </a:lnTo>
                  <a:lnTo>
                    <a:pt x="448351" y="277456"/>
                  </a:lnTo>
                  <a:lnTo>
                    <a:pt x="442747" y="280823"/>
                  </a:lnTo>
                  <a:lnTo>
                    <a:pt x="437142" y="284223"/>
                  </a:lnTo>
                  <a:lnTo>
                    <a:pt x="431538" y="287655"/>
                  </a:lnTo>
                  <a:lnTo>
                    <a:pt x="425933" y="291120"/>
                  </a:lnTo>
                  <a:lnTo>
                    <a:pt x="420329" y="294618"/>
                  </a:lnTo>
                  <a:lnTo>
                    <a:pt x="414725" y="298150"/>
                  </a:lnTo>
                  <a:lnTo>
                    <a:pt x="409120" y="301716"/>
                  </a:lnTo>
                  <a:lnTo>
                    <a:pt x="403516" y="305317"/>
                  </a:lnTo>
                  <a:lnTo>
                    <a:pt x="397911" y="308952"/>
                  </a:lnTo>
                  <a:lnTo>
                    <a:pt x="392307" y="312622"/>
                  </a:lnTo>
                  <a:lnTo>
                    <a:pt x="386703" y="316328"/>
                  </a:lnTo>
                  <a:lnTo>
                    <a:pt x="381098" y="320070"/>
                  </a:lnTo>
                  <a:lnTo>
                    <a:pt x="375494" y="323847"/>
                  </a:lnTo>
                  <a:lnTo>
                    <a:pt x="369889" y="327661"/>
                  </a:lnTo>
                  <a:lnTo>
                    <a:pt x="364285" y="331512"/>
                  </a:lnTo>
                  <a:lnTo>
                    <a:pt x="358681" y="335400"/>
                  </a:lnTo>
                  <a:lnTo>
                    <a:pt x="353076" y="339325"/>
                  </a:lnTo>
                  <a:lnTo>
                    <a:pt x="347472" y="343289"/>
                  </a:lnTo>
                  <a:lnTo>
                    <a:pt x="341867" y="347290"/>
                  </a:lnTo>
                  <a:lnTo>
                    <a:pt x="336263" y="351329"/>
                  </a:lnTo>
                  <a:lnTo>
                    <a:pt x="330659" y="355408"/>
                  </a:lnTo>
                  <a:lnTo>
                    <a:pt x="325054" y="359525"/>
                  </a:lnTo>
                  <a:lnTo>
                    <a:pt x="319450" y="363681"/>
                  </a:lnTo>
                  <a:lnTo>
                    <a:pt x="313846" y="367876"/>
                  </a:lnTo>
                  <a:lnTo>
                    <a:pt x="308241" y="372111"/>
                  </a:lnTo>
                  <a:lnTo>
                    <a:pt x="302637" y="376386"/>
                  </a:lnTo>
                  <a:lnTo>
                    <a:pt x="297032" y="380700"/>
                  </a:lnTo>
                  <a:lnTo>
                    <a:pt x="291428" y="385055"/>
                  </a:lnTo>
                  <a:lnTo>
                    <a:pt x="285824" y="389449"/>
                  </a:lnTo>
                  <a:lnTo>
                    <a:pt x="280219" y="393883"/>
                  </a:lnTo>
                  <a:lnTo>
                    <a:pt x="274615" y="398357"/>
                  </a:lnTo>
                  <a:lnTo>
                    <a:pt x="269010" y="402871"/>
                  </a:lnTo>
                  <a:lnTo>
                    <a:pt x="263406" y="407424"/>
                  </a:lnTo>
                  <a:lnTo>
                    <a:pt x="257802" y="412017"/>
                  </a:lnTo>
                  <a:lnTo>
                    <a:pt x="252197" y="416648"/>
                  </a:lnTo>
                  <a:lnTo>
                    <a:pt x="246593" y="421319"/>
                  </a:lnTo>
                  <a:lnTo>
                    <a:pt x="240988" y="426028"/>
                  </a:lnTo>
                  <a:lnTo>
                    <a:pt x="235384" y="430775"/>
                  </a:lnTo>
                  <a:lnTo>
                    <a:pt x="229780" y="435559"/>
                  </a:lnTo>
                  <a:lnTo>
                    <a:pt x="224175" y="440380"/>
                  </a:lnTo>
                  <a:lnTo>
                    <a:pt x="218571" y="445236"/>
                  </a:lnTo>
                  <a:lnTo>
                    <a:pt x="212966" y="450128"/>
                  </a:lnTo>
                  <a:lnTo>
                    <a:pt x="207362" y="455054"/>
                  </a:lnTo>
                  <a:lnTo>
                    <a:pt x="201758" y="460012"/>
                  </a:lnTo>
                  <a:lnTo>
                    <a:pt x="196153" y="465003"/>
                  </a:lnTo>
                  <a:lnTo>
                    <a:pt x="190549" y="470024"/>
                  </a:lnTo>
                  <a:lnTo>
                    <a:pt x="184944" y="475074"/>
                  </a:lnTo>
                  <a:lnTo>
                    <a:pt x="179340" y="480152"/>
                  </a:lnTo>
                  <a:lnTo>
                    <a:pt x="173736" y="485255"/>
                  </a:lnTo>
                  <a:lnTo>
                    <a:pt x="168131" y="490383"/>
                  </a:lnTo>
                  <a:lnTo>
                    <a:pt x="162527" y="495534"/>
                  </a:lnTo>
                  <a:lnTo>
                    <a:pt x="156923" y="500704"/>
                  </a:lnTo>
                  <a:lnTo>
                    <a:pt x="151318" y="505893"/>
                  </a:lnTo>
                  <a:lnTo>
                    <a:pt x="145714" y="511098"/>
                  </a:lnTo>
                  <a:lnTo>
                    <a:pt x="140109" y="516316"/>
                  </a:lnTo>
                  <a:lnTo>
                    <a:pt x="134505" y="521545"/>
                  </a:lnTo>
                  <a:lnTo>
                    <a:pt x="128901" y="526782"/>
                  </a:lnTo>
                  <a:lnTo>
                    <a:pt x="123296" y="532025"/>
                  </a:lnTo>
                  <a:lnTo>
                    <a:pt x="117692" y="537271"/>
                  </a:lnTo>
                  <a:lnTo>
                    <a:pt x="112087" y="542516"/>
                  </a:lnTo>
                  <a:lnTo>
                    <a:pt x="106483" y="547758"/>
                  </a:lnTo>
                  <a:lnTo>
                    <a:pt x="100879" y="552993"/>
                  </a:lnTo>
                  <a:lnTo>
                    <a:pt x="95274" y="558218"/>
                  </a:lnTo>
                  <a:lnTo>
                    <a:pt x="89670" y="563430"/>
                  </a:lnTo>
                  <a:lnTo>
                    <a:pt x="84065" y="568625"/>
                  </a:lnTo>
                  <a:lnTo>
                    <a:pt x="78461" y="573800"/>
                  </a:lnTo>
                  <a:lnTo>
                    <a:pt x="72857" y="578952"/>
                  </a:lnTo>
                  <a:lnTo>
                    <a:pt x="67252" y="584076"/>
                  </a:lnTo>
                  <a:lnTo>
                    <a:pt x="61648" y="589169"/>
                  </a:lnTo>
                  <a:lnTo>
                    <a:pt x="56043" y="594227"/>
                  </a:lnTo>
                  <a:lnTo>
                    <a:pt x="50439" y="599248"/>
                  </a:lnTo>
                  <a:lnTo>
                    <a:pt x="44835" y="604226"/>
                  </a:lnTo>
                  <a:lnTo>
                    <a:pt x="39230" y="609160"/>
                  </a:lnTo>
                  <a:lnTo>
                    <a:pt x="33626" y="614044"/>
                  </a:lnTo>
                  <a:lnTo>
                    <a:pt x="28021" y="618876"/>
                  </a:lnTo>
                  <a:lnTo>
                    <a:pt x="22417" y="623653"/>
                  </a:lnTo>
                  <a:lnTo>
                    <a:pt x="16813" y="628370"/>
                  </a:lnTo>
                  <a:lnTo>
                    <a:pt x="11208" y="633025"/>
                  </a:lnTo>
                  <a:lnTo>
                    <a:pt x="5604" y="637615"/>
                  </a:lnTo>
                  <a:lnTo>
                    <a:pt x="0" y="642137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596816" y="1848656"/>
              <a:ext cx="1883076" cy="613483"/>
            </a:xfrm>
            <a:custGeom>
              <a:avLst/>
              <a:pathLst>
                <a:path w="1883076" h="613483">
                  <a:moveTo>
                    <a:pt x="0" y="613483"/>
                  </a:moveTo>
                  <a:lnTo>
                    <a:pt x="5604" y="608343"/>
                  </a:lnTo>
                  <a:lnTo>
                    <a:pt x="11208" y="603137"/>
                  </a:lnTo>
                  <a:lnTo>
                    <a:pt x="16813" y="597871"/>
                  </a:lnTo>
                  <a:lnTo>
                    <a:pt x="22417" y="592546"/>
                  </a:lnTo>
                  <a:lnTo>
                    <a:pt x="28021" y="587169"/>
                  </a:lnTo>
                  <a:lnTo>
                    <a:pt x="33626" y="581742"/>
                  </a:lnTo>
                  <a:lnTo>
                    <a:pt x="39230" y="576269"/>
                  </a:lnTo>
                  <a:lnTo>
                    <a:pt x="44835" y="570756"/>
                  </a:lnTo>
                  <a:lnTo>
                    <a:pt x="50439" y="565205"/>
                  </a:lnTo>
                  <a:lnTo>
                    <a:pt x="56043" y="559622"/>
                  </a:lnTo>
                  <a:lnTo>
                    <a:pt x="61648" y="554010"/>
                  </a:lnTo>
                  <a:lnTo>
                    <a:pt x="67252" y="548375"/>
                  </a:lnTo>
                  <a:lnTo>
                    <a:pt x="72857" y="542719"/>
                  </a:lnTo>
                  <a:lnTo>
                    <a:pt x="78461" y="537047"/>
                  </a:lnTo>
                  <a:lnTo>
                    <a:pt x="84065" y="531363"/>
                  </a:lnTo>
                  <a:lnTo>
                    <a:pt x="89670" y="525672"/>
                  </a:lnTo>
                  <a:lnTo>
                    <a:pt x="95274" y="519976"/>
                  </a:lnTo>
                  <a:lnTo>
                    <a:pt x="100879" y="514281"/>
                  </a:lnTo>
                  <a:lnTo>
                    <a:pt x="106483" y="508589"/>
                  </a:lnTo>
                  <a:lnTo>
                    <a:pt x="112087" y="502905"/>
                  </a:lnTo>
                  <a:lnTo>
                    <a:pt x="117692" y="497231"/>
                  </a:lnTo>
                  <a:lnTo>
                    <a:pt x="123296" y="491571"/>
                  </a:lnTo>
                  <a:lnTo>
                    <a:pt x="128901" y="485929"/>
                  </a:lnTo>
                  <a:lnTo>
                    <a:pt x="134505" y="480308"/>
                  </a:lnTo>
                  <a:lnTo>
                    <a:pt x="140109" y="474709"/>
                  </a:lnTo>
                  <a:lnTo>
                    <a:pt x="145714" y="469137"/>
                  </a:lnTo>
                  <a:lnTo>
                    <a:pt x="151318" y="463593"/>
                  </a:lnTo>
                  <a:lnTo>
                    <a:pt x="156923" y="458081"/>
                  </a:lnTo>
                  <a:lnTo>
                    <a:pt x="162527" y="452602"/>
                  </a:lnTo>
                  <a:lnTo>
                    <a:pt x="168131" y="447159"/>
                  </a:lnTo>
                  <a:lnTo>
                    <a:pt x="173736" y="441754"/>
                  </a:lnTo>
                  <a:lnTo>
                    <a:pt x="179340" y="436387"/>
                  </a:lnTo>
                  <a:lnTo>
                    <a:pt x="184944" y="431062"/>
                  </a:lnTo>
                  <a:lnTo>
                    <a:pt x="190549" y="425780"/>
                  </a:lnTo>
                  <a:lnTo>
                    <a:pt x="196153" y="420542"/>
                  </a:lnTo>
                  <a:lnTo>
                    <a:pt x="201758" y="415349"/>
                  </a:lnTo>
                  <a:lnTo>
                    <a:pt x="207362" y="410203"/>
                  </a:lnTo>
                  <a:lnTo>
                    <a:pt x="212966" y="405103"/>
                  </a:lnTo>
                  <a:lnTo>
                    <a:pt x="218571" y="400053"/>
                  </a:lnTo>
                  <a:lnTo>
                    <a:pt x="224175" y="395051"/>
                  </a:lnTo>
                  <a:lnTo>
                    <a:pt x="229780" y="390099"/>
                  </a:lnTo>
                  <a:lnTo>
                    <a:pt x="235384" y="385197"/>
                  </a:lnTo>
                  <a:lnTo>
                    <a:pt x="240988" y="380346"/>
                  </a:lnTo>
                  <a:lnTo>
                    <a:pt x="246593" y="375545"/>
                  </a:lnTo>
                  <a:lnTo>
                    <a:pt x="252197" y="370796"/>
                  </a:lnTo>
                  <a:lnTo>
                    <a:pt x="257802" y="366098"/>
                  </a:lnTo>
                  <a:lnTo>
                    <a:pt x="263406" y="361452"/>
                  </a:lnTo>
                  <a:lnTo>
                    <a:pt x="269010" y="356857"/>
                  </a:lnTo>
                  <a:lnTo>
                    <a:pt x="274615" y="352313"/>
                  </a:lnTo>
                  <a:lnTo>
                    <a:pt x="280219" y="347820"/>
                  </a:lnTo>
                  <a:lnTo>
                    <a:pt x="285824" y="343379"/>
                  </a:lnTo>
                  <a:lnTo>
                    <a:pt x="291428" y="338988"/>
                  </a:lnTo>
                  <a:lnTo>
                    <a:pt x="297032" y="334648"/>
                  </a:lnTo>
                  <a:lnTo>
                    <a:pt x="302637" y="330357"/>
                  </a:lnTo>
                  <a:lnTo>
                    <a:pt x="308241" y="326117"/>
                  </a:lnTo>
                  <a:lnTo>
                    <a:pt x="313846" y="321926"/>
                  </a:lnTo>
                  <a:lnTo>
                    <a:pt x="319450" y="317784"/>
                  </a:lnTo>
                  <a:lnTo>
                    <a:pt x="325054" y="313690"/>
                  </a:lnTo>
                  <a:lnTo>
                    <a:pt x="330659" y="309644"/>
                  </a:lnTo>
                  <a:lnTo>
                    <a:pt x="336263" y="305646"/>
                  </a:lnTo>
                  <a:lnTo>
                    <a:pt x="341867" y="301695"/>
                  </a:lnTo>
                  <a:lnTo>
                    <a:pt x="347472" y="297790"/>
                  </a:lnTo>
                  <a:lnTo>
                    <a:pt x="353076" y="293931"/>
                  </a:lnTo>
                  <a:lnTo>
                    <a:pt x="358681" y="290118"/>
                  </a:lnTo>
                  <a:lnTo>
                    <a:pt x="364285" y="286349"/>
                  </a:lnTo>
                  <a:lnTo>
                    <a:pt x="369889" y="282624"/>
                  </a:lnTo>
                  <a:lnTo>
                    <a:pt x="375494" y="278943"/>
                  </a:lnTo>
                  <a:lnTo>
                    <a:pt x="381098" y="275305"/>
                  </a:lnTo>
                  <a:lnTo>
                    <a:pt x="386703" y="271710"/>
                  </a:lnTo>
                  <a:lnTo>
                    <a:pt x="392307" y="268156"/>
                  </a:lnTo>
                  <a:lnTo>
                    <a:pt x="397911" y="264644"/>
                  </a:lnTo>
                  <a:lnTo>
                    <a:pt x="403516" y="261173"/>
                  </a:lnTo>
                  <a:lnTo>
                    <a:pt x="409120" y="257742"/>
                  </a:lnTo>
                  <a:lnTo>
                    <a:pt x="414725" y="254350"/>
                  </a:lnTo>
                  <a:lnTo>
                    <a:pt x="420329" y="250998"/>
                  </a:lnTo>
                  <a:lnTo>
                    <a:pt x="425933" y="247684"/>
                  </a:lnTo>
                  <a:lnTo>
                    <a:pt x="431538" y="244408"/>
                  </a:lnTo>
                  <a:lnTo>
                    <a:pt x="437142" y="241170"/>
                  </a:lnTo>
                  <a:lnTo>
                    <a:pt x="442747" y="237969"/>
                  </a:lnTo>
                  <a:lnTo>
                    <a:pt x="448351" y="234805"/>
                  </a:lnTo>
                  <a:lnTo>
                    <a:pt x="453955" y="231676"/>
                  </a:lnTo>
                  <a:lnTo>
                    <a:pt x="459560" y="228583"/>
                  </a:lnTo>
                  <a:lnTo>
                    <a:pt x="465164" y="225525"/>
                  </a:lnTo>
                  <a:lnTo>
                    <a:pt x="470769" y="222502"/>
                  </a:lnTo>
                  <a:lnTo>
                    <a:pt x="476373" y="219513"/>
                  </a:lnTo>
                  <a:lnTo>
                    <a:pt x="481977" y="216558"/>
                  </a:lnTo>
                  <a:lnTo>
                    <a:pt x="487582" y="213636"/>
                  </a:lnTo>
                  <a:lnTo>
                    <a:pt x="493186" y="210747"/>
                  </a:lnTo>
                  <a:lnTo>
                    <a:pt x="498790" y="207890"/>
                  </a:lnTo>
                  <a:lnTo>
                    <a:pt x="504395" y="205065"/>
                  </a:lnTo>
                  <a:lnTo>
                    <a:pt x="509999" y="202272"/>
                  </a:lnTo>
                  <a:lnTo>
                    <a:pt x="515604" y="199511"/>
                  </a:lnTo>
                  <a:lnTo>
                    <a:pt x="521208" y="196780"/>
                  </a:lnTo>
                  <a:lnTo>
                    <a:pt x="526812" y="194080"/>
                  </a:lnTo>
                  <a:lnTo>
                    <a:pt x="532417" y="191410"/>
                  </a:lnTo>
                  <a:lnTo>
                    <a:pt x="538021" y="188770"/>
                  </a:lnTo>
                  <a:lnTo>
                    <a:pt x="543626" y="186159"/>
                  </a:lnTo>
                  <a:lnTo>
                    <a:pt x="549230" y="183578"/>
                  </a:lnTo>
                  <a:lnTo>
                    <a:pt x="554834" y="181025"/>
                  </a:lnTo>
                  <a:lnTo>
                    <a:pt x="560439" y="178501"/>
                  </a:lnTo>
                  <a:lnTo>
                    <a:pt x="566043" y="176005"/>
                  </a:lnTo>
                  <a:lnTo>
                    <a:pt x="571648" y="173537"/>
                  </a:lnTo>
                  <a:lnTo>
                    <a:pt x="577252" y="171097"/>
                  </a:lnTo>
                  <a:lnTo>
                    <a:pt x="582856" y="168684"/>
                  </a:lnTo>
                  <a:lnTo>
                    <a:pt x="588461" y="166298"/>
                  </a:lnTo>
                  <a:lnTo>
                    <a:pt x="594065" y="163939"/>
                  </a:lnTo>
                  <a:lnTo>
                    <a:pt x="599670" y="161606"/>
                  </a:lnTo>
                  <a:lnTo>
                    <a:pt x="605274" y="159300"/>
                  </a:lnTo>
                  <a:lnTo>
                    <a:pt x="610878" y="157020"/>
                  </a:lnTo>
                  <a:lnTo>
                    <a:pt x="616483" y="154765"/>
                  </a:lnTo>
                  <a:lnTo>
                    <a:pt x="622087" y="152536"/>
                  </a:lnTo>
                  <a:lnTo>
                    <a:pt x="627692" y="150332"/>
                  </a:lnTo>
                  <a:lnTo>
                    <a:pt x="633296" y="148153"/>
                  </a:lnTo>
                  <a:lnTo>
                    <a:pt x="638900" y="145999"/>
                  </a:lnTo>
                  <a:lnTo>
                    <a:pt x="644505" y="143869"/>
                  </a:lnTo>
                  <a:lnTo>
                    <a:pt x="650109" y="141764"/>
                  </a:lnTo>
                  <a:lnTo>
                    <a:pt x="655713" y="139682"/>
                  </a:lnTo>
                  <a:lnTo>
                    <a:pt x="661318" y="137625"/>
                  </a:lnTo>
                  <a:lnTo>
                    <a:pt x="666922" y="135591"/>
                  </a:lnTo>
                  <a:lnTo>
                    <a:pt x="672527" y="133581"/>
                  </a:lnTo>
                  <a:lnTo>
                    <a:pt x="678131" y="131593"/>
                  </a:lnTo>
                  <a:lnTo>
                    <a:pt x="683735" y="129629"/>
                  </a:lnTo>
                  <a:lnTo>
                    <a:pt x="689340" y="127688"/>
                  </a:lnTo>
                  <a:lnTo>
                    <a:pt x="694944" y="125769"/>
                  </a:lnTo>
                  <a:lnTo>
                    <a:pt x="700549" y="123872"/>
                  </a:lnTo>
                  <a:lnTo>
                    <a:pt x="706153" y="121998"/>
                  </a:lnTo>
                  <a:lnTo>
                    <a:pt x="711757" y="120145"/>
                  </a:lnTo>
                  <a:lnTo>
                    <a:pt x="717362" y="118315"/>
                  </a:lnTo>
                  <a:lnTo>
                    <a:pt x="722966" y="116506"/>
                  </a:lnTo>
                  <a:lnTo>
                    <a:pt x="728571" y="114718"/>
                  </a:lnTo>
                  <a:lnTo>
                    <a:pt x="734175" y="112952"/>
                  </a:lnTo>
                  <a:lnTo>
                    <a:pt x="739779" y="111206"/>
                  </a:lnTo>
                  <a:lnTo>
                    <a:pt x="745384" y="109482"/>
                  </a:lnTo>
                  <a:lnTo>
                    <a:pt x="750988" y="107778"/>
                  </a:lnTo>
                  <a:lnTo>
                    <a:pt x="756593" y="106094"/>
                  </a:lnTo>
                  <a:lnTo>
                    <a:pt x="762197" y="104431"/>
                  </a:lnTo>
                  <a:lnTo>
                    <a:pt x="767801" y="102788"/>
                  </a:lnTo>
                  <a:lnTo>
                    <a:pt x="773406" y="101165"/>
                  </a:lnTo>
                  <a:lnTo>
                    <a:pt x="779010" y="99562"/>
                  </a:lnTo>
                  <a:lnTo>
                    <a:pt x="784615" y="97978"/>
                  </a:lnTo>
                  <a:lnTo>
                    <a:pt x="790219" y="96413"/>
                  </a:lnTo>
                  <a:lnTo>
                    <a:pt x="795823" y="94868"/>
                  </a:lnTo>
                  <a:lnTo>
                    <a:pt x="801428" y="93342"/>
                  </a:lnTo>
                  <a:lnTo>
                    <a:pt x="807032" y="91834"/>
                  </a:lnTo>
                  <a:lnTo>
                    <a:pt x="812636" y="90346"/>
                  </a:lnTo>
                  <a:lnTo>
                    <a:pt x="818241" y="88876"/>
                  </a:lnTo>
                  <a:lnTo>
                    <a:pt x="823845" y="87424"/>
                  </a:lnTo>
                  <a:lnTo>
                    <a:pt x="829450" y="85990"/>
                  </a:lnTo>
                  <a:lnTo>
                    <a:pt x="835054" y="84575"/>
                  </a:lnTo>
                  <a:lnTo>
                    <a:pt x="840658" y="83177"/>
                  </a:lnTo>
                  <a:lnTo>
                    <a:pt x="846263" y="81797"/>
                  </a:lnTo>
                  <a:lnTo>
                    <a:pt x="851867" y="80434"/>
                  </a:lnTo>
                  <a:lnTo>
                    <a:pt x="857472" y="79089"/>
                  </a:lnTo>
                  <a:lnTo>
                    <a:pt x="863076" y="77761"/>
                  </a:lnTo>
                  <a:lnTo>
                    <a:pt x="868680" y="76450"/>
                  </a:lnTo>
                  <a:lnTo>
                    <a:pt x="874285" y="75156"/>
                  </a:lnTo>
                  <a:lnTo>
                    <a:pt x="879889" y="73879"/>
                  </a:lnTo>
                  <a:lnTo>
                    <a:pt x="885494" y="72618"/>
                  </a:lnTo>
                  <a:lnTo>
                    <a:pt x="891098" y="71374"/>
                  </a:lnTo>
                  <a:lnTo>
                    <a:pt x="896702" y="70146"/>
                  </a:lnTo>
                  <a:lnTo>
                    <a:pt x="902307" y="68934"/>
                  </a:lnTo>
                  <a:lnTo>
                    <a:pt x="907911" y="67738"/>
                  </a:lnTo>
                  <a:lnTo>
                    <a:pt x="913516" y="66558"/>
                  </a:lnTo>
                  <a:lnTo>
                    <a:pt x="919120" y="65393"/>
                  </a:lnTo>
                  <a:lnTo>
                    <a:pt x="924724" y="64244"/>
                  </a:lnTo>
                  <a:lnTo>
                    <a:pt x="930329" y="63110"/>
                  </a:lnTo>
                  <a:lnTo>
                    <a:pt x="935933" y="61991"/>
                  </a:lnTo>
                  <a:lnTo>
                    <a:pt x="941538" y="60888"/>
                  </a:lnTo>
                  <a:lnTo>
                    <a:pt x="947142" y="59799"/>
                  </a:lnTo>
                  <a:lnTo>
                    <a:pt x="952746" y="58725"/>
                  </a:lnTo>
                  <a:lnTo>
                    <a:pt x="958351" y="57666"/>
                  </a:lnTo>
                  <a:lnTo>
                    <a:pt x="963955" y="56621"/>
                  </a:lnTo>
                  <a:lnTo>
                    <a:pt x="969559" y="55590"/>
                  </a:lnTo>
                  <a:lnTo>
                    <a:pt x="975164" y="54573"/>
                  </a:lnTo>
                  <a:lnTo>
                    <a:pt x="980768" y="53571"/>
                  </a:lnTo>
                  <a:lnTo>
                    <a:pt x="986373" y="52582"/>
                  </a:lnTo>
                  <a:lnTo>
                    <a:pt x="991977" y="51608"/>
                  </a:lnTo>
                  <a:lnTo>
                    <a:pt x="997581" y="50646"/>
                  </a:lnTo>
                  <a:lnTo>
                    <a:pt x="1003186" y="49699"/>
                  </a:lnTo>
                  <a:lnTo>
                    <a:pt x="1008790" y="48764"/>
                  </a:lnTo>
                  <a:lnTo>
                    <a:pt x="1014395" y="47843"/>
                  </a:lnTo>
                  <a:lnTo>
                    <a:pt x="1019999" y="46935"/>
                  </a:lnTo>
                  <a:lnTo>
                    <a:pt x="1025603" y="46040"/>
                  </a:lnTo>
                  <a:lnTo>
                    <a:pt x="1031208" y="45157"/>
                  </a:lnTo>
                  <a:lnTo>
                    <a:pt x="1036812" y="44288"/>
                  </a:lnTo>
                  <a:lnTo>
                    <a:pt x="1042417" y="43431"/>
                  </a:lnTo>
                  <a:lnTo>
                    <a:pt x="1048021" y="42586"/>
                  </a:lnTo>
                  <a:lnTo>
                    <a:pt x="1053625" y="41754"/>
                  </a:lnTo>
                  <a:lnTo>
                    <a:pt x="1059230" y="40933"/>
                  </a:lnTo>
                  <a:lnTo>
                    <a:pt x="1064834" y="40125"/>
                  </a:lnTo>
                  <a:lnTo>
                    <a:pt x="1070439" y="39329"/>
                  </a:lnTo>
                  <a:lnTo>
                    <a:pt x="1076043" y="38545"/>
                  </a:lnTo>
                  <a:lnTo>
                    <a:pt x="1081647" y="37772"/>
                  </a:lnTo>
                  <a:lnTo>
                    <a:pt x="1087252" y="37011"/>
                  </a:lnTo>
                  <a:lnTo>
                    <a:pt x="1092856" y="36261"/>
                  </a:lnTo>
                  <a:lnTo>
                    <a:pt x="1098461" y="35523"/>
                  </a:lnTo>
                  <a:lnTo>
                    <a:pt x="1104065" y="34795"/>
                  </a:lnTo>
                  <a:lnTo>
                    <a:pt x="1109669" y="34079"/>
                  </a:lnTo>
                  <a:lnTo>
                    <a:pt x="1115274" y="33374"/>
                  </a:lnTo>
                  <a:lnTo>
                    <a:pt x="1120878" y="32680"/>
                  </a:lnTo>
                  <a:lnTo>
                    <a:pt x="1126482" y="31997"/>
                  </a:lnTo>
                  <a:lnTo>
                    <a:pt x="1132087" y="31324"/>
                  </a:lnTo>
                  <a:lnTo>
                    <a:pt x="1137691" y="30662"/>
                  </a:lnTo>
                  <a:lnTo>
                    <a:pt x="1143296" y="30010"/>
                  </a:lnTo>
                  <a:lnTo>
                    <a:pt x="1148900" y="29369"/>
                  </a:lnTo>
                  <a:lnTo>
                    <a:pt x="1154504" y="28737"/>
                  </a:lnTo>
                  <a:lnTo>
                    <a:pt x="1160109" y="28116"/>
                  </a:lnTo>
                  <a:lnTo>
                    <a:pt x="1165713" y="27505"/>
                  </a:lnTo>
                  <a:lnTo>
                    <a:pt x="1171318" y="26904"/>
                  </a:lnTo>
                  <a:lnTo>
                    <a:pt x="1176922" y="26312"/>
                  </a:lnTo>
                  <a:lnTo>
                    <a:pt x="1182526" y="25730"/>
                  </a:lnTo>
                  <a:lnTo>
                    <a:pt x="1188131" y="25158"/>
                  </a:lnTo>
                  <a:lnTo>
                    <a:pt x="1193735" y="24596"/>
                  </a:lnTo>
                  <a:lnTo>
                    <a:pt x="1199340" y="24042"/>
                  </a:lnTo>
                  <a:lnTo>
                    <a:pt x="1204944" y="23498"/>
                  </a:lnTo>
                  <a:lnTo>
                    <a:pt x="1210548" y="22963"/>
                  </a:lnTo>
                  <a:lnTo>
                    <a:pt x="1216153" y="22437"/>
                  </a:lnTo>
                  <a:lnTo>
                    <a:pt x="1221757" y="21920"/>
                  </a:lnTo>
                  <a:lnTo>
                    <a:pt x="1227362" y="21412"/>
                  </a:lnTo>
                  <a:lnTo>
                    <a:pt x="1232966" y="20913"/>
                  </a:lnTo>
                  <a:lnTo>
                    <a:pt x="1238570" y="20422"/>
                  </a:lnTo>
                  <a:lnTo>
                    <a:pt x="1244175" y="19940"/>
                  </a:lnTo>
                  <a:lnTo>
                    <a:pt x="1249779" y="19466"/>
                  </a:lnTo>
                  <a:lnTo>
                    <a:pt x="1255384" y="19001"/>
                  </a:lnTo>
                  <a:lnTo>
                    <a:pt x="1260988" y="18544"/>
                  </a:lnTo>
                  <a:lnTo>
                    <a:pt x="1266592" y="18095"/>
                  </a:lnTo>
                  <a:lnTo>
                    <a:pt x="1272197" y="17654"/>
                  </a:lnTo>
                  <a:lnTo>
                    <a:pt x="1277801" y="17220"/>
                  </a:lnTo>
                  <a:lnTo>
                    <a:pt x="1283406" y="16795"/>
                  </a:lnTo>
                  <a:lnTo>
                    <a:pt x="1289010" y="16377"/>
                  </a:lnTo>
                  <a:lnTo>
                    <a:pt x="1294614" y="15967"/>
                  </a:lnTo>
                  <a:lnTo>
                    <a:pt x="1300219" y="15565"/>
                  </a:lnTo>
                  <a:lnTo>
                    <a:pt x="1305823" y="15169"/>
                  </a:lnTo>
                  <a:lnTo>
                    <a:pt x="1311427" y="14781"/>
                  </a:lnTo>
                  <a:lnTo>
                    <a:pt x="1317032" y="14401"/>
                  </a:lnTo>
                  <a:lnTo>
                    <a:pt x="1322636" y="14027"/>
                  </a:lnTo>
                  <a:lnTo>
                    <a:pt x="1328241" y="13660"/>
                  </a:lnTo>
                  <a:lnTo>
                    <a:pt x="1333845" y="13300"/>
                  </a:lnTo>
                  <a:lnTo>
                    <a:pt x="1339449" y="12946"/>
                  </a:lnTo>
                  <a:lnTo>
                    <a:pt x="1345054" y="12599"/>
                  </a:lnTo>
                  <a:lnTo>
                    <a:pt x="1350658" y="12258"/>
                  </a:lnTo>
                  <a:lnTo>
                    <a:pt x="1356263" y="11924"/>
                  </a:lnTo>
                  <a:lnTo>
                    <a:pt x="1361867" y="11596"/>
                  </a:lnTo>
                  <a:lnTo>
                    <a:pt x="1367471" y="11274"/>
                  </a:lnTo>
                  <a:lnTo>
                    <a:pt x="1373076" y="10957"/>
                  </a:lnTo>
                  <a:lnTo>
                    <a:pt x="1378680" y="10647"/>
                  </a:lnTo>
                  <a:lnTo>
                    <a:pt x="1384285" y="10342"/>
                  </a:lnTo>
                  <a:lnTo>
                    <a:pt x="1389889" y="10042"/>
                  </a:lnTo>
                  <a:lnTo>
                    <a:pt x="1395493" y="9748"/>
                  </a:lnTo>
                  <a:lnTo>
                    <a:pt x="1401098" y="9459"/>
                  </a:lnTo>
                  <a:lnTo>
                    <a:pt x="1406702" y="9175"/>
                  </a:lnTo>
                  <a:lnTo>
                    <a:pt x="1412307" y="8896"/>
                  </a:lnTo>
                  <a:lnTo>
                    <a:pt x="1417911" y="8622"/>
                  </a:lnTo>
                  <a:lnTo>
                    <a:pt x="1423515" y="8352"/>
                  </a:lnTo>
                  <a:lnTo>
                    <a:pt x="1429120" y="8087"/>
                  </a:lnTo>
                  <a:lnTo>
                    <a:pt x="1434724" y="7826"/>
                  </a:lnTo>
                  <a:lnTo>
                    <a:pt x="1440329" y="7570"/>
                  </a:lnTo>
                  <a:lnTo>
                    <a:pt x="1445933" y="7317"/>
                  </a:lnTo>
                  <a:lnTo>
                    <a:pt x="1451537" y="7068"/>
                  </a:lnTo>
                  <a:lnTo>
                    <a:pt x="1457142" y="6823"/>
                  </a:lnTo>
                  <a:lnTo>
                    <a:pt x="1462746" y="6581"/>
                  </a:lnTo>
                  <a:lnTo>
                    <a:pt x="1468350" y="6343"/>
                  </a:lnTo>
                  <a:lnTo>
                    <a:pt x="1473955" y="6109"/>
                  </a:lnTo>
                  <a:lnTo>
                    <a:pt x="1479559" y="5877"/>
                  </a:lnTo>
                  <a:lnTo>
                    <a:pt x="1485164" y="5649"/>
                  </a:lnTo>
                  <a:lnTo>
                    <a:pt x="1490768" y="5424"/>
                  </a:lnTo>
                  <a:lnTo>
                    <a:pt x="1496372" y="5203"/>
                  </a:lnTo>
                  <a:lnTo>
                    <a:pt x="1501977" y="4984"/>
                  </a:lnTo>
                  <a:lnTo>
                    <a:pt x="1507581" y="4768"/>
                  </a:lnTo>
                  <a:lnTo>
                    <a:pt x="1513186" y="4555"/>
                  </a:lnTo>
                  <a:lnTo>
                    <a:pt x="1518790" y="4346"/>
                  </a:lnTo>
                  <a:lnTo>
                    <a:pt x="1524394" y="4140"/>
                  </a:lnTo>
                  <a:lnTo>
                    <a:pt x="1529999" y="3937"/>
                  </a:lnTo>
                  <a:lnTo>
                    <a:pt x="1535603" y="3737"/>
                  </a:lnTo>
                  <a:lnTo>
                    <a:pt x="1541208" y="3541"/>
                  </a:lnTo>
                  <a:lnTo>
                    <a:pt x="1546812" y="3349"/>
                  </a:lnTo>
                  <a:lnTo>
                    <a:pt x="1552416" y="3161"/>
                  </a:lnTo>
                  <a:lnTo>
                    <a:pt x="1558021" y="2977"/>
                  </a:lnTo>
                  <a:lnTo>
                    <a:pt x="1563625" y="2797"/>
                  </a:lnTo>
                  <a:lnTo>
                    <a:pt x="1569230" y="2623"/>
                  </a:lnTo>
                  <a:lnTo>
                    <a:pt x="1574834" y="2453"/>
                  </a:lnTo>
                  <a:lnTo>
                    <a:pt x="1580438" y="2289"/>
                  </a:lnTo>
                  <a:lnTo>
                    <a:pt x="1586043" y="2131"/>
                  </a:lnTo>
                  <a:lnTo>
                    <a:pt x="1591647" y="1978"/>
                  </a:lnTo>
                  <a:lnTo>
                    <a:pt x="1597252" y="1832"/>
                  </a:lnTo>
                  <a:lnTo>
                    <a:pt x="1602856" y="1692"/>
                  </a:lnTo>
                  <a:lnTo>
                    <a:pt x="1608460" y="1559"/>
                  </a:lnTo>
                  <a:lnTo>
                    <a:pt x="1614065" y="1432"/>
                  </a:lnTo>
                  <a:lnTo>
                    <a:pt x="1619669" y="1313"/>
                  </a:lnTo>
                  <a:lnTo>
                    <a:pt x="1625273" y="1200"/>
                  </a:lnTo>
                  <a:lnTo>
                    <a:pt x="1630878" y="1094"/>
                  </a:lnTo>
                  <a:lnTo>
                    <a:pt x="1636482" y="995"/>
                  </a:lnTo>
                  <a:lnTo>
                    <a:pt x="1642087" y="903"/>
                  </a:lnTo>
                  <a:lnTo>
                    <a:pt x="1647691" y="817"/>
                  </a:lnTo>
                  <a:lnTo>
                    <a:pt x="1653295" y="738"/>
                  </a:lnTo>
                  <a:lnTo>
                    <a:pt x="1658900" y="664"/>
                  </a:lnTo>
                  <a:lnTo>
                    <a:pt x="1664504" y="597"/>
                  </a:lnTo>
                  <a:lnTo>
                    <a:pt x="1670109" y="536"/>
                  </a:lnTo>
                  <a:lnTo>
                    <a:pt x="1675713" y="480"/>
                  </a:lnTo>
                  <a:lnTo>
                    <a:pt x="1681317" y="429"/>
                  </a:lnTo>
                  <a:lnTo>
                    <a:pt x="1686922" y="382"/>
                  </a:lnTo>
                  <a:lnTo>
                    <a:pt x="1692526" y="340"/>
                  </a:lnTo>
                  <a:lnTo>
                    <a:pt x="1698131" y="302"/>
                  </a:lnTo>
                  <a:lnTo>
                    <a:pt x="1703735" y="268"/>
                  </a:lnTo>
                  <a:lnTo>
                    <a:pt x="1709339" y="238"/>
                  </a:lnTo>
                  <a:lnTo>
                    <a:pt x="1714944" y="210"/>
                  </a:lnTo>
                  <a:lnTo>
                    <a:pt x="1720548" y="186"/>
                  </a:lnTo>
                  <a:lnTo>
                    <a:pt x="1726153" y="164"/>
                  </a:lnTo>
                  <a:lnTo>
                    <a:pt x="1731757" y="144"/>
                  </a:lnTo>
                  <a:lnTo>
                    <a:pt x="1737361" y="127"/>
                  </a:lnTo>
                  <a:lnTo>
                    <a:pt x="1742966" y="111"/>
                  </a:lnTo>
                  <a:lnTo>
                    <a:pt x="1748570" y="97"/>
                  </a:lnTo>
                  <a:lnTo>
                    <a:pt x="1754175" y="85"/>
                  </a:lnTo>
                  <a:lnTo>
                    <a:pt x="1759779" y="74"/>
                  </a:lnTo>
                  <a:lnTo>
                    <a:pt x="1765383" y="65"/>
                  </a:lnTo>
                  <a:lnTo>
                    <a:pt x="1770988" y="57"/>
                  </a:lnTo>
                  <a:lnTo>
                    <a:pt x="1776592" y="49"/>
                  </a:lnTo>
                  <a:lnTo>
                    <a:pt x="1782196" y="43"/>
                  </a:lnTo>
                  <a:lnTo>
                    <a:pt x="1787801" y="37"/>
                  </a:lnTo>
                  <a:lnTo>
                    <a:pt x="1793405" y="32"/>
                  </a:lnTo>
                  <a:lnTo>
                    <a:pt x="1799010" y="27"/>
                  </a:lnTo>
                  <a:lnTo>
                    <a:pt x="1804614" y="23"/>
                  </a:lnTo>
                  <a:lnTo>
                    <a:pt x="1810218" y="20"/>
                  </a:lnTo>
                  <a:lnTo>
                    <a:pt x="1815823" y="17"/>
                  </a:lnTo>
                  <a:lnTo>
                    <a:pt x="1821427" y="14"/>
                  </a:lnTo>
                  <a:lnTo>
                    <a:pt x="1827032" y="12"/>
                  </a:lnTo>
                  <a:lnTo>
                    <a:pt x="1832636" y="10"/>
                  </a:lnTo>
                  <a:lnTo>
                    <a:pt x="1838240" y="8"/>
                  </a:lnTo>
                  <a:lnTo>
                    <a:pt x="1843845" y="6"/>
                  </a:lnTo>
                  <a:lnTo>
                    <a:pt x="1849449" y="5"/>
                  </a:lnTo>
                  <a:lnTo>
                    <a:pt x="1855054" y="4"/>
                  </a:lnTo>
                  <a:lnTo>
                    <a:pt x="1860658" y="3"/>
                  </a:lnTo>
                  <a:lnTo>
                    <a:pt x="1866262" y="2"/>
                  </a:lnTo>
                  <a:lnTo>
                    <a:pt x="1871867" y="1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596816" y="1848661"/>
              <a:ext cx="1883076" cy="642477"/>
            </a:xfrm>
            <a:custGeom>
              <a:avLst/>
              <a:pathLst>
                <a:path w="1883076" h="642477">
                  <a:moveTo>
                    <a:pt x="0" y="642132"/>
                  </a:moveTo>
                  <a:lnTo>
                    <a:pt x="5604" y="637611"/>
                  </a:lnTo>
                  <a:lnTo>
                    <a:pt x="11208" y="633021"/>
                  </a:lnTo>
                  <a:lnTo>
                    <a:pt x="16813" y="628366"/>
                  </a:lnTo>
                  <a:lnTo>
                    <a:pt x="22417" y="623648"/>
                  </a:lnTo>
                  <a:lnTo>
                    <a:pt x="28021" y="618872"/>
                  </a:lnTo>
                  <a:lnTo>
                    <a:pt x="33626" y="614040"/>
                  </a:lnTo>
                  <a:lnTo>
                    <a:pt x="39230" y="609155"/>
                  </a:lnTo>
                  <a:lnTo>
                    <a:pt x="44835" y="604222"/>
                  </a:lnTo>
                  <a:lnTo>
                    <a:pt x="50439" y="599243"/>
                  </a:lnTo>
                  <a:lnTo>
                    <a:pt x="56043" y="594223"/>
                  </a:lnTo>
                  <a:lnTo>
                    <a:pt x="61648" y="589164"/>
                  </a:lnTo>
                  <a:lnTo>
                    <a:pt x="67252" y="584071"/>
                  </a:lnTo>
                  <a:lnTo>
                    <a:pt x="72857" y="578947"/>
                  </a:lnTo>
                  <a:lnTo>
                    <a:pt x="78461" y="573796"/>
                  </a:lnTo>
                  <a:lnTo>
                    <a:pt x="84065" y="568621"/>
                  </a:lnTo>
                  <a:lnTo>
                    <a:pt x="89670" y="563425"/>
                  </a:lnTo>
                  <a:lnTo>
                    <a:pt x="95274" y="558213"/>
                  </a:lnTo>
                  <a:lnTo>
                    <a:pt x="100879" y="552988"/>
                  </a:lnTo>
                  <a:lnTo>
                    <a:pt x="106483" y="547753"/>
                  </a:lnTo>
                  <a:lnTo>
                    <a:pt x="112087" y="542511"/>
                  </a:lnTo>
                  <a:lnTo>
                    <a:pt x="117692" y="537266"/>
                  </a:lnTo>
                  <a:lnTo>
                    <a:pt x="123296" y="532020"/>
                  </a:lnTo>
                  <a:lnTo>
                    <a:pt x="128901" y="526778"/>
                  </a:lnTo>
                  <a:lnTo>
                    <a:pt x="134505" y="521540"/>
                  </a:lnTo>
                  <a:lnTo>
                    <a:pt x="140109" y="516311"/>
                  </a:lnTo>
                  <a:lnTo>
                    <a:pt x="145714" y="511093"/>
                  </a:lnTo>
                  <a:lnTo>
                    <a:pt x="151318" y="505888"/>
                  </a:lnTo>
                  <a:lnTo>
                    <a:pt x="156923" y="500700"/>
                  </a:lnTo>
                  <a:lnTo>
                    <a:pt x="162527" y="495529"/>
                  </a:lnTo>
                  <a:lnTo>
                    <a:pt x="168131" y="490379"/>
                  </a:lnTo>
                  <a:lnTo>
                    <a:pt x="173736" y="485251"/>
                  </a:lnTo>
                  <a:lnTo>
                    <a:pt x="179340" y="480147"/>
                  </a:lnTo>
                  <a:lnTo>
                    <a:pt x="184944" y="475069"/>
                  </a:lnTo>
                  <a:lnTo>
                    <a:pt x="190549" y="470019"/>
                  </a:lnTo>
                  <a:lnTo>
                    <a:pt x="196153" y="464998"/>
                  </a:lnTo>
                  <a:lnTo>
                    <a:pt x="201758" y="460008"/>
                  </a:lnTo>
                  <a:lnTo>
                    <a:pt x="207362" y="455049"/>
                  </a:lnTo>
                  <a:lnTo>
                    <a:pt x="212966" y="450124"/>
                  </a:lnTo>
                  <a:lnTo>
                    <a:pt x="218571" y="445232"/>
                  </a:lnTo>
                  <a:lnTo>
                    <a:pt x="224175" y="440375"/>
                  </a:lnTo>
                  <a:lnTo>
                    <a:pt x="229780" y="435555"/>
                  </a:lnTo>
                  <a:lnTo>
                    <a:pt x="235384" y="430770"/>
                  </a:lnTo>
                  <a:lnTo>
                    <a:pt x="240988" y="426024"/>
                  </a:lnTo>
                  <a:lnTo>
                    <a:pt x="246593" y="421315"/>
                  </a:lnTo>
                  <a:lnTo>
                    <a:pt x="252197" y="416644"/>
                  </a:lnTo>
                  <a:lnTo>
                    <a:pt x="257802" y="412012"/>
                  </a:lnTo>
                  <a:lnTo>
                    <a:pt x="263406" y="407419"/>
                  </a:lnTo>
                  <a:lnTo>
                    <a:pt x="269010" y="402866"/>
                  </a:lnTo>
                  <a:lnTo>
                    <a:pt x="274615" y="398352"/>
                  </a:lnTo>
                  <a:lnTo>
                    <a:pt x="280219" y="393878"/>
                  </a:lnTo>
                  <a:lnTo>
                    <a:pt x="285824" y="389444"/>
                  </a:lnTo>
                  <a:lnTo>
                    <a:pt x="291428" y="385050"/>
                  </a:lnTo>
                  <a:lnTo>
                    <a:pt x="297032" y="380696"/>
                  </a:lnTo>
                  <a:lnTo>
                    <a:pt x="302637" y="376381"/>
                  </a:lnTo>
                  <a:lnTo>
                    <a:pt x="308241" y="372107"/>
                  </a:lnTo>
                  <a:lnTo>
                    <a:pt x="313846" y="367872"/>
                  </a:lnTo>
                  <a:lnTo>
                    <a:pt x="319450" y="363676"/>
                  </a:lnTo>
                  <a:lnTo>
                    <a:pt x="325054" y="359520"/>
                  </a:lnTo>
                  <a:lnTo>
                    <a:pt x="330659" y="355403"/>
                  </a:lnTo>
                  <a:lnTo>
                    <a:pt x="336263" y="351325"/>
                  </a:lnTo>
                  <a:lnTo>
                    <a:pt x="341867" y="347285"/>
                  </a:lnTo>
                  <a:lnTo>
                    <a:pt x="347472" y="343284"/>
                  </a:lnTo>
                  <a:lnTo>
                    <a:pt x="353076" y="339321"/>
                  </a:lnTo>
                  <a:lnTo>
                    <a:pt x="358681" y="335395"/>
                  </a:lnTo>
                  <a:lnTo>
                    <a:pt x="364285" y="331508"/>
                  </a:lnTo>
                  <a:lnTo>
                    <a:pt x="369889" y="327657"/>
                  </a:lnTo>
                  <a:lnTo>
                    <a:pt x="375494" y="323843"/>
                  </a:lnTo>
                  <a:lnTo>
                    <a:pt x="381098" y="320065"/>
                  </a:lnTo>
                  <a:lnTo>
                    <a:pt x="386703" y="316324"/>
                  </a:lnTo>
                  <a:lnTo>
                    <a:pt x="392307" y="312618"/>
                  </a:lnTo>
                  <a:lnTo>
                    <a:pt x="397911" y="308948"/>
                  </a:lnTo>
                  <a:lnTo>
                    <a:pt x="403516" y="305312"/>
                  </a:lnTo>
                  <a:lnTo>
                    <a:pt x="409120" y="301712"/>
                  </a:lnTo>
                  <a:lnTo>
                    <a:pt x="414725" y="298146"/>
                  </a:lnTo>
                  <a:lnTo>
                    <a:pt x="420329" y="294614"/>
                  </a:lnTo>
                  <a:lnTo>
                    <a:pt x="425933" y="291115"/>
                  </a:lnTo>
                  <a:lnTo>
                    <a:pt x="431538" y="287650"/>
                  </a:lnTo>
                  <a:lnTo>
                    <a:pt x="437142" y="284218"/>
                  </a:lnTo>
                  <a:lnTo>
                    <a:pt x="442747" y="280819"/>
                  </a:lnTo>
                  <a:lnTo>
                    <a:pt x="448351" y="277452"/>
                  </a:lnTo>
                  <a:lnTo>
                    <a:pt x="453955" y="274117"/>
                  </a:lnTo>
                  <a:lnTo>
                    <a:pt x="459560" y="270814"/>
                  </a:lnTo>
                  <a:lnTo>
                    <a:pt x="465164" y="267542"/>
                  </a:lnTo>
                  <a:lnTo>
                    <a:pt x="470769" y="264301"/>
                  </a:lnTo>
                  <a:lnTo>
                    <a:pt x="476373" y="261091"/>
                  </a:lnTo>
                  <a:lnTo>
                    <a:pt x="481977" y="257911"/>
                  </a:lnTo>
                  <a:lnTo>
                    <a:pt x="487582" y="254762"/>
                  </a:lnTo>
                  <a:lnTo>
                    <a:pt x="493186" y="251642"/>
                  </a:lnTo>
                  <a:lnTo>
                    <a:pt x="498790" y="248553"/>
                  </a:lnTo>
                  <a:lnTo>
                    <a:pt x="504395" y="245492"/>
                  </a:lnTo>
                  <a:lnTo>
                    <a:pt x="509999" y="242461"/>
                  </a:lnTo>
                  <a:lnTo>
                    <a:pt x="515604" y="239458"/>
                  </a:lnTo>
                  <a:lnTo>
                    <a:pt x="521208" y="236485"/>
                  </a:lnTo>
                  <a:lnTo>
                    <a:pt x="526812" y="233539"/>
                  </a:lnTo>
                  <a:lnTo>
                    <a:pt x="532417" y="230621"/>
                  </a:lnTo>
                  <a:lnTo>
                    <a:pt x="538021" y="227732"/>
                  </a:lnTo>
                  <a:lnTo>
                    <a:pt x="543626" y="224870"/>
                  </a:lnTo>
                  <a:lnTo>
                    <a:pt x="549230" y="222035"/>
                  </a:lnTo>
                  <a:lnTo>
                    <a:pt x="554834" y="219228"/>
                  </a:lnTo>
                  <a:lnTo>
                    <a:pt x="560439" y="216447"/>
                  </a:lnTo>
                  <a:lnTo>
                    <a:pt x="566043" y="213693"/>
                  </a:lnTo>
                  <a:lnTo>
                    <a:pt x="571648" y="210966"/>
                  </a:lnTo>
                  <a:lnTo>
                    <a:pt x="577252" y="208265"/>
                  </a:lnTo>
                  <a:lnTo>
                    <a:pt x="582856" y="205590"/>
                  </a:lnTo>
                  <a:lnTo>
                    <a:pt x="588461" y="202941"/>
                  </a:lnTo>
                  <a:lnTo>
                    <a:pt x="594065" y="200318"/>
                  </a:lnTo>
                  <a:lnTo>
                    <a:pt x="599670" y="197720"/>
                  </a:lnTo>
                  <a:lnTo>
                    <a:pt x="605274" y="195147"/>
                  </a:lnTo>
                  <a:lnTo>
                    <a:pt x="610878" y="192600"/>
                  </a:lnTo>
                  <a:lnTo>
                    <a:pt x="616483" y="190078"/>
                  </a:lnTo>
                  <a:lnTo>
                    <a:pt x="622087" y="187580"/>
                  </a:lnTo>
                  <a:lnTo>
                    <a:pt x="627692" y="185107"/>
                  </a:lnTo>
                  <a:lnTo>
                    <a:pt x="633296" y="182659"/>
                  </a:lnTo>
                  <a:lnTo>
                    <a:pt x="638900" y="180234"/>
                  </a:lnTo>
                  <a:lnTo>
                    <a:pt x="644505" y="177834"/>
                  </a:lnTo>
                  <a:lnTo>
                    <a:pt x="650109" y="175458"/>
                  </a:lnTo>
                  <a:lnTo>
                    <a:pt x="655713" y="173105"/>
                  </a:lnTo>
                  <a:lnTo>
                    <a:pt x="661318" y="170776"/>
                  </a:lnTo>
                  <a:lnTo>
                    <a:pt x="666922" y="168471"/>
                  </a:lnTo>
                  <a:lnTo>
                    <a:pt x="672527" y="166189"/>
                  </a:lnTo>
                  <a:lnTo>
                    <a:pt x="678131" y="163929"/>
                  </a:lnTo>
                  <a:lnTo>
                    <a:pt x="683735" y="161693"/>
                  </a:lnTo>
                  <a:lnTo>
                    <a:pt x="689340" y="159480"/>
                  </a:lnTo>
                  <a:lnTo>
                    <a:pt x="694944" y="157289"/>
                  </a:lnTo>
                  <a:lnTo>
                    <a:pt x="700549" y="155120"/>
                  </a:lnTo>
                  <a:lnTo>
                    <a:pt x="706153" y="152974"/>
                  </a:lnTo>
                  <a:lnTo>
                    <a:pt x="711757" y="150850"/>
                  </a:lnTo>
                  <a:lnTo>
                    <a:pt x="717362" y="148748"/>
                  </a:lnTo>
                  <a:lnTo>
                    <a:pt x="722966" y="146668"/>
                  </a:lnTo>
                  <a:lnTo>
                    <a:pt x="728571" y="144610"/>
                  </a:lnTo>
                  <a:lnTo>
                    <a:pt x="734175" y="142573"/>
                  </a:lnTo>
                  <a:lnTo>
                    <a:pt x="739779" y="140557"/>
                  </a:lnTo>
                  <a:lnTo>
                    <a:pt x="745384" y="138563"/>
                  </a:lnTo>
                  <a:lnTo>
                    <a:pt x="750988" y="136590"/>
                  </a:lnTo>
                  <a:lnTo>
                    <a:pt x="756593" y="134637"/>
                  </a:lnTo>
                  <a:lnTo>
                    <a:pt x="762197" y="132706"/>
                  </a:lnTo>
                  <a:lnTo>
                    <a:pt x="767801" y="130795"/>
                  </a:lnTo>
                  <a:lnTo>
                    <a:pt x="773406" y="128905"/>
                  </a:lnTo>
                  <a:lnTo>
                    <a:pt x="779010" y="127035"/>
                  </a:lnTo>
                  <a:lnTo>
                    <a:pt x="784615" y="125185"/>
                  </a:lnTo>
                  <a:lnTo>
                    <a:pt x="790219" y="123355"/>
                  </a:lnTo>
                  <a:lnTo>
                    <a:pt x="795823" y="121545"/>
                  </a:lnTo>
                  <a:lnTo>
                    <a:pt x="801428" y="119755"/>
                  </a:lnTo>
                  <a:lnTo>
                    <a:pt x="807032" y="117985"/>
                  </a:lnTo>
                  <a:lnTo>
                    <a:pt x="812636" y="116233"/>
                  </a:lnTo>
                  <a:lnTo>
                    <a:pt x="818241" y="114502"/>
                  </a:lnTo>
                  <a:lnTo>
                    <a:pt x="823845" y="112789"/>
                  </a:lnTo>
                  <a:lnTo>
                    <a:pt x="829450" y="111095"/>
                  </a:lnTo>
                  <a:lnTo>
                    <a:pt x="835054" y="109421"/>
                  </a:lnTo>
                  <a:lnTo>
                    <a:pt x="840658" y="107765"/>
                  </a:lnTo>
                  <a:lnTo>
                    <a:pt x="846263" y="106127"/>
                  </a:lnTo>
                  <a:lnTo>
                    <a:pt x="851867" y="104508"/>
                  </a:lnTo>
                  <a:lnTo>
                    <a:pt x="857472" y="102907"/>
                  </a:lnTo>
                  <a:lnTo>
                    <a:pt x="863076" y="101325"/>
                  </a:lnTo>
                  <a:lnTo>
                    <a:pt x="868680" y="99760"/>
                  </a:lnTo>
                  <a:lnTo>
                    <a:pt x="874285" y="98213"/>
                  </a:lnTo>
                  <a:lnTo>
                    <a:pt x="879889" y="96684"/>
                  </a:lnTo>
                  <a:lnTo>
                    <a:pt x="885494" y="95173"/>
                  </a:lnTo>
                  <a:lnTo>
                    <a:pt x="891098" y="93679"/>
                  </a:lnTo>
                  <a:lnTo>
                    <a:pt x="896702" y="92202"/>
                  </a:lnTo>
                  <a:lnTo>
                    <a:pt x="902307" y="90743"/>
                  </a:lnTo>
                  <a:lnTo>
                    <a:pt x="907911" y="89300"/>
                  </a:lnTo>
                  <a:lnTo>
                    <a:pt x="913516" y="87874"/>
                  </a:lnTo>
                  <a:lnTo>
                    <a:pt x="919120" y="86465"/>
                  </a:lnTo>
                  <a:lnTo>
                    <a:pt x="924724" y="85073"/>
                  </a:lnTo>
                  <a:lnTo>
                    <a:pt x="930329" y="83697"/>
                  </a:lnTo>
                  <a:lnTo>
                    <a:pt x="935933" y="82337"/>
                  </a:lnTo>
                  <a:lnTo>
                    <a:pt x="941538" y="80994"/>
                  </a:lnTo>
                  <a:lnTo>
                    <a:pt x="947142" y="79666"/>
                  </a:lnTo>
                  <a:lnTo>
                    <a:pt x="952746" y="78355"/>
                  </a:lnTo>
                  <a:lnTo>
                    <a:pt x="958351" y="77059"/>
                  </a:lnTo>
                  <a:lnTo>
                    <a:pt x="963955" y="75779"/>
                  </a:lnTo>
                  <a:lnTo>
                    <a:pt x="969559" y="74515"/>
                  </a:lnTo>
                  <a:lnTo>
                    <a:pt x="975164" y="73265"/>
                  </a:lnTo>
                  <a:lnTo>
                    <a:pt x="980768" y="72032"/>
                  </a:lnTo>
                  <a:lnTo>
                    <a:pt x="986373" y="70813"/>
                  </a:lnTo>
                  <a:lnTo>
                    <a:pt x="991977" y="69609"/>
                  </a:lnTo>
                  <a:lnTo>
                    <a:pt x="997581" y="68420"/>
                  </a:lnTo>
                  <a:lnTo>
                    <a:pt x="1003186" y="67246"/>
                  </a:lnTo>
                  <a:lnTo>
                    <a:pt x="1008790" y="66086"/>
                  </a:lnTo>
                  <a:lnTo>
                    <a:pt x="1014395" y="64941"/>
                  </a:lnTo>
                  <a:lnTo>
                    <a:pt x="1019999" y="63810"/>
                  </a:lnTo>
                  <a:lnTo>
                    <a:pt x="1025603" y="62694"/>
                  </a:lnTo>
                  <a:lnTo>
                    <a:pt x="1031208" y="61591"/>
                  </a:lnTo>
                  <a:lnTo>
                    <a:pt x="1036812" y="60503"/>
                  </a:lnTo>
                  <a:lnTo>
                    <a:pt x="1042417" y="59429"/>
                  </a:lnTo>
                  <a:lnTo>
                    <a:pt x="1048021" y="58368"/>
                  </a:lnTo>
                  <a:lnTo>
                    <a:pt x="1053625" y="57321"/>
                  </a:lnTo>
                  <a:lnTo>
                    <a:pt x="1059230" y="56287"/>
                  </a:lnTo>
                  <a:lnTo>
                    <a:pt x="1064834" y="55267"/>
                  </a:lnTo>
                  <a:lnTo>
                    <a:pt x="1070439" y="54260"/>
                  </a:lnTo>
                  <a:lnTo>
                    <a:pt x="1076043" y="53267"/>
                  </a:lnTo>
                  <a:lnTo>
                    <a:pt x="1081647" y="52286"/>
                  </a:lnTo>
                  <a:lnTo>
                    <a:pt x="1087252" y="51318"/>
                  </a:lnTo>
                  <a:lnTo>
                    <a:pt x="1092856" y="50364"/>
                  </a:lnTo>
                  <a:lnTo>
                    <a:pt x="1098461" y="49422"/>
                  </a:lnTo>
                  <a:lnTo>
                    <a:pt x="1104065" y="48492"/>
                  </a:lnTo>
                  <a:lnTo>
                    <a:pt x="1109669" y="47575"/>
                  </a:lnTo>
                  <a:lnTo>
                    <a:pt x="1115274" y="46671"/>
                  </a:lnTo>
                  <a:lnTo>
                    <a:pt x="1120878" y="45779"/>
                  </a:lnTo>
                  <a:lnTo>
                    <a:pt x="1126482" y="44899"/>
                  </a:lnTo>
                  <a:lnTo>
                    <a:pt x="1132087" y="44031"/>
                  </a:lnTo>
                  <a:lnTo>
                    <a:pt x="1137691" y="43175"/>
                  </a:lnTo>
                  <a:lnTo>
                    <a:pt x="1143296" y="42331"/>
                  </a:lnTo>
                  <a:lnTo>
                    <a:pt x="1148900" y="41499"/>
                  </a:lnTo>
                  <a:lnTo>
                    <a:pt x="1154504" y="40679"/>
                  </a:lnTo>
                  <a:lnTo>
                    <a:pt x="1160109" y="39870"/>
                  </a:lnTo>
                  <a:lnTo>
                    <a:pt x="1165713" y="39073"/>
                  </a:lnTo>
                  <a:lnTo>
                    <a:pt x="1171318" y="38287"/>
                  </a:lnTo>
                  <a:lnTo>
                    <a:pt x="1176922" y="37512"/>
                  </a:lnTo>
                  <a:lnTo>
                    <a:pt x="1182526" y="36749"/>
                  </a:lnTo>
                  <a:lnTo>
                    <a:pt x="1188131" y="35996"/>
                  </a:lnTo>
                  <a:lnTo>
                    <a:pt x="1193735" y="35255"/>
                  </a:lnTo>
                  <a:lnTo>
                    <a:pt x="1199340" y="34524"/>
                  </a:lnTo>
                  <a:lnTo>
                    <a:pt x="1204944" y="33805"/>
                  </a:lnTo>
                  <a:lnTo>
                    <a:pt x="1210548" y="33096"/>
                  </a:lnTo>
                  <a:lnTo>
                    <a:pt x="1216153" y="32397"/>
                  </a:lnTo>
                  <a:lnTo>
                    <a:pt x="1221757" y="31710"/>
                  </a:lnTo>
                  <a:lnTo>
                    <a:pt x="1227362" y="31032"/>
                  </a:lnTo>
                  <a:lnTo>
                    <a:pt x="1232966" y="30365"/>
                  </a:lnTo>
                  <a:lnTo>
                    <a:pt x="1238570" y="29708"/>
                  </a:lnTo>
                  <a:lnTo>
                    <a:pt x="1244175" y="29061"/>
                  </a:lnTo>
                  <a:lnTo>
                    <a:pt x="1249779" y="28424"/>
                  </a:lnTo>
                  <a:lnTo>
                    <a:pt x="1255384" y="27797"/>
                  </a:lnTo>
                  <a:lnTo>
                    <a:pt x="1260988" y="27180"/>
                  </a:lnTo>
                  <a:lnTo>
                    <a:pt x="1266592" y="26572"/>
                  </a:lnTo>
                  <a:lnTo>
                    <a:pt x="1272197" y="25974"/>
                  </a:lnTo>
                  <a:lnTo>
                    <a:pt x="1277801" y="25386"/>
                  </a:lnTo>
                  <a:lnTo>
                    <a:pt x="1283406" y="24807"/>
                  </a:lnTo>
                  <a:lnTo>
                    <a:pt x="1289010" y="24237"/>
                  </a:lnTo>
                  <a:lnTo>
                    <a:pt x="1294614" y="23676"/>
                  </a:lnTo>
                  <a:lnTo>
                    <a:pt x="1300219" y="23124"/>
                  </a:lnTo>
                  <a:lnTo>
                    <a:pt x="1305823" y="22581"/>
                  </a:lnTo>
                  <a:lnTo>
                    <a:pt x="1311427" y="22047"/>
                  </a:lnTo>
                  <a:lnTo>
                    <a:pt x="1317032" y="21521"/>
                  </a:lnTo>
                  <a:lnTo>
                    <a:pt x="1322636" y="21004"/>
                  </a:lnTo>
                  <a:lnTo>
                    <a:pt x="1328241" y="20495"/>
                  </a:lnTo>
                  <a:lnTo>
                    <a:pt x="1333845" y="19995"/>
                  </a:lnTo>
                  <a:lnTo>
                    <a:pt x="1339449" y="19502"/>
                  </a:lnTo>
                  <a:lnTo>
                    <a:pt x="1345054" y="19018"/>
                  </a:lnTo>
                  <a:lnTo>
                    <a:pt x="1350658" y="18541"/>
                  </a:lnTo>
                  <a:lnTo>
                    <a:pt x="1356263" y="18072"/>
                  </a:lnTo>
                  <a:lnTo>
                    <a:pt x="1361867" y="17611"/>
                  </a:lnTo>
                  <a:lnTo>
                    <a:pt x="1367471" y="17156"/>
                  </a:lnTo>
                  <a:lnTo>
                    <a:pt x="1373076" y="16709"/>
                  </a:lnTo>
                  <a:lnTo>
                    <a:pt x="1378680" y="16269"/>
                  </a:lnTo>
                  <a:lnTo>
                    <a:pt x="1384285" y="15836"/>
                  </a:lnTo>
                  <a:lnTo>
                    <a:pt x="1389889" y="15409"/>
                  </a:lnTo>
                  <a:lnTo>
                    <a:pt x="1395493" y="14989"/>
                  </a:lnTo>
                  <a:lnTo>
                    <a:pt x="1401098" y="14576"/>
                  </a:lnTo>
                  <a:lnTo>
                    <a:pt x="1406702" y="14168"/>
                  </a:lnTo>
                  <a:lnTo>
                    <a:pt x="1412307" y="13766"/>
                  </a:lnTo>
                  <a:lnTo>
                    <a:pt x="1417911" y="13370"/>
                  </a:lnTo>
                  <a:lnTo>
                    <a:pt x="1423515" y="12979"/>
                  </a:lnTo>
                  <a:lnTo>
                    <a:pt x="1429120" y="12594"/>
                  </a:lnTo>
                  <a:lnTo>
                    <a:pt x="1434724" y="12214"/>
                  </a:lnTo>
                  <a:lnTo>
                    <a:pt x="1440329" y="11838"/>
                  </a:lnTo>
                  <a:lnTo>
                    <a:pt x="1445933" y="11468"/>
                  </a:lnTo>
                  <a:lnTo>
                    <a:pt x="1451537" y="11102"/>
                  </a:lnTo>
                  <a:lnTo>
                    <a:pt x="1457142" y="10740"/>
                  </a:lnTo>
                  <a:lnTo>
                    <a:pt x="1462746" y="10382"/>
                  </a:lnTo>
                  <a:lnTo>
                    <a:pt x="1468350" y="10029"/>
                  </a:lnTo>
                  <a:lnTo>
                    <a:pt x="1473955" y="9679"/>
                  </a:lnTo>
                  <a:lnTo>
                    <a:pt x="1479559" y="9333"/>
                  </a:lnTo>
                  <a:lnTo>
                    <a:pt x="1485164" y="8991"/>
                  </a:lnTo>
                  <a:lnTo>
                    <a:pt x="1490768" y="8652"/>
                  </a:lnTo>
                  <a:lnTo>
                    <a:pt x="1496372" y="8317"/>
                  </a:lnTo>
                  <a:lnTo>
                    <a:pt x="1501977" y="7985"/>
                  </a:lnTo>
                  <a:lnTo>
                    <a:pt x="1507581" y="7656"/>
                  </a:lnTo>
                  <a:lnTo>
                    <a:pt x="1513186" y="7331"/>
                  </a:lnTo>
                  <a:lnTo>
                    <a:pt x="1518790" y="7010"/>
                  </a:lnTo>
                  <a:lnTo>
                    <a:pt x="1524394" y="6692"/>
                  </a:lnTo>
                  <a:lnTo>
                    <a:pt x="1529999" y="6379"/>
                  </a:lnTo>
                  <a:lnTo>
                    <a:pt x="1535603" y="6069"/>
                  </a:lnTo>
                  <a:lnTo>
                    <a:pt x="1541208" y="5764"/>
                  </a:lnTo>
                  <a:lnTo>
                    <a:pt x="1546812" y="5464"/>
                  </a:lnTo>
                  <a:lnTo>
                    <a:pt x="1552416" y="5169"/>
                  </a:lnTo>
                  <a:lnTo>
                    <a:pt x="1558021" y="4879"/>
                  </a:lnTo>
                  <a:lnTo>
                    <a:pt x="1563625" y="4596"/>
                  </a:lnTo>
                  <a:lnTo>
                    <a:pt x="1569230" y="4319"/>
                  </a:lnTo>
                  <a:lnTo>
                    <a:pt x="1574834" y="4049"/>
                  </a:lnTo>
                  <a:lnTo>
                    <a:pt x="1580438" y="3787"/>
                  </a:lnTo>
                  <a:lnTo>
                    <a:pt x="1586043" y="3533"/>
                  </a:lnTo>
                  <a:lnTo>
                    <a:pt x="1591647" y="3288"/>
                  </a:lnTo>
                  <a:lnTo>
                    <a:pt x="1597252" y="3052"/>
                  </a:lnTo>
                  <a:lnTo>
                    <a:pt x="1602856" y="2826"/>
                  </a:lnTo>
                  <a:lnTo>
                    <a:pt x="1608460" y="2609"/>
                  </a:lnTo>
                  <a:lnTo>
                    <a:pt x="1614065" y="2403"/>
                  </a:lnTo>
                  <a:lnTo>
                    <a:pt x="1619669" y="2208"/>
                  </a:lnTo>
                  <a:lnTo>
                    <a:pt x="1625273" y="2023"/>
                  </a:lnTo>
                  <a:lnTo>
                    <a:pt x="1630878" y="1849"/>
                  </a:lnTo>
                  <a:lnTo>
                    <a:pt x="1636482" y="1685"/>
                  </a:lnTo>
                  <a:lnTo>
                    <a:pt x="1642087" y="1532"/>
                  </a:lnTo>
                  <a:lnTo>
                    <a:pt x="1647691" y="1390"/>
                  </a:lnTo>
                  <a:lnTo>
                    <a:pt x="1653295" y="1258"/>
                  </a:lnTo>
                  <a:lnTo>
                    <a:pt x="1658900" y="1136"/>
                  </a:lnTo>
                  <a:lnTo>
                    <a:pt x="1664504" y="1024"/>
                  </a:lnTo>
                  <a:lnTo>
                    <a:pt x="1670109" y="920"/>
                  </a:lnTo>
                  <a:lnTo>
                    <a:pt x="1675713" y="826"/>
                  </a:lnTo>
                  <a:lnTo>
                    <a:pt x="1681317" y="740"/>
                  </a:lnTo>
                  <a:lnTo>
                    <a:pt x="1686922" y="661"/>
                  </a:lnTo>
                  <a:lnTo>
                    <a:pt x="1692526" y="590"/>
                  </a:lnTo>
                  <a:lnTo>
                    <a:pt x="1698131" y="525"/>
                  </a:lnTo>
                  <a:lnTo>
                    <a:pt x="1703735" y="467"/>
                  </a:lnTo>
                  <a:lnTo>
                    <a:pt x="1709339" y="415"/>
                  </a:lnTo>
                  <a:lnTo>
                    <a:pt x="1714944" y="368"/>
                  </a:lnTo>
                  <a:lnTo>
                    <a:pt x="1720548" y="325"/>
                  </a:lnTo>
                  <a:lnTo>
                    <a:pt x="1726153" y="287"/>
                  </a:lnTo>
                  <a:lnTo>
                    <a:pt x="1731757" y="254"/>
                  </a:lnTo>
                  <a:lnTo>
                    <a:pt x="1737361" y="223"/>
                  </a:lnTo>
                  <a:lnTo>
                    <a:pt x="1742966" y="196"/>
                  </a:lnTo>
                  <a:lnTo>
                    <a:pt x="1748570" y="172"/>
                  </a:lnTo>
                  <a:lnTo>
                    <a:pt x="1754175" y="151"/>
                  </a:lnTo>
                  <a:lnTo>
                    <a:pt x="1759779" y="132"/>
                  </a:lnTo>
                  <a:lnTo>
                    <a:pt x="1765383" y="116"/>
                  </a:lnTo>
                  <a:lnTo>
                    <a:pt x="1770988" y="101"/>
                  </a:lnTo>
                  <a:lnTo>
                    <a:pt x="1776592" y="88"/>
                  </a:lnTo>
                  <a:lnTo>
                    <a:pt x="1782196" y="76"/>
                  </a:lnTo>
                  <a:lnTo>
                    <a:pt x="1787801" y="66"/>
                  </a:lnTo>
                  <a:lnTo>
                    <a:pt x="1793405" y="57"/>
                  </a:lnTo>
                  <a:lnTo>
                    <a:pt x="1799010" y="49"/>
                  </a:lnTo>
                  <a:lnTo>
                    <a:pt x="1804614" y="42"/>
                  </a:lnTo>
                  <a:lnTo>
                    <a:pt x="1810218" y="35"/>
                  </a:lnTo>
                  <a:lnTo>
                    <a:pt x="1815823" y="30"/>
                  </a:lnTo>
                  <a:lnTo>
                    <a:pt x="1821427" y="25"/>
                  </a:lnTo>
                  <a:lnTo>
                    <a:pt x="1827032" y="21"/>
                  </a:lnTo>
                  <a:lnTo>
                    <a:pt x="1832636" y="17"/>
                  </a:lnTo>
                  <a:lnTo>
                    <a:pt x="1838240" y="14"/>
                  </a:lnTo>
                  <a:lnTo>
                    <a:pt x="1843845" y="11"/>
                  </a:lnTo>
                  <a:lnTo>
                    <a:pt x="1849449" y="8"/>
                  </a:lnTo>
                  <a:lnTo>
                    <a:pt x="1855054" y="6"/>
                  </a:lnTo>
                  <a:lnTo>
                    <a:pt x="1860658" y="4"/>
                  </a:lnTo>
                  <a:lnTo>
                    <a:pt x="1866262" y="2"/>
                  </a:lnTo>
                  <a:lnTo>
                    <a:pt x="1871867" y="1"/>
                  </a:lnTo>
                  <a:lnTo>
                    <a:pt x="1877471" y="0"/>
                  </a:lnTo>
                  <a:lnTo>
                    <a:pt x="1883076" y="119"/>
                  </a:lnTo>
                  <a:lnTo>
                    <a:pt x="1877471" y="134"/>
                  </a:lnTo>
                  <a:lnTo>
                    <a:pt x="1871867" y="149"/>
                  </a:lnTo>
                  <a:lnTo>
                    <a:pt x="1866262" y="167"/>
                  </a:lnTo>
                  <a:lnTo>
                    <a:pt x="1860658" y="187"/>
                  </a:lnTo>
                  <a:lnTo>
                    <a:pt x="1855054" y="209"/>
                  </a:lnTo>
                  <a:lnTo>
                    <a:pt x="1849449" y="233"/>
                  </a:lnTo>
                  <a:lnTo>
                    <a:pt x="1843845" y="260"/>
                  </a:lnTo>
                  <a:lnTo>
                    <a:pt x="1838240" y="290"/>
                  </a:lnTo>
                  <a:lnTo>
                    <a:pt x="1832636" y="324"/>
                  </a:lnTo>
                  <a:lnTo>
                    <a:pt x="1827032" y="360"/>
                  </a:lnTo>
                  <a:lnTo>
                    <a:pt x="1821427" y="401"/>
                  </a:lnTo>
                  <a:lnTo>
                    <a:pt x="1815823" y="447"/>
                  </a:lnTo>
                  <a:lnTo>
                    <a:pt x="1810218" y="497"/>
                  </a:lnTo>
                  <a:lnTo>
                    <a:pt x="1804614" y="553"/>
                  </a:lnTo>
                  <a:lnTo>
                    <a:pt x="1799010" y="614"/>
                  </a:lnTo>
                  <a:lnTo>
                    <a:pt x="1793405" y="683"/>
                  </a:lnTo>
                  <a:lnTo>
                    <a:pt x="1787801" y="758"/>
                  </a:lnTo>
                  <a:lnTo>
                    <a:pt x="1782196" y="842"/>
                  </a:lnTo>
                  <a:lnTo>
                    <a:pt x="1776592" y="934"/>
                  </a:lnTo>
                  <a:lnTo>
                    <a:pt x="1770988" y="1036"/>
                  </a:lnTo>
                  <a:lnTo>
                    <a:pt x="1765383" y="1148"/>
                  </a:lnTo>
                  <a:lnTo>
                    <a:pt x="1759779" y="1272"/>
                  </a:lnTo>
                  <a:lnTo>
                    <a:pt x="1754175" y="1408"/>
                  </a:lnTo>
                  <a:lnTo>
                    <a:pt x="1748570" y="1557"/>
                  </a:lnTo>
                  <a:lnTo>
                    <a:pt x="1742966" y="1722"/>
                  </a:lnTo>
                  <a:lnTo>
                    <a:pt x="1737361" y="1902"/>
                  </a:lnTo>
                  <a:lnTo>
                    <a:pt x="1731757" y="2100"/>
                  </a:lnTo>
                  <a:lnTo>
                    <a:pt x="1726153" y="2316"/>
                  </a:lnTo>
                  <a:lnTo>
                    <a:pt x="1720548" y="2551"/>
                  </a:lnTo>
                  <a:lnTo>
                    <a:pt x="1714944" y="2808"/>
                  </a:lnTo>
                  <a:lnTo>
                    <a:pt x="1709339" y="3088"/>
                  </a:lnTo>
                  <a:lnTo>
                    <a:pt x="1703735" y="3391"/>
                  </a:lnTo>
                  <a:lnTo>
                    <a:pt x="1698131" y="3720"/>
                  </a:lnTo>
                  <a:lnTo>
                    <a:pt x="1692526" y="4074"/>
                  </a:lnTo>
                  <a:lnTo>
                    <a:pt x="1686922" y="4456"/>
                  </a:lnTo>
                  <a:lnTo>
                    <a:pt x="1681317" y="4867"/>
                  </a:lnTo>
                  <a:lnTo>
                    <a:pt x="1675713" y="5307"/>
                  </a:lnTo>
                  <a:lnTo>
                    <a:pt x="1670109" y="5776"/>
                  </a:lnTo>
                  <a:lnTo>
                    <a:pt x="1664504" y="6276"/>
                  </a:lnTo>
                  <a:lnTo>
                    <a:pt x="1658900" y="6806"/>
                  </a:lnTo>
                  <a:lnTo>
                    <a:pt x="1653295" y="7366"/>
                  </a:lnTo>
                  <a:lnTo>
                    <a:pt x="1647691" y="7955"/>
                  </a:lnTo>
                  <a:lnTo>
                    <a:pt x="1642087" y="8573"/>
                  </a:lnTo>
                  <a:lnTo>
                    <a:pt x="1636482" y="9218"/>
                  </a:lnTo>
                  <a:lnTo>
                    <a:pt x="1630878" y="9890"/>
                  </a:lnTo>
                  <a:lnTo>
                    <a:pt x="1625273" y="10585"/>
                  </a:lnTo>
                  <a:lnTo>
                    <a:pt x="1619669" y="11301"/>
                  </a:lnTo>
                  <a:lnTo>
                    <a:pt x="1614065" y="12037"/>
                  </a:lnTo>
                  <a:lnTo>
                    <a:pt x="1608460" y="12789"/>
                  </a:lnTo>
                  <a:lnTo>
                    <a:pt x="1602856" y="13554"/>
                  </a:lnTo>
                  <a:lnTo>
                    <a:pt x="1597252" y="14330"/>
                  </a:lnTo>
                  <a:lnTo>
                    <a:pt x="1591647" y="15113"/>
                  </a:lnTo>
                  <a:lnTo>
                    <a:pt x="1586043" y="15900"/>
                  </a:lnTo>
                  <a:lnTo>
                    <a:pt x="1580438" y="16688"/>
                  </a:lnTo>
                  <a:lnTo>
                    <a:pt x="1574834" y="17474"/>
                  </a:lnTo>
                  <a:lnTo>
                    <a:pt x="1569230" y="18255"/>
                  </a:lnTo>
                  <a:lnTo>
                    <a:pt x="1563625" y="19029"/>
                  </a:lnTo>
                  <a:lnTo>
                    <a:pt x="1558021" y="19793"/>
                  </a:lnTo>
                  <a:lnTo>
                    <a:pt x="1552416" y="20545"/>
                  </a:lnTo>
                  <a:lnTo>
                    <a:pt x="1546812" y="21284"/>
                  </a:lnTo>
                  <a:lnTo>
                    <a:pt x="1541208" y="22009"/>
                  </a:lnTo>
                  <a:lnTo>
                    <a:pt x="1535603" y="22717"/>
                  </a:lnTo>
                  <a:lnTo>
                    <a:pt x="1529999" y="23409"/>
                  </a:lnTo>
                  <a:lnTo>
                    <a:pt x="1524394" y="24083"/>
                  </a:lnTo>
                  <a:lnTo>
                    <a:pt x="1518790" y="24740"/>
                  </a:lnTo>
                  <a:lnTo>
                    <a:pt x="1513186" y="25379"/>
                  </a:lnTo>
                  <a:lnTo>
                    <a:pt x="1507581" y="26000"/>
                  </a:lnTo>
                  <a:lnTo>
                    <a:pt x="1501977" y="26605"/>
                  </a:lnTo>
                  <a:lnTo>
                    <a:pt x="1496372" y="27193"/>
                  </a:lnTo>
                  <a:lnTo>
                    <a:pt x="1490768" y="27764"/>
                  </a:lnTo>
                  <a:lnTo>
                    <a:pt x="1485164" y="28321"/>
                  </a:lnTo>
                  <a:lnTo>
                    <a:pt x="1479559" y="28863"/>
                  </a:lnTo>
                  <a:lnTo>
                    <a:pt x="1473955" y="29391"/>
                  </a:lnTo>
                  <a:lnTo>
                    <a:pt x="1468350" y="29907"/>
                  </a:lnTo>
                  <a:lnTo>
                    <a:pt x="1462746" y="30410"/>
                  </a:lnTo>
                  <a:lnTo>
                    <a:pt x="1457142" y="30903"/>
                  </a:lnTo>
                  <a:lnTo>
                    <a:pt x="1451537" y="31386"/>
                  </a:lnTo>
                  <a:lnTo>
                    <a:pt x="1445933" y="31860"/>
                  </a:lnTo>
                  <a:lnTo>
                    <a:pt x="1440329" y="32326"/>
                  </a:lnTo>
                  <a:lnTo>
                    <a:pt x="1434724" y="32785"/>
                  </a:lnTo>
                  <a:lnTo>
                    <a:pt x="1429120" y="33237"/>
                  </a:lnTo>
                  <a:lnTo>
                    <a:pt x="1423515" y="33684"/>
                  </a:lnTo>
                  <a:lnTo>
                    <a:pt x="1417911" y="34126"/>
                  </a:lnTo>
                  <a:lnTo>
                    <a:pt x="1412307" y="34564"/>
                  </a:lnTo>
                  <a:lnTo>
                    <a:pt x="1406702" y="34999"/>
                  </a:lnTo>
                  <a:lnTo>
                    <a:pt x="1401098" y="35431"/>
                  </a:lnTo>
                  <a:lnTo>
                    <a:pt x="1395493" y="35862"/>
                  </a:lnTo>
                  <a:lnTo>
                    <a:pt x="1389889" y="36291"/>
                  </a:lnTo>
                  <a:lnTo>
                    <a:pt x="1384285" y="36719"/>
                  </a:lnTo>
                  <a:lnTo>
                    <a:pt x="1378680" y="37147"/>
                  </a:lnTo>
                  <a:lnTo>
                    <a:pt x="1373076" y="37576"/>
                  </a:lnTo>
                  <a:lnTo>
                    <a:pt x="1367471" y="38006"/>
                  </a:lnTo>
                  <a:lnTo>
                    <a:pt x="1361867" y="38437"/>
                  </a:lnTo>
                  <a:lnTo>
                    <a:pt x="1356263" y="38869"/>
                  </a:lnTo>
                  <a:lnTo>
                    <a:pt x="1350658" y="39304"/>
                  </a:lnTo>
                  <a:lnTo>
                    <a:pt x="1345054" y="39742"/>
                  </a:lnTo>
                  <a:lnTo>
                    <a:pt x="1339449" y="40182"/>
                  </a:lnTo>
                  <a:lnTo>
                    <a:pt x="1333845" y="40626"/>
                  </a:lnTo>
                  <a:lnTo>
                    <a:pt x="1328241" y="41074"/>
                  </a:lnTo>
                  <a:lnTo>
                    <a:pt x="1322636" y="41525"/>
                  </a:lnTo>
                  <a:lnTo>
                    <a:pt x="1317032" y="41981"/>
                  </a:lnTo>
                  <a:lnTo>
                    <a:pt x="1311427" y="42442"/>
                  </a:lnTo>
                  <a:lnTo>
                    <a:pt x="1305823" y="42907"/>
                  </a:lnTo>
                  <a:lnTo>
                    <a:pt x="1300219" y="43377"/>
                  </a:lnTo>
                  <a:lnTo>
                    <a:pt x="1294614" y="43853"/>
                  </a:lnTo>
                  <a:lnTo>
                    <a:pt x="1289010" y="44335"/>
                  </a:lnTo>
                  <a:lnTo>
                    <a:pt x="1283406" y="44822"/>
                  </a:lnTo>
                  <a:lnTo>
                    <a:pt x="1277801" y="45316"/>
                  </a:lnTo>
                  <a:lnTo>
                    <a:pt x="1272197" y="45816"/>
                  </a:lnTo>
                  <a:lnTo>
                    <a:pt x="1266592" y="46322"/>
                  </a:lnTo>
                  <a:lnTo>
                    <a:pt x="1260988" y="46836"/>
                  </a:lnTo>
                  <a:lnTo>
                    <a:pt x="1255384" y="47356"/>
                  </a:lnTo>
                  <a:lnTo>
                    <a:pt x="1249779" y="47883"/>
                  </a:lnTo>
                  <a:lnTo>
                    <a:pt x="1244175" y="48418"/>
                  </a:lnTo>
                  <a:lnTo>
                    <a:pt x="1238570" y="48961"/>
                  </a:lnTo>
                  <a:lnTo>
                    <a:pt x="1232966" y="49511"/>
                  </a:lnTo>
                  <a:lnTo>
                    <a:pt x="1227362" y="50069"/>
                  </a:lnTo>
                  <a:lnTo>
                    <a:pt x="1221757" y="50636"/>
                  </a:lnTo>
                  <a:lnTo>
                    <a:pt x="1216153" y="51211"/>
                  </a:lnTo>
                  <a:lnTo>
                    <a:pt x="1210548" y="51794"/>
                  </a:lnTo>
                  <a:lnTo>
                    <a:pt x="1204944" y="52386"/>
                  </a:lnTo>
                  <a:lnTo>
                    <a:pt x="1199340" y="52987"/>
                  </a:lnTo>
                  <a:lnTo>
                    <a:pt x="1193735" y="53597"/>
                  </a:lnTo>
                  <a:lnTo>
                    <a:pt x="1188131" y="54216"/>
                  </a:lnTo>
                  <a:lnTo>
                    <a:pt x="1182526" y="54844"/>
                  </a:lnTo>
                  <a:lnTo>
                    <a:pt x="1176922" y="55482"/>
                  </a:lnTo>
                  <a:lnTo>
                    <a:pt x="1171318" y="56130"/>
                  </a:lnTo>
                  <a:lnTo>
                    <a:pt x="1165713" y="56788"/>
                  </a:lnTo>
                  <a:lnTo>
                    <a:pt x="1160109" y="57456"/>
                  </a:lnTo>
                  <a:lnTo>
                    <a:pt x="1154504" y="58134"/>
                  </a:lnTo>
                  <a:lnTo>
                    <a:pt x="1148900" y="58823"/>
                  </a:lnTo>
                  <a:lnTo>
                    <a:pt x="1143296" y="59522"/>
                  </a:lnTo>
                  <a:lnTo>
                    <a:pt x="1137691" y="60231"/>
                  </a:lnTo>
                  <a:lnTo>
                    <a:pt x="1132087" y="60952"/>
                  </a:lnTo>
                  <a:lnTo>
                    <a:pt x="1126482" y="61684"/>
                  </a:lnTo>
                  <a:lnTo>
                    <a:pt x="1120878" y="62427"/>
                  </a:lnTo>
                  <a:lnTo>
                    <a:pt x="1115274" y="63181"/>
                  </a:lnTo>
                  <a:lnTo>
                    <a:pt x="1109669" y="63948"/>
                  </a:lnTo>
                  <a:lnTo>
                    <a:pt x="1104065" y="64725"/>
                  </a:lnTo>
                  <a:lnTo>
                    <a:pt x="1098461" y="65515"/>
                  </a:lnTo>
                  <a:lnTo>
                    <a:pt x="1092856" y="66317"/>
                  </a:lnTo>
                  <a:lnTo>
                    <a:pt x="1087252" y="67131"/>
                  </a:lnTo>
                  <a:lnTo>
                    <a:pt x="1081647" y="67957"/>
                  </a:lnTo>
                  <a:lnTo>
                    <a:pt x="1076043" y="68796"/>
                  </a:lnTo>
                  <a:lnTo>
                    <a:pt x="1070439" y="69647"/>
                  </a:lnTo>
                  <a:lnTo>
                    <a:pt x="1064834" y="70512"/>
                  </a:lnTo>
                  <a:lnTo>
                    <a:pt x="1059230" y="71389"/>
                  </a:lnTo>
                  <a:lnTo>
                    <a:pt x="1053625" y="72280"/>
                  </a:lnTo>
                  <a:lnTo>
                    <a:pt x="1048021" y="73184"/>
                  </a:lnTo>
                  <a:lnTo>
                    <a:pt x="1042417" y="74102"/>
                  </a:lnTo>
                  <a:lnTo>
                    <a:pt x="1036812" y="75033"/>
                  </a:lnTo>
                  <a:lnTo>
                    <a:pt x="1031208" y="75978"/>
                  </a:lnTo>
                  <a:lnTo>
                    <a:pt x="1025603" y="76938"/>
                  </a:lnTo>
                  <a:lnTo>
                    <a:pt x="1019999" y="77911"/>
                  </a:lnTo>
                  <a:lnTo>
                    <a:pt x="1014395" y="78899"/>
                  </a:lnTo>
                  <a:lnTo>
                    <a:pt x="1008790" y="79901"/>
                  </a:lnTo>
                  <a:lnTo>
                    <a:pt x="1003186" y="80918"/>
                  </a:lnTo>
                  <a:lnTo>
                    <a:pt x="997581" y="81949"/>
                  </a:lnTo>
                  <a:lnTo>
                    <a:pt x="991977" y="82996"/>
                  </a:lnTo>
                  <a:lnTo>
                    <a:pt x="986373" y="84058"/>
                  </a:lnTo>
                  <a:lnTo>
                    <a:pt x="980768" y="85135"/>
                  </a:lnTo>
                  <a:lnTo>
                    <a:pt x="975164" y="86228"/>
                  </a:lnTo>
                  <a:lnTo>
                    <a:pt x="969559" y="87336"/>
                  </a:lnTo>
                  <a:lnTo>
                    <a:pt x="963955" y="88460"/>
                  </a:lnTo>
                  <a:lnTo>
                    <a:pt x="958351" y="89600"/>
                  </a:lnTo>
                  <a:lnTo>
                    <a:pt x="952746" y="90756"/>
                  </a:lnTo>
                  <a:lnTo>
                    <a:pt x="947142" y="91929"/>
                  </a:lnTo>
                  <a:lnTo>
                    <a:pt x="941538" y="93118"/>
                  </a:lnTo>
                  <a:lnTo>
                    <a:pt x="935933" y="94323"/>
                  </a:lnTo>
                  <a:lnTo>
                    <a:pt x="930329" y="95546"/>
                  </a:lnTo>
                  <a:lnTo>
                    <a:pt x="924724" y="96785"/>
                  </a:lnTo>
                  <a:lnTo>
                    <a:pt x="919120" y="98041"/>
                  </a:lnTo>
                  <a:lnTo>
                    <a:pt x="913516" y="99315"/>
                  </a:lnTo>
                  <a:lnTo>
                    <a:pt x="907911" y="100606"/>
                  </a:lnTo>
                  <a:lnTo>
                    <a:pt x="902307" y="101914"/>
                  </a:lnTo>
                  <a:lnTo>
                    <a:pt x="896702" y="103240"/>
                  </a:lnTo>
                  <a:lnTo>
                    <a:pt x="891098" y="104584"/>
                  </a:lnTo>
                  <a:lnTo>
                    <a:pt x="885494" y="105947"/>
                  </a:lnTo>
                  <a:lnTo>
                    <a:pt x="879889" y="107327"/>
                  </a:lnTo>
                  <a:lnTo>
                    <a:pt x="874285" y="108726"/>
                  </a:lnTo>
                  <a:lnTo>
                    <a:pt x="868680" y="110143"/>
                  </a:lnTo>
                  <a:lnTo>
                    <a:pt x="863076" y="111579"/>
                  </a:lnTo>
                  <a:lnTo>
                    <a:pt x="857472" y="113033"/>
                  </a:lnTo>
                  <a:lnTo>
                    <a:pt x="851867" y="114507"/>
                  </a:lnTo>
                  <a:lnTo>
                    <a:pt x="846263" y="116000"/>
                  </a:lnTo>
                  <a:lnTo>
                    <a:pt x="840658" y="117512"/>
                  </a:lnTo>
                  <a:lnTo>
                    <a:pt x="835054" y="119044"/>
                  </a:lnTo>
                  <a:lnTo>
                    <a:pt x="829450" y="120595"/>
                  </a:lnTo>
                  <a:lnTo>
                    <a:pt x="823845" y="122166"/>
                  </a:lnTo>
                  <a:lnTo>
                    <a:pt x="818241" y="123757"/>
                  </a:lnTo>
                  <a:lnTo>
                    <a:pt x="812636" y="125368"/>
                  </a:lnTo>
                  <a:lnTo>
                    <a:pt x="807032" y="126999"/>
                  </a:lnTo>
                  <a:lnTo>
                    <a:pt x="801428" y="128651"/>
                  </a:lnTo>
                  <a:lnTo>
                    <a:pt x="795823" y="130323"/>
                  </a:lnTo>
                  <a:lnTo>
                    <a:pt x="790219" y="132016"/>
                  </a:lnTo>
                  <a:lnTo>
                    <a:pt x="784615" y="133729"/>
                  </a:lnTo>
                  <a:lnTo>
                    <a:pt x="779010" y="135464"/>
                  </a:lnTo>
                  <a:lnTo>
                    <a:pt x="773406" y="137220"/>
                  </a:lnTo>
                  <a:lnTo>
                    <a:pt x="767801" y="138997"/>
                  </a:lnTo>
                  <a:lnTo>
                    <a:pt x="762197" y="140796"/>
                  </a:lnTo>
                  <a:lnTo>
                    <a:pt x="756593" y="142616"/>
                  </a:lnTo>
                  <a:lnTo>
                    <a:pt x="750988" y="144458"/>
                  </a:lnTo>
                  <a:lnTo>
                    <a:pt x="745384" y="146322"/>
                  </a:lnTo>
                  <a:lnTo>
                    <a:pt x="739779" y="148207"/>
                  </a:lnTo>
                  <a:lnTo>
                    <a:pt x="734175" y="150116"/>
                  </a:lnTo>
                  <a:lnTo>
                    <a:pt x="728571" y="152046"/>
                  </a:lnTo>
                  <a:lnTo>
                    <a:pt x="722966" y="153999"/>
                  </a:lnTo>
                  <a:lnTo>
                    <a:pt x="717362" y="155975"/>
                  </a:lnTo>
                  <a:lnTo>
                    <a:pt x="711757" y="157973"/>
                  </a:lnTo>
                  <a:lnTo>
                    <a:pt x="706153" y="159995"/>
                  </a:lnTo>
                  <a:lnTo>
                    <a:pt x="700549" y="162039"/>
                  </a:lnTo>
                  <a:lnTo>
                    <a:pt x="694944" y="164107"/>
                  </a:lnTo>
                  <a:lnTo>
                    <a:pt x="689340" y="166199"/>
                  </a:lnTo>
                  <a:lnTo>
                    <a:pt x="683735" y="168314"/>
                  </a:lnTo>
                  <a:lnTo>
                    <a:pt x="678131" y="170452"/>
                  </a:lnTo>
                  <a:lnTo>
                    <a:pt x="672527" y="172615"/>
                  </a:lnTo>
                  <a:lnTo>
                    <a:pt x="666922" y="174802"/>
                  </a:lnTo>
                  <a:lnTo>
                    <a:pt x="661318" y="177012"/>
                  </a:lnTo>
                  <a:lnTo>
                    <a:pt x="655713" y="179248"/>
                  </a:lnTo>
                  <a:lnTo>
                    <a:pt x="650109" y="181507"/>
                  </a:lnTo>
                  <a:lnTo>
                    <a:pt x="644505" y="183792"/>
                  </a:lnTo>
                  <a:lnTo>
                    <a:pt x="638900" y="186101"/>
                  </a:lnTo>
                  <a:lnTo>
                    <a:pt x="633296" y="188436"/>
                  </a:lnTo>
                  <a:lnTo>
                    <a:pt x="627692" y="190795"/>
                  </a:lnTo>
                  <a:lnTo>
                    <a:pt x="622087" y="193180"/>
                  </a:lnTo>
                  <a:lnTo>
                    <a:pt x="616483" y="195591"/>
                  </a:lnTo>
                  <a:lnTo>
                    <a:pt x="610878" y="198027"/>
                  </a:lnTo>
                  <a:lnTo>
                    <a:pt x="605274" y="200489"/>
                  </a:lnTo>
                  <a:lnTo>
                    <a:pt x="599670" y="202977"/>
                  </a:lnTo>
                  <a:lnTo>
                    <a:pt x="594065" y="205492"/>
                  </a:lnTo>
                  <a:lnTo>
                    <a:pt x="588461" y="208033"/>
                  </a:lnTo>
                  <a:lnTo>
                    <a:pt x="582856" y="210600"/>
                  </a:lnTo>
                  <a:lnTo>
                    <a:pt x="577252" y="213194"/>
                  </a:lnTo>
                  <a:lnTo>
                    <a:pt x="571648" y="215816"/>
                  </a:lnTo>
                  <a:lnTo>
                    <a:pt x="566043" y="218464"/>
                  </a:lnTo>
                  <a:lnTo>
                    <a:pt x="560439" y="221140"/>
                  </a:lnTo>
                  <a:lnTo>
                    <a:pt x="554834" y="223843"/>
                  </a:lnTo>
                  <a:lnTo>
                    <a:pt x="549230" y="226575"/>
                  </a:lnTo>
                  <a:lnTo>
                    <a:pt x="543626" y="229334"/>
                  </a:lnTo>
                  <a:lnTo>
                    <a:pt x="538021" y="232122"/>
                  </a:lnTo>
                  <a:lnTo>
                    <a:pt x="532417" y="234938"/>
                  </a:lnTo>
                  <a:lnTo>
                    <a:pt x="526812" y="237782"/>
                  </a:lnTo>
                  <a:lnTo>
                    <a:pt x="521208" y="240656"/>
                  </a:lnTo>
                  <a:lnTo>
                    <a:pt x="515604" y="243559"/>
                  </a:lnTo>
                  <a:lnTo>
                    <a:pt x="509999" y="246491"/>
                  </a:lnTo>
                  <a:lnTo>
                    <a:pt x="504395" y="249453"/>
                  </a:lnTo>
                  <a:lnTo>
                    <a:pt x="498790" y="252445"/>
                  </a:lnTo>
                  <a:lnTo>
                    <a:pt x="493186" y="255467"/>
                  </a:lnTo>
                  <a:lnTo>
                    <a:pt x="487582" y="258519"/>
                  </a:lnTo>
                  <a:lnTo>
                    <a:pt x="481977" y="261602"/>
                  </a:lnTo>
                  <a:lnTo>
                    <a:pt x="476373" y="264716"/>
                  </a:lnTo>
                  <a:lnTo>
                    <a:pt x="470769" y="267862"/>
                  </a:lnTo>
                  <a:lnTo>
                    <a:pt x="465164" y="271039"/>
                  </a:lnTo>
                  <a:lnTo>
                    <a:pt x="459560" y="274247"/>
                  </a:lnTo>
                  <a:lnTo>
                    <a:pt x="453955" y="277488"/>
                  </a:lnTo>
                  <a:lnTo>
                    <a:pt x="448351" y="280762"/>
                  </a:lnTo>
                  <a:lnTo>
                    <a:pt x="442747" y="284068"/>
                  </a:lnTo>
                  <a:lnTo>
                    <a:pt x="437142" y="287407"/>
                  </a:lnTo>
                  <a:lnTo>
                    <a:pt x="431538" y="290780"/>
                  </a:lnTo>
                  <a:lnTo>
                    <a:pt x="425933" y="294186"/>
                  </a:lnTo>
                  <a:lnTo>
                    <a:pt x="420329" y="297627"/>
                  </a:lnTo>
                  <a:lnTo>
                    <a:pt x="414725" y="301101"/>
                  </a:lnTo>
                  <a:lnTo>
                    <a:pt x="409120" y="304611"/>
                  </a:lnTo>
                  <a:lnTo>
                    <a:pt x="403516" y="308156"/>
                  </a:lnTo>
                  <a:lnTo>
                    <a:pt x="397911" y="311736"/>
                  </a:lnTo>
                  <a:lnTo>
                    <a:pt x="392307" y="315351"/>
                  </a:lnTo>
                  <a:lnTo>
                    <a:pt x="386703" y="319003"/>
                  </a:lnTo>
                  <a:lnTo>
                    <a:pt x="381098" y="322692"/>
                  </a:lnTo>
                  <a:lnTo>
                    <a:pt x="375494" y="326417"/>
                  </a:lnTo>
                  <a:lnTo>
                    <a:pt x="369889" y="330179"/>
                  </a:lnTo>
                  <a:lnTo>
                    <a:pt x="364285" y="333979"/>
                  </a:lnTo>
                  <a:lnTo>
                    <a:pt x="358681" y="337816"/>
                  </a:lnTo>
                  <a:lnTo>
                    <a:pt x="353076" y="341692"/>
                  </a:lnTo>
                  <a:lnTo>
                    <a:pt x="347472" y="345605"/>
                  </a:lnTo>
                  <a:lnTo>
                    <a:pt x="341867" y="349558"/>
                  </a:lnTo>
                  <a:lnTo>
                    <a:pt x="336263" y="353550"/>
                  </a:lnTo>
                  <a:lnTo>
                    <a:pt x="330659" y="357580"/>
                  </a:lnTo>
                  <a:lnTo>
                    <a:pt x="325054" y="361651"/>
                  </a:lnTo>
                  <a:lnTo>
                    <a:pt x="319450" y="365761"/>
                  </a:lnTo>
                  <a:lnTo>
                    <a:pt x="313846" y="369910"/>
                  </a:lnTo>
                  <a:lnTo>
                    <a:pt x="308241" y="374100"/>
                  </a:lnTo>
                  <a:lnTo>
                    <a:pt x="302637" y="378330"/>
                  </a:lnTo>
                  <a:lnTo>
                    <a:pt x="297032" y="382601"/>
                  </a:lnTo>
                  <a:lnTo>
                    <a:pt x="291428" y="386912"/>
                  </a:lnTo>
                  <a:lnTo>
                    <a:pt x="285824" y="391263"/>
                  </a:lnTo>
                  <a:lnTo>
                    <a:pt x="280219" y="395655"/>
                  </a:lnTo>
                  <a:lnTo>
                    <a:pt x="274615" y="400088"/>
                  </a:lnTo>
                  <a:lnTo>
                    <a:pt x="269010" y="404560"/>
                  </a:lnTo>
                  <a:lnTo>
                    <a:pt x="263406" y="409073"/>
                  </a:lnTo>
                  <a:lnTo>
                    <a:pt x="257802" y="413626"/>
                  </a:lnTo>
                  <a:lnTo>
                    <a:pt x="252197" y="418218"/>
                  </a:lnTo>
                  <a:lnTo>
                    <a:pt x="246593" y="422850"/>
                  </a:lnTo>
                  <a:lnTo>
                    <a:pt x="240988" y="427521"/>
                  </a:lnTo>
                  <a:lnTo>
                    <a:pt x="235384" y="432230"/>
                  </a:lnTo>
                  <a:lnTo>
                    <a:pt x="229780" y="436977"/>
                  </a:lnTo>
                  <a:lnTo>
                    <a:pt x="224175" y="441761"/>
                  </a:lnTo>
                  <a:lnTo>
                    <a:pt x="218571" y="446581"/>
                  </a:lnTo>
                  <a:lnTo>
                    <a:pt x="212966" y="451437"/>
                  </a:lnTo>
                  <a:lnTo>
                    <a:pt x="207362" y="456327"/>
                  </a:lnTo>
                  <a:lnTo>
                    <a:pt x="201758" y="461251"/>
                  </a:lnTo>
                  <a:lnTo>
                    <a:pt x="196153" y="466208"/>
                  </a:lnTo>
                  <a:lnTo>
                    <a:pt x="190549" y="471195"/>
                  </a:lnTo>
                  <a:lnTo>
                    <a:pt x="184944" y="476212"/>
                  </a:lnTo>
                  <a:lnTo>
                    <a:pt x="179340" y="481257"/>
                  </a:lnTo>
                  <a:lnTo>
                    <a:pt x="173736" y="486329"/>
                  </a:lnTo>
                  <a:lnTo>
                    <a:pt x="168131" y="491425"/>
                  </a:lnTo>
                  <a:lnTo>
                    <a:pt x="162527" y="496545"/>
                  </a:lnTo>
                  <a:lnTo>
                    <a:pt x="156923" y="501685"/>
                  </a:lnTo>
                  <a:lnTo>
                    <a:pt x="151318" y="506843"/>
                  </a:lnTo>
                  <a:lnTo>
                    <a:pt x="145714" y="512019"/>
                  </a:lnTo>
                  <a:lnTo>
                    <a:pt x="140109" y="517208"/>
                  </a:lnTo>
                  <a:lnTo>
                    <a:pt x="134505" y="522408"/>
                  </a:lnTo>
                  <a:lnTo>
                    <a:pt x="128901" y="527618"/>
                  </a:lnTo>
                  <a:lnTo>
                    <a:pt x="123296" y="532833"/>
                  </a:lnTo>
                  <a:lnTo>
                    <a:pt x="117692" y="538052"/>
                  </a:lnTo>
                  <a:lnTo>
                    <a:pt x="112087" y="543271"/>
                  </a:lnTo>
                  <a:lnTo>
                    <a:pt x="106483" y="548487"/>
                  </a:lnTo>
                  <a:lnTo>
                    <a:pt x="100879" y="553697"/>
                  </a:lnTo>
                  <a:lnTo>
                    <a:pt x="95274" y="558897"/>
                  </a:lnTo>
                  <a:lnTo>
                    <a:pt x="89670" y="564085"/>
                  </a:lnTo>
                  <a:lnTo>
                    <a:pt x="84065" y="569257"/>
                  </a:lnTo>
                  <a:lnTo>
                    <a:pt x="78461" y="574409"/>
                  </a:lnTo>
                  <a:lnTo>
                    <a:pt x="72857" y="579537"/>
                  </a:lnTo>
                  <a:lnTo>
                    <a:pt x="67252" y="584639"/>
                  </a:lnTo>
                  <a:lnTo>
                    <a:pt x="61648" y="589711"/>
                  </a:lnTo>
                  <a:lnTo>
                    <a:pt x="56043" y="594749"/>
                  </a:lnTo>
                  <a:lnTo>
                    <a:pt x="50439" y="599749"/>
                  </a:lnTo>
                  <a:lnTo>
                    <a:pt x="44835" y="604707"/>
                  </a:lnTo>
                  <a:lnTo>
                    <a:pt x="39230" y="609621"/>
                  </a:lnTo>
                  <a:lnTo>
                    <a:pt x="33626" y="614487"/>
                  </a:lnTo>
                  <a:lnTo>
                    <a:pt x="28021" y="619301"/>
                  </a:lnTo>
                  <a:lnTo>
                    <a:pt x="22417" y="624059"/>
                  </a:lnTo>
                  <a:lnTo>
                    <a:pt x="16813" y="628759"/>
                  </a:lnTo>
                  <a:lnTo>
                    <a:pt x="11208" y="633398"/>
                  </a:lnTo>
                  <a:lnTo>
                    <a:pt x="5604" y="637971"/>
                  </a:lnTo>
                  <a:lnTo>
                    <a:pt x="0" y="642477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596816" y="1848660"/>
              <a:ext cx="1883076" cy="642133"/>
            </a:xfrm>
            <a:custGeom>
              <a:avLst/>
              <a:pathLst>
                <a:path w="1883076" h="642133">
                  <a:moveTo>
                    <a:pt x="0" y="642133"/>
                  </a:moveTo>
                  <a:lnTo>
                    <a:pt x="5604" y="637612"/>
                  </a:lnTo>
                  <a:lnTo>
                    <a:pt x="11208" y="633022"/>
                  </a:lnTo>
                  <a:lnTo>
                    <a:pt x="16813" y="628367"/>
                  </a:lnTo>
                  <a:lnTo>
                    <a:pt x="22417" y="623649"/>
                  </a:lnTo>
                  <a:lnTo>
                    <a:pt x="28021" y="618873"/>
                  </a:lnTo>
                  <a:lnTo>
                    <a:pt x="33626" y="614041"/>
                  </a:lnTo>
                  <a:lnTo>
                    <a:pt x="39230" y="609156"/>
                  </a:lnTo>
                  <a:lnTo>
                    <a:pt x="44835" y="604223"/>
                  </a:lnTo>
                  <a:lnTo>
                    <a:pt x="50439" y="599244"/>
                  </a:lnTo>
                  <a:lnTo>
                    <a:pt x="56043" y="594224"/>
                  </a:lnTo>
                  <a:lnTo>
                    <a:pt x="61648" y="589165"/>
                  </a:lnTo>
                  <a:lnTo>
                    <a:pt x="67252" y="584072"/>
                  </a:lnTo>
                  <a:lnTo>
                    <a:pt x="72857" y="578948"/>
                  </a:lnTo>
                  <a:lnTo>
                    <a:pt x="78461" y="573797"/>
                  </a:lnTo>
                  <a:lnTo>
                    <a:pt x="84065" y="568622"/>
                  </a:lnTo>
                  <a:lnTo>
                    <a:pt x="89670" y="563427"/>
                  </a:lnTo>
                  <a:lnTo>
                    <a:pt x="95274" y="558215"/>
                  </a:lnTo>
                  <a:lnTo>
                    <a:pt x="100879" y="552989"/>
                  </a:lnTo>
                  <a:lnTo>
                    <a:pt x="106483" y="547754"/>
                  </a:lnTo>
                  <a:lnTo>
                    <a:pt x="112087" y="542512"/>
                  </a:lnTo>
                  <a:lnTo>
                    <a:pt x="117692" y="537267"/>
                  </a:lnTo>
                  <a:lnTo>
                    <a:pt x="123296" y="532022"/>
                  </a:lnTo>
                  <a:lnTo>
                    <a:pt x="128901" y="526779"/>
                  </a:lnTo>
                  <a:lnTo>
                    <a:pt x="134505" y="521541"/>
                  </a:lnTo>
                  <a:lnTo>
                    <a:pt x="140109" y="516312"/>
                  </a:lnTo>
                  <a:lnTo>
                    <a:pt x="145714" y="511094"/>
                  </a:lnTo>
                  <a:lnTo>
                    <a:pt x="151318" y="505890"/>
                  </a:lnTo>
                  <a:lnTo>
                    <a:pt x="156923" y="500701"/>
                  </a:lnTo>
                  <a:lnTo>
                    <a:pt x="162527" y="495530"/>
                  </a:lnTo>
                  <a:lnTo>
                    <a:pt x="168131" y="490380"/>
                  </a:lnTo>
                  <a:lnTo>
                    <a:pt x="173736" y="485252"/>
                  </a:lnTo>
                  <a:lnTo>
                    <a:pt x="179340" y="480148"/>
                  </a:lnTo>
                  <a:lnTo>
                    <a:pt x="184944" y="475071"/>
                  </a:lnTo>
                  <a:lnTo>
                    <a:pt x="190549" y="470020"/>
                  </a:lnTo>
                  <a:lnTo>
                    <a:pt x="196153" y="464999"/>
                  </a:lnTo>
                  <a:lnTo>
                    <a:pt x="201758" y="460009"/>
                  </a:lnTo>
                  <a:lnTo>
                    <a:pt x="207362" y="455050"/>
                  </a:lnTo>
                  <a:lnTo>
                    <a:pt x="212966" y="450125"/>
                  </a:lnTo>
                  <a:lnTo>
                    <a:pt x="218571" y="445233"/>
                  </a:lnTo>
                  <a:lnTo>
                    <a:pt x="224175" y="440376"/>
                  </a:lnTo>
                  <a:lnTo>
                    <a:pt x="229780" y="435556"/>
                  </a:lnTo>
                  <a:lnTo>
                    <a:pt x="235384" y="430772"/>
                  </a:lnTo>
                  <a:lnTo>
                    <a:pt x="240988" y="426025"/>
                  </a:lnTo>
                  <a:lnTo>
                    <a:pt x="246593" y="421316"/>
                  </a:lnTo>
                  <a:lnTo>
                    <a:pt x="252197" y="416645"/>
                  </a:lnTo>
                  <a:lnTo>
                    <a:pt x="257802" y="412013"/>
                  </a:lnTo>
                  <a:lnTo>
                    <a:pt x="263406" y="407421"/>
                  </a:lnTo>
                  <a:lnTo>
                    <a:pt x="269010" y="402867"/>
                  </a:lnTo>
                  <a:lnTo>
                    <a:pt x="274615" y="398353"/>
                  </a:lnTo>
                  <a:lnTo>
                    <a:pt x="280219" y="393880"/>
                  </a:lnTo>
                  <a:lnTo>
                    <a:pt x="285824" y="389445"/>
                  </a:lnTo>
                  <a:lnTo>
                    <a:pt x="291428" y="385051"/>
                  </a:lnTo>
                  <a:lnTo>
                    <a:pt x="297032" y="380697"/>
                  </a:lnTo>
                  <a:lnTo>
                    <a:pt x="302637" y="376383"/>
                  </a:lnTo>
                  <a:lnTo>
                    <a:pt x="308241" y="372108"/>
                  </a:lnTo>
                  <a:lnTo>
                    <a:pt x="313846" y="367873"/>
                  </a:lnTo>
                  <a:lnTo>
                    <a:pt x="319450" y="363677"/>
                  </a:lnTo>
                  <a:lnTo>
                    <a:pt x="325054" y="359521"/>
                  </a:lnTo>
                  <a:lnTo>
                    <a:pt x="330659" y="355404"/>
                  </a:lnTo>
                  <a:lnTo>
                    <a:pt x="336263" y="351326"/>
                  </a:lnTo>
                  <a:lnTo>
                    <a:pt x="341867" y="347286"/>
                  </a:lnTo>
                  <a:lnTo>
                    <a:pt x="347472" y="343285"/>
                  </a:lnTo>
                  <a:lnTo>
                    <a:pt x="353076" y="339322"/>
                  </a:lnTo>
                  <a:lnTo>
                    <a:pt x="358681" y="335397"/>
                  </a:lnTo>
                  <a:lnTo>
                    <a:pt x="364285" y="331509"/>
                  </a:lnTo>
                  <a:lnTo>
                    <a:pt x="369889" y="327658"/>
                  </a:lnTo>
                  <a:lnTo>
                    <a:pt x="375494" y="323844"/>
                  </a:lnTo>
                  <a:lnTo>
                    <a:pt x="381098" y="320066"/>
                  </a:lnTo>
                  <a:lnTo>
                    <a:pt x="386703" y="316325"/>
                  </a:lnTo>
                  <a:lnTo>
                    <a:pt x="392307" y="312619"/>
                  </a:lnTo>
                  <a:lnTo>
                    <a:pt x="397911" y="308949"/>
                  </a:lnTo>
                  <a:lnTo>
                    <a:pt x="403516" y="305314"/>
                  </a:lnTo>
                  <a:lnTo>
                    <a:pt x="409120" y="301713"/>
                  </a:lnTo>
                  <a:lnTo>
                    <a:pt x="414725" y="298147"/>
                  </a:lnTo>
                  <a:lnTo>
                    <a:pt x="420329" y="294615"/>
                  </a:lnTo>
                  <a:lnTo>
                    <a:pt x="425933" y="291116"/>
                  </a:lnTo>
                  <a:lnTo>
                    <a:pt x="431538" y="287651"/>
                  </a:lnTo>
                  <a:lnTo>
                    <a:pt x="437142" y="284219"/>
                  </a:lnTo>
                  <a:lnTo>
                    <a:pt x="442747" y="280820"/>
                  </a:lnTo>
                  <a:lnTo>
                    <a:pt x="448351" y="277453"/>
                  </a:lnTo>
                  <a:lnTo>
                    <a:pt x="453955" y="274118"/>
                  </a:lnTo>
                  <a:lnTo>
                    <a:pt x="459560" y="270815"/>
                  </a:lnTo>
                  <a:lnTo>
                    <a:pt x="465164" y="267543"/>
                  </a:lnTo>
                  <a:lnTo>
                    <a:pt x="470769" y="264302"/>
                  </a:lnTo>
                  <a:lnTo>
                    <a:pt x="476373" y="261092"/>
                  </a:lnTo>
                  <a:lnTo>
                    <a:pt x="481977" y="257912"/>
                  </a:lnTo>
                  <a:lnTo>
                    <a:pt x="487582" y="254763"/>
                  </a:lnTo>
                  <a:lnTo>
                    <a:pt x="493186" y="251644"/>
                  </a:lnTo>
                  <a:lnTo>
                    <a:pt x="498790" y="248554"/>
                  </a:lnTo>
                  <a:lnTo>
                    <a:pt x="504395" y="245493"/>
                  </a:lnTo>
                  <a:lnTo>
                    <a:pt x="509999" y="242462"/>
                  </a:lnTo>
                  <a:lnTo>
                    <a:pt x="515604" y="239460"/>
                  </a:lnTo>
                  <a:lnTo>
                    <a:pt x="521208" y="236486"/>
                  </a:lnTo>
                  <a:lnTo>
                    <a:pt x="526812" y="233540"/>
                  </a:lnTo>
                  <a:lnTo>
                    <a:pt x="532417" y="230623"/>
                  </a:lnTo>
                  <a:lnTo>
                    <a:pt x="538021" y="227733"/>
                  </a:lnTo>
                  <a:lnTo>
                    <a:pt x="543626" y="224871"/>
                  </a:lnTo>
                  <a:lnTo>
                    <a:pt x="549230" y="222036"/>
                  </a:lnTo>
                  <a:lnTo>
                    <a:pt x="554834" y="219229"/>
                  </a:lnTo>
                  <a:lnTo>
                    <a:pt x="560439" y="216448"/>
                  </a:lnTo>
                  <a:lnTo>
                    <a:pt x="566043" y="213694"/>
                  </a:lnTo>
                  <a:lnTo>
                    <a:pt x="571648" y="210967"/>
                  </a:lnTo>
                  <a:lnTo>
                    <a:pt x="577252" y="208266"/>
                  </a:lnTo>
                  <a:lnTo>
                    <a:pt x="582856" y="205591"/>
                  </a:lnTo>
                  <a:lnTo>
                    <a:pt x="588461" y="202942"/>
                  </a:lnTo>
                  <a:lnTo>
                    <a:pt x="594065" y="200319"/>
                  </a:lnTo>
                  <a:lnTo>
                    <a:pt x="599670" y="197721"/>
                  </a:lnTo>
                  <a:lnTo>
                    <a:pt x="605274" y="195149"/>
                  </a:lnTo>
                  <a:lnTo>
                    <a:pt x="610878" y="192601"/>
                  </a:lnTo>
                  <a:lnTo>
                    <a:pt x="616483" y="190079"/>
                  </a:lnTo>
                  <a:lnTo>
                    <a:pt x="622087" y="187581"/>
                  </a:lnTo>
                  <a:lnTo>
                    <a:pt x="627692" y="185108"/>
                  </a:lnTo>
                  <a:lnTo>
                    <a:pt x="633296" y="182660"/>
                  </a:lnTo>
                  <a:lnTo>
                    <a:pt x="638900" y="180236"/>
                  </a:lnTo>
                  <a:lnTo>
                    <a:pt x="644505" y="177835"/>
                  </a:lnTo>
                  <a:lnTo>
                    <a:pt x="650109" y="175459"/>
                  </a:lnTo>
                  <a:lnTo>
                    <a:pt x="655713" y="173107"/>
                  </a:lnTo>
                  <a:lnTo>
                    <a:pt x="661318" y="170778"/>
                  </a:lnTo>
                  <a:lnTo>
                    <a:pt x="666922" y="168472"/>
                  </a:lnTo>
                  <a:lnTo>
                    <a:pt x="672527" y="166190"/>
                  </a:lnTo>
                  <a:lnTo>
                    <a:pt x="678131" y="163931"/>
                  </a:lnTo>
                  <a:lnTo>
                    <a:pt x="683735" y="161694"/>
                  </a:lnTo>
                  <a:lnTo>
                    <a:pt x="689340" y="159481"/>
                  </a:lnTo>
                  <a:lnTo>
                    <a:pt x="694944" y="157290"/>
                  </a:lnTo>
                  <a:lnTo>
                    <a:pt x="700549" y="155121"/>
                  </a:lnTo>
                  <a:lnTo>
                    <a:pt x="706153" y="152975"/>
                  </a:lnTo>
                  <a:lnTo>
                    <a:pt x="711757" y="150851"/>
                  </a:lnTo>
                  <a:lnTo>
                    <a:pt x="717362" y="148749"/>
                  </a:lnTo>
                  <a:lnTo>
                    <a:pt x="722966" y="146669"/>
                  </a:lnTo>
                  <a:lnTo>
                    <a:pt x="728571" y="144611"/>
                  </a:lnTo>
                  <a:lnTo>
                    <a:pt x="734175" y="142574"/>
                  </a:lnTo>
                  <a:lnTo>
                    <a:pt x="739779" y="140558"/>
                  </a:lnTo>
                  <a:lnTo>
                    <a:pt x="745384" y="138564"/>
                  </a:lnTo>
                  <a:lnTo>
                    <a:pt x="750988" y="136591"/>
                  </a:lnTo>
                  <a:lnTo>
                    <a:pt x="756593" y="134639"/>
                  </a:lnTo>
                  <a:lnTo>
                    <a:pt x="762197" y="132707"/>
                  </a:lnTo>
                  <a:lnTo>
                    <a:pt x="767801" y="130796"/>
                  </a:lnTo>
                  <a:lnTo>
                    <a:pt x="773406" y="128906"/>
                  </a:lnTo>
                  <a:lnTo>
                    <a:pt x="779010" y="127036"/>
                  </a:lnTo>
                  <a:lnTo>
                    <a:pt x="784615" y="125186"/>
                  </a:lnTo>
                  <a:lnTo>
                    <a:pt x="790219" y="123356"/>
                  </a:lnTo>
                  <a:lnTo>
                    <a:pt x="795823" y="121546"/>
                  </a:lnTo>
                  <a:lnTo>
                    <a:pt x="801428" y="119756"/>
                  </a:lnTo>
                  <a:lnTo>
                    <a:pt x="807032" y="117986"/>
                  </a:lnTo>
                  <a:lnTo>
                    <a:pt x="812636" y="116235"/>
                  </a:lnTo>
                  <a:lnTo>
                    <a:pt x="818241" y="114503"/>
                  </a:lnTo>
                  <a:lnTo>
                    <a:pt x="823845" y="112790"/>
                  </a:lnTo>
                  <a:lnTo>
                    <a:pt x="829450" y="111097"/>
                  </a:lnTo>
                  <a:lnTo>
                    <a:pt x="835054" y="109422"/>
                  </a:lnTo>
                  <a:lnTo>
                    <a:pt x="840658" y="107766"/>
                  </a:lnTo>
                  <a:lnTo>
                    <a:pt x="846263" y="106128"/>
                  </a:lnTo>
                  <a:lnTo>
                    <a:pt x="851867" y="104509"/>
                  </a:lnTo>
                  <a:lnTo>
                    <a:pt x="857472" y="102908"/>
                  </a:lnTo>
                  <a:lnTo>
                    <a:pt x="863076" y="101326"/>
                  </a:lnTo>
                  <a:lnTo>
                    <a:pt x="868680" y="99761"/>
                  </a:lnTo>
                  <a:lnTo>
                    <a:pt x="874285" y="98215"/>
                  </a:lnTo>
                  <a:lnTo>
                    <a:pt x="879889" y="96686"/>
                  </a:lnTo>
                  <a:lnTo>
                    <a:pt x="885494" y="95174"/>
                  </a:lnTo>
                  <a:lnTo>
                    <a:pt x="891098" y="93680"/>
                  </a:lnTo>
                  <a:lnTo>
                    <a:pt x="896702" y="92203"/>
                  </a:lnTo>
                  <a:lnTo>
                    <a:pt x="902307" y="90744"/>
                  </a:lnTo>
                  <a:lnTo>
                    <a:pt x="907911" y="89301"/>
                  </a:lnTo>
                  <a:lnTo>
                    <a:pt x="913516" y="87875"/>
                  </a:lnTo>
                  <a:lnTo>
                    <a:pt x="919120" y="86466"/>
                  </a:lnTo>
                  <a:lnTo>
                    <a:pt x="924724" y="85074"/>
                  </a:lnTo>
                  <a:lnTo>
                    <a:pt x="930329" y="83698"/>
                  </a:lnTo>
                  <a:lnTo>
                    <a:pt x="935933" y="82338"/>
                  </a:lnTo>
                  <a:lnTo>
                    <a:pt x="941538" y="80995"/>
                  </a:lnTo>
                  <a:lnTo>
                    <a:pt x="947142" y="79668"/>
                  </a:lnTo>
                  <a:lnTo>
                    <a:pt x="952746" y="78356"/>
                  </a:lnTo>
                  <a:lnTo>
                    <a:pt x="958351" y="77060"/>
                  </a:lnTo>
                  <a:lnTo>
                    <a:pt x="963955" y="75780"/>
                  </a:lnTo>
                  <a:lnTo>
                    <a:pt x="969559" y="74516"/>
                  </a:lnTo>
                  <a:lnTo>
                    <a:pt x="975164" y="73267"/>
                  </a:lnTo>
                  <a:lnTo>
                    <a:pt x="980768" y="72033"/>
                  </a:lnTo>
                  <a:lnTo>
                    <a:pt x="986373" y="70814"/>
                  </a:lnTo>
                  <a:lnTo>
                    <a:pt x="991977" y="69610"/>
                  </a:lnTo>
                  <a:lnTo>
                    <a:pt x="997581" y="68421"/>
                  </a:lnTo>
                  <a:lnTo>
                    <a:pt x="1003186" y="67247"/>
                  </a:lnTo>
                  <a:lnTo>
                    <a:pt x="1008790" y="66087"/>
                  </a:lnTo>
                  <a:lnTo>
                    <a:pt x="1014395" y="64942"/>
                  </a:lnTo>
                  <a:lnTo>
                    <a:pt x="1019999" y="63812"/>
                  </a:lnTo>
                  <a:lnTo>
                    <a:pt x="1025603" y="62695"/>
                  </a:lnTo>
                  <a:lnTo>
                    <a:pt x="1031208" y="61593"/>
                  </a:lnTo>
                  <a:lnTo>
                    <a:pt x="1036812" y="60504"/>
                  </a:lnTo>
                  <a:lnTo>
                    <a:pt x="1042417" y="59430"/>
                  </a:lnTo>
                  <a:lnTo>
                    <a:pt x="1048021" y="58369"/>
                  </a:lnTo>
                  <a:lnTo>
                    <a:pt x="1053625" y="57322"/>
                  </a:lnTo>
                  <a:lnTo>
                    <a:pt x="1059230" y="56288"/>
                  </a:lnTo>
                  <a:lnTo>
                    <a:pt x="1064834" y="55268"/>
                  </a:lnTo>
                  <a:lnTo>
                    <a:pt x="1070439" y="54261"/>
                  </a:lnTo>
                  <a:lnTo>
                    <a:pt x="1076043" y="53268"/>
                  </a:lnTo>
                  <a:lnTo>
                    <a:pt x="1081647" y="52287"/>
                  </a:lnTo>
                  <a:lnTo>
                    <a:pt x="1087252" y="51320"/>
                  </a:lnTo>
                  <a:lnTo>
                    <a:pt x="1092856" y="50365"/>
                  </a:lnTo>
                  <a:lnTo>
                    <a:pt x="1098461" y="49423"/>
                  </a:lnTo>
                  <a:lnTo>
                    <a:pt x="1104065" y="48493"/>
                  </a:lnTo>
                  <a:lnTo>
                    <a:pt x="1109669" y="47577"/>
                  </a:lnTo>
                  <a:lnTo>
                    <a:pt x="1115274" y="46672"/>
                  </a:lnTo>
                  <a:lnTo>
                    <a:pt x="1120878" y="45780"/>
                  </a:lnTo>
                  <a:lnTo>
                    <a:pt x="1126482" y="44900"/>
                  </a:lnTo>
                  <a:lnTo>
                    <a:pt x="1132087" y="44032"/>
                  </a:lnTo>
                  <a:lnTo>
                    <a:pt x="1137691" y="43177"/>
                  </a:lnTo>
                  <a:lnTo>
                    <a:pt x="1143296" y="42333"/>
                  </a:lnTo>
                  <a:lnTo>
                    <a:pt x="1148900" y="41500"/>
                  </a:lnTo>
                  <a:lnTo>
                    <a:pt x="1154504" y="40680"/>
                  </a:lnTo>
                  <a:lnTo>
                    <a:pt x="1160109" y="39871"/>
                  </a:lnTo>
                  <a:lnTo>
                    <a:pt x="1165713" y="39074"/>
                  </a:lnTo>
                  <a:lnTo>
                    <a:pt x="1171318" y="38288"/>
                  </a:lnTo>
                  <a:lnTo>
                    <a:pt x="1176922" y="37513"/>
                  </a:lnTo>
                  <a:lnTo>
                    <a:pt x="1182526" y="36750"/>
                  </a:lnTo>
                  <a:lnTo>
                    <a:pt x="1188131" y="35998"/>
                  </a:lnTo>
                  <a:lnTo>
                    <a:pt x="1193735" y="35256"/>
                  </a:lnTo>
                  <a:lnTo>
                    <a:pt x="1199340" y="34526"/>
                  </a:lnTo>
                  <a:lnTo>
                    <a:pt x="1204944" y="33806"/>
                  </a:lnTo>
                  <a:lnTo>
                    <a:pt x="1210548" y="33097"/>
                  </a:lnTo>
                  <a:lnTo>
                    <a:pt x="1216153" y="32399"/>
                  </a:lnTo>
                  <a:lnTo>
                    <a:pt x="1221757" y="31711"/>
                  </a:lnTo>
                  <a:lnTo>
                    <a:pt x="1227362" y="31033"/>
                  </a:lnTo>
                  <a:lnTo>
                    <a:pt x="1232966" y="30366"/>
                  </a:lnTo>
                  <a:lnTo>
                    <a:pt x="1238570" y="29709"/>
                  </a:lnTo>
                  <a:lnTo>
                    <a:pt x="1244175" y="29062"/>
                  </a:lnTo>
                  <a:lnTo>
                    <a:pt x="1249779" y="28425"/>
                  </a:lnTo>
                  <a:lnTo>
                    <a:pt x="1255384" y="27798"/>
                  </a:lnTo>
                  <a:lnTo>
                    <a:pt x="1260988" y="27181"/>
                  </a:lnTo>
                  <a:lnTo>
                    <a:pt x="1266592" y="26574"/>
                  </a:lnTo>
                  <a:lnTo>
                    <a:pt x="1272197" y="25976"/>
                  </a:lnTo>
                  <a:lnTo>
                    <a:pt x="1277801" y="25387"/>
                  </a:lnTo>
                  <a:lnTo>
                    <a:pt x="1283406" y="24808"/>
                  </a:lnTo>
                  <a:lnTo>
                    <a:pt x="1289010" y="24238"/>
                  </a:lnTo>
                  <a:lnTo>
                    <a:pt x="1294614" y="23677"/>
                  </a:lnTo>
                  <a:lnTo>
                    <a:pt x="1300219" y="23125"/>
                  </a:lnTo>
                  <a:lnTo>
                    <a:pt x="1305823" y="22582"/>
                  </a:lnTo>
                  <a:lnTo>
                    <a:pt x="1311427" y="22048"/>
                  </a:lnTo>
                  <a:lnTo>
                    <a:pt x="1317032" y="21522"/>
                  </a:lnTo>
                  <a:lnTo>
                    <a:pt x="1322636" y="21005"/>
                  </a:lnTo>
                  <a:lnTo>
                    <a:pt x="1328241" y="20496"/>
                  </a:lnTo>
                  <a:lnTo>
                    <a:pt x="1333845" y="19996"/>
                  </a:lnTo>
                  <a:lnTo>
                    <a:pt x="1339449" y="19504"/>
                  </a:lnTo>
                  <a:lnTo>
                    <a:pt x="1345054" y="19019"/>
                  </a:lnTo>
                  <a:lnTo>
                    <a:pt x="1350658" y="18542"/>
                  </a:lnTo>
                  <a:lnTo>
                    <a:pt x="1356263" y="18073"/>
                  </a:lnTo>
                  <a:lnTo>
                    <a:pt x="1361867" y="17612"/>
                  </a:lnTo>
                  <a:lnTo>
                    <a:pt x="1367471" y="17158"/>
                  </a:lnTo>
                  <a:lnTo>
                    <a:pt x="1373076" y="16710"/>
                  </a:lnTo>
                  <a:lnTo>
                    <a:pt x="1378680" y="16270"/>
                  </a:lnTo>
                  <a:lnTo>
                    <a:pt x="1384285" y="15837"/>
                  </a:lnTo>
                  <a:lnTo>
                    <a:pt x="1389889" y="15411"/>
                  </a:lnTo>
                  <a:lnTo>
                    <a:pt x="1395493" y="14991"/>
                  </a:lnTo>
                  <a:lnTo>
                    <a:pt x="1401098" y="14577"/>
                  </a:lnTo>
                  <a:lnTo>
                    <a:pt x="1406702" y="14169"/>
                  </a:lnTo>
                  <a:lnTo>
                    <a:pt x="1412307" y="13767"/>
                  </a:lnTo>
                  <a:lnTo>
                    <a:pt x="1417911" y="13371"/>
                  </a:lnTo>
                  <a:lnTo>
                    <a:pt x="1423515" y="12980"/>
                  </a:lnTo>
                  <a:lnTo>
                    <a:pt x="1429120" y="12595"/>
                  </a:lnTo>
                  <a:lnTo>
                    <a:pt x="1434724" y="12215"/>
                  </a:lnTo>
                  <a:lnTo>
                    <a:pt x="1440329" y="11840"/>
                  </a:lnTo>
                  <a:lnTo>
                    <a:pt x="1445933" y="11469"/>
                  </a:lnTo>
                  <a:lnTo>
                    <a:pt x="1451537" y="11103"/>
                  </a:lnTo>
                  <a:lnTo>
                    <a:pt x="1457142" y="10741"/>
                  </a:lnTo>
                  <a:lnTo>
                    <a:pt x="1462746" y="10384"/>
                  </a:lnTo>
                  <a:lnTo>
                    <a:pt x="1468350" y="10030"/>
                  </a:lnTo>
                  <a:lnTo>
                    <a:pt x="1473955" y="9680"/>
                  </a:lnTo>
                  <a:lnTo>
                    <a:pt x="1479559" y="9334"/>
                  </a:lnTo>
                  <a:lnTo>
                    <a:pt x="1485164" y="8992"/>
                  </a:lnTo>
                  <a:lnTo>
                    <a:pt x="1490768" y="8653"/>
                  </a:lnTo>
                  <a:lnTo>
                    <a:pt x="1496372" y="8318"/>
                  </a:lnTo>
                  <a:lnTo>
                    <a:pt x="1501977" y="7986"/>
                  </a:lnTo>
                  <a:lnTo>
                    <a:pt x="1507581" y="7658"/>
                  </a:lnTo>
                  <a:lnTo>
                    <a:pt x="1513186" y="7333"/>
                  </a:lnTo>
                  <a:lnTo>
                    <a:pt x="1518790" y="7011"/>
                  </a:lnTo>
                  <a:lnTo>
                    <a:pt x="1524394" y="6694"/>
                  </a:lnTo>
                  <a:lnTo>
                    <a:pt x="1529999" y="6380"/>
                  </a:lnTo>
                  <a:lnTo>
                    <a:pt x="1535603" y="6070"/>
                  </a:lnTo>
                  <a:lnTo>
                    <a:pt x="1541208" y="5765"/>
                  </a:lnTo>
                  <a:lnTo>
                    <a:pt x="1546812" y="5465"/>
                  </a:lnTo>
                  <a:lnTo>
                    <a:pt x="1552416" y="5170"/>
                  </a:lnTo>
                  <a:lnTo>
                    <a:pt x="1558021" y="4880"/>
                  </a:lnTo>
                  <a:lnTo>
                    <a:pt x="1563625" y="4597"/>
                  </a:lnTo>
                  <a:lnTo>
                    <a:pt x="1569230" y="4320"/>
                  </a:lnTo>
                  <a:lnTo>
                    <a:pt x="1574834" y="4050"/>
                  </a:lnTo>
                  <a:lnTo>
                    <a:pt x="1580438" y="3788"/>
                  </a:lnTo>
                  <a:lnTo>
                    <a:pt x="1586043" y="3535"/>
                  </a:lnTo>
                  <a:lnTo>
                    <a:pt x="1591647" y="3289"/>
                  </a:lnTo>
                  <a:lnTo>
                    <a:pt x="1597252" y="3053"/>
                  </a:lnTo>
                  <a:lnTo>
                    <a:pt x="1602856" y="2827"/>
                  </a:lnTo>
                  <a:lnTo>
                    <a:pt x="1608460" y="2611"/>
                  </a:lnTo>
                  <a:lnTo>
                    <a:pt x="1614065" y="2404"/>
                  </a:lnTo>
                  <a:lnTo>
                    <a:pt x="1619669" y="2209"/>
                  </a:lnTo>
                  <a:lnTo>
                    <a:pt x="1625273" y="2024"/>
                  </a:lnTo>
                  <a:lnTo>
                    <a:pt x="1630878" y="1850"/>
                  </a:lnTo>
                  <a:lnTo>
                    <a:pt x="1636482" y="1686"/>
                  </a:lnTo>
                  <a:lnTo>
                    <a:pt x="1642087" y="1533"/>
                  </a:lnTo>
                  <a:lnTo>
                    <a:pt x="1647691" y="1391"/>
                  </a:lnTo>
                  <a:lnTo>
                    <a:pt x="1653295" y="1259"/>
                  </a:lnTo>
                  <a:lnTo>
                    <a:pt x="1658900" y="1137"/>
                  </a:lnTo>
                  <a:lnTo>
                    <a:pt x="1664504" y="1025"/>
                  </a:lnTo>
                  <a:lnTo>
                    <a:pt x="1670109" y="922"/>
                  </a:lnTo>
                  <a:lnTo>
                    <a:pt x="1675713" y="827"/>
                  </a:lnTo>
                  <a:lnTo>
                    <a:pt x="1681317" y="741"/>
                  </a:lnTo>
                  <a:lnTo>
                    <a:pt x="1686922" y="662"/>
                  </a:lnTo>
                  <a:lnTo>
                    <a:pt x="1692526" y="591"/>
                  </a:lnTo>
                  <a:lnTo>
                    <a:pt x="1698131" y="527"/>
                  </a:lnTo>
                  <a:lnTo>
                    <a:pt x="1703735" y="468"/>
                  </a:lnTo>
                  <a:lnTo>
                    <a:pt x="1709339" y="416"/>
                  </a:lnTo>
                  <a:lnTo>
                    <a:pt x="1714944" y="369"/>
                  </a:lnTo>
                  <a:lnTo>
                    <a:pt x="1720548" y="326"/>
                  </a:lnTo>
                  <a:lnTo>
                    <a:pt x="1726153" y="289"/>
                  </a:lnTo>
                  <a:lnTo>
                    <a:pt x="1731757" y="255"/>
                  </a:lnTo>
                  <a:lnTo>
                    <a:pt x="1737361" y="225"/>
                  </a:lnTo>
                  <a:lnTo>
                    <a:pt x="1742966" y="198"/>
                  </a:lnTo>
                  <a:lnTo>
                    <a:pt x="1748570" y="174"/>
                  </a:lnTo>
                  <a:lnTo>
                    <a:pt x="1754175" y="152"/>
                  </a:lnTo>
                  <a:lnTo>
                    <a:pt x="1759779" y="133"/>
                  </a:lnTo>
                  <a:lnTo>
                    <a:pt x="1765383" y="117"/>
                  </a:lnTo>
                  <a:lnTo>
                    <a:pt x="1770988" y="102"/>
                  </a:lnTo>
                  <a:lnTo>
                    <a:pt x="1776592" y="89"/>
                  </a:lnTo>
                  <a:lnTo>
                    <a:pt x="1782196" y="77"/>
                  </a:lnTo>
                  <a:lnTo>
                    <a:pt x="1787801" y="67"/>
                  </a:lnTo>
                  <a:lnTo>
                    <a:pt x="1793405" y="58"/>
                  </a:lnTo>
                  <a:lnTo>
                    <a:pt x="1799010" y="50"/>
                  </a:lnTo>
                  <a:lnTo>
                    <a:pt x="1804614" y="43"/>
                  </a:lnTo>
                  <a:lnTo>
                    <a:pt x="1810218" y="37"/>
                  </a:lnTo>
                  <a:lnTo>
                    <a:pt x="1815823" y="31"/>
                  </a:lnTo>
                  <a:lnTo>
                    <a:pt x="1821427" y="26"/>
                  </a:lnTo>
                  <a:lnTo>
                    <a:pt x="1827032" y="22"/>
                  </a:lnTo>
                  <a:lnTo>
                    <a:pt x="1832636" y="18"/>
                  </a:lnTo>
                  <a:lnTo>
                    <a:pt x="1838240" y="15"/>
                  </a:lnTo>
                  <a:lnTo>
                    <a:pt x="1843845" y="12"/>
                  </a:lnTo>
                  <a:lnTo>
                    <a:pt x="1849449" y="9"/>
                  </a:lnTo>
                  <a:lnTo>
                    <a:pt x="1855054" y="7"/>
                  </a:lnTo>
                  <a:lnTo>
                    <a:pt x="1860658" y="5"/>
                  </a:lnTo>
                  <a:lnTo>
                    <a:pt x="1866262" y="4"/>
                  </a:lnTo>
                  <a:lnTo>
                    <a:pt x="1871867" y="2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596816" y="1848781"/>
              <a:ext cx="1883076" cy="642613"/>
            </a:xfrm>
            <a:custGeom>
              <a:avLst/>
              <a:pathLst>
                <a:path w="1883076" h="642613">
                  <a:moveTo>
                    <a:pt x="0" y="642357"/>
                  </a:moveTo>
                  <a:lnTo>
                    <a:pt x="5604" y="637852"/>
                  </a:lnTo>
                  <a:lnTo>
                    <a:pt x="11208" y="633278"/>
                  </a:lnTo>
                  <a:lnTo>
                    <a:pt x="16813" y="628640"/>
                  </a:lnTo>
                  <a:lnTo>
                    <a:pt x="22417" y="623940"/>
                  </a:lnTo>
                  <a:lnTo>
                    <a:pt x="28021" y="619181"/>
                  </a:lnTo>
                  <a:lnTo>
                    <a:pt x="33626" y="614367"/>
                  </a:lnTo>
                  <a:lnTo>
                    <a:pt x="39230" y="609502"/>
                  </a:lnTo>
                  <a:lnTo>
                    <a:pt x="44835" y="604588"/>
                  </a:lnTo>
                  <a:lnTo>
                    <a:pt x="50439" y="599629"/>
                  </a:lnTo>
                  <a:lnTo>
                    <a:pt x="56043" y="594629"/>
                  </a:lnTo>
                  <a:lnTo>
                    <a:pt x="61648" y="589591"/>
                  </a:lnTo>
                  <a:lnTo>
                    <a:pt x="67252" y="584520"/>
                  </a:lnTo>
                  <a:lnTo>
                    <a:pt x="72857" y="579418"/>
                  </a:lnTo>
                  <a:lnTo>
                    <a:pt x="78461" y="574289"/>
                  </a:lnTo>
                  <a:lnTo>
                    <a:pt x="84065" y="569137"/>
                  </a:lnTo>
                  <a:lnTo>
                    <a:pt x="89670" y="563966"/>
                  </a:lnTo>
                  <a:lnTo>
                    <a:pt x="95274" y="558778"/>
                  </a:lnTo>
                  <a:lnTo>
                    <a:pt x="100879" y="553577"/>
                  </a:lnTo>
                  <a:lnTo>
                    <a:pt x="106483" y="548367"/>
                  </a:lnTo>
                  <a:lnTo>
                    <a:pt x="112087" y="543151"/>
                  </a:lnTo>
                  <a:lnTo>
                    <a:pt x="117692" y="537932"/>
                  </a:lnTo>
                  <a:lnTo>
                    <a:pt x="123296" y="532714"/>
                  </a:lnTo>
                  <a:lnTo>
                    <a:pt x="128901" y="527498"/>
                  </a:lnTo>
                  <a:lnTo>
                    <a:pt x="134505" y="522289"/>
                  </a:lnTo>
                  <a:lnTo>
                    <a:pt x="140109" y="517088"/>
                  </a:lnTo>
                  <a:lnTo>
                    <a:pt x="145714" y="511899"/>
                  </a:lnTo>
                  <a:lnTo>
                    <a:pt x="151318" y="506724"/>
                  </a:lnTo>
                  <a:lnTo>
                    <a:pt x="156923" y="501565"/>
                  </a:lnTo>
                  <a:lnTo>
                    <a:pt x="162527" y="496425"/>
                  </a:lnTo>
                  <a:lnTo>
                    <a:pt x="168131" y="491306"/>
                  </a:lnTo>
                  <a:lnTo>
                    <a:pt x="173736" y="486209"/>
                  </a:lnTo>
                  <a:lnTo>
                    <a:pt x="179340" y="481138"/>
                  </a:lnTo>
                  <a:lnTo>
                    <a:pt x="184944" y="476093"/>
                  </a:lnTo>
                  <a:lnTo>
                    <a:pt x="190549" y="471075"/>
                  </a:lnTo>
                  <a:lnTo>
                    <a:pt x="196153" y="466088"/>
                  </a:lnTo>
                  <a:lnTo>
                    <a:pt x="201758" y="461132"/>
                  </a:lnTo>
                  <a:lnTo>
                    <a:pt x="207362" y="456208"/>
                  </a:lnTo>
                  <a:lnTo>
                    <a:pt x="212966" y="451317"/>
                  </a:lnTo>
                  <a:lnTo>
                    <a:pt x="218571" y="446461"/>
                  </a:lnTo>
                  <a:lnTo>
                    <a:pt x="224175" y="441641"/>
                  </a:lnTo>
                  <a:lnTo>
                    <a:pt x="229780" y="436857"/>
                  </a:lnTo>
                  <a:lnTo>
                    <a:pt x="235384" y="432110"/>
                  </a:lnTo>
                  <a:lnTo>
                    <a:pt x="240988" y="427401"/>
                  </a:lnTo>
                  <a:lnTo>
                    <a:pt x="246593" y="422730"/>
                  </a:lnTo>
                  <a:lnTo>
                    <a:pt x="252197" y="418099"/>
                  </a:lnTo>
                  <a:lnTo>
                    <a:pt x="257802" y="413506"/>
                  </a:lnTo>
                  <a:lnTo>
                    <a:pt x="263406" y="408954"/>
                  </a:lnTo>
                  <a:lnTo>
                    <a:pt x="269010" y="404441"/>
                  </a:lnTo>
                  <a:lnTo>
                    <a:pt x="274615" y="399968"/>
                  </a:lnTo>
                  <a:lnTo>
                    <a:pt x="280219" y="395536"/>
                  </a:lnTo>
                  <a:lnTo>
                    <a:pt x="285824" y="391144"/>
                  </a:lnTo>
                  <a:lnTo>
                    <a:pt x="291428" y="386792"/>
                  </a:lnTo>
                  <a:lnTo>
                    <a:pt x="297032" y="382481"/>
                  </a:lnTo>
                  <a:lnTo>
                    <a:pt x="302637" y="378211"/>
                  </a:lnTo>
                  <a:lnTo>
                    <a:pt x="308241" y="373981"/>
                  </a:lnTo>
                  <a:lnTo>
                    <a:pt x="313846" y="369791"/>
                  </a:lnTo>
                  <a:lnTo>
                    <a:pt x="319450" y="365641"/>
                  </a:lnTo>
                  <a:lnTo>
                    <a:pt x="325054" y="361531"/>
                  </a:lnTo>
                  <a:lnTo>
                    <a:pt x="330659" y="357461"/>
                  </a:lnTo>
                  <a:lnTo>
                    <a:pt x="336263" y="353430"/>
                  </a:lnTo>
                  <a:lnTo>
                    <a:pt x="341867" y="349438"/>
                  </a:lnTo>
                  <a:lnTo>
                    <a:pt x="347472" y="345486"/>
                  </a:lnTo>
                  <a:lnTo>
                    <a:pt x="353076" y="341572"/>
                  </a:lnTo>
                  <a:lnTo>
                    <a:pt x="358681" y="337696"/>
                  </a:lnTo>
                  <a:lnTo>
                    <a:pt x="364285" y="333859"/>
                  </a:lnTo>
                  <a:lnTo>
                    <a:pt x="369889" y="330059"/>
                  </a:lnTo>
                  <a:lnTo>
                    <a:pt x="375494" y="326297"/>
                  </a:lnTo>
                  <a:lnTo>
                    <a:pt x="381098" y="322572"/>
                  </a:lnTo>
                  <a:lnTo>
                    <a:pt x="386703" y="318884"/>
                  </a:lnTo>
                  <a:lnTo>
                    <a:pt x="392307" y="315232"/>
                  </a:lnTo>
                  <a:lnTo>
                    <a:pt x="397911" y="311616"/>
                  </a:lnTo>
                  <a:lnTo>
                    <a:pt x="403516" y="308036"/>
                  </a:lnTo>
                  <a:lnTo>
                    <a:pt x="409120" y="304491"/>
                  </a:lnTo>
                  <a:lnTo>
                    <a:pt x="414725" y="300982"/>
                  </a:lnTo>
                  <a:lnTo>
                    <a:pt x="420329" y="297507"/>
                  </a:lnTo>
                  <a:lnTo>
                    <a:pt x="425933" y="294066"/>
                  </a:lnTo>
                  <a:lnTo>
                    <a:pt x="431538" y="290660"/>
                  </a:lnTo>
                  <a:lnTo>
                    <a:pt x="437142" y="287287"/>
                  </a:lnTo>
                  <a:lnTo>
                    <a:pt x="442747" y="283948"/>
                  </a:lnTo>
                  <a:lnTo>
                    <a:pt x="448351" y="280642"/>
                  </a:lnTo>
                  <a:lnTo>
                    <a:pt x="453955" y="277369"/>
                  </a:lnTo>
                  <a:lnTo>
                    <a:pt x="459560" y="274128"/>
                  </a:lnTo>
                  <a:lnTo>
                    <a:pt x="465164" y="270919"/>
                  </a:lnTo>
                  <a:lnTo>
                    <a:pt x="470769" y="267742"/>
                  </a:lnTo>
                  <a:lnTo>
                    <a:pt x="476373" y="264597"/>
                  </a:lnTo>
                  <a:lnTo>
                    <a:pt x="481977" y="261483"/>
                  </a:lnTo>
                  <a:lnTo>
                    <a:pt x="487582" y="258399"/>
                  </a:lnTo>
                  <a:lnTo>
                    <a:pt x="493186" y="255347"/>
                  </a:lnTo>
                  <a:lnTo>
                    <a:pt x="498790" y="252325"/>
                  </a:lnTo>
                  <a:lnTo>
                    <a:pt x="504395" y="249333"/>
                  </a:lnTo>
                  <a:lnTo>
                    <a:pt x="509999" y="246371"/>
                  </a:lnTo>
                  <a:lnTo>
                    <a:pt x="515604" y="243439"/>
                  </a:lnTo>
                  <a:lnTo>
                    <a:pt x="521208" y="240536"/>
                  </a:lnTo>
                  <a:lnTo>
                    <a:pt x="526812" y="237663"/>
                  </a:lnTo>
                  <a:lnTo>
                    <a:pt x="532417" y="234818"/>
                  </a:lnTo>
                  <a:lnTo>
                    <a:pt x="538021" y="232002"/>
                  </a:lnTo>
                  <a:lnTo>
                    <a:pt x="543626" y="229214"/>
                  </a:lnTo>
                  <a:lnTo>
                    <a:pt x="549230" y="226455"/>
                  </a:lnTo>
                  <a:lnTo>
                    <a:pt x="554834" y="223724"/>
                  </a:lnTo>
                  <a:lnTo>
                    <a:pt x="560439" y="221020"/>
                  </a:lnTo>
                  <a:lnTo>
                    <a:pt x="566043" y="218344"/>
                  </a:lnTo>
                  <a:lnTo>
                    <a:pt x="571648" y="215696"/>
                  </a:lnTo>
                  <a:lnTo>
                    <a:pt x="577252" y="213075"/>
                  </a:lnTo>
                  <a:lnTo>
                    <a:pt x="582856" y="210480"/>
                  </a:lnTo>
                  <a:lnTo>
                    <a:pt x="588461" y="207913"/>
                  </a:lnTo>
                  <a:lnTo>
                    <a:pt x="594065" y="205372"/>
                  </a:lnTo>
                  <a:lnTo>
                    <a:pt x="599670" y="202858"/>
                  </a:lnTo>
                  <a:lnTo>
                    <a:pt x="605274" y="200369"/>
                  </a:lnTo>
                  <a:lnTo>
                    <a:pt x="610878" y="197907"/>
                  </a:lnTo>
                  <a:lnTo>
                    <a:pt x="616483" y="195471"/>
                  </a:lnTo>
                  <a:lnTo>
                    <a:pt x="622087" y="193061"/>
                  </a:lnTo>
                  <a:lnTo>
                    <a:pt x="627692" y="190676"/>
                  </a:lnTo>
                  <a:lnTo>
                    <a:pt x="633296" y="188316"/>
                  </a:lnTo>
                  <a:lnTo>
                    <a:pt x="638900" y="185982"/>
                  </a:lnTo>
                  <a:lnTo>
                    <a:pt x="644505" y="183672"/>
                  </a:lnTo>
                  <a:lnTo>
                    <a:pt x="650109" y="181388"/>
                  </a:lnTo>
                  <a:lnTo>
                    <a:pt x="655713" y="179128"/>
                  </a:lnTo>
                  <a:lnTo>
                    <a:pt x="661318" y="176893"/>
                  </a:lnTo>
                  <a:lnTo>
                    <a:pt x="666922" y="174682"/>
                  </a:lnTo>
                  <a:lnTo>
                    <a:pt x="672527" y="172495"/>
                  </a:lnTo>
                  <a:lnTo>
                    <a:pt x="678131" y="170333"/>
                  </a:lnTo>
                  <a:lnTo>
                    <a:pt x="683735" y="168194"/>
                  </a:lnTo>
                  <a:lnTo>
                    <a:pt x="689340" y="166079"/>
                  </a:lnTo>
                  <a:lnTo>
                    <a:pt x="694944" y="163988"/>
                  </a:lnTo>
                  <a:lnTo>
                    <a:pt x="700549" y="161920"/>
                  </a:lnTo>
                  <a:lnTo>
                    <a:pt x="706153" y="159875"/>
                  </a:lnTo>
                  <a:lnTo>
                    <a:pt x="711757" y="157854"/>
                  </a:lnTo>
                  <a:lnTo>
                    <a:pt x="717362" y="155855"/>
                  </a:lnTo>
                  <a:lnTo>
                    <a:pt x="722966" y="153879"/>
                  </a:lnTo>
                  <a:lnTo>
                    <a:pt x="728571" y="151926"/>
                  </a:lnTo>
                  <a:lnTo>
                    <a:pt x="734175" y="149996"/>
                  </a:lnTo>
                  <a:lnTo>
                    <a:pt x="739779" y="148088"/>
                  </a:lnTo>
                  <a:lnTo>
                    <a:pt x="745384" y="146202"/>
                  </a:lnTo>
                  <a:lnTo>
                    <a:pt x="750988" y="144338"/>
                  </a:lnTo>
                  <a:lnTo>
                    <a:pt x="756593" y="142496"/>
                  </a:lnTo>
                  <a:lnTo>
                    <a:pt x="762197" y="140676"/>
                  </a:lnTo>
                  <a:lnTo>
                    <a:pt x="767801" y="138877"/>
                  </a:lnTo>
                  <a:lnTo>
                    <a:pt x="773406" y="137100"/>
                  </a:lnTo>
                  <a:lnTo>
                    <a:pt x="779010" y="135344"/>
                  </a:lnTo>
                  <a:lnTo>
                    <a:pt x="784615" y="133610"/>
                  </a:lnTo>
                  <a:lnTo>
                    <a:pt x="790219" y="131896"/>
                  </a:lnTo>
                  <a:lnTo>
                    <a:pt x="795823" y="130203"/>
                  </a:lnTo>
                  <a:lnTo>
                    <a:pt x="801428" y="128531"/>
                  </a:lnTo>
                  <a:lnTo>
                    <a:pt x="807032" y="126880"/>
                  </a:lnTo>
                  <a:lnTo>
                    <a:pt x="812636" y="125248"/>
                  </a:lnTo>
                  <a:lnTo>
                    <a:pt x="818241" y="123637"/>
                  </a:lnTo>
                  <a:lnTo>
                    <a:pt x="823845" y="122046"/>
                  </a:lnTo>
                  <a:lnTo>
                    <a:pt x="829450" y="120475"/>
                  </a:lnTo>
                  <a:lnTo>
                    <a:pt x="835054" y="118924"/>
                  </a:lnTo>
                  <a:lnTo>
                    <a:pt x="840658" y="117393"/>
                  </a:lnTo>
                  <a:lnTo>
                    <a:pt x="846263" y="115880"/>
                  </a:lnTo>
                  <a:lnTo>
                    <a:pt x="851867" y="114388"/>
                  </a:lnTo>
                  <a:lnTo>
                    <a:pt x="857472" y="112914"/>
                  </a:lnTo>
                  <a:lnTo>
                    <a:pt x="863076" y="111459"/>
                  </a:lnTo>
                  <a:lnTo>
                    <a:pt x="868680" y="110023"/>
                  </a:lnTo>
                  <a:lnTo>
                    <a:pt x="874285" y="108606"/>
                  </a:lnTo>
                  <a:lnTo>
                    <a:pt x="879889" y="107207"/>
                  </a:lnTo>
                  <a:lnTo>
                    <a:pt x="885494" y="105827"/>
                  </a:lnTo>
                  <a:lnTo>
                    <a:pt x="891098" y="104465"/>
                  </a:lnTo>
                  <a:lnTo>
                    <a:pt x="896702" y="103121"/>
                  </a:lnTo>
                  <a:lnTo>
                    <a:pt x="902307" y="101794"/>
                  </a:lnTo>
                  <a:lnTo>
                    <a:pt x="907911" y="100486"/>
                  </a:lnTo>
                  <a:lnTo>
                    <a:pt x="913516" y="99195"/>
                  </a:lnTo>
                  <a:lnTo>
                    <a:pt x="919120" y="97921"/>
                  </a:lnTo>
                  <a:lnTo>
                    <a:pt x="924724" y="96665"/>
                  </a:lnTo>
                  <a:lnTo>
                    <a:pt x="930329" y="95426"/>
                  </a:lnTo>
                  <a:lnTo>
                    <a:pt x="935933" y="94204"/>
                  </a:lnTo>
                  <a:lnTo>
                    <a:pt x="941538" y="92998"/>
                  </a:lnTo>
                  <a:lnTo>
                    <a:pt x="947142" y="91809"/>
                  </a:lnTo>
                  <a:lnTo>
                    <a:pt x="952746" y="90637"/>
                  </a:lnTo>
                  <a:lnTo>
                    <a:pt x="958351" y="89481"/>
                  </a:lnTo>
                  <a:lnTo>
                    <a:pt x="963955" y="88341"/>
                  </a:lnTo>
                  <a:lnTo>
                    <a:pt x="969559" y="87217"/>
                  </a:lnTo>
                  <a:lnTo>
                    <a:pt x="975164" y="86108"/>
                  </a:lnTo>
                  <a:lnTo>
                    <a:pt x="980768" y="85016"/>
                  </a:lnTo>
                  <a:lnTo>
                    <a:pt x="986373" y="83938"/>
                  </a:lnTo>
                  <a:lnTo>
                    <a:pt x="991977" y="82877"/>
                  </a:lnTo>
                  <a:lnTo>
                    <a:pt x="997581" y="81830"/>
                  </a:lnTo>
                  <a:lnTo>
                    <a:pt x="1003186" y="80798"/>
                  </a:lnTo>
                  <a:lnTo>
                    <a:pt x="1008790" y="79781"/>
                  </a:lnTo>
                  <a:lnTo>
                    <a:pt x="1014395" y="78779"/>
                  </a:lnTo>
                  <a:lnTo>
                    <a:pt x="1019999" y="77791"/>
                  </a:lnTo>
                  <a:lnTo>
                    <a:pt x="1025603" y="76818"/>
                  </a:lnTo>
                  <a:lnTo>
                    <a:pt x="1031208" y="75859"/>
                  </a:lnTo>
                  <a:lnTo>
                    <a:pt x="1036812" y="74914"/>
                  </a:lnTo>
                  <a:lnTo>
                    <a:pt x="1042417" y="73982"/>
                  </a:lnTo>
                  <a:lnTo>
                    <a:pt x="1048021" y="73065"/>
                  </a:lnTo>
                  <a:lnTo>
                    <a:pt x="1053625" y="72161"/>
                  </a:lnTo>
                  <a:lnTo>
                    <a:pt x="1059230" y="71270"/>
                  </a:lnTo>
                  <a:lnTo>
                    <a:pt x="1064834" y="70392"/>
                  </a:lnTo>
                  <a:lnTo>
                    <a:pt x="1070439" y="69528"/>
                  </a:lnTo>
                  <a:lnTo>
                    <a:pt x="1076043" y="68676"/>
                  </a:lnTo>
                  <a:lnTo>
                    <a:pt x="1081647" y="67837"/>
                  </a:lnTo>
                  <a:lnTo>
                    <a:pt x="1087252" y="67011"/>
                  </a:lnTo>
                  <a:lnTo>
                    <a:pt x="1092856" y="66197"/>
                  </a:lnTo>
                  <a:lnTo>
                    <a:pt x="1098461" y="65395"/>
                  </a:lnTo>
                  <a:lnTo>
                    <a:pt x="1104065" y="64606"/>
                  </a:lnTo>
                  <a:lnTo>
                    <a:pt x="1109669" y="63828"/>
                  </a:lnTo>
                  <a:lnTo>
                    <a:pt x="1115274" y="63062"/>
                  </a:lnTo>
                  <a:lnTo>
                    <a:pt x="1120878" y="62307"/>
                  </a:lnTo>
                  <a:lnTo>
                    <a:pt x="1126482" y="61564"/>
                  </a:lnTo>
                  <a:lnTo>
                    <a:pt x="1132087" y="60833"/>
                  </a:lnTo>
                  <a:lnTo>
                    <a:pt x="1137691" y="60112"/>
                  </a:lnTo>
                  <a:lnTo>
                    <a:pt x="1143296" y="59402"/>
                  </a:lnTo>
                  <a:lnTo>
                    <a:pt x="1148900" y="58703"/>
                  </a:lnTo>
                  <a:lnTo>
                    <a:pt x="1154504" y="58014"/>
                  </a:lnTo>
                  <a:lnTo>
                    <a:pt x="1160109" y="57336"/>
                  </a:lnTo>
                  <a:lnTo>
                    <a:pt x="1165713" y="56668"/>
                  </a:lnTo>
                  <a:lnTo>
                    <a:pt x="1171318" y="56011"/>
                  </a:lnTo>
                  <a:lnTo>
                    <a:pt x="1176922" y="55363"/>
                  </a:lnTo>
                  <a:lnTo>
                    <a:pt x="1182526" y="54725"/>
                  </a:lnTo>
                  <a:lnTo>
                    <a:pt x="1188131" y="54096"/>
                  </a:lnTo>
                  <a:lnTo>
                    <a:pt x="1193735" y="53477"/>
                  </a:lnTo>
                  <a:lnTo>
                    <a:pt x="1199340" y="52867"/>
                  </a:lnTo>
                  <a:lnTo>
                    <a:pt x="1204944" y="52266"/>
                  </a:lnTo>
                  <a:lnTo>
                    <a:pt x="1210548" y="51674"/>
                  </a:lnTo>
                  <a:lnTo>
                    <a:pt x="1216153" y="51091"/>
                  </a:lnTo>
                  <a:lnTo>
                    <a:pt x="1221757" y="50516"/>
                  </a:lnTo>
                  <a:lnTo>
                    <a:pt x="1227362" y="49950"/>
                  </a:lnTo>
                  <a:lnTo>
                    <a:pt x="1232966" y="49392"/>
                  </a:lnTo>
                  <a:lnTo>
                    <a:pt x="1238570" y="48841"/>
                  </a:lnTo>
                  <a:lnTo>
                    <a:pt x="1244175" y="48299"/>
                  </a:lnTo>
                  <a:lnTo>
                    <a:pt x="1249779" y="47764"/>
                  </a:lnTo>
                  <a:lnTo>
                    <a:pt x="1255384" y="47236"/>
                  </a:lnTo>
                  <a:lnTo>
                    <a:pt x="1260988" y="46716"/>
                  </a:lnTo>
                  <a:lnTo>
                    <a:pt x="1266592" y="46203"/>
                  </a:lnTo>
                  <a:lnTo>
                    <a:pt x="1272197" y="45696"/>
                  </a:lnTo>
                  <a:lnTo>
                    <a:pt x="1277801" y="45196"/>
                  </a:lnTo>
                  <a:lnTo>
                    <a:pt x="1283406" y="44703"/>
                  </a:lnTo>
                  <a:lnTo>
                    <a:pt x="1289010" y="44215"/>
                  </a:lnTo>
                  <a:lnTo>
                    <a:pt x="1294614" y="43734"/>
                  </a:lnTo>
                  <a:lnTo>
                    <a:pt x="1300219" y="43258"/>
                  </a:lnTo>
                  <a:lnTo>
                    <a:pt x="1305823" y="42787"/>
                  </a:lnTo>
                  <a:lnTo>
                    <a:pt x="1311427" y="42322"/>
                  </a:lnTo>
                  <a:lnTo>
                    <a:pt x="1317032" y="41862"/>
                  </a:lnTo>
                  <a:lnTo>
                    <a:pt x="1322636" y="41406"/>
                  </a:lnTo>
                  <a:lnTo>
                    <a:pt x="1328241" y="40954"/>
                  </a:lnTo>
                  <a:lnTo>
                    <a:pt x="1333845" y="40507"/>
                  </a:lnTo>
                  <a:lnTo>
                    <a:pt x="1339449" y="40063"/>
                  </a:lnTo>
                  <a:lnTo>
                    <a:pt x="1345054" y="39622"/>
                  </a:lnTo>
                  <a:lnTo>
                    <a:pt x="1350658" y="39185"/>
                  </a:lnTo>
                  <a:lnTo>
                    <a:pt x="1356263" y="38750"/>
                  </a:lnTo>
                  <a:lnTo>
                    <a:pt x="1361867" y="38317"/>
                  </a:lnTo>
                  <a:lnTo>
                    <a:pt x="1367471" y="37886"/>
                  </a:lnTo>
                  <a:lnTo>
                    <a:pt x="1373076" y="37457"/>
                  </a:lnTo>
                  <a:lnTo>
                    <a:pt x="1378680" y="37028"/>
                  </a:lnTo>
                  <a:lnTo>
                    <a:pt x="1384285" y="36600"/>
                  </a:lnTo>
                  <a:lnTo>
                    <a:pt x="1389889" y="36171"/>
                  </a:lnTo>
                  <a:lnTo>
                    <a:pt x="1395493" y="35742"/>
                  </a:lnTo>
                  <a:lnTo>
                    <a:pt x="1401098" y="35311"/>
                  </a:lnTo>
                  <a:lnTo>
                    <a:pt x="1406702" y="34879"/>
                  </a:lnTo>
                  <a:lnTo>
                    <a:pt x="1412307" y="34444"/>
                  </a:lnTo>
                  <a:lnTo>
                    <a:pt x="1417911" y="34006"/>
                  </a:lnTo>
                  <a:lnTo>
                    <a:pt x="1423515" y="33564"/>
                  </a:lnTo>
                  <a:lnTo>
                    <a:pt x="1429120" y="33117"/>
                  </a:lnTo>
                  <a:lnTo>
                    <a:pt x="1434724" y="32665"/>
                  </a:lnTo>
                  <a:lnTo>
                    <a:pt x="1440329" y="32206"/>
                  </a:lnTo>
                  <a:lnTo>
                    <a:pt x="1445933" y="31741"/>
                  </a:lnTo>
                  <a:lnTo>
                    <a:pt x="1451537" y="31267"/>
                  </a:lnTo>
                  <a:lnTo>
                    <a:pt x="1457142" y="30784"/>
                  </a:lnTo>
                  <a:lnTo>
                    <a:pt x="1462746" y="30291"/>
                  </a:lnTo>
                  <a:lnTo>
                    <a:pt x="1468350" y="29787"/>
                  </a:lnTo>
                  <a:lnTo>
                    <a:pt x="1473955" y="29271"/>
                  </a:lnTo>
                  <a:lnTo>
                    <a:pt x="1479559" y="28743"/>
                  </a:lnTo>
                  <a:lnTo>
                    <a:pt x="1485164" y="28201"/>
                  </a:lnTo>
                  <a:lnTo>
                    <a:pt x="1490768" y="27645"/>
                  </a:lnTo>
                  <a:lnTo>
                    <a:pt x="1496372" y="27073"/>
                  </a:lnTo>
                  <a:lnTo>
                    <a:pt x="1501977" y="26485"/>
                  </a:lnTo>
                  <a:lnTo>
                    <a:pt x="1507581" y="25881"/>
                  </a:lnTo>
                  <a:lnTo>
                    <a:pt x="1513186" y="25259"/>
                  </a:lnTo>
                  <a:lnTo>
                    <a:pt x="1518790" y="24620"/>
                  </a:lnTo>
                  <a:lnTo>
                    <a:pt x="1524394" y="23963"/>
                  </a:lnTo>
                  <a:lnTo>
                    <a:pt x="1529999" y="23289"/>
                  </a:lnTo>
                  <a:lnTo>
                    <a:pt x="1535603" y="22597"/>
                  </a:lnTo>
                  <a:lnTo>
                    <a:pt x="1541208" y="21889"/>
                  </a:lnTo>
                  <a:lnTo>
                    <a:pt x="1546812" y="21165"/>
                  </a:lnTo>
                  <a:lnTo>
                    <a:pt x="1552416" y="20426"/>
                  </a:lnTo>
                  <a:lnTo>
                    <a:pt x="1558021" y="19673"/>
                  </a:lnTo>
                  <a:lnTo>
                    <a:pt x="1563625" y="18909"/>
                  </a:lnTo>
                  <a:lnTo>
                    <a:pt x="1569230" y="18135"/>
                  </a:lnTo>
                  <a:lnTo>
                    <a:pt x="1574834" y="17354"/>
                  </a:lnTo>
                  <a:lnTo>
                    <a:pt x="1580438" y="16568"/>
                  </a:lnTo>
                  <a:lnTo>
                    <a:pt x="1586043" y="15780"/>
                  </a:lnTo>
                  <a:lnTo>
                    <a:pt x="1591647" y="14993"/>
                  </a:lnTo>
                  <a:lnTo>
                    <a:pt x="1597252" y="14210"/>
                  </a:lnTo>
                  <a:lnTo>
                    <a:pt x="1602856" y="13435"/>
                  </a:lnTo>
                  <a:lnTo>
                    <a:pt x="1608460" y="12669"/>
                  </a:lnTo>
                  <a:lnTo>
                    <a:pt x="1614065" y="11917"/>
                  </a:lnTo>
                  <a:lnTo>
                    <a:pt x="1619669" y="11181"/>
                  </a:lnTo>
                  <a:lnTo>
                    <a:pt x="1625273" y="10465"/>
                  </a:lnTo>
                  <a:lnTo>
                    <a:pt x="1630878" y="9770"/>
                  </a:lnTo>
                  <a:lnTo>
                    <a:pt x="1636482" y="9099"/>
                  </a:lnTo>
                  <a:lnTo>
                    <a:pt x="1642087" y="8454"/>
                  </a:lnTo>
                  <a:lnTo>
                    <a:pt x="1647691" y="7836"/>
                  </a:lnTo>
                  <a:lnTo>
                    <a:pt x="1653295" y="7246"/>
                  </a:lnTo>
                  <a:lnTo>
                    <a:pt x="1658900" y="6686"/>
                  </a:lnTo>
                  <a:lnTo>
                    <a:pt x="1664504" y="6156"/>
                  </a:lnTo>
                  <a:lnTo>
                    <a:pt x="1670109" y="5657"/>
                  </a:lnTo>
                  <a:lnTo>
                    <a:pt x="1675713" y="5187"/>
                  </a:lnTo>
                  <a:lnTo>
                    <a:pt x="1681317" y="4747"/>
                  </a:lnTo>
                  <a:lnTo>
                    <a:pt x="1686922" y="4337"/>
                  </a:lnTo>
                  <a:lnTo>
                    <a:pt x="1692526" y="3955"/>
                  </a:lnTo>
                  <a:lnTo>
                    <a:pt x="1698131" y="3600"/>
                  </a:lnTo>
                  <a:lnTo>
                    <a:pt x="1703735" y="3272"/>
                  </a:lnTo>
                  <a:lnTo>
                    <a:pt x="1709339" y="2968"/>
                  </a:lnTo>
                  <a:lnTo>
                    <a:pt x="1714944" y="2689"/>
                  </a:lnTo>
                  <a:lnTo>
                    <a:pt x="1720548" y="2432"/>
                  </a:lnTo>
                  <a:lnTo>
                    <a:pt x="1726153" y="2196"/>
                  </a:lnTo>
                  <a:lnTo>
                    <a:pt x="1731757" y="1980"/>
                  </a:lnTo>
                  <a:lnTo>
                    <a:pt x="1737361" y="1782"/>
                  </a:lnTo>
                  <a:lnTo>
                    <a:pt x="1742966" y="1602"/>
                  </a:lnTo>
                  <a:lnTo>
                    <a:pt x="1748570" y="1438"/>
                  </a:lnTo>
                  <a:lnTo>
                    <a:pt x="1754175" y="1288"/>
                  </a:lnTo>
                  <a:lnTo>
                    <a:pt x="1759779" y="1152"/>
                  </a:lnTo>
                  <a:lnTo>
                    <a:pt x="1765383" y="1028"/>
                  </a:lnTo>
                  <a:lnTo>
                    <a:pt x="1770988" y="916"/>
                  </a:lnTo>
                  <a:lnTo>
                    <a:pt x="1776592" y="814"/>
                  </a:lnTo>
                  <a:lnTo>
                    <a:pt x="1782196" y="722"/>
                  </a:lnTo>
                  <a:lnTo>
                    <a:pt x="1787801" y="639"/>
                  </a:lnTo>
                  <a:lnTo>
                    <a:pt x="1793405" y="563"/>
                  </a:lnTo>
                  <a:lnTo>
                    <a:pt x="1799010" y="495"/>
                  </a:lnTo>
                  <a:lnTo>
                    <a:pt x="1804614" y="433"/>
                  </a:lnTo>
                  <a:lnTo>
                    <a:pt x="1810218" y="377"/>
                  </a:lnTo>
                  <a:lnTo>
                    <a:pt x="1815823" y="327"/>
                  </a:lnTo>
                  <a:lnTo>
                    <a:pt x="1821427" y="282"/>
                  </a:lnTo>
                  <a:lnTo>
                    <a:pt x="1827032" y="241"/>
                  </a:lnTo>
                  <a:lnTo>
                    <a:pt x="1832636" y="204"/>
                  </a:lnTo>
                  <a:lnTo>
                    <a:pt x="1838240" y="171"/>
                  </a:lnTo>
                  <a:lnTo>
                    <a:pt x="1843845" y="141"/>
                  </a:lnTo>
                  <a:lnTo>
                    <a:pt x="1849449" y="114"/>
                  </a:lnTo>
                  <a:lnTo>
                    <a:pt x="1855054" y="89"/>
                  </a:lnTo>
                  <a:lnTo>
                    <a:pt x="1860658" y="67"/>
                  </a:lnTo>
                  <a:lnTo>
                    <a:pt x="1866262" y="48"/>
                  </a:lnTo>
                  <a:lnTo>
                    <a:pt x="1871867" y="30"/>
                  </a:lnTo>
                  <a:lnTo>
                    <a:pt x="1877471" y="14"/>
                  </a:lnTo>
                  <a:lnTo>
                    <a:pt x="1883076" y="0"/>
                  </a:lnTo>
                  <a:lnTo>
                    <a:pt x="1883076" y="5686"/>
                  </a:lnTo>
                  <a:lnTo>
                    <a:pt x="1877471" y="6245"/>
                  </a:lnTo>
                  <a:lnTo>
                    <a:pt x="1871867" y="6858"/>
                  </a:lnTo>
                  <a:lnTo>
                    <a:pt x="1866262" y="7529"/>
                  </a:lnTo>
                  <a:lnTo>
                    <a:pt x="1860658" y="8264"/>
                  </a:lnTo>
                  <a:lnTo>
                    <a:pt x="1855054" y="9068"/>
                  </a:lnTo>
                  <a:lnTo>
                    <a:pt x="1849449" y="9948"/>
                  </a:lnTo>
                  <a:lnTo>
                    <a:pt x="1843845" y="10910"/>
                  </a:lnTo>
                  <a:lnTo>
                    <a:pt x="1838240" y="11963"/>
                  </a:lnTo>
                  <a:lnTo>
                    <a:pt x="1832636" y="13115"/>
                  </a:lnTo>
                  <a:lnTo>
                    <a:pt x="1827032" y="14373"/>
                  </a:lnTo>
                  <a:lnTo>
                    <a:pt x="1821427" y="15748"/>
                  </a:lnTo>
                  <a:lnTo>
                    <a:pt x="1815823" y="17249"/>
                  </a:lnTo>
                  <a:lnTo>
                    <a:pt x="1810218" y="18888"/>
                  </a:lnTo>
                  <a:lnTo>
                    <a:pt x="1804614" y="20676"/>
                  </a:lnTo>
                  <a:lnTo>
                    <a:pt x="1799010" y="22626"/>
                  </a:lnTo>
                  <a:lnTo>
                    <a:pt x="1793405" y="24751"/>
                  </a:lnTo>
                  <a:lnTo>
                    <a:pt x="1787801" y="27065"/>
                  </a:lnTo>
                  <a:lnTo>
                    <a:pt x="1782196" y="29583"/>
                  </a:lnTo>
                  <a:lnTo>
                    <a:pt x="1776592" y="32321"/>
                  </a:lnTo>
                  <a:lnTo>
                    <a:pt x="1770988" y="35295"/>
                  </a:lnTo>
                  <a:lnTo>
                    <a:pt x="1765383" y="38523"/>
                  </a:lnTo>
                  <a:lnTo>
                    <a:pt x="1759779" y="42022"/>
                  </a:lnTo>
                  <a:lnTo>
                    <a:pt x="1754175" y="45812"/>
                  </a:lnTo>
                  <a:lnTo>
                    <a:pt x="1748570" y="49910"/>
                  </a:lnTo>
                  <a:lnTo>
                    <a:pt x="1742966" y="54335"/>
                  </a:lnTo>
                  <a:lnTo>
                    <a:pt x="1737361" y="59107"/>
                  </a:lnTo>
                  <a:lnTo>
                    <a:pt x="1731757" y="64244"/>
                  </a:lnTo>
                  <a:lnTo>
                    <a:pt x="1726153" y="69763"/>
                  </a:lnTo>
                  <a:lnTo>
                    <a:pt x="1720548" y="75683"/>
                  </a:lnTo>
                  <a:lnTo>
                    <a:pt x="1714944" y="82018"/>
                  </a:lnTo>
                  <a:lnTo>
                    <a:pt x="1709339" y="88782"/>
                  </a:lnTo>
                  <a:lnTo>
                    <a:pt x="1703735" y="95987"/>
                  </a:lnTo>
                  <a:lnTo>
                    <a:pt x="1698131" y="103639"/>
                  </a:lnTo>
                  <a:lnTo>
                    <a:pt x="1692526" y="111745"/>
                  </a:lnTo>
                  <a:lnTo>
                    <a:pt x="1686922" y="120304"/>
                  </a:lnTo>
                  <a:lnTo>
                    <a:pt x="1681317" y="129312"/>
                  </a:lnTo>
                  <a:lnTo>
                    <a:pt x="1675713" y="138760"/>
                  </a:lnTo>
                  <a:lnTo>
                    <a:pt x="1670109" y="148631"/>
                  </a:lnTo>
                  <a:lnTo>
                    <a:pt x="1664504" y="158904"/>
                  </a:lnTo>
                  <a:lnTo>
                    <a:pt x="1658900" y="169550"/>
                  </a:lnTo>
                  <a:lnTo>
                    <a:pt x="1653295" y="180535"/>
                  </a:lnTo>
                  <a:lnTo>
                    <a:pt x="1647691" y="191815"/>
                  </a:lnTo>
                  <a:lnTo>
                    <a:pt x="1642087" y="203342"/>
                  </a:lnTo>
                  <a:lnTo>
                    <a:pt x="1636482" y="215062"/>
                  </a:lnTo>
                  <a:lnTo>
                    <a:pt x="1630878" y="226914"/>
                  </a:lnTo>
                  <a:lnTo>
                    <a:pt x="1625273" y="238834"/>
                  </a:lnTo>
                  <a:lnTo>
                    <a:pt x="1619669" y="250753"/>
                  </a:lnTo>
                  <a:lnTo>
                    <a:pt x="1614065" y="262601"/>
                  </a:lnTo>
                  <a:lnTo>
                    <a:pt x="1608460" y="274305"/>
                  </a:lnTo>
                  <a:lnTo>
                    <a:pt x="1602856" y="285795"/>
                  </a:lnTo>
                  <a:lnTo>
                    <a:pt x="1597252" y="297002"/>
                  </a:lnTo>
                  <a:lnTo>
                    <a:pt x="1591647" y="307859"/>
                  </a:lnTo>
                  <a:lnTo>
                    <a:pt x="1586043" y="318305"/>
                  </a:lnTo>
                  <a:lnTo>
                    <a:pt x="1580438" y="328284"/>
                  </a:lnTo>
                  <a:lnTo>
                    <a:pt x="1574834" y="337748"/>
                  </a:lnTo>
                  <a:lnTo>
                    <a:pt x="1569230" y="346654"/>
                  </a:lnTo>
                  <a:lnTo>
                    <a:pt x="1563625" y="354969"/>
                  </a:lnTo>
                  <a:lnTo>
                    <a:pt x="1558021" y="362666"/>
                  </a:lnTo>
                  <a:lnTo>
                    <a:pt x="1552416" y="369727"/>
                  </a:lnTo>
                  <a:lnTo>
                    <a:pt x="1546812" y="376140"/>
                  </a:lnTo>
                  <a:lnTo>
                    <a:pt x="1541208" y="381904"/>
                  </a:lnTo>
                  <a:lnTo>
                    <a:pt x="1535603" y="387021"/>
                  </a:lnTo>
                  <a:lnTo>
                    <a:pt x="1529999" y="391499"/>
                  </a:lnTo>
                  <a:lnTo>
                    <a:pt x="1524394" y="395354"/>
                  </a:lnTo>
                  <a:lnTo>
                    <a:pt x="1518790" y="398604"/>
                  </a:lnTo>
                  <a:lnTo>
                    <a:pt x="1513186" y="401272"/>
                  </a:lnTo>
                  <a:lnTo>
                    <a:pt x="1507581" y="403382"/>
                  </a:lnTo>
                  <a:lnTo>
                    <a:pt x="1501977" y="404962"/>
                  </a:lnTo>
                  <a:lnTo>
                    <a:pt x="1496372" y="406041"/>
                  </a:lnTo>
                  <a:lnTo>
                    <a:pt x="1490768" y="406649"/>
                  </a:lnTo>
                  <a:lnTo>
                    <a:pt x="1485164" y="406816"/>
                  </a:lnTo>
                  <a:lnTo>
                    <a:pt x="1479559" y="406573"/>
                  </a:lnTo>
                  <a:lnTo>
                    <a:pt x="1473955" y="405947"/>
                  </a:lnTo>
                  <a:lnTo>
                    <a:pt x="1468350" y="404970"/>
                  </a:lnTo>
                  <a:lnTo>
                    <a:pt x="1462746" y="403669"/>
                  </a:lnTo>
                  <a:lnTo>
                    <a:pt x="1457142" y="402071"/>
                  </a:lnTo>
                  <a:lnTo>
                    <a:pt x="1451537" y="400201"/>
                  </a:lnTo>
                  <a:lnTo>
                    <a:pt x="1445933" y="398085"/>
                  </a:lnTo>
                  <a:lnTo>
                    <a:pt x="1440329" y="395744"/>
                  </a:lnTo>
                  <a:lnTo>
                    <a:pt x="1434724" y="393201"/>
                  </a:lnTo>
                  <a:lnTo>
                    <a:pt x="1429120" y="390476"/>
                  </a:lnTo>
                  <a:lnTo>
                    <a:pt x="1423515" y="387587"/>
                  </a:lnTo>
                  <a:lnTo>
                    <a:pt x="1417911" y="384552"/>
                  </a:lnTo>
                  <a:lnTo>
                    <a:pt x="1412307" y="381387"/>
                  </a:lnTo>
                  <a:lnTo>
                    <a:pt x="1406702" y="378107"/>
                  </a:lnTo>
                  <a:lnTo>
                    <a:pt x="1401098" y="374726"/>
                  </a:lnTo>
                  <a:lnTo>
                    <a:pt x="1395493" y="371257"/>
                  </a:lnTo>
                  <a:lnTo>
                    <a:pt x="1389889" y="367711"/>
                  </a:lnTo>
                  <a:lnTo>
                    <a:pt x="1384285" y="364099"/>
                  </a:lnTo>
                  <a:lnTo>
                    <a:pt x="1378680" y="360431"/>
                  </a:lnTo>
                  <a:lnTo>
                    <a:pt x="1373076" y="356716"/>
                  </a:lnTo>
                  <a:lnTo>
                    <a:pt x="1367471" y="352963"/>
                  </a:lnTo>
                  <a:lnTo>
                    <a:pt x="1361867" y="349179"/>
                  </a:lnTo>
                  <a:lnTo>
                    <a:pt x="1356263" y="345371"/>
                  </a:lnTo>
                  <a:lnTo>
                    <a:pt x="1350658" y="341546"/>
                  </a:lnTo>
                  <a:lnTo>
                    <a:pt x="1345054" y="337709"/>
                  </a:lnTo>
                  <a:lnTo>
                    <a:pt x="1339449" y="333866"/>
                  </a:lnTo>
                  <a:lnTo>
                    <a:pt x="1333845" y="330022"/>
                  </a:lnTo>
                  <a:lnTo>
                    <a:pt x="1328241" y="326181"/>
                  </a:lnTo>
                  <a:lnTo>
                    <a:pt x="1322636" y="322348"/>
                  </a:lnTo>
                  <a:lnTo>
                    <a:pt x="1317032" y="318527"/>
                  </a:lnTo>
                  <a:lnTo>
                    <a:pt x="1311427" y="314721"/>
                  </a:lnTo>
                  <a:lnTo>
                    <a:pt x="1305823" y="310934"/>
                  </a:lnTo>
                  <a:lnTo>
                    <a:pt x="1300219" y="307168"/>
                  </a:lnTo>
                  <a:lnTo>
                    <a:pt x="1294614" y="303426"/>
                  </a:lnTo>
                  <a:lnTo>
                    <a:pt x="1289010" y="299712"/>
                  </a:lnTo>
                  <a:lnTo>
                    <a:pt x="1283406" y="296027"/>
                  </a:lnTo>
                  <a:lnTo>
                    <a:pt x="1277801" y="292374"/>
                  </a:lnTo>
                  <a:lnTo>
                    <a:pt x="1272197" y="288754"/>
                  </a:lnTo>
                  <a:lnTo>
                    <a:pt x="1266592" y="285170"/>
                  </a:lnTo>
                  <a:lnTo>
                    <a:pt x="1260988" y="281623"/>
                  </a:lnTo>
                  <a:lnTo>
                    <a:pt x="1255384" y="278116"/>
                  </a:lnTo>
                  <a:lnTo>
                    <a:pt x="1249779" y="274649"/>
                  </a:lnTo>
                  <a:lnTo>
                    <a:pt x="1244175" y="271224"/>
                  </a:lnTo>
                  <a:lnTo>
                    <a:pt x="1238570" y="267843"/>
                  </a:lnTo>
                  <a:lnTo>
                    <a:pt x="1232966" y="264506"/>
                  </a:lnTo>
                  <a:lnTo>
                    <a:pt x="1227362" y="261215"/>
                  </a:lnTo>
                  <a:lnTo>
                    <a:pt x="1221757" y="257971"/>
                  </a:lnTo>
                  <a:lnTo>
                    <a:pt x="1216153" y="254774"/>
                  </a:lnTo>
                  <a:lnTo>
                    <a:pt x="1210548" y="251626"/>
                  </a:lnTo>
                  <a:lnTo>
                    <a:pt x="1204944" y="248528"/>
                  </a:lnTo>
                  <a:lnTo>
                    <a:pt x="1199340" y="245480"/>
                  </a:lnTo>
                  <a:lnTo>
                    <a:pt x="1193735" y="242484"/>
                  </a:lnTo>
                  <a:lnTo>
                    <a:pt x="1188131" y="239539"/>
                  </a:lnTo>
                  <a:lnTo>
                    <a:pt x="1182526" y="236646"/>
                  </a:lnTo>
                  <a:lnTo>
                    <a:pt x="1176922" y="233807"/>
                  </a:lnTo>
                  <a:lnTo>
                    <a:pt x="1171318" y="231021"/>
                  </a:lnTo>
                  <a:lnTo>
                    <a:pt x="1165713" y="228288"/>
                  </a:lnTo>
                  <a:lnTo>
                    <a:pt x="1160109" y="225610"/>
                  </a:lnTo>
                  <a:lnTo>
                    <a:pt x="1154504" y="222987"/>
                  </a:lnTo>
                  <a:lnTo>
                    <a:pt x="1148900" y="220419"/>
                  </a:lnTo>
                  <a:lnTo>
                    <a:pt x="1143296" y="217907"/>
                  </a:lnTo>
                  <a:lnTo>
                    <a:pt x="1137691" y="215450"/>
                  </a:lnTo>
                  <a:lnTo>
                    <a:pt x="1132087" y="213048"/>
                  </a:lnTo>
                  <a:lnTo>
                    <a:pt x="1126482" y="210703"/>
                  </a:lnTo>
                  <a:lnTo>
                    <a:pt x="1120878" y="208415"/>
                  </a:lnTo>
                  <a:lnTo>
                    <a:pt x="1115274" y="206182"/>
                  </a:lnTo>
                  <a:lnTo>
                    <a:pt x="1109669" y="204006"/>
                  </a:lnTo>
                  <a:lnTo>
                    <a:pt x="1104065" y="201887"/>
                  </a:lnTo>
                  <a:lnTo>
                    <a:pt x="1098461" y="199824"/>
                  </a:lnTo>
                  <a:lnTo>
                    <a:pt x="1092856" y="197818"/>
                  </a:lnTo>
                  <a:lnTo>
                    <a:pt x="1087252" y="195869"/>
                  </a:lnTo>
                  <a:lnTo>
                    <a:pt x="1081647" y="193977"/>
                  </a:lnTo>
                  <a:lnTo>
                    <a:pt x="1076043" y="192141"/>
                  </a:lnTo>
                  <a:lnTo>
                    <a:pt x="1070439" y="190361"/>
                  </a:lnTo>
                  <a:lnTo>
                    <a:pt x="1064834" y="188638"/>
                  </a:lnTo>
                  <a:lnTo>
                    <a:pt x="1059230" y="186972"/>
                  </a:lnTo>
                  <a:lnTo>
                    <a:pt x="1053625" y="185361"/>
                  </a:lnTo>
                  <a:lnTo>
                    <a:pt x="1048021" y="183807"/>
                  </a:lnTo>
                  <a:lnTo>
                    <a:pt x="1042417" y="182309"/>
                  </a:lnTo>
                  <a:lnTo>
                    <a:pt x="1036812" y="180866"/>
                  </a:lnTo>
                  <a:lnTo>
                    <a:pt x="1031208" y="179480"/>
                  </a:lnTo>
                  <a:lnTo>
                    <a:pt x="1025603" y="178148"/>
                  </a:lnTo>
                  <a:lnTo>
                    <a:pt x="1019999" y="176872"/>
                  </a:lnTo>
                  <a:lnTo>
                    <a:pt x="1014395" y="175651"/>
                  </a:lnTo>
                  <a:lnTo>
                    <a:pt x="1008790" y="174485"/>
                  </a:lnTo>
                  <a:lnTo>
                    <a:pt x="1003186" y="173373"/>
                  </a:lnTo>
                  <a:lnTo>
                    <a:pt x="997581" y="172315"/>
                  </a:lnTo>
                  <a:lnTo>
                    <a:pt x="991977" y="171311"/>
                  </a:lnTo>
                  <a:lnTo>
                    <a:pt x="986373" y="170362"/>
                  </a:lnTo>
                  <a:lnTo>
                    <a:pt x="980768" y="169465"/>
                  </a:lnTo>
                  <a:lnTo>
                    <a:pt x="975164" y="168622"/>
                  </a:lnTo>
                  <a:lnTo>
                    <a:pt x="969559" y="167831"/>
                  </a:lnTo>
                  <a:lnTo>
                    <a:pt x="963955" y="167094"/>
                  </a:lnTo>
                  <a:lnTo>
                    <a:pt x="958351" y="166408"/>
                  </a:lnTo>
                  <a:lnTo>
                    <a:pt x="952746" y="165775"/>
                  </a:lnTo>
                  <a:lnTo>
                    <a:pt x="947142" y="165193"/>
                  </a:lnTo>
                  <a:lnTo>
                    <a:pt x="941538" y="164662"/>
                  </a:lnTo>
                  <a:lnTo>
                    <a:pt x="935933" y="164183"/>
                  </a:lnTo>
                  <a:lnTo>
                    <a:pt x="930329" y="163754"/>
                  </a:lnTo>
                  <a:lnTo>
                    <a:pt x="924724" y="163375"/>
                  </a:lnTo>
                  <a:lnTo>
                    <a:pt x="919120" y="163047"/>
                  </a:lnTo>
                  <a:lnTo>
                    <a:pt x="913516" y="162768"/>
                  </a:lnTo>
                  <a:lnTo>
                    <a:pt x="907911" y="162539"/>
                  </a:lnTo>
                  <a:lnTo>
                    <a:pt x="902307" y="162359"/>
                  </a:lnTo>
                  <a:lnTo>
                    <a:pt x="896702" y="162228"/>
                  </a:lnTo>
                  <a:lnTo>
                    <a:pt x="891098" y="162145"/>
                  </a:lnTo>
                  <a:lnTo>
                    <a:pt x="885494" y="162110"/>
                  </a:lnTo>
                  <a:lnTo>
                    <a:pt x="879889" y="162123"/>
                  </a:lnTo>
                  <a:lnTo>
                    <a:pt x="874285" y="162183"/>
                  </a:lnTo>
                  <a:lnTo>
                    <a:pt x="868680" y="162291"/>
                  </a:lnTo>
                  <a:lnTo>
                    <a:pt x="863076" y="162445"/>
                  </a:lnTo>
                  <a:lnTo>
                    <a:pt x="857472" y="162646"/>
                  </a:lnTo>
                  <a:lnTo>
                    <a:pt x="851867" y="162893"/>
                  </a:lnTo>
                  <a:lnTo>
                    <a:pt x="846263" y="163186"/>
                  </a:lnTo>
                  <a:lnTo>
                    <a:pt x="840658" y="163524"/>
                  </a:lnTo>
                  <a:lnTo>
                    <a:pt x="835054" y="163908"/>
                  </a:lnTo>
                  <a:lnTo>
                    <a:pt x="829450" y="164337"/>
                  </a:lnTo>
                  <a:lnTo>
                    <a:pt x="823845" y="164810"/>
                  </a:lnTo>
                  <a:lnTo>
                    <a:pt x="818241" y="165328"/>
                  </a:lnTo>
                  <a:lnTo>
                    <a:pt x="812636" y="165889"/>
                  </a:lnTo>
                  <a:lnTo>
                    <a:pt x="807032" y="166495"/>
                  </a:lnTo>
                  <a:lnTo>
                    <a:pt x="801428" y="167144"/>
                  </a:lnTo>
                  <a:lnTo>
                    <a:pt x="795823" y="167836"/>
                  </a:lnTo>
                  <a:lnTo>
                    <a:pt x="790219" y="168571"/>
                  </a:lnTo>
                  <a:lnTo>
                    <a:pt x="784615" y="169349"/>
                  </a:lnTo>
                  <a:lnTo>
                    <a:pt x="779010" y="170169"/>
                  </a:lnTo>
                  <a:lnTo>
                    <a:pt x="773406" y="171031"/>
                  </a:lnTo>
                  <a:lnTo>
                    <a:pt x="767801" y="171936"/>
                  </a:lnTo>
                  <a:lnTo>
                    <a:pt x="762197" y="172881"/>
                  </a:lnTo>
                  <a:lnTo>
                    <a:pt x="756593" y="173869"/>
                  </a:lnTo>
                  <a:lnTo>
                    <a:pt x="750988" y="174897"/>
                  </a:lnTo>
                  <a:lnTo>
                    <a:pt x="745384" y="175966"/>
                  </a:lnTo>
                  <a:lnTo>
                    <a:pt x="739779" y="177076"/>
                  </a:lnTo>
                  <a:lnTo>
                    <a:pt x="734175" y="178226"/>
                  </a:lnTo>
                  <a:lnTo>
                    <a:pt x="728571" y="179417"/>
                  </a:lnTo>
                  <a:lnTo>
                    <a:pt x="722966" y="180648"/>
                  </a:lnTo>
                  <a:lnTo>
                    <a:pt x="717362" y="181918"/>
                  </a:lnTo>
                  <a:lnTo>
                    <a:pt x="711757" y="183228"/>
                  </a:lnTo>
                  <a:lnTo>
                    <a:pt x="706153" y="184578"/>
                  </a:lnTo>
                  <a:lnTo>
                    <a:pt x="700549" y="185966"/>
                  </a:lnTo>
                  <a:lnTo>
                    <a:pt x="694944" y="187394"/>
                  </a:lnTo>
                  <a:lnTo>
                    <a:pt x="689340" y="188860"/>
                  </a:lnTo>
                  <a:lnTo>
                    <a:pt x="683735" y="190366"/>
                  </a:lnTo>
                  <a:lnTo>
                    <a:pt x="678131" y="191909"/>
                  </a:lnTo>
                  <a:lnTo>
                    <a:pt x="672527" y="193491"/>
                  </a:lnTo>
                  <a:lnTo>
                    <a:pt x="666922" y="195112"/>
                  </a:lnTo>
                  <a:lnTo>
                    <a:pt x="661318" y="196770"/>
                  </a:lnTo>
                  <a:lnTo>
                    <a:pt x="655713" y="198466"/>
                  </a:lnTo>
                  <a:lnTo>
                    <a:pt x="650109" y="200200"/>
                  </a:lnTo>
                  <a:lnTo>
                    <a:pt x="644505" y="201972"/>
                  </a:lnTo>
                  <a:lnTo>
                    <a:pt x="638900" y="203781"/>
                  </a:lnTo>
                  <a:lnTo>
                    <a:pt x="633296" y="205628"/>
                  </a:lnTo>
                  <a:lnTo>
                    <a:pt x="627692" y="207511"/>
                  </a:lnTo>
                  <a:lnTo>
                    <a:pt x="622087" y="209432"/>
                  </a:lnTo>
                  <a:lnTo>
                    <a:pt x="616483" y="211391"/>
                  </a:lnTo>
                  <a:lnTo>
                    <a:pt x="610878" y="213386"/>
                  </a:lnTo>
                  <a:lnTo>
                    <a:pt x="605274" y="215418"/>
                  </a:lnTo>
                  <a:lnTo>
                    <a:pt x="599670" y="217487"/>
                  </a:lnTo>
                  <a:lnTo>
                    <a:pt x="594065" y="219592"/>
                  </a:lnTo>
                  <a:lnTo>
                    <a:pt x="588461" y="221735"/>
                  </a:lnTo>
                  <a:lnTo>
                    <a:pt x="582856" y="223914"/>
                  </a:lnTo>
                  <a:lnTo>
                    <a:pt x="577252" y="226130"/>
                  </a:lnTo>
                  <a:lnTo>
                    <a:pt x="571648" y="228382"/>
                  </a:lnTo>
                  <a:lnTo>
                    <a:pt x="566043" y="230671"/>
                  </a:lnTo>
                  <a:lnTo>
                    <a:pt x="560439" y="232997"/>
                  </a:lnTo>
                  <a:lnTo>
                    <a:pt x="554834" y="235359"/>
                  </a:lnTo>
                  <a:lnTo>
                    <a:pt x="549230" y="237758"/>
                  </a:lnTo>
                  <a:lnTo>
                    <a:pt x="543626" y="240193"/>
                  </a:lnTo>
                  <a:lnTo>
                    <a:pt x="538021" y="242665"/>
                  </a:lnTo>
                  <a:lnTo>
                    <a:pt x="532417" y="245174"/>
                  </a:lnTo>
                  <a:lnTo>
                    <a:pt x="526812" y="247719"/>
                  </a:lnTo>
                  <a:lnTo>
                    <a:pt x="521208" y="250301"/>
                  </a:lnTo>
                  <a:lnTo>
                    <a:pt x="515604" y="252919"/>
                  </a:lnTo>
                  <a:lnTo>
                    <a:pt x="509999" y="255575"/>
                  </a:lnTo>
                  <a:lnTo>
                    <a:pt x="504395" y="258267"/>
                  </a:lnTo>
                  <a:lnTo>
                    <a:pt x="498790" y="260996"/>
                  </a:lnTo>
                  <a:lnTo>
                    <a:pt x="493186" y="263762"/>
                  </a:lnTo>
                  <a:lnTo>
                    <a:pt x="487582" y="266566"/>
                  </a:lnTo>
                  <a:lnTo>
                    <a:pt x="481977" y="269407"/>
                  </a:lnTo>
                  <a:lnTo>
                    <a:pt x="476373" y="272285"/>
                  </a:lnTo>
                  <a:lnTo>
                    <a:pt x="470769" y="275200"/>
                  </a:lnTo>
                  <a:lnTo>
                    <a:pt x="465164" y="278153"/>
                  </a:lnTo>
                  <a:lnTo>
                    <a:pt x="459560" y="281144"/>
                  </a:lnTo>
                  <a:lnTo>
                    <a:pt x="453955" y="284173"/>
                  </a:lnTo>
                  <a:lnTo>
                    <a:pt x="448351" y="287240"/>
                  </a:lnTo>
                  <a:lnTo>
                    <a:pt x="442747" y="290346"/>
                  </a:lnTo>
                  <a:lnTo>
                    <a:pt x="437142" y="293489"/>
                  </a:lnTo>
                  <a:lnTo>
                    <a:pt x="431538" y="296672"/>
                  </a:lnTo>
                  <a:lnTo>
                    <a:pt x="425933" y="299893"/>
                  </a:lnTo>
                  <a:lnTo>
                    <a:pt x="420329" y="303153"/>
                  </a:lnTo>
                  <a:lnTo>
                    <a:pt x="414725" y="306453"/>
                  </a:lnTo>
                  <a:lnTo>
                    <a:pt x="409120" y="309792"/>
                  </a:lnTo>
                  <a:lnTo>
                    <a:pt x="403516" y="313171"/>
                  </a:lnTo>
                  <a:lnTo>
                    <a:pt x="397911" y="316589"/>
                  </a:lnTo>
                  <a:lnTo>
                    <a:pt x="392307" y="320048"/>
                  </a:lnTo>
                  <a:lnTo>
                    <a:pt x="386703" y="323547"/>
                  </a:lnTo>
                  <a:lnTo>
                    <a:pt x="381098" y="327087"/>
                  </a:lnTo>
                  <a:lnTo>
                    <a:pt x="375494" y="330667"/>
                  </a:lnTo>
                  <a:lnTo>
                    <a:pt x="369889" y="334289"/>
                  </a:lnTo>
                  <a:lnTo>
                    <a:pt x="364285" y="337952"/>
                  </a:lnTo>
                  <a:lnTo>
                    <a:pt x="358681" y="341657"/>
                  </a:lnTo>
                  <a:lnTo>
                    <a:pt x="353076" y="345403"/>
                  </a:lnTo>
                  <a:lnTo>
                    <a:pt x="347472" y="349191"/>
                  </a:lnTo>
                  <a:lnTo>
                    <a:pt x="341867" y="353021"/>
                  </a:lnTo>
                  <a:lnTo>
                    <a:pt x="336263" y="356894"/>
                  </a:lnTo>
                  <a:lnTo>
                    <a:pt x="330659" y="360810"/>
                  </a:lnTo>
                  <a:lnTo>
                    <a:pt x="325054" y="364768"/>
                  </a:lnTo>
                  <a:lnTo>
                    <a:pt x="319450" y="368768"/>
                  </a:lnTo>
                  <a:lnTo>
                    <a:pt x="313846" y="372812"/>
                  </a:lnTo>
                  <a:lnTo>
                    <a:pt x="308241" y="376899"/>
                  </a:lnTo>
                  <a:lnTo>
                    <a:pt x="302637" y="381029"/>
                  </a:lnTo>
                  <a:lnTo>
                    <a:pt x="297032" y="385203"/>
                  </a:lnTo>
                  <a:lnTo>
                    <a:pt x="291428" y="389419"/>
                  </a:lnTo>
                  <a:lnTo>
                    <a:pt x="285824" y="393679"/>
                  </a:lnTo>
                  <a:lnTo>
                    <a:pt x="280219" y="397981"/>
                  </a:lnTo>
                  <a:lnTo>
                    <a:pt x="274615" y="402327"/>
                  </a:lnTo>
                  <a:lnTo>
                    <a:pt x="269010" y="406716"/>
                  </a:lnTo>
                  <a:lnTo>
                    <a:pt x="263406" y="411147"/>
                  </a:lnTo>
                  <a:lnTo>
                    <a:pt x="257802" y="415620"/>
                  </a:lnTo>
                  <a:lnTo>
                    <a:pt x="252197" y="420136"/>
                  </a:lnTo>
                  <a:lnTo>
                    <a:pt x="246593" y="424693"/>
                  </a:lnTo>
                  <a:lnTo>
                    <a:pt x="240988" y="429291"/>
                  </a:lnTo>
                  <a:lnTo>
                    <a:pt x="235384" y="433930"/>
                  </a:lnTo>
                  <a:lnTo>
                    <a:pt x="229780" y="438608"/>
                  </a:lnTo>
                  <a:lnTo>
                    <a:pt x="224175" y="443326"/>
                  </a:lnTo>
                  <a:lnTo>
                    <a:pt x="218571" y="448082"/>
                  </a:lnTo>
                  <a:lnTo>
                    <a:pt x="212966" y="452876"/>
                  </a:lnTo>
                  <a:lnTo>
                    <a:pt x="207362" y="457706"/>
                  </a:lnTo>
                  <a:lnTo>
                    <a:pt x="201758" y="462571"/>
                  </a:lnTo>
                  <a:lnTo>
                    <a:pt x="196153" y="467471"/>
                  </a:lnTo>
                  <a:lnTo>
                    <a:pt x="190549" y="472403"/>
                  </a:lnTo>
                  <a:lnTo>
                    <a:pt x="184944" y="477367"/>
                  </a:lnTo>
                  <a:lnTo>
                    <a:pt x="179340" y="482361"/>
                  </a:lnTo>
                  <a:lnTo>
                    <a:pt x="173736" y="487383"/>
                  </a:lnTo>
                  <a:lnTo>
                    <a:pt x="168131" y="492431"/>
                  </a:lnTo>
                  <a:lnTo>
                    <a:pt x="162527" y="497503"/>
                  </a:lnTo>
                  <a:lnTo>
                    <a:pt x="156923" y="502598"/>
                  </a:lnTo>
                  <a:lnTo>
                    <a:pt x="151318" y="507713"/>
                  </a:lnTo>
                  <a:lnTo>
                    <a:pt x="145714" y="512846"/>
                  </a:lnTo>
                  <a:lnTo>
                    <a:pt x="140109" y="517994"/>
                  </a:lnTo>
                  <a:lnTo>
                    <a:pt x="134505" y="523155"/>
                  </a:lnTo>
                  <a:lnTo>
                    <a:pt x="128901" y="528327"/>
                  </a:lnTo>
                  <a:lnTo>
                    <a:pt x="123296" y="533505"/>
                  </a:lnTo>
                  <a:lnTo>
                    <a:pt x="117692" y="538688"/>
                  </a:lnTo>
                  <a:lnTo>
                    <a:pt x="112087" y="543873"/>
                  </a:lnTo>
                  <a:lnTo>
                    <a:pt x="106483" y="549056"/>
                  </a:lnTo>
                  <a:lnTo>
                    <a:pt x="100879" y="554234"/>
                  </a:lnTo>
                  <a:lnTo>
                    <a:pt x="95274" y="559404"/>
                  </a:lnTo>
                  <a:lnTo>
                    <a:pt x="89670" y="564562"/>
                  </a:lnTo>
                  <a:lnTo>
                    <a:pt x="84065" y="569705"/>
                  </a:lnTo>
                  <a:lnTo>
                    <a:pt x="78461" y="574830"/>
                  </a:lnTo>
                  <a:lnTo>
                    <a:pt x="72857" y="579932"/>
                  </a:lnTo>
                  <a:lnTo>
                    <a:pt x="67252" y="585009"/>
                  </a:lnTo>
                  <a:lnTo>
                    <a:pt x="61648" y="590056"/>
                  </a:lnTo>
                  <a:lnTo>
                    <a:pt x="56043" y="595071"/>
                  </a:lnTo>
                  <a:lnTo>
                    <a:pt x="50439" y="600048"/>
                  </a:lnTo>
                  <a:lnTo>
                    <a:pt x="44835" y="604985"/>
                  </a:lnTo>
                  <a:lnTo>
                    <a:pt x="39230" y="609879"/>
                  </a:lnTo>
                  <a:lnTo>
                    <a:pt x="33626" y="614725"/>
                  </a:lnTo>
                  <a:lnTo>
                    <a:pt x="28021" y="619520"/>
                  </a:lnTo>
                  <a:lnTo>
                    <a:pt x="22417" y="624260"/>
                  </a:lnTo>
                  <a:lnTo>
                    <a:pt x="16813" y="628943"/>
                  </a:lnTo>
                  <a:lnTo>
                    <a:pt x="11208" y="633565"/>
                  </a:lnTo>
                  <a:lnTo>
                    <a:pt x="5604" y="638123"/>
                  </a:lnTo>
                  <a:lnTo>
                    <a:pt x="0" y="642613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596816" y="1848781"/>
              <a:ext cx="1883076" cy="642357"/>
            </a:xfrm>
            <a:custGeom>
              <a:avLst/>
              <a:pathLst>
                <a:path w="1883076" h="642357">
                  <a:moveTo>
                    <a:pt x="0" y="642357"/>
                  </a:moveTo>
                  <a:lnTo>
                    <a:pt x="5604" y="637852"/>
                  </a:lnTo>
                  <a:lnTo>
                    <a:pt x="11208" y="633278"/>
                  </a:lnTo>
                  <a:lnTo>
                    <a:pt x="16813" y="628640"/>
                  </a:lnTo>
                  <a:lnTo>
                    <a:pt x="22417" y="623940"/>
                  </a:lnTo>
                  <a:lnTo>
                    <a:pt x="28021" y="619181"/>
                  </a:lnTo>
                  <a:lnTo>
                    <a:pt x="33626" y="614367"/>
                  </a:lnTo>
                  <a:lnTo>
                    <a:pt x="39230" y="609502"/>
                  </a:lnTo>
                  <a:lnTo>
                    <a:pt x="44835" y="604588"/>
                  </a:lnTo>
                  <a:lnTo>
                    <a:pt x="50439" y="599629"/>
                  </a:lnTo>
                  <a:lnTo>
                    <a:pt x="56043" y="594629"/>
                  </a:lnTo>
                  <a:lnTo>
                    <a:pt x="61648" y="589591"/>
                  </a:lnTo>
                  <a:lnTo>
                    <a:pt x="67252" y="584520"/>
                  </a:lnTo>
                  <a:lnTo>
                    <a:pt x="72857" y="579418"/>
                  </a:lnTo>
                  <a:lnTo>
                    <a:pt x="78461" y="574289"/>
                  </a:lnTo>
                  <a:lnTo>
                    <a:pt x="84065" y="569137"/>
                  </a:lnTo>
                  <a:lnTo>
                    <a:pt x="89670" y="563966"/>
                  </a:lnTo>
                  <a:lnTo>
                    <a:pt x="95274" y="558778"/>
                  </a:lnTo>
                  <a:lnTo>
                    <a:pt x="100879" y="553577"/>
                  </a:lnTo>
                  <a:lnTo>
                    <a:pt x="106483" y="548367"/>
                  </a:lnTo>
                  <a:lnTo>
                    <a:pt x="112087" y="543151"/>
                  </a:lnTo>
                  <a:lnTo>
                    <a:pt x="117692" y="537932"/>
                  </a:lnTo>
                  <a:lnTo>
                    <a:pt x="123296" y="532714"/>
                  </a:lnTo>
                  <a:lnTo>
                    <a:pt x="128901" y="527498"/>
                  </a:lnTo>
                  <a:lnTo>
                    <a:pt x="134505" y="522289"/>
                  </a:lnTo>
                  <a:lnTo>
                    <a:pt x="140109" y="517088"/>
                  </a:lnTo>
                  <a:lnTo>
                    <a:pt x="145714" y="511899"/>
                  </a:lnTo>
                  <a:lnTo>
                    <a:pt x="151318" y="506724"/>
                  </a:lnTo>
                  <a:lnTo>
                    <a:pt x="156923" y="501565"/>
                  </a:lnTo>
                  <a:lnTo>
                    <a:pt x="162527" y="496425"/>
                  </a:lnTo>
                  <a:lnTo>
                    <a:pt x="168131" y="491306"/>
                  </a:lnTo>
                  <a:lnTo>
                    <a:pt x="173736" y="486209"/>
                  </a:lnTo>
                  <a:lnTo>
                    <a:pt x="179340" y="481138"/>
                  </a:lnTo>
                  <a:lnTo>
                    <a:pt x="184944" y="476093"/>
                  </a:lnTo>
                  <a:lnTo>
                    <a:pt x="190549" y="471075"/>
                  </a:lnTo>
                  <a:lnTo>
                    <a:pt x="196153" y="466088"/>
                  </a:lnTo>
                  <a:lnTo>
                    <a:pt x="201758" y="461132"/>
                  </a:lnTo>
                  <a:lnTo>
                    <a:pt x="207362" y="456208"/>
                  </a:lnTo>
                  <a:lnTo>
                    <a:pt x="212966" y="451317"/>
                  </a:lnTo>
                  <a:lnTo>
                    <a:pt x="218571" y="446461"/>
                  </a:lnTo>
                  <a:lnTo>
                    <a:pt x="224175" y="441641"/>
                  </a:lnTo>
                  <a:lnTo>
                    <a:pt x="229780" y="436857"/>
                  </a:lnTo>
                  <a:lnTo>
                    <a:pt x="235384" y="432110"/>
                  </a:lnTo>
                  <a:lnTo>
                    <a:pt x="240988" y="427401"/>
                  </a:lnTo>
                  <a:lnTo>
                    <a:pt x="246593" y="422730"/>
                  </a:lnTo>
                  <a:lnTo>
                    <a:pt x="252197" y="418099"/>
                  </a:lnTo>
                  <a:lnTo>
                    <a:pt x="257802" y="413506"/>
                  </a:lnTo>
                  <a:lnTo>
                    <a:pt x="263406" y="408954"/>
                  </a:lnTo>
                  <a:lnTo>
                    <a:pt x="269010" y="404441"/>
                  </a:lnTo>
                  <a:lnTo>
                    <a:pt x="274615" y="399968"/>
                  </a:lnTo>
                  <a:lnTo>
                    <a:pt x="280219" y="395536"/>
                  </a:lnTo>
                  <a:lnTo>
                    <a:pt x="285824" y="391144"/>
                  </a:lnTo>
                  <a:lnTo>
                    <a:pt x="291428" y="386792"/>
                  </a:lnTo>
                  <a:lnTo>
                    <a:pt x="297032" y="382481"/>
                  </a:lnTo>
                  <a:lnTo>
                    <a:pt x="302637" y="378211"/>
                  </a:lnTo>
                  <a:lnTo>
                    <a:pt x="308241" y="373981"/>
                  </a:lnTo>
                  <a:lnTo>
                    <a:pt x="313846" y="369791"/>
                  </a:lnTo>
                  <a:lnTo>
                    <a:pt x="319450" y="365641"/>
                  </a:lnTo>
                  <a:lnTo>
                    <a:pt x="325054" y="361531"/>
                  </a:lnTo>
                  <a:lnTo>
                    <a:pt x="330659" y="357461"/>
                  </a:lnTo>
                  <a:lnTo>
                    <a:pt x="336263" y="353430"/>
                  </a:lnTo>
                  <a:lnTo>
                    <a:pt x="341867" y="349438"/>
                  </a:lnTo>
                  <a:lnTo>
                    <a:pt x="347472" y="345486"/>
                  </a:lnTo>
                  <a:lnTo>
                    <a:pt x="353076" y="341572"/>
                  </a:lnTo>
                  <a:lnTo>
                    <a:pt x="358681" y="337696"/>
                  </a:lnTo>
                  <a:lnTo>
                    <a:pt x="364285" y="333859"/>
                  </a:lnTo>
                  <a:lnTo>
                    <a:pt x="369889" y="330059"/>
                  </a:lnTo>
                  <a:lnTo>
                    <a:pt x="375494" y="326297"/>
                  </a:lnTo>
                  <a:lnTo>
                    <a:pt x="381098" y="322572"/>
                  </a:lnTo>
                  <a:lnTo>
                    <a:pt x="386703" y="318884"/>
                  </a:lnTo>
                  <a:lnTo>
                    <a:pt x="392307" y="315232"/>
                  </a:lnTo>
                  <a:lnTo>
                    <a:pt x="397911" y="311616"/>
                  </a:lnTo>
                  <a:lnTo>
                    <a:pt x="403516" y="308036"/>
                  </a:lnTo>
                  <a:lnTo>
                    <a:pt x="409120" y="304491"/>
                  </a:lnTo>
                  <a:lnTo>
                    <a:pt x="414725" y="300982"/>
                  </a:lnTo>
                  <a:lnTo>
                    <a:pt x="420329" y="297507"/>
                  </a:lnTo>
                  <a:lnTo>
                    <a:pt x="425933" y="294066"/>
                  </a:lnTo>
                  <a:lnTo>
                    <a:pt x="431538" y="290660"/>
                  </a:lnTo>
                  <a:lnTo>
                    <a:pt x="437142" y="287287"/>
                  </a:lnTo>
                  <a:lnTo>
                    <a:pt x="442747" y="283948"/>
                  </a:lnTo>
                  <a:lnTo>
                    <a:pt x="448351" y="280642"/>
                  </a:lnTo>
                  <a:lnTo>
                    <a:pt x="453955" y="277369"/>
                  </a:lnTo>
                  <a:lnTo>
                    <a:pt x="459560" y="274128"/>
                  </a:lnTo>
                  <a:lnTo>
                    <a:pt x="465164" y="270919"/>
                  </a:lnTo>
                  <a:lnTo>
                    <a:pt x="470769" y="267742"/>
                  </a:lnTo>
                  <a:lnTo>
                    <a:pt x="476373" y="264597"/>
                  </a:lnTo>
                  <a:lnTo>
                    <a:pt x="481977" y="261483"/>
                  </a:lnTo>
                  <a:lnTo>
                    <a:pt x="487582" y="258399"/>
                  </a:lnTo>
                  <a:lnTo>
                    <a:pt x="493186" y="255347"/>
                  </a:lnTo>
                  <a:lnTo>
                    <a:pt x="498790" y="252325"/>
                  </a:lnTo>
                  <a:lnTo>
                    <a:pt x="504395" y="249333"/>
                  </a:lnTo>
                  <a:lnTo>
                    <a:pt x="509999" y="246371"/>
                  </a:lnTo>
                  <a:lnTo>
                    <a:pt x="515604" y="243439"/>
                  </a:lnTo>
                  <a:lnTo>
                    <a:pt x="521208" y="240536"/>
                  </a:lnTo>
                  <a:lnTo>
                    <a:pt x="526812" y="237663"/>
                  </a:lnTo>
                  <a:lnTo>
                    <a:pt x="532417" y="234818"/>
                  </a:lnTo>
                  <a:lnTo>
                    <a:pt x="538021" y="232002"/>
                  </a:lnTo>
                  <a:lnTo>
                    <a:pt x="543626" y="229214"/>
                  </a:lnTo>
                  <a:lnTo>
                    <a:pt x="549230" y="226455"/>
                  </a:lnTo>
                  <a:lnTo>
                    <a:pt x="554834" y="223724"/>
                  </a:lnTo>
                  <a:lnTo>
                    <a:pt x="560439" y="221020"/>
                  </a:lnTo>
                  <a:lnTo>
                    <a:pt x="566043" y="218344"/>
                  </a:lnTo>
                  <a:lnTo>
                    <a:pt x="571648" y="215696"/>
                  </a:lnTo>
                  <a:lnTo>
                    <a:pt x="577252" y="213075"/>
                  </a:lnTo>
                  <a:lnTo>
                    <a:pt x="582856" y="210480"/>
                  </a:lnTo>
                  <a:lnTo>
                    <a:pt x="588461" y="207913"/>
                  </a:lnTo>
                  <a:lnTo>
                    <a:pt x="594065" y="205372"/>
                  </a:lnTo>
                  <a:lnTo>
                    <a:pt x="599670" y="202858"/>
                  </a:lnTo>
                  <a:lnTo>
                    <a:pt x="605274" y="200369"/>
                  </a:lnTo>
                  <a:lnTo>
                    <a:pt x="610878" y="197907"/>
                  </a:lnTo>
                  <a:lnTo>
                    <a:pt x="616483" y="195471"/>
                  </a:lnTo>
                  <a:lnTo>
                    <a:pt x="622087" y="193061"/>
                  </a:lnTo>
                  <a:lnTo>
                    <a:pt x="627692" y="190676"/>
                  </a:lnTo>
                  <a:lnTo>
                    <a:pt x="633296" y="188316"/>
                  </a:lnTo>
                  <a:lnTo>
                    <a:pt x="638900" y="185982"/>
                  </a:lnTo>
                  <a:lnTo>
                    <a:pt x="644505" y="183672"/>
                  </a:lnTo>
                  <a:lnTo>
                    <a:pt x="650109" y="181388"/>
                  </a:lnTo>
                  <a:lnTo>
                    <a:pt x="655713" y="179128"/>
                  </a:lnTo>
                  <a:lnTo>
                    <a:pt x="661318" y="176893"/>
                  </a:lnTo>
                  <a:lnTo>
                    <a:pt x="666922" y="174682"/>
                  </a:lnTo>
                  <a:lnTo>
                    <a:pt x="672527" y="172495"/>
                  </a:lnTo>
                  <a:lnTo>
                    <a:pt x="678131" y="170333"/>
                  </a:lnTo>
                  <a:lnTo>
                    <a:pt x="683735" y="168194"/>
                  </a:lnTo>
                  <a:lnTo>
                    <a:pt x="689340" y="166079"/>
                  </a:lnTo>
                  <a:lnTo>
                    <a:pt x="694944" y="163988"/>
                  </a:lnTo>
                  <a:lnTo>
                    <a:pt x="700549" y="161920"/>
                  </a:lnTo>
                  <a:lnTo>
                    <a:pt x="706153" y="159875"/>
                  </a:lnTo>
                  <a:lnTo>
                    <a:pt x="711757" y="157854"/>
                  </a:lnTo>
                  <a:lnTo>
                    <a:pt x="717362" y="155855"/>
                  </a:lnTo>
                  <a:lnTo>
                    <a:pt x="722966" y="153879"/>
                  </a:lnTo>
                  <a:lnTo>
                    <a:pt x="728571" y="151926"/>
                  </a:lnTo>
                  <a:lnTo>
                    <a:pt x="734175" y="149996"/>
                  </a:lnTo>
                  <a:lnTo>
                    <a:pt x="739779" y="148088"/>
                  </a:lnTo>
                  <a:lnTo>
                    <a:pt x="745384" y="146202"/>
                  </a:lnTo>
                  <a:lnTo>
                    <a:pt x="750988" y="144338"/>
                  </a:lnTo>
                  <a:lnTo>
                    <a:pt x="756593" y="142496"/>
                  </a:lnTo>
                  <a:lnTo>
                    <a:pt x="762197" y="140676"/>
                  </a:lnTo>
                  <a:lnTo>
                    <a:pt x="767801" y="138877"/>
                  </a:lnTo>
                  <a:lnTo>
                    <a:pt x="773406" y="137100"/>
                  </a:lnTo>
                  <a:lnTo>
                    <a:pt x="779010" y="135344"/>
                  </a:lnTo>
                  <a:lnTo>
                    <a:pt x="784615" y="133610"/>
                  </a:lnTo>
                  <a:lnTo>
                    <a:pt x="790219" y="131896"/>
                  </a:lnTo>
                  <a:lnTo>
                    <a:pt x="795823" y="130203"/>
                  </a:lnTo>
                  <a:lnTo>
                    <a:pt x="801428" y="128531"/>
                  </a:lnTo>
                  <a:lnTo>
                    <a:pt x="807032" y="126880"/>
                  </a:lnTo>
                  <a:lnTo>
                    <a:pt x="812636" y="125248"/>
                  </a:lnTo>
                  <a:lnTo>
                    <a:pt x="818241" y="123637"/>
                  </a:lnTo>
                  <a:lnTo>
                    <a:pt x="823845" y="122046"/>
                  </a:lnTo>
                  <a:lnTo>
                    <a:pt x="829450" y="120475"/>
                  </a:lnTo>
                  <a:lnTo>
                    <a:pt x="835054" y="118924"/>
                  </a:lnTo>
                  <a:lnTo>
                    <a:pt x="840658" y="117393"/>
                  </a:lnTo>
                  <a:lnTo>
                    <a:pt x="846263" y="115880"/>
                  </a:lnTo>
                  <a:lnTo>
                    <a:pt x="851867" y="114388"/>
                  </a:lnTo>
                  <a:lnTo>
                    <a:pt x="857472" y="112914"/>
                  </a:lnTo>
                  <a:lnTo>
                    <a:pt x="863076" y="111459"/>
                  </a:lnTo>
                  <a:lnTo>
                    <a:pt x="868680" y="110023"/>
                  </a:lnTo>
                  <a:lnTo>
                    <a:pt x="874285" y="108606"/>
                  </a:lnTo>
                  <a:lnTo>
                    <a:pt x="879889" y="107207"/>
                  </a:lnTo>
                  <a:lnTo>
                    <a:pt x="885494" y="105827"/>
                  </a:lnTo>
                  <a:lnTo>
                    <a:pt x="891098" y="104465"/>
                  </a:lnTo>
                  <a:lnTo>
                    <a:pt x="896702" y="103121"/>
                  </a:lnTo>
                  <a:lnTo>
                    <a:pt x="902307" y="101794"/>
                  </a:lnTo>
                  <a:lnTo>
                    <a:pt x="907911" y="100486"/>
                  </a:lnTo>
                  <a:lnTo>
                    <a:pt x="913516" y="99195"/>
                  </a:lnTo>
                  <a:lnTo>
                    <a:pt x="919120" y="97921"/>
                  </a:lnTo>
                  <a:lnTo>
                    <a:pt x="924724" y="96665"/>
                  </a:lnTo>
                  <a:lnTo>
                    <a:pt x="930329" y="95426"/>
                  </a:lnTo>
                  <a:lnTo>
                    <a:pt x="935933" y="94204"/>
                  </a:lnTo>
                  <a:lnTo>
                    <a:pt x="941538" y="92998"/>
                  </a:lnTo>
                  <a:lnTo>
                    <a:pt x="947142" y="91809"/>
                  </a:lnTo>
                  <a:lnTo>
                    <a:pt x="952746" y="90637"/>
                  </a:lnTo>
                  <a:lnTo>
                    <a:pt x="958351" y="89481"/>
                  </a:lnTo>
                  <a:lnTo>
                    <a:pt x="963955" y="88341"/>
                  </a:lnTo>
                  <a:lnTo>
                    <a:pt x="969559" y="87217"/>
                  </a:lnTo>
                  <a:lnTo>
                    <a:pt x="975164" y="86108"/>
                  </a:lnTo>
                  <a:lnTo>
                    <a:pt x="980768" y="85016"/>
                  </a:lnTo>
                  <a:lnTo>
                    <a:pt x="986373" y="83938"/>
                  </a:lnTo>
                  <a:lnTo>
                    <a:pt x="991977" y="82877"/>
                  </a:lnTo>
                  <a:lnTo>
                    <a:pt x="997581" y="81830"/>
                  </a:lnTo>
                  <a:lnTo>
                    <a:pt x="1003186" y="80798"/>
                  </a:lnTo>
                  <a:lnTo>
                    <a:pt x="1008790" y="79781"/>
                  </a:lnTo>
                  <a:lnTo>
                    <a:pt x="1014395" y="78779"/>
                  </a:lnTo>
                  <a:lnTo>
                    <a:pt x="1019999" y="77791"/>
                  </a:lnTo>
                  <a:lnTo>
                    <a:pt x="1025603" y="76818"/>
                  </a:lnTo>
                  <a:lnTo>
                    <a:pt x="1031208" y="75859"/>
                  </a:lnTo>
                  <a:lnTo>
                    <a:pt x="1036812" y="74914"/>
                  </a:lnTo>
                  <a:lnTo>
                    <a:pt x="1042417" y="73982"/>
                  </a:lnTo>
                  <a:lnTo>
                    <a:pt x="1048021" y="73065"/>
                  </a:lnTo>
                  <a:lnTo>
                    <a:pt x="1053625" y="72161"/>
                  </a:lnTo>
                  <a:lnTo>
                    <a:pt x="1059230" y="71270"/>
                  </a:lnTo>
                  <a:lnTo>
                    <a:pt x="1064834" y="70392"/>
                  </a:lnTo>
                  <a:lnTo>
                    <a:pt x="1070439" y="69528"/>
                  </a:lnTo>
                  <a:lnTo>
                    <a:pt x="1076043" y="68676"/>
                  </a:lnTo>
                  <a:lnTo>
                    <a:pt x="1081647" y="67837"/>
                  </a:lnTo>
                  <a:lnTo>
                    <a:pt x="1087252" y="67011"/>
                  </a:lnTo>
                  <a:lnTo>
                    <a:pt x="1092856" y="66197"/>
                  </a:lnTo>
                  <a:lnTo>
                    <a:pt x="1098461" y="65395"/>
                  </a:lnTo>
                  <a:lnTo>
                    <a:pt x="1104065" y="64606"/>
                  </a:lnTo>
                  <a:lnTo>
                    <a:pt x="1109669" y="63828"/>
                  </a:lnTo>
                  <a:lnTo>
                    <a:pt x="1115274" y="63062"/>
                  </a:lnTo>
                  <a:lnTo>
                    <a:pt x="1120878" y="62307"/>
                  </a:lnTo>
                  <a:lnTo>
                    <a:pt x="1126482" y="61564"/>
                  </a:lnTo>
                  <a:lnTo>
                    <a:pt x="1132087" y="60833"/>
                  </a:lnTo>
                  <a:lnTo>
                    <a:pt x="1137691" y="60112"/>
                  </a:lnTo>
                  <a:lnTo>
                    <a:pt x="1143296" y="59402"/>
                  </a:lnTo>
                  <a:lnTo>
                    <a:pt x="1148900" y="58703"/>
                  </a:lnTo>
                  <a:lnTo>
                    <a:pt x="1154504" y="58014"/>
                  </a:lnTo>
                  <a:lnTo>
                    <a:pt x="1160109" y="57336"/>
                  </a:lnTo>
                  <a:lnTo>
                    <a:pt x="1165713" y="56668"/>
                  </a:lnTo>
                  <a:lnTo>
                    <a:pt x="1171318" y="56011"/>
                  </a:lnTo>
                  <a:lnTo>
                    <a:pt x="1176922" y="55363"/>
                  </a:lnTo>
                  <a:lnTo>
                    <a:pt x="1182526" y="54725"/>
                  </a:lnTo>
                  <a:lnTo>
                    <a:pt x="1188131" y="54096"/>
                  </a:lnTo>
                  <a:lnTo>
                    <a:pt x="1193735" y="53477"/>
                  </a:lnTo>
                  <a:lnTo>
                    <a:pt x="1199340" y="52867"/>
                  </a:lnTo>
                  <a:lnTo>
                    <a:pt x="1204944" y="52266"/>
                  </a:lnTo>
                  <a:lnTo>
                    <a:pt x="1210548" y="51674"/>
                  </a:lnTo>
                  <a:lnTo>
                    <a:pt x="1216153" y="51091"/>
                  </a:lnTo>
                  <a:lnTo>
                    <a:pt x="1221757" y="50516"/>
                  </a:lnTo>
                  <a:lnTo>
                    <a:pt x="1227362" y="49950"/>
                  </a:lnTo>
                  <a:lnTo>
                    <a:pt x="1232966" y="49392"/>
                  </a:lnTo>
                  <a:lnTo>
                    <a:pt x="1238570" y="48841"/>
                  </a:lnTo>
                  <a:lnTo>
                    <a:pt x="1244175" y="48299"/>
                  </a:lnTo>
                  <a:lnTo>
                    <a:pt x="1249779" y="47764"/>
                  </a:lnTo>
                  <a:lnTo>
                    <a:pt x="1255384" y="47236"/>
                  </a:lnTo>
                  <a:lnTo>
                    <a:pt x="1260988" y="46716"/>
                  </a:lnTo>
                  <a:lnTo>
                    <a:pt x="1266592" y="46203"/>
                  </a:lnTo>
                  <a:lnTo>
                    <a:pt x="1272197" y="45696"/>
                  </a:lnTo>
                  <a:lnTo>
                    <a:pt x="1277801" y="45196"/>
                  </a:lnTo>
                  <a:lnTo>
                    <a:pt x="1283406" y="44703"/>
                  </a:lnTo>
                  <a:lnTo>
                    <a:pt x="1289010" y="44215"/>
                  </a:lnTo>
                  <a:lnTo>
                    <a:pt x="1294614" y="43734"/>
                  </a:lnTo>
                  <a:lnTo>
                    <a:pt x="1300219" y="43258"/>
                  </a:lnTo>
                  <a:lnTo>
                    <a:pt x="1305823" y="42787"/>
                  </a:lnTo>
                  <a:lnTo>
                    <a:pt x="1311427" y="42322"/>
                  </a:lnTo>
                  <a:lnTo>
                    <a:pt x="1317032" y="41862"/>
                  </a:lnTo>
                  <a:lnTo>
                    <a:pt x="1322636" y="41406"/>
                  </a:lnTo>
                  <a:lnTo>
                    <a:pt x="1328241" y="40954"/>
                  </a:lnTo>
                  <a:lnTo>
                    <a:pt x="1333845" y="40507"/>
                  </a:lnTo>
                  <a:lnTo>
                    <a:pt x="1339449" y="40063"/>
                  </a:lnTo>
                  <a:lnTo>
                    <a:pt x="1345054" y="39622"/>
                  </a:lnTo>
                  <a:lnTo>
                    <a:pt x="1350658" y="39185"/>
                  </a:lnTo>
                  <a:lnTo>
                    <a:pt x="1356263" y="38750"/>
                  </a:lnTo>
                  <a:lnTo>
                    <a:pt x="1361867" y="38317"/>
                  </a:lnTo>
                  <a:lnTo>
                    <a:pt x="1367471" y="37886"/>
                  </a:lnTo>
                  <a:lnTo>
                    <a:pt x="1373076" y="37457"/>
                  </a:lnTo>
                  <a:lnTo>
                    <a:pt x="1378680" y="37028"/>
                  </a:lnTo>
                  <a:lnTo>
                    <a:pt x="1384285" y="36600"/>
                  </a:lnTo>
                  <a:lnTo>
                    <a:pt x="1389889" y="36171"/>
                  </a:lnTo>
                  <a:lnTo>
                    <a:pt x="1395493" y="35742"/>
                  </a:lnTo>
                  <a:lnTo>
                    <a:pt x="1401098" y="35311"/>
                  </a:lnTo>
                  <a:lnTo>
                    <a:pt x="1406702" y="34879"/>
                  </a:lnTo>
                  <a:lnTo>
                    <a:pt x="1412307" y="34444"/>
                  </a:lnTo>
                  <a:lnTo>
                    <a:pt x="1417911" y="34006"/>
                  </a:lnTo>
                  <a:lnTo>
                    <a:pt x="1423515" y="33564"/>
                  </a:lnTo>
                  <a:lnTo>
                    <a:pt x="1429120" y="33117"/>
                  </a:lnTo>
                  <a:lnTo>
                    <a:pt x="1434724" y="32665"/>
                  </a:lnTo>
                  <a:lnTo>
                    <a:pt x="1440329" y="32206"/>
                  </a:lnTo>
                  <a:lnTo>
                    <a:pt x="1445933" y="31741"/>
                  </a:lnTo>
                  <a:lnTo>
                    <a:pt x="1451537" y="31267"/>
                  </a:lnTo>
                  <a:lnTo>
                    <a:pt x="1457142" y="30784"/>
                  </a:lnTo>
                  <a:lnTo>
                    <a:pt x="1462746" y="30291"/>
                  </a:lnTo>
                  <a:lnTo>
                    <a:pt x="1468350" y="29787"/>
                  </a:lnTo>
                  <a:lnTo>
                    <a:pt x="1473955" y="29271"/>
                  </a:lnTo>
                  <a:lnTo>
                    <a:pt x="1479559" y="28743"/>
                  </a:lnTo>
                  <a:lnTo>
                    <a:pt x="1485164" y="28201"/>
                  </a:lnTo>
                  <a:lnTo>
                    <a:pt x="1490768" y="27645"/>
                  </a:lnTo>
                  <a:lnTo>
                    <a:pt x="1496372" y="27073"/>
                  </a:lnTo>
                  <a:lnTo>
                    <a:pt x="1501977" y="26485"/>
                  </a:lnTo>
                  <a:lnTo>
                    <a:pt x="1507581" y="25881"/>
                  </a:lnTo>
                  <a:lnTo>
                    <a:pt x="1513186" y="25259"/>
                  </a:lnTo>
                  <a:lnTo>
                    <a:pt x="1518790" y="24620"/>
                  </a:lnTo>
                  <a:lnTo>
                    <a:pt x="1524394" y="23963"/>
                  </a:lnTo>
                  <a:lnTo>
                    <a:pt x="1529999" y="23289"/>
                  </a:lnTo>
                  <a:lnTo>
                    <a:pt x="1535603" y="22597"/>
                  </a:lnTo>
                  <a:lnTo>
                    <a:pt x="1541208" y="21889"/>
                  </a:lnTo>
                  <a:lnTo>
                    <a:pt x="1546812" y="21165"/>
                  </a:lnTo>
                  <a:lnTo>
                    <a:pt x="1552416" y="20426"/>
                  </a:lnTo>
                  <a:lnTo>
                    <a:pt x="1558021" y="19673"/>
                  </a:lnTo>
                  <a:lnTo>
                    <a:pt x="1563625" y="18909"/>
                  </a:lnTo>
                  <a:lnTo>
                    <a:pt x="1569230" y="18135"/>
                  </a:lnTo>
                  <a:lnTo>
                    <a:pt x="1574834" y="17354"/>
                  </a:lnTo>
                  <a:lnTo>
                    <a:pt x="1580438" y="16568"/>
                  </a:lnTo>
                  <a:lnTo>
                    <a:pt x="1586043" y="15780"/>
                  </a:lnTo>
                  <a:lnTo>
                    <a:pt x="1591647" y="14993"/>
                  </a:lnTo>
                  <a:lnTo>
                    <a:pt x="1597252" y="14210"/>
                  </a:lnTo>
                  <a:lnTo>
                    <a:pt x="1602856" y="13435"/>
                  </a:lnTo>
                  <a:lnTo>
                    <a:pt x="1608460" y="12669"/>
                  </a:lnTo>
                  <a:lnTo>
                    <a:pt x="1614065" y="11917"/>
                  </a:lnTo>
                  <a:lnTo>
                    <a:pt x="1619669" y="11181"/>
                  </a:lnTo>
                  <a:lnTo>
                    <a:pt x="1625273" y="10465"/>
                  </a:lnTo>
                  <a:lnTo>
                    <a:pt x="1630878" y="9770"/>
                  </a:lnTo>
                  <a:lnTo>
                    <a:pt x="1636482" y="9099"/>
                  </a:lnTo>
                  <a:lnTo>
                    <a:pt x="1642087" y="8454"/>
                  </a:lnTo>
                  <a:lnTo>
                    <a:pt x="1647691" y="7836"/>
                  </a:lnTo>
                  <a:lnTo>
                    <a:pt x="1653295" y="7246"/>
                  </a:lnTo>
                  <a:lnTo>
                    <a:pt x="1658900" y="6686"/>
                  </a:lnTo>
                  <a:lnTo>
                    <a:pt x="1664504" y="6156"/>
                  </a:lnTo>
                  <a:lnTo>
                    <a:pt x="1670109" y="5657"/>
                  </a:lnTo>
                  <a:lnTo>
                    <a:pt x="1675713" y="5187"/>
                  </a:lnTo>
                  <a:lnTo>
                    <a:pt x="1681317" y="4747"/>
                  </a:lnTo>
                  <a:lnTo>
                    <a:pt x="1686922" y="4337"/>
                  </a:lnTo>
                  <a:lnTo>
                    <a:pt x="1692526" y="3955"/>
                  </a:lnTo>
                  <a:lnTo>
                    <a:pt x="1698131" y="3600"/>
                  </a:lnTo>
                  <a:lnTo>
                    <a:pt x="1703735" y="3272"/>
                  </a:lnTo>
                  <a:lnTo>
                    <a:pt x="1709339" y="2968"/>
                  </a:lnTo>
                  <a:lnTo>
                    <a:pt x="1714944" y="2689"/>
                  </a:lnTo>
                  <a:lnTo>
                    <a:pt x="1720548" y="2432"/>
                  </a:lnTo>
                  <a:lnTo>
                    <a:pt x="1726153" y="2196"/>
                  </a:lnTo>
                  <a:lnTo>
                    <a:pt x="1731757" y="1980"/>
                  </a:lnTo>
                  <a:lnTo>
                    <a:pt x="1737361" y="1782"/>
                  </a:lnTo>
                  <a:lnTo>
                    <a:pt x="1742966" y="1602"/>
                  </a:lnTo>
                  <a:lnTo>
                    <a:pt x="1748570" y="1438"/>
                  </a:lnTo>
                  <a:lnTo>
                    <a:pt x="1754175" y="1288"/>
                  </a:lnTo>
                  <a:lnTo>
                    <a:pt x="1759779" y="1152"/>
                  </a:lnTo>
                  <a:lnTo>
                    <a:pt x="1765383" y="1028"/>
                  </a:lnTo>
                  <a:lnTo>
                    <a:pt x="1770988" y="916"/>
                  </a:lnTo>
                  <a:lnTo>
                    <a:pt x="1776592" y="814"/>
                  </a:lnTo>
                  <a:lnTo>
                    <a:pt x="1782196" y="722"/>
                  </a:lnTo>
                  <a:lnTo>
                    <a:pt x="1787801" y="639"/>
                  </a:lnTo>
                  <a:lnTo>
                    <a:pt x="1793405" y="563"/>
                  </a:lnTo>
                  <a:lnTo>
                    <a:pt x="1799010" y="495"/>
                  </a:lnTo>
                  <a:lnTo>
                    <a:pt x="1804614" y="433"/>
                  </a:lnTo>
                  <a:lnTo>
                    <a:pt x="1810218" y="377"/>
                  </a:lnTo>
                  <a:lnTo>
                    <a:pt x="1815823" y="327"/>
                  </a:lnTo>
                  <a:lnTo>
                    <a:pt x="1821427" y="282"/>
                  </a:lnTo>
                  <a:lnTo>
                    <a:pt x="1827032" y="241"/>
                  </a:lnTo>
                  <a:lnTo>
                    <a:pt x="1832636" y="204"/>
                  </a:lnTo>
                  <a:lnTo>
                    <a:pt x="1838240" y="171"/>
                  </a:lnTo>
                  <a:lnTo>
                    <a:pt x="1843845" y="141"/>
                  </a:lnTo>
                  <a:lnTo>
                    <a:pt x="1849449" y="114"/>
                  </a:lnTo>
                  <a:lnTo>
                    <a:pt x="1855054" y="89"/>
                  </a:lnTo>
                  <a:lnTo>
                    <a:pt x="1860658" y="67"/>
                  </a:lnTo>
                  <a:lnTo>
                    <a:pt x="1866262" y="48"/>
                  </a:lnTo>
                  <a:lnTo>
                    <a:pt x="1871867" y="30"/>
                  </a:lnTo>
                  <a:lnTo>
                    <a:pt x="1877471" y="14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596816" y="1854467"/>
              <a:ext cx="1883076" cy="772309"/>
            </a:xfrm>
            <a:custGeom>
              <a:avLst/>
              <a:pathLst>
                <a:path w="1883076" h="772309">
                  <a:moveTo>
                    <a:pt x="0" y="636927"/>
                  </a:moveTo>
                  <a:lnTo>
                    <a:pt x="5604" y="632436"/>
                  </a:lnTo>
                  <a:lnTo>
                    <a:pt x="11208" y="627879"/>
                  </a:lnTo>
                  <a:lnTo>
                    <a:pt x="16813" y="623257"/>
                  </a:lnTo>
                  <a:lnTo>
                    <a:pt x="22417" y="618574"/>
                  </a:lnTo>
                  <a:lnTo>
                    <a:pt x="28021" y="613833"/>
                  </a:lnTo>
                  <a:lnTo>
                    <a:pt x="33626" y="609038"/>
                  </a:lnTo>
                  <a:lnTo>
                    <a:pt x="39230" y="604193"/>
                  </a:lnTo>
                  <a:lnTo>
                    <a:pt x="44835" y="599299"/>
                  </a:lnTo>
                  <a:lnTo>
                    <a:pt x="50439" y="594362"/>
                  </a:lnTo>
                  <a:lnTo>
                    <a:pt x="56043" y="589384"/>
                  </a:lnTo>
                  <a:lnTo>
                    <a:pt x="61648" y="584370"/>
                  </a:lnTo>
                  <a:lnTo>
                    <a:pt x="67252" y="579323"/>
                  </a:lnTo>
                  <a:lnTo>
                    <a:pt x="72857" y="574246"/>
                  </a:lnTo>
                  <a:lnTo>
                    <a:pt x="78461" y="569144"/>
                  </a:lnTo>
                  <a:lnTo>
                    <a:pt x="84065" y="564019"/>
                  </a:lnTo>
                  <a:lnTo>
                    <a:pt x="89670" y="558876"/>
                  </a:lnTo>
                  <a:lnTo>
                    <a:pt x="95274" y="553718"/>
                  </a:lnTo>
                  <a:lnTo>
                    <a:pt x="100879" y="548548"/>
                  </a:lnTo>
                  <a:lnTo>
                    <a:pt x="106483" y="543370"/>
                  </a:lnTo>
                  <a:lnTo>
                    <a:pt x="112087" y="538187"/>
                  </a:lnTo>
                  <a:lnTo>
                    <a:pt x="117692" y="533002"/>
                  </a:lnTo>
                  <a:lnTo>
                    <a:pt x="123296" y="527819"/>
                  </a:lnTo>
                  <a:lnTo>
                    <a:pt x="128901" y="522640"/>
                  </a:lnTo>
                  <a:lnTo>
                    <a:pt x="134505" y="517469"/>
                  </a:lnTo>
                  <a:lnTo>
                    <a:pt x="140109" y="512308"/>
                  </a:lnTo>
                  <a:lnTo>
                    <a:pt x="145714" y="507160"/>
                  </a:lnTo>
                  <a:lnTo>
                    <a:pt x="151318" y="502027"/>
                  </a:lnTo>
                  <a:lnTo>
                    <a:pt x="156923" y="496912"/>
                  </a:lnTo>
                  <a:lnTo>
                    <a:pt x="162527" y="491817"/>
                  </a:lnTo>
                  <a:lnTo>
                    <a:pt x="168131" y="486745"/>
                  </a:lnTo>
                  <a:lnTo>
                    <a:pt x="173736" y="481696"/>
                  </a:lnTo>
                  <a:lnTo>
                    <a:pt x="179340" y="476675"/>
                  </a:lnTo>
                  <a:lnTo>
                    <a:pt x="184944" y="471681"/>
                  </a:lnTo>
                  <a:lnTo>
                    <a:pt x="190549" y="466717"/>
                  </a:lnTo>
                  <a:lnTo>
                    <a:pt x="196153" y="461785"/>
                  </a:lnTo>
                  <a:lnTo>
                    <a:pt x="201758" y="456885"/>
                  </a:lnTo>
                  <a:lnTo>
                    <a:pt x="207362" y="452020"/>
                  </a:lnTo>
                  <a:lnTo>
                    <a:pt x="212966" y="447190"/>
                  </a:lnTo>
                  <a:lnTo>
                    <a:pt x="218571" y="442396"/>
                  </a:lnTo>
                  <a:lnTo>
                    <a:pt x="224175" y="437640"/>
                  </a:lnTo>
                  <a:lnTo>
                    <a:pt x="229780" y="432922"/>
                  </a:lnTo>
                  <a:lnTo>
                    <a:pt x="235384" y="428243"/>
                  </a:lnTo>
                  <a:lnTo>
                    <a:pt x="240988" y="423605"/>
                  </a:lnTo>
                  <a:lnTo>
                    <a:pt x="246593" y="419007"/>
                  </a:lnTo>
                  <a:lnTo>
                    <a:pt x="252197" y="414450"/>
                  </a:lnTo>
                  <a:lnTo>
                    <a:pt x="257802" y="409934"/>
                  </a:lnTo>
                  <a:lnTo>
                    <a:pt x="263406" y="405461"/>
                  </a:lnTo>
                  <a:lnTo>
                    <a:pt x="269010" y="401029"/>
                  </a:lnTo>
                  <a:lnTo>
                    <a:pt x="274615" y="396641"/>
                  </a:lnTo>
                  <a:lnTo>
                    <a:pt x="280219" y="392295"/>
                  </a:lnTo>
                  <a:lnTo>
                    <a:pt x="285824" y="387992"/>
                  </a:lnTo>
                  <a:lnTo>
                    <a:pt x="291428" y="383733"/>
                  </a:lnTo>
                  <a:lnTo>
                    <a:pt x="297032" y="379516"/>
                  </a:lnTo>
                  <a:lnTo>
                    <a:pt x="302637" y="375343"/>
                  </a:lnTo>
                  <a:lnTo>
                    <a:pt x="308241" y="371213"/>
                  </a:lnTo>
                  <a:lnTo>
                    <a:pt x="313846" y="367126"/>
                  </a:lnTo>
                  <a:lnTo>
                    <a:pt x="319450" y="363082"/>
                  </a:lnTo>
                  <a:lnTo>
                    <a:pt x="325054" y="359081"/>
                  </a:lnTo>
                  <a:lnTo>
                    <a:pt x="330659" y="355123"/>
                  </a:lnTo>
                  <a:lnTo>
                    <a:pt x="336263" y="351208"/>
                  </a:lnTo>
                  <a:lnTo>
                    <a:pt x="341867" y="347335"/>
                  </a:lnTo>
                  <a:lnTo>
                    <a:pt x="347472" y="343505"/>
                  </a:lnTo>
                  <a:lnTo>
                    <a:pt x="353076" y="339717"/>
                  </a:lnTo>
                  <a:lnTo>
                    <a:pt x="358681" y="335970"/>
                  </a:lnTo>
                  <a:lnTo>
                    <a:pt x="364285" y="332266"/>
                  </a:lnTo>
                  <a:lnTo>
                    <a:pt x="369889" y="328603"/>
                  </a:lnTo>
                  <a:lnTo>
                    <a:pt x="375494" y="324981"/>
                  </a:lnTo>
                  <a:lnTo>
                    <a:pt x="381098" y="321401"/>
                  </a:lnTo>
                  <a:lnTo>
                    <a:pt x="386703" y="317861"/>
                  </a:lnTo>
                  <a:lnTo>
                    <a:pt x="392307" y="314362"/>
                  </a:lnTo>
                  <a:lnTo>
                    <a:pt x="397911" y="310903"/>
                  </a:lnTo>
                  <a:lnTo>
                    <a:pt x="403516" y="307484"/>
                  </a:lnTo>
                  <a:lnTo>
                    <a:pt x="409120" y="304106"/>
                  </a:lnTo>
                  <a:lnTo>
                    <a:pt x="414725" y="300767"/>
                  </a:lnTo>
                  <a:lnTo>
                    <a:pt x="420329" y="297467"/>
                  </a:lnTo>
                  <a:lnTo>
                    <a:pt x="425933" y="294207"/>
                  </a:lnTo>
                  <a:lnTo>
                    <a:pt x="431538" y="290986"/>
                  </a:lnTo>
                  <a:lnTo>
                    <a:pt x="437142" y="287803"/>
                  </a:lnTo>
                  <a:lnTo>
                    <a:pt x="442747" y="284659"/>
                  </a:lnTo>
                  <a:lnTo>
                    <a:pt x="448351" y="281554"/>
                  </a:lnTo>
                  <a:lnTo>
                    <a:pt x="453955" y="278487"/>
                  </a:lnTo>
                  <a:lnTo>
                    <a:pt x="459560" y="275458"/>
                  </a:lnTo>
                  <a:lnTo>
                    <a:pt x="465164" y="272467"/>
                  </a:lnTo>
                  <a:lnTo>
                    <a:pt x="470769" y="269514"/>
                  </a:lnTo>
                  <a:lnTo>
                    <a:pt x="476373" y="266598"/>
                  </a:lnTo>
                  <a:lnTo>
                    <a:pt x="481977" y="263720"/>
                  </a:lnTo>
                  <a:lnTo>
                    <a:pt x="487582" y="260880"/>
                  </a:lnTo>
                  <a:lnTo>
                    <a:pt x="493186" y="258076"/>
                  </a:lnTo>
                  <a:lnTo>
                    <a:pt x="498790" y="255310"/>
                  </a:lnTo>
                  <a:lnTo>
                    <a:pt x="504395" y="252581"/>
                  </a:lnTo>
                  <a:lnTo>
                    <a:pt x="509999" y="249888"/>
                  </a:lnTo>
                  <a:lnTo>
                    <a:pt x="515604" y="247233"/>
                  </a:lnTo>
                  <a:lnTo>
                    <a:pt x="521208" y="244614"/>
                  </a:lnTo>
                  <a:lnTo>
                    <a:pt x="526812" y="242033"/>
                  </a:lnTo>
                  <a:lnTo>
                    <a:pt x="532417" y="239488"/>
                  </a:lnTo>
                  <a:lnTo>
                    <a:pt x="538021" y="236979"/>
                  </a:lnTo>
                  <a:lnTo>
                    <a:pt x="543626" y="234507"/>
                  </a:lnTo>
                  <a:lnTo>
                    <a:pt x="549230" y="232072"/>
                  </a:lnTo>
                  <a:lnTo>
                    <a:pt x="554834" y="229673"/>
                  </a:lnTo>
                  <a:lnTo>
                    <a:pt x="560439" y="227311"/>
                  </a:lnTo>
                  <a:lnTo>
                    <a:pt x="566043" y="224985"/>
                  </a:lnTo>
                  <a:lnTo>
                    <a:pt x="571648" y="222696"/>
                  </a:lnTo>
                  <a:lnTo>
                    <a:pt x="577252" y="220444"/>
                  </a:lnTo>
                  <a:lnTo>
                    <a:pt x="582856" y="218228"/>
                  </a:lnTo>
                  <a:lnTo>
                    <a:pt x="588461" y="216049"/>
                  </a:lnTo>
                  <a:lnTo>
                    <a:pt x="594065" y="213906"/>
                  </a:lnTo>
                  <a:lnTo>
                    <a:pt x="599670" y="211801"/>
                  </a:lnTo>
                  <a:lnTo>
                    <a:pt x="605274" y="209732"/>
                  </a:lnTo>
                  <a:lnTo>
                    <a:pt x="610878" y="207700"/>
                  </a:lnTo>
                  <a:lnTo>
                    <a:pt x="616483" y="205704"/>
                  </a:lnTo>
                  <a:lnTo>
                    <a:pt x="622087" y="203746"/>
                  </a:lnTo>
                  <a:lnTo>
                    <a:pt x="627692" y="201825"/>
                  </a:lnTo>
                  <a:lnTo>
                    <a:pt x="633296" y="199941"/>
                  </a:lnTo>
                  <a:lnTo>
                    <a:pt x="638900" y="198095"/>
                  </a:lnTo>
                  <a:lnTo>
                    <a:pt x="644505" y="196286"/>
                  </a:lnTo>
                  <a:lnTo>
                    <a:pt x="650109" y="194514"/>
                  </a:lnTo>
                  <a:lnTo>
                    <a:pt x="655713" y="192780"/>
                  </a:lnTo>
                  <a:lnTo>
                    <a:pt x="661318" y="191084"/>
                  </a:lnTo>
                  <a:lnTo>
                    <a:pt x="666922" y="189426"/>
                  </a:lnTo>
                  <a:lnTo>
                    <a:pt x="672527" y="187805"/>
                  </a:lnTo>
                  <a:lnTo>
                    <a:pt x="678131" y="186223"/>
                  </a:lnTo>
                  <a:lnTo>
                    <a:pt x="683735" y="184679"/>
                  </a:lnTo>
                  <a:lnTo>
                    <a:pt x="689340" y="183174"/>
                  </a:lnTo>
                  <a:lnTo>
                    <a:pt x="694944" y="181708"/>
                  </a:lnTo>
                  <a:lnTo>
                    <a:pt x="700549" y="180280"/>
                  </a:lnTo>
                  <a:lnTo>
                    <a:pt x="706153" y="178891"/>
                  </a:lnTo>
                  <a:lnTo>
                    <a:pt x="711757" y="177542"/>
                  </a:lnTo>
                  <a:lnTo>
                    <a:pt x="717362" y="176232"/>
                  </a:lnTo>
                  <a:lnTo>
                    <a:pt x="722966" y="174962"/>
                  </a:lnTo>
                  <a:lnTo>
                    <a:pt x="728571" y="173731"/>
                  </a:lnTo>
                  <a:lnTo>
                    <a:pt x="734175" y="172540"/>
                  </a:lnTo>
                  <a:lnTo>
                    <a:pt x="739779" y="171390"/>
                  </a:lnTo>
                  <a:lnTo>
                    <a:pt x="745384" y="170280"/>
                  </a:lnTo>
                  <a:lnTo>
                    <a:pt x="750988" y="169211"/>
                  </a:lnTo>
                  <a:lnTo>
                    <a:pt x="756593" y="168182"/>
                  </a:lnTo>
                  <a:lnTo>
                    <a:pt x="762197" y="167195"/>
                  </a:lnTo>
                  <a:lnTo>
                    <a:pt x="767801" y="166249"/>
                  </a:lnTo>
                  <a:lnTo>
                    <a:pt x="773406" y="165345"/>
                  </a:lnTo>
                  <a:lnTo>
                    <a:pt x="779010" y="164483"/>
                  </a:lnTo>
                  <a:lnTo>
                    <a:pt x="784615" y="163663"/>
                  </a:lnTo>
                  <a:lnTo>
                    <a:pt x="790219" y="162885"/>
                  </a:lnTo>
                  <a:lnTo>
                    <a:pt x="795823" y="162150"/>
                  </a:lnTo>
                  <a:lnTo>
                    <a:pt x="801428" y="161458"/>
                  </a:lnTo>
                  <a:lnTo>
                    <a:pt x="807032" y="160809"/>
                  </a:lnTo>
                  <a:lnTo>
                    <a:pt x="812636" y="160203"/>
                  </a:lnTo>
                  <a:lnTo>
                    <a:pt x="818241" y="159642"/>
                  </a:lnTo>
                  <a:lnTo>
                    <a:pt x="823845" y="159124"/>
                  </a:lnTo>
                  <a:lnTo>
                    <a:pt x="829450" y="158651"/>
                  </a:lnTo>
                  <a:lnTo>
                    <a:pt x="835054" y="158222"/>
                  </a:lnTo>
                  <a:lnTo>
                    <a:pt x="840658" y="157838"/>
                  </a:lnTo>
                  <a:lnTo>
                    <a:pt x="846263" y="157500"/>
                  </a:lnTo>
                  <a:lnTo>
                    <a:pt x="851867" y="157207"/>
                  </a:lnTo>
                  <a:lnTo>
                    <a:pt x="857472" y="156960"/>
                  </a:lnTo>
                  <a:lnTo>
                    <a:pt x="863076" y="156759"/>
                  </a:lnTo>
                  <a:lnTo>
                    <a:pt x="868680" y="156605"/>
                  </a:lnTo>
                  <a:lnTo>
                    <a:pt x="874285" y="156497"/>
                  </a:lnTo>
                  <a:lnTo>
                    <a:pt x="879889" y="156437"/>
                  </a:lnTo>
                  <a:lnTo>
                    <a:pt x="885494" y="156424"/>
                  </a:lnTo>
                  <a:lnTo>
                    <a:pt x="891098" y="156459"/>
                  </a:lnTo>
                  <a:lnTo>
                    <a:pt x="896702" y="156542"/>
                  </a:lnTo>
                  <a:lnTo>
                    <a:pt x="902307" y="156673"/>
                  </a:lnTo>
                  <a:lnTo>
                    <a:pt x="907911" y="156853"/>
                  </a:lnTo>
                  <a:lnTo>
                    <a:pt x="913516" y="157082"/>
                  </a:lnTo>
                  <a:lnTo>
                    <a:pt x="919120" y="157361"/>
                  </a:lnTo>
                  <a:lnTo>
                    <a:pt x="924724" y="157689"/>
                  </a:lnTo>
                  <a:lnTo>
                    <a:pt x="930329" y="158068"/>
                  </a:lnTo>
                  <a:lnTo>
                    <a:pt x="935933" y="158497"/>
                  </a:lnTo>
                  <a:lnTo>
                    <a:pt x="941538" y="158976"/>
                  </a:lnTo>
                  <a:lnTo>
                    <a:pt x="947142" y="159507"/>
                  </a:lnTo>
                  <a:lnTo>
                    <a:pt x="952746" y="160088"/>
                  </a:lnTo>
                  <a:lnTo>
                    <a:pt x="958351" y="160722"/>
                  </a:lnTo>
                  <a:lnTo>
                    <a:pt x="963955" y="161408"/>
                  </a:lnTo>
                  <a:lnTo>
                    <a:pt x="969559" y="162145"/>
                  </a:lnTo>
                  <a:lnTo>
                    <a:pt x="975164" y="162936"/>
                  </a:lnTo>
                  <a:lnTo>
                    <a:pt x="980768" y="163779"/>
                  </a:lnTo>
                  <a:lnTo>
                    <a:pt x="986373" y="164675"/>
                  </a:lnTo>
                  <a:lnTo>
                    <a:pt x="991977" y="165625"/>
                  </a:lnTo>
                  <a:lnTo>
                    <a:pt x="997581" y="166629"/>
                  </a:lnTo>
                  <a:lnTo>
                    <a:pt x="1003186" y="167686"/>
                  </a:lnTo>
                  <a:lnTo>
                    <a:pt x="1008790" y="168798"/>
                  </a:lnTo>
                  <a:lnTo>
                    <a:pt x="1014395" y="169965"/>
                  </a:lnTo>
                  <a:lnTo>
                    <a:pt x="1019999" y="171186"/>
                  </a:lnTo>
                  <a:lnTo>
                    <a:pt x="1025603" y="172462"/>
                  </a:lnTo>
                  <a:lnTo>
                    <a:pt x="1031208" y="173793"/>
                  </a:lnTo>
                  <a:lnTo>
                    <a:pt x="1036812" y="175180"/>
                  </a:lnTo>
                  <a:lnTo>
                    <a:pt x="1042417" y="176623"/>
                  </a:lnTo>
                  <a:lnTo>
                    <a:pt x="1048021" y="178121"/>
                  </a:lnTo>
                  <a:lnTo>
                    <a:pt x="1053625" y="179675"/>
                  </a:lnTo>
                  <a:lnTo>
                    <a:pt x="1059230" y="181285"/>
                  </a:lnTo>
                  <a:lnTo>
                    <a:pt x="1064834" y="182952"/>
                  </a:lnTo>
                  <a:lnTo>
                    <a:pt x="1070439" y="184675"/>
                  </a:lnTo>
                  <a:lnTo>
                    <a:pt x="1076043" y="186454"/>
                  </a:lnTo>
                  <a:lnTo>
                    <a:pt x="1081647" y="188290"/>
                  </a:lnTo>
                  <a:lnTo>
                    <a:pt x="1087252" y="190183"/>
                  </a:lnTo>
                  <a:lnTo>
                    <a:pt x="1092856" y="192132"/>
                  </a:lnTo>
                  <a:lnTo>
                    <a:pt x="1098461" y="194138"/>
                  </a:lnTo>
                  <a:lnTo>
                    <a:pt x="1104065" y="196201"/>
                  </a:lnTo>
                  <a:lnTo>
                    <a:pt x="1109669" y="198320"/>
                  </a:lnTo>
                  <a:lnTo>
                    <a:pt x="1115274" y="200496"/>
                  </a:lnTo>
                  <a:lnTo>
                    <a:pt x="1120878" y="202728"/>
                  </a:lnTo>
                  <a:lnTo>
                    <a:pt x="1126482" y="205017"/>
                  </a:lnTo>
                  <a:lnTo>
                    <a:pt x="1132087" y="207362"/>
                  </a:lnTo>
                  <a:lnTo>
                    <a:pt x="1137691" y="209763"/>
                  </a:lnTo>
                  <a:lnTo>
                    <a:pt x="1143296" y="212220"/>
                  </a:lnTo>
                  <a:lnTo>
                    <a:pt x="1148900" y="214733"/>
                  </a:lnTo>
                  <a:lnTo>
                    <a:pt x="1154504" y="217301"/>
                  </a:lnTo>
                  <a:lnTo>
                    <a:pt x="1160109" y="219924"/>
                  </a:lnTo>
                  <a:lnTo>
                    <a:pt x="1165713" y="222602"/>
                  </a:lnTo>
                  <a:lnTo>
                    <a:pt x="1171318" y="225334"/>
                  </a:lnTo>
                  <a:lnTo>
                    <a:pt x="1176922" y="228121"/>
                  </a:lnTo>
                  <a:lnTo>
                    <a:pt x="1182526" y="230960"/>
                  </a:lnTo>
                  <a:lnTo>
                    <a:pt x="1188131" y="233853"/>
                  </a:lnTo>
                  <a:lnTo>
                    <a:pt x="1193735" y="236798"/>
                  </a:lnTo>
                  <a:lnTo>
                    <a:pt x="1199340" y="239794"/>
                  </a:lnTo>
                  <a:lnTo>
                    <a:pt x="1204944" y="242842"/>
                  </a:lnTo>
                  <a:lnTo>
                    <a:pt x="1210548" y="245940"/>
                  </a:lnTo>
                  <a:lnTo>
                    <a:pt x="1216153" y="249088"/>
                  </a:lnTo>
                  <a:lnTo>
                    <a:pt x="1221757" y="252284"/>
                  </a:lnTo>
                  <a:lnTo>
                    <a:pt x="1227362" y="255529"/>
                  </a:lnTo>
                  <a:lnTo>
                    <a:pt x="1232966" y="258820"/>
                  </a:lnTo>
                  <a:lnTo>
                    <a:pt x="1238570" y="262157"/>
                  </a:lnTo>
                  <a:lnTo>
                    <a:pt x="1244175" y="265538"/>
                  </a:lnTo>
                  <a:lnTo>
                    <a:pt x="1249779" y="268963"/>
                  </a:lnTo>
                  <a:lnTo>
                    <a:pt x="1255384" y="272430"/>
                  </a:lnTo>
                  <a:lnTo>
                    <a:pt x="1260988" y="275937"/>
                  </a:lnTo>
                  <a:lnTo>
                    <a:pt x="1266592" y="279484"/>
                  </a:lnTo>
                  <a:lnTo>
                    <a:pt x="1272197" y="283068"/>
                  </a:lnTo>
                  <a:lnTo>
                    <a:pt x="1277801" y="286687"/>
                  </a:lnTo>
                  <a:lnTo>
                    <a:pt x="1283406" y="290341"/>
                  </a:lnTo>
                  <a:lnTo>
                    <a:pt x="1289010" y="294026"/>
                  </a:lnTo>
                  <a:lnTo>
                    <a:pt x="1294614" y="297740"/>
                  </a:lnTo>
                  <a:lnTo>
                    <a:pt x="1300219" y="301482"/>
                  </a:lnTo>
                  <a:lnTo>
                    <a:pt x="1305823" y="305248"/>
                  </a:lnTo>
                  <a:lnTo>
                    <a:pt x="1311427" y="309035"/>
                  </a:lnTo>
                  <a:lnTo>
                    <a:pt x="1317032" y="312841"/>
                  </a:lnTo>
                  <a:lnTo>
                    <a:pt x="1322636" y="316662"/>
                  </a:lnTo>
                  <a:lnTo>
                    <a:pt x="1328241" y="320495"/>
                  </a:lnTo>
                  <a:lnTo>
                    <a:pt x="1333845" y="324335"/>
                  </a:lnTo>
                  <a:lnTo>
                    <a:pt x="1339449" y="328180"/>
                  </a:lnTo>
                  <a:lnTo>
                    <a:pt x="1345054" y="332023"/>
                  </a:lnTo>
                  <a:lnTo>
                    <a:pt x="1350658" y="335859"/>
                  </a:lnTo>
                  <a:lnTo>
                    <a:pt x="1356263" y="339685"/>
                  </a:lnTo>
                  <a:lnTo>
                    <a:pt x="1361867" y="343493"/>
                  </a:lnTo>
                  <a:lnTo>
                    <a:pt x="1367471" y="347277"/>
                  </a:lnTo>
                  <a:lnTo>
                    <a:pt x="1373076" y="351030"/>
                  </a:lnTo>
                  <a:lnTo>
                    <a:pt x="1378680" y="354745"/>
                  </a:lnTo>
                  <a:lnTo>
                    <a:pt x="1384285" y="358413"/>
                  </a:lnTo>
                  <a:lnTo>
                    <a:pt x="1389889" y="362025"/>
                  </a:lnTo>
                  <a:lnTo>
                    <a:pt x="1395493" y="365571"/>
                  </a:lnTo>
                  <a:lnTo>
                    <a:pt x="1401098" y="369040"/>
                  </a:lnTo>
                  <a:lnTo>
                    <a:pt x="1406702" y="372421"/>
                  </a:lnTo>
                  <a:lnTo>
                    <a:pt x="1412307" y="375701"/>
                  </a:lnTo>
                  <a:lnTo>
                    <a:pt x="1417911" y="378865"/>
                  </a:lnTo>
                  <a:lnTo>
                    <a:pt x="1423515" y="381900"/>
                  </a:lnTo>
                  <a:lnTo>
                    <a:pt x="1429120" y="384789"/>
                  </a:lnTo>
                  <a:lnTo>
                    <a:pt x="1434724" y="387515"/>
                  </a:lnTo>
                  <a:lnTo>
                    <a:pt x="1440329" y="390058"/>
                  </a:lnTo>
                  <a:lnTo>
                    <a:pt x="1445933" y="392399"/>
                  </a:lnTo>
                  <a:lnTo>
                    <a:pt x="1451537" y="394515"/>
                  </a:lnTo>
                  <a:lnTo>
                    <a:pt x="1457142" y="396385"/>
                  </a:lnTo>
                  <a:lnTo>
                    <a:pt x="1462746" y="397983"/>
                  </a:lnTo>
                  <a:lnTo>
                    <a:pt x="1468350" y="399284"/>
                  </a:lnTo>
                  <a:lnTo>
                    <a:pt x="1473955" y="400261"/>
                  </a:lnTo>
                  <a:lnTo>
                    <a:pt x="1479559" y="400886"/>
                  </a:lnTo>
                  <a:lnTo>
                    <a:pt x="1485164" y="401130"/>
                  </a:lnTo>
                  <a:lnTo>
                    <a:pt x="1490768" y="400963"/>
                  </a:lnTo>
                  <a:lnTo>
                    <a:pt x="1496372" y="400355"/>
                  </a:lnTo>
                  <a:lnTo>
                    <a:pt x="1501977" y="399276"/>
                  </a:lnTo>
                  <a:lnTo>
                    <a:pt x="1507581" y="397696"/>
                  </a:lnTo>
                  <a:lnTo>
                    <a:pt x="1513186" y="395586"/>
                  </a:lnTo>
                  <a:lnTo>
                    <a:pt x="1518790" y="392918"/>
                  </a:lnTo>
                  <a:lnTo>
                    <a:pt x="1524394" y="389668"/>
                  </a:lnTo>
                  <a:lnTo>
                    <a:pt x="1529999" y="385813"/>
                  </a:lnTo>
                  <a:lnTo>
                    <a:pt x="1535603" y="381335"/>
                  </a:lnTo>
                  <a:lnTo>
                    <a:pt x="1541208" y="376218"/>
                  </a:lnTo>
                  <a:lnTo>
                    <a:pt x="1546812" y="370454"/>
                  </a:lnTo>
                  <a:lnTo>
                    <a:pt x="1552416" y="364040"/>
                  </a:lnTo>
                  <a:lnTo>
                    <a:pt x="1558021" y="356980"/>
                  </a:lnTo>
                  <a:lnTo>
                    <a:pt x="1563625" y="349283"/>
                  </a:lnTo>
                  <a:lnTo>
                    <a:pt x="1569230" y="340968"/>
                  </a:lnTo>
                  <a:lnTo>
                    <a:pt x="1574834" y="332062"/>
                  </a:lnTo>
                  <a:lnTo>
                    <a:pt x="1580438" y="322598"/>
                  </a:lnTo>
                  <a:lnTo>
                    <a:pt x="1586043" y="312619"/>
                  </a:lnTo>
                  <a:lnTo>
                    <a:pt x="1591647" y="302173"/>
                  </a:lnTo>
                  <a:lnTo>
                    <a:pt x="1597252" y="291316"/>
                  </a:lnTo>
                  <a:lnTo>
                    <a:pt x="1602856" y="280109"/>
                  </a:lnTo>
                  <a:lnTo>
                    <a:pt x="1608460" y="268619"/>
                  </a:lnTo>
                  <a:lnTo>
                    <a:pt x="1614065" y="256915"/>
                  </a:lnTo>
                  <a:lnTo>
                    <a:pt x="1619669" y="245067"/>
                  </a:lnTo>
                  <a:lnTo>
                    <a:pt x="1625273" y="233148"/>
                  </a:lnTo>
                  <a:lnTo>
                    <a:pt x="1630878" y="221228"/>
                  </a:lnTo>
                  <a:lnTo>
                    <a:pt x="1636482" y="209376"/>
                  </a:lnTo>
                  <a:lnTo>
                    <a:pt x="1642087" y="197656"/>
                  </a:lnTo>
                  <a:lnTo>
                    <a:pt x="1647691" y="186129"/>
                  </a:lnTo>
                  <a:lnTo>
                    <a:pt x="1653295" y="174848"/>
                  </a:lnTo>
                  <a:lnTo>
                    <a:pt x="1658900" y="163864"/>
                  </a:lnTo>
                  <a:lnTo>
                    <a:pt x="1664504" y="153218"/>
                  </a:lnTo>
                  <a:lnTo>
                    <a:pt x="1670109" y="142945"/>
                  </a:lnTo>
                  <a:lnTo>
                    <a:pt x="1675713" y="133074"/>
                  </a:lnTo>
                  <a:lnTo>
                    <a:pt x="1681317" y="123626"/>
                  </a:lnTo>
                  <a:lnTo>
                    <a:pt x="1686922" y="114618"/>
                  </a:lnTo>
                  <a:lnTo>
                    <a:pt x="1692526" y="106059"/>
                  </a:lnTo>
                  <a:lnTo>
                    <a:pt x="1698131" y="97953"/>
                  </a:lnTo>
                  <a:lnTo>
                    <a:pt x="1703735" y="90301"/>
                  </a:lnTo>
                  <a:lnTo>
                    <a:pt x="1709339" y="83096"/>
                  </a:lnTo>
                  <a:lnTo>
                    <a:pt x="1714944" y="76332"/>
                  </a:lnTo>
                  <a:lnTo>
                    <a:pt x="1720548" y="69997"/>
                  </a:lnTo>
                  <a:lnTo>
                    <a:pt x="1726153" y="64077"/>
                  </a:lnTo>
                  <a:lnTo>
                    <a:pt x="1731757" y="58557"/>
                  </a:lnTo>
                  <a:lnTo>
                    <a:pt x="1737361" y="53421"/>
                  </a:lnTo>
                  <a:lnTo>
                    <a:pt x="1742966" y="48649"/>
                  </a:lnTo>
                  <a:lnTo>
                    <a:pt x="1748570" y="44223"/>
                  </a:lnTo>
                  <a:lnTo>
                    <a:pt x="1754175" y="40126"/>
                  </a:lnTo>
                  <a:lnTo>
                    <a:pt x="1759779" y="36336"/>
                  </a:lnTo>
                  <a:lnTo>
                    <a:pt x="1765383" y="32837"/>
                  </a:lnTo>
                  <a:lnTo>
                    <a:pt x="1770988" y="29609"/>
                  </a:lnTo>
                  <a:lnTo>
                    <a:pt x="1776592" y="26635"/>
                  </a:lnTo>
                  <a:lnTo>
                    <a:pt x="1782196" y="23897"/>
                  </a:lnTo>
                  <a:lnTo>
                    <a:pt x="1787801" y="21379"/>
                  </a:lnTo>
                  <a:lnTo>
                    <a:pt x="1793405" y="19065"/>
                  </a:lnTo>
                  <a:lnTo>
                    <a:pt x="1799010" y="16940"/>
                  </a:lnTo>
                  <a:lnTo>
                    <a:pt x="1804614" y="14990"/>
                  </a:lnTo>
                  <a:lnTo>
                    <a:pt x="1810218" y="13202"/>
                  </a:lnTo>
                  <a:lnTo>
                    <a:pt x="1815823" y="11563"/>
                  </a:lnTo>
                  <a:lnTo>
                    <a:pt x="1821427" y="10062"/>
                  </a:lnTo>
                  <a:lnTo>
                    <a:pt x="1827032" y="8687"/>
                  </a:lnTo>
                  <a:lnTo>
                    <a:pt x="1832636" y="7428"/>
                  </a:lnTo>
                  <a:lnTo>
                    <a:pt x="1838240" y="6277"/>
                  </a:lnTo>
                  <a:lnTo>
                    <a:pt x="1843845" y="5224"/>
                  </a:lnTo>
                  <a:lnTo>
                    <a:pt x="1849449" y="4262"/>
                  </a:lnTo>
                  <a:lnTo>
                    <a:pt x="1855054" y="3382"/>
                  </a:lnTo>
                  <a:lnTo>
                    <a:pt x="1860658" y="2577"/>
                  </a:lnTo>
                  <a:lnTo>
                    <a:pt x="1866262" y="1843"/>
                  </a:lnTo>
                  <a:lnTo>
                    <a:pt x="1871867" y="1172"/>
                  </a:lnTo>
                  <a:lnTo>
                    <a:pt x="1877471" y="559"/>
                  </a:lnTo>
                  <a:lnTo>
                    <a:pt x="1883076" y="0"/>
                  </a:lnTo>
                  <a:lnTo>
                    <a:pt x="1883076" y="772309"/>
                  </a:lnTo>
                  <a:lnTo>
                    <a:pt x="1877471" y="772213"/>
                  </a:lnTo>
                  <a:lnTo>
                    <a:pt x="1871867" y="772104"/>
                  </a:lnTo>
                  <a:lnTo>
                    <a:pt x="1866262" y="771982"/>
                  </a:lnTo>
                  <a:lnTo>
                    <a:pt x="1860658" y="771846"/>
                  </a:lnTo>
                  <a:lnTo>
                    <a:pt x="1855054" y="771693"/>
                  </a:lnTo>
                  <a:lnTo>
                    <a:pt x="1849449" y="771521"/>
                  </a:lnTo>
                  <a:lnTo>
                    <a:pt x="1843845" y="771329"/>
                  </a:lnTo>
                  <a:lnTo>
                    <a:pt x="1838240" y="771113"/>
                  </a:lnTo>
                  <a:lnTo>
                    <a:pt x="1832636" y="770871"/>
                  </a:lnTo>
                  <a:lnTo>
                    <a:pt x="1827032" y="770600"/>
                  </a:lnTo>
                  <a:lnTo>
                    <a:pt x="1821427" y="770297"/>
                  </a:lnTo>
                  <a:lnTo>
                    <a:pt x="1815823" y="769957"/>
                  </a:lnTo>
                  <a:lnTo>
                    <a:pt x="1810218" y="769577"/>
                  </a:lnTo>
                  <a:lnTo>
                    <a:pt x="1804614" y="769153"/>
                  </a:lnTo>
                  <a:lnTo>
                    <a:pt x="1799010" y="768678"/>
                  </a:lnTo>
                  <a:lnTo>
                    <a:pt x="1793405" y="768147"/>
                  </a:lnTo>
                  <a:lnTo>
                    <a:pt x="1787801" y="767555"/>
                  </a:lnTo>
                  <a:lnTo>
                    <a:pt x="1782196" y="766894"/>
                  </a:lnTo>
                  <a:lnTo>
                    <a:pt x="1776592" y="766157"/>
                  </a:lnTo>
                  <a:lnTo>
                    <a:pt x="1770988" y="765337"/>
                  </a:lnTo>
                  <a:lnTo>
                    <a:pt x="1765383" y="764423"/>
                  </a:lnTo>
                  <a:lnTo>
                    <a:pt x="1759779" y="763407"/>
                  </a:lnTo>
                  <a:lnTo>
                    <a:pt x="1754175" y="762279"/>
                  </a:lnTo>
                  <a:lnTo>
                    <a:pt x="1748570" y="761027"/>
                  </a:lnTo>
                  <a:lnTo>
                    <a:pt x="1742966" y="759640"/>
                  </a:lnTo>
                  <a:lnTo>
                    <a:pt x="1737361" y="758104"/>
                  </a:lnTo>
                  <a:lnTo>
                    <a:pt x="1731757" y="756408"/>
                  </a:lnTo>
                  <a:lnTo>
                    <a:pt x="1726153" y="754536"/>
                  </a:lnTo>
                  <a:lnTo>
                    <a:pt x="1720548" y="752474"/>
                  </a:lnTo>
                  <a:lnTo>
                    <a:pt x="1714944" y="750208"/>
                  </a:lnTo>
                  <a:lnTo>
                    <a:pt x="1709339" y="747721"/>
                  </a:lnTo>
                  <a:lnTo>
                    <a:pt x="1703735" y="744999"/>
                  </a:lnTo>
                  <a:lnTo>
                    <a:pt x="1698131" y="742025"/>
                  </a:lnTo>
                  <a:lnTo>
                    <a:pt x="1692526" y="738785"/>
                  </a:lnTo>
                  <a:lnTo>
                    <a:pt x="1686922" y="735264"/>
                  </a:lnTo>
                  <a:lnTo>
                    <a:pt x="1681317" y="731448"/>
                  </a:lnTo>
                  <a:lnTo>
                    <a:pt x="1675713" y="727325"/>
                  </a:lnTo>
                  <a:lnTo>
                    <a:pt x="1670109" y="722885"/>
                  </a:lnTo>
                  <a:lnTo>
                    <a:pt x="1664504" y="718119"/>
                  </a:lnTo>
                  <a:lnTo>
                    <a:pt x="1658900" y="713019"/>
                  </a:lnTo>
                  <a:lnTo>
                    <a:pt x="1653295" y="707584"/>
                  </a:lnTo>
                  <a:lnTo>
                    <a:pt x="1647691" y="701812"/>
                  </a:lnTo>
                  <a:lnTo>
                    <a:pt x="1642087" y="695706"/>
                  </a:lnTo>
                  <a:lnTo>
                    <a:pt x="1636482" y="689274"/>
                  </a:lnTo>
                  <a:lnTo>
                    <a:pt x="1630878" y="682525"/>
                  </a:lnTo>
                  <a:lnTo>
                    <a:pt x="1625273" y="675474"/>
                  </a:lnTo>
                  <a:lnTo>
                    <a:pt x="1619669" y="668137"/>
                  </a:lnTo>
                  <a:lnTo>
                    <a:pt x="1614065" y="660537"/>
                  </a:lnTo>
                  <a:lnTo>
                    <a:pt x="1608460" y="652697"/>
                  </a:lnTo>
                  <a:lnTo>
                    <a:pt x="1602856" y="644643"/>
                  </a:lnTo>
                  <a:lnTo>
                    <a:pt x="1597252" y="636406"/>
                  </a:lnTo>
                  <a:lnTo>
                    <a:pt x="1591647" y="628015"/>
                  </a:lnTo>
                  <a:lnTo>
                    <a:pt x="1586043" y="619501"/>
                  </a:lnTo>
                  <a:lnTo>
                    <a:pt x="1580438" y="610897"/>
                  </a:lnTo>
                  <a:lnTo>
                    <a:pt x="1574834" y="602234"/>
                  </a:lnTo>
                  <a:lnTo>
                    <a:pt x="1569230" y="593543"/>
                  </a:lnTo>
                  <a:lnTo>
                    <a:pt x="1563625" y="584852"/>
                  </a:lnTo>
                  <a:lnTo>
                    <a:pt x="1558021" y="576189"/>
                  </a:lnTo>
                  <a:lnTo>
                    <a:pt x="1552416" y="567578"/>
                  </a:lnTo>
                  <a:lnTo>
                    <a:pt x="1546812" y="559043"/>
                  </a:lnTo>
                  <a:lnTo>
                    <a:pt x="1541208" y="550604"/>
                  </a:lnTo>
                  <a:lnTo>
                    <a:pt x="1535603" y="542276"/>
                  </a:lnTo>
                  <a:lnTo>
                    <a:pt x="1529999" y="534076"/>
                  </a:lnTo>
                  <a:lnTo>
                    <a:pt x="1524394" y="526013"/>
                  </a:lnTo>
                  <a:lnTo>
                    <a:pt x="1518790" y="518098"/>
                  </a:lnTo>
                  <a:lnTo>
                    <a:pt x="1513186" y="510336"/>
                  </a:lnTo>
                  <a:lnTo>
                    <a:pt x="1507581" y="502733"/>
                  </a:lnTo>
                  <a:lnTo>
                    <a:pt x="1501977" y="495291"/>
                  </a:lnTo>
                  <a:lnTo>
                    <a:pt x="1496372" y="488010"/>
                  </a:lnTo>
                  <a:lnTo>
                    <a:pt x="1490768" y="480889"/>
                  </a:lnTo>
                  <a:lnTo>
                    <a:pt x="1485164" y="473927"/>
                  </a:lnTo>
                  <a:lnTo>
                    <a:pt x="1479559" y="467121"/>
                  </a:lnTo>
                  <a:lnTo>
                    <a:pt x="1473955" y="460466"/>
                  </a:lnTo>
                  <a:lnTo>
                    <a:pt x="1468350" y="453957"/>
                  </a:lnTo>
                  <a:lnTo>
                    <a:pt x="1462746" y="447591"/>
                  </a:lnTo>
                  <a:lnTo>
                    <a:pt x="1457142" y="441361"/>
                  </a:lnTo>
                  <a:lnTo>
                    <a:pt x="1451537" y="435262"/>
                  </a:lnTo>
                  <a:lnTo>
                    <a:pt x="1445933" y="429289"/>
                  </a:lnTo>
                  <a:lnTo>
                    <a:pt x="1440329" y="423435"/>
                  </a:lnTo>
                  <a:lnTo>
                    <a:pt x="1434724" y="417695"/>
                  </a:lnTo>
                  <a:lnTo>
                    <a:pt x="1429120" y="412063"/>
                  </a:lnTo>
                  <a:lnTo>
                    <a:pt x="1423515" y="406535"/>
                  </a:lnTo>
                  <a:lnTo>
                    <a:pt x="1417911" y="401105"/>
                  </a:lnTo>
                  <a:lnTo>
                    <a:pt x="1412307" y="395769"/>
                  </a:lnTo>
                  <a:lnTo>
                    <a:pt x="1406702" y="390522"/>
                  </a:lnTo>
                  <a:lnTo>
                    <a:pt x="1401098" y="385360"/>
                  </a:lnTo>
                  <a:lnTo>
                    <a:pt x="1395493" y="380280"/>
                  </a:lnTo>
                  <a:lnTo>
                    <a:pt x="1389889" y="375277"/>
                  </a:lnTo>
                  <a:lnTo>
                    <a:pt x="1384285" y="370348"/>
                  </a:lnTo>
                  <a:lnTo>
                    <a:pt x="1378680" y="365491"/>
                  </a:lnTo>
                  <a:lnTo>
                    <a:pt x="1373076" y="360702"/>
                  </a:lnTo>
                  <a:lnTo>
                    <a:pt x="1367471" y="355980"/>
                  </a:lnTo>
                  <a:lnTo>
                    <a:pt x="1361867" y="351321"/>
                  </a:lnTo>
                  <a:lnTo>
                    <a:pt x="1356263" y="346725"/>
                  </a:lnTo>
                  <a:lnTo>
                    <a:pt x="1350658" y="342189"/>
                  </a:lnTo>
                  <a:lnTo>
                    <a:pt x="1345054" y="337712"/>
                  </a:lnTo>
                  <a:lnTo>
                    <a:pt x="1339449" y="333292"/>
                  </a:lnTo>
                  <a:lnTo>
                    <a:pt x="1333845" y="328929"/>
                  </a:lnTo>
                  <a:lnTo>
                    <a:pt x="1328241" y="324621"/>
                  </a:lnTo>
                  <a:lnTo>
                    <a:pt x="1322636" y="320367"/>
                  </a:lnTo>
                  <a:lnTo>
                    <a:pt x="1317032" y="316168"/>
                  </a:lnTo>
                  <a:lnTo>
                    <a:pt x="1311427" y="312022"/>
                  </a:lnTo>
                  <a:lnTo>
                    <a:pt x="1305823" y="307928"/>
                  </a:lnTo>
                  <a:lnTo>
                    <a:pt x="1300219" y="303887"/>
                  </a:lnTo>
                  <a:lnTo>
                    <a:pt x="1294614" y="299898"/>
                  </a:lnTo>
                  <a:lnTo>
                    <a:pt x="1289010" y="295962"/>
                  </a:lnTo>
                  <a:lnTo>
                    <a:pt x="1283406" y="292077"/>
                  </a:lnTo>
                  <a:lnTo>
                    <a:pt x="1277801" y="288244"/>
                  </a:lnTo>
                  <a:lnTo>
                    <a:pt x="1272197" y="284463"/>
                  </a:lnTo>
                  <a:lnTo>
                    <a:pt x="1266592" y="280735"/>
                  </a:lnTo>
                  <a:lnTo>
                    <a:pt x="1260988" y="277059"/>
                  </a:lnTo>
                  <a:lnTo>
                    <a:pt x="1255384" y="273435"/>
                  </a:lnTo>
                  <a:lnTo>
                    <a:pt x="1249779" y="269863"/>
                  </a:lnTo>
                  <a:lnTo>
                    <a:pt x="1244175" y="266345"/>
                  </a:lnTo>
                  <a:lnTo>
                    <a:pt x="1238570" y="262879"/>
                  </a:lnTo>
                  <a:lnTo>
                    <a:pt x="1232966" y="259467"/>
                  </a:lnTo>
                  <a:lnTo>
                    <a:pt x="1227362" y="256108"/>
                  </a:lnTo>
                  <a:lnTo>
                    <a:pt x="1221757" y="252803"/>
                  </a:lnTo>
                  <a:lnTo>
                    <a:pt x="1216153" y="249552"/>
                  </a:lnTo>
                  <a:lnTo>
                    <a:pt x="1210548" y="246356"/>
                  </a:lnTo>
                  <a:lnTo>
                    <a:pt x="1204944" y="243214"/>
                  </a:lnTo>
                  <a:lnTo>
                    <a:pt x="1199340" y="240127"/>
                  </a:lnTo>
                  <a:lnTo>
                    <a:pt x="1193735" y="237095"/>
                  </a:lnTo>
                  <a:lnTo>
                    <a:pt x="1188131" y="234119"/>
                  </a:lnTo>
                  <a:lnTo>
                    <a:pt x="1182526" y="231198"/>
                  </a:lnTo>
                  <a:lnTo>
                    <a:pt x="1176922" y="228334"/>
                  </a:lnTo>
                  <a:lnTo>
                    <a:pt x="1171318" y="225525"/>
                  </a:lnTo>
                  <a:lnTo>
                    <a:pt x="1165713" y="222772"/>
                  </a:lnTo>
                  <a:lnTo>
                    <a:pt x="1160109" y="220077"/>
                  </a:lnTo>
                  <a:lnTo>
                    <a:pt x="1154504" y="217437"/>
                  </a:lnTo>
                  <a:lnTo>
                    <a:pt x="1148900" y="214855"/>
                  </a:lnTo>
                  <a:lnTo>
                    <a:pt x="1143296" y="212329"/>
                  </a:lnTo>
                  <a:lnTo>
                    <a:pt x="1137691" y="209860"/>
                  </a:lnTo>
                  <a:lnTo>
                    <a:pt x="1132087" y="207449"/>
                  </a:lnTo>
                  <a:lnTo>
                    <a:pt x="1126482" y="205095"/>
                  </a:lnTo>
                  <a:lnTo>
                    <a:pt x="1120878" y="202798"/>
                  </a:lnTo>
                  <a:lnTo>
                    <a:pt x="1115274" y="200558"/>
                  </a:lnTo>
                  <a:lnTo>
                    <a:pt x="1109669" y="198375"/>
                  </a:lnTo>
                  <a:lnTo>
                    <a:pt x="1104065" y="196250"/>
                  </a:lnTo>
                  <a:lnTo>
                    <a:pt x="1098461" y="194182"/>
                  </a:lnTo>
                  <a:lnTo>
                    <a:pt x="1092856" y="192172"/>
                  </a:lnTo>
                  <a:lnTo>
                    <a:pt x="1087252" y="190218"/>
                  </a:lnTo>
                  <a:lnTo>
                    <a:pt x="1081647" y="188322"/>
                  </a:lnTo>
                  <a:lnTo>
                    <a:pt x="1076043" y="186482"/>
                  </a:lnTo>
                  <a:lnTo>
                    <a:pt x="1070439" y="184700"/>
                  </a:lnTo>
                  <a:lnTo>
                    <a:pt x="1064834" y="182974"/>
                  </a:lnTo>
                  <a:lnTo>
                    <a:pt x="1059230" y="181305"/>
                  </a:lnTo>
                  <a:lnTo>
                    <a:pt x="1053625" y="179693"/>
                  </a:lnTo>
                  <a:lnTo>
                    <a:pt x="1048021" y="178137"/>
                  </a:lnTo>
                  <a:lnTo>
                    <a:pt x="1042417" y="176637"/>
                  </a:lnTo>
                  <a:lnTo>
                    <a:pt x="1036812" y="175193"/>
                  </a:lnTo>
                  <a:lnTo>
                    <a:pt x="1031208" y="173805"/>
                  </a:lnTo>
                  <a:lnTo>
                    <a:pt x="1025603" y="172472"/>
                  </a:lnTo>
                  <a:lnTo>
                    <a:pt x="1019999" y="171195"/>
                  </a:lnTo>
                  <a:lnTo>
                    <a:pt x="1014395" y="169973"/>
                  </a:lnTo>
                  <a:lnTo>
                    <a:pt x="1008790" y="168805"/>
                  </a:lnTo>
                  <a:lnTo>
                    <a:pt x="1003186" y="167693"/>
                  </a:lnTo>
                  <a:lnTo>
                    <a:pt x="997581" y="166634"/>
                  </a:lnTo>
                  <a:lnTo>
                    <a:pt x="991977" y="165630"/>
                  </a:lnTo>
                  <a:lnTo>
                    <a:pt x="986373" y="164680"/>
                  </a:lnTo>
                  <a:lnTo>
                    <a:pt x="980768" y="163783"/>
                  </a:lnTo>
                  <a:lnTo>
                    <a:pt x="975164" y="162939"/>
                  </a:lnTo>
                  <a:lnTo>
                    <a:pt x="969559" y="162148"/>
                  </a:lnTo>
                  <a:lnTo>
                    <a:pt x="963955" y="161410"/>
                  </a:lnTo>
                  <a:lnTo>
                    <a:pt x="958351" y="160724"/>
                  </a:lnTo>
                  <a:lnTo>
                    <a:pt x="952746" y="160091"/>
                  </a:lnTo>
                  <a:lnTo>
                    <a:pt x="947142" y="159509"/>
                  </a:lnTo>
                  <a:lnTo>
                    <a:pt x="941538" y="158978"/>
                  </a:lnTo>
                  <a:lnTo>
                    <a:pt x="935933" y="158498"/>
                  </a:lnTo>
                  <a:lnTo>
                    <a:pt x="930329" y="158069"/>
                  </a:lnTo>
                  <a:lnTo>
                    <a:pt x="924724" y="157691"/>
                  </a:lnTo>
                  <a:lnTo>
                    <a:pt x="919120" y="157362"/>
                  </a:lnTo>
                  <a:lnTo>
                    <a:pt x="913516" y="157083"/>
                  </a:lnTo>
                  <a:lnTo>
                    <a:pt x="907911" y="156854"/>
                  </a:lnTo>
                  <a:lnTo>
                    <a:pt x="902307" y="156674"/>
                  </a:lnTo>
                  <a:lnTo>
                    <a:pt x="896702" y="156542"/>
                  </a:lnTo>
                  <a:lnTo>
                    <a:pt x="891098" y="156459"/>
                  </a:lnTo>
                  <a:lnTo>
                    <a:pt x="885494" y="156424"/>
                  </a:lnTo>
                  <a:lnTo>
                    <a:pt x="879889" y="156437"/>
                  </a:lnTo>
                  <a:lnTo>
                    <a:pt x="874285" y="156498"/>
                  </a:lnTo>
                  <a:lnTo>
                    <a:pt x="868680" y="156605"/>
                  </a:lnTo>
                  <a:lnTo>
                    <a:pt x="863076" y="156759"/>
                  </a:lnTo>
                  <a:lnTo>
                    <a:pt x="857472" y="156960"/>
                  </a:lnTo>
                  <a:lnTo>
                    <a:pt x="851867" y="157207"/>
                  </a:lnTo>
                  <a:lnTo>
                    <a:pt x="846263" y="157500"/>
                  </a:lnTo>
                  <a:lnTo>
                    <a:pt x="840658" y="157838"/>
                  </a:lnTo>
                  <a:lnTo>
                    <a:pt x="835054" y="158222"/>
                  </a:lnTo>
                  <a:lnTo>
                    <a:pt x="829450" y="158651"/>
                  </a:lnTo>
                  <a:lnTo>
                    <a:pt x="823845" y="159124"/>
                  </a:lnTo>
                  <a:lnTo>
                    <a:pt x="818241" y="159642"/>
                  </a:lnTo>
                  <a:lnTo>
                    <a:pt x="812636" y="160203"/>
                  </a:lnTo>
                  <a:lnTo>
                    <a:pt x="807032" y="160809"/>
                  </a:lnTo>
                  <a:lnTo>
                    <a:pt x="801428" y="161458"/>
                  </a:lnTo>
                  <a:lnTo>
                    <a:pt x="795823" y="162150"/>
                  </a:lnTo>
                  <a:lnTo>
                    <a:pt x="790219" y="162885"/>
                  </a:lnTo>
                  <a:lnTo>
                    <a:pt x="784615" y="163663"/>
                  </a:lnTo>
                  <a:lnTo>
                    <a:pt x="779010" y="164483"/>
                  </a:lnTo>
                  <a:lnTo>
                    <a:pt x="773406" y="165345"/>
                  </a:lnTo>
                  <a:lnTo>
                    <a:pt x="767801" y="166250"/>
                  </a:lnTo>
                  <a:lnTo>
                    <a:pt x="762197" y="167195"/>
                  </a:lnTo>
                  <a:lnTo>
                    <a:pt x="756593" y="168183"/>
                  </a:lnTo>
                  <a:lnTo>
                    <a:pt x="750988" y="169211"/>
                  </a:lnTo>
                  <a:lnTo>
                    <a:pt x="745384" y="170280"/>
                  </a:lnTo>
                  <a:lnTo>
                    <a:pt x="739779" y="171390"/>
                  </a:lnTo>
                  <a:lnTo>
                    <a:pt x="734175" y="172540"/>
                  </a:lnTo>
                  <a:lnTo>
                    <a:pt x="728571" y="173731"/>
                  </a:lnTo>
                  <a:lnTo>
                    <a:pt x="722966" y="174962"/>
                  </a:lnTo>
                  <a:lnTo>
                    <a:pt x="717362" y="176232"/>
                  </a:lnTo>
                  <a:lnTo>
                    <a:pt x="711757" y="177542"/>
                  </a:lnTo>
                  <a:lnTo>
                    <a:pt x="706153" y="178891"/>
                  </a:lnTo>
                  <a:lnTo>
                    <a:pt x="700549" y="180280"/>
                  </a:lnTo>
                  <a:lnTo>
                    <a:pt x="694944" y="181708"/>
                  </a:lnTo>
                  <a:lnTo>
                    <a:pt x="689340" y="183174"/>
                  </a:lnTo>
                  <a:lnTo>
                    <a:pt x="683735" y="184679"/>
                  </a:lnTo>
                  <a:lnTo>
                    <a:pt x="678131" y="186223"/>
                  </a:lnTo>
                  <a:lnTo>
                    <a:pt x="672527" y="187805"/>
                  </a:lnTo>
                  <a:lnTo>
                    <a:pt x="666922" y="189426"/>
                  </a:lnTo>
                  <a:lnTo>
                    <a:pt x="661318" y="191084"/>
                  </a:lnTo>
                  <a:lnTo>
                    <a:pt x="655713" y="192780"/>
                  </a:lnTo>
                  <a:lnTo>
                    <a:pt x="650109" y="194514"/>
                  </a:lnTo>
                  <a:lnTo>
                    <a:pt x="644505" y="196286"/>
                  </a:lnTo>
                  <a:lnTo>
                    <a:pt x="638900" y="198095"/>
                  </a:lnTo>
                  <a:lnTo>
                    <a:pt x="633296" y="199941"/>
                  </a:lnTo>
                  <a:lnTo>
                    <a:pt x="627692" y="201825"/>
                  </a:lnTo>
                  <a:lnTo>
                    <a:pt x="622087" y="203746"/>
                  </a:lnTo>
                  <a:lnTo>
                    <a:pt x="616483" y="205704"/>
                  </a:lnTo>
                  <a:lnTo>
                    <a:pt x="610878" y="207700"/>
                  </a:lnTo>
                  <a:lnTo>
                    <a:pt x="605274" y="209732"/>
                  </a:lnTo>
                  <a:lnTo>
                    <a:pt x="599670" y="211801"/>
                  </a:lnTo>
                  <a:lnTo>
                    <a:pt x="594065" y="213906"/>
                  </a:lnTo>
                  <a:lnTo>
                    <a:pt x="588461" y="216049"/>
                  </a:lnTo>
                  <a:lnTo>
                    <a:pt x="582856" y="218228"/>
                  </a:lnTo>
                  <a:lnTo>
                    <a:pt x="577252" y="220444"/>
                  </a:lnTo>
                  <a:lnTo>
                    <a:pt x="571648" y="222696"/>
                  </a:lnTo>
                  <a:lnTo>
                    <a:pt x="566043" y="224985"/>
                  </a:lnTo>
                  <a:lnTo>
                    <a:pt x="560439" y="227311"/>
                  </a:lnTo>
                  <a:lnTo>
                    <a:pt x="554834" y="229673"/>
                  </a:lnTo>
                  <a:lnTo>
                    <a:pt x="549230" y="232072"/>
                  </a:lnTo>
                  <a:lnTo>
                    <a:pt x="543626" y="234507"/>
                  </a:lnTo>
                  <a:lnTo>
                    <a:pt x="538021" y="236979"/>
                  </a:lnTo>
                  <a:lnTo>
                    <a:pt x="532417" y="239488"/>
                  </a:lnTo>
                  <a:lnTo>
                    <a:pt x="526812" y="242033"/>
                  </a:lnTo>
                  <a:lnTo>
                    <a:pt x="521208" y="244614"/>
                  </a:lnTo>
                  <a:lnTo>
                    <a:pt x="515604" y="247233"/>
                  </a:lnTo>
                  <a:lnTo>
                    <a:pt x="509999" y="249888"/>
                  </a:lnTo>
                  <a:lnTo>
                    <a:pt x="504395" y="252581"/>
                  </a:lnTo>
                  <a:lnTo>
                    <a:pt x="498790" y="255310"/>
                  </a:lnTo>
                  <a:lnTo>
                    <a:pt x="493186" y="258076"/>
                  </a:lnTo>
                  <a:lnTo>
                    <a:pt x="487582" y="260880"/>
                  </a:lnTo>
                  <a:lnTo>
                    <a:pt x="481977" y="263720"/>
                  </a:lnTo>
                  <a:lnTo>
                    <a:pt x="476373" y="266598"/>
                  </a:lnTo>
                  <a:lnTo>
                    <a:pt x="470769" y="269514"/>
                  </a:lnTo>
                  <a:lnTo>
                    <a:pt x="465164" y="272467"/>
                  </a:lnTo>
                  <a:lnTo>
                    <a:pt x="459560" y="275458"/>
                  </a:lnTo>
                  <a:lnTo>
                    <a:pt x="453955" y="278487"/>
                  </a:lnTo>
                  <a:lnTo>
                    <a:pt x="448351" y="281554"/>
                  </a:lnTo>
                  <a:lnTo>
                    <a:pt x="442747" y="284659"/>
                  </a:lnTo>
                  <a:lnTo>
                    <a:pt x="437142" y="287803"/>
                  </a:lnTo>
                  <a:lnTo>
                    <a:pt x="431538" y="290986"/>
                  </a:lnTo>
                  <a:lnTo>
                    <a:pt x="425933" y="294207"/>
                  </a:lnTo>
                  <a:lnTo>
                    <a:pt x="420329" y="297467"/>
                  </a:lnTo>
                  <a:lnTo>
                    <a:pt x="414725" y="300767"/>
                  </a:lnTo>
                  <a:lnTo>
                    <a:pt x="409120" y="304106"/>
                  </a:lnTo>
                  <a:lnTo>
                    <a:pt x="403516" y="307484"/>
                  </a:lnTo>
                  <a:lnTo>
                    <a:pt x="397911" y="310903"/>
                  </a:lnTo>
                  <a:lnTo>
                    <a:pt x="392307" y="314362"/>
                  </a:lnTo>
                  <a:lnTo>
                    <a:pt x="386703" y="317861"/>
                  </a:lnTo>
                  <a:lnTo>
                    <a:pt x="381098" y="321401"/>
                  </a:lnTo>
                  <a:lnTo>
                    <a:pt x="375494" y="324981"/>
                  </a:lnTo>
                  <a:lnTo>
                    <a:pt x="369889" y="328603"/>
                  </a:lnTo>
                  <a:lnTo>
                    <a:pt x="364285" y="332266"/>
                  </a:lnTo>
                  <a:lnTo>
                    <a:pt x="358681" y="335970"/>
                  </a:lnTo>
                  <a:lnTo>
                    <a:pt x="353076" y="339717"/>
                  </a:lnTo>
                  <a:lnTo>
                    <a:pt x="347472" y="343505"/>
                  </a:lnTo>
                  <a:lnTo>
                    <a:pt x="341867" y="347335"/>
                  </a:lnTo>
                  <a:lnTo>
                    <a:pt x="336263" y="351208"/>
                  </a:lnTo>
                  <a:lnTo>
                    <a:pt x="330659" y="355123"/>
                  </a:lnTo>
                  <a:lnTo>
                    <a:pt x="325054" y="359081"/>
                  </a:lnTo>
                  <a:lnTo>
                    <a:pt x="319450" y="363082"/>
                  </a:lnTo>
                  <a:lnTo>
                    <a:pt x="313846" y="367126"/>
                  </a:lnTo>
                  <a:lnTo>
                    <a:pt x="308241" y="371213"/>
                  </a:lnTo>
                  <a:lnTo>
                    <a:pt x="302637" y="375343"/>
                  </a:lnTo>
                  <a:lnTo>
                    <a:pt x="297032" y="379516"/>
                  </a:lnTo>
                  <a:lnTo>
                    <a:pt x="291428" y="383733"/>
                  </a:lnTo>
                  <a:lnTo>
                    <a:pt x="285824" y="387992"/>
                  </a:lnTo>
                  <a:lnTo>
                    <a:pt x="280219" y="392295"/>
                  </a:lnTo>
                  <a:lnTo>
                    <a:pt x="274615" y="396641"/>
                  </a:lnTo>
                  <a:lnTo>
                    <a:pt x="269010" y="401029"/>
                  </a:lnTo>
                  <a:lnTo>
                    <a:pt x="263406" y="405461"/>
                  </a:lnTo>
                  <a:lnTo>
                    <a:pt x="257802" y="409934"/>
                  </a:lnTo>
                  <a:lnTo>
                    <a:pt x="252197" y="414450"/>
                  </a:lnTo>
                  <a:lnTo>
                    <a:pt x="246593" y="419007"/>
                  </a:lnTo>
                  <a:lnTo>
                    <a:pt x="240988" y="423605"/>
                  </a:lnTo>
                  <a:lnTo>
                    <a:pt x="235384" y="428243"/>
                  </a:lnTo>
                  <a:lnTo>
                    <a:pt x="229780" y="432922"/>
                  </a:lnTo>
                  <a:lnTo>
                    <a:pt x="224175" y="437640"/>
                  </a:lnTo>
                  <a:lnTo>
                    <a:pt x="218571" y="442396"/>
                  </a:lnTo>
                  <a:lnTo>
                    <a:pt x="212966" y="447190"/>
                  </a:lnTo>
                  <a:lnTo>
                    <a:pt x="207362" y="452020"/>
                  </a:lnTo>
                  <a:lnTo>
                    <a:pt x="201758" y="456885"/>
                  </a:lnTo>
                  <a:lnTo>
                    <a:pt x="196153" y="461785"/>
                  </a:lnTo>
                  <a:lnTo>
                    <a:pt x="190549" y="466717"/>
                  </a:lnTo>
                  <a:lnTo>
                    <a:pt x="184944" y="471681"/>
                  </a:lnTo>
                  <a:lnTo>
                    <a:pt x="179340" y="476675"/>
                  </a:lnTo>
                  <a:lnTo>
                    <a:pt x="173736" y="481696"/>
                  </a:lnTo>
                  <a:lnTo>
                    <a:pt x="168131" y="486745"/>
                  </a:lnTo>
                  <a:lnTo>
                    <a:pt x="162527" y="491817"/>
                  </a:lnTo>
                  <a:lnTo>
                    <a:pt x="156923" y="496912"/>
                  </a:lnTo>
                  <a:lnTo>
                    <a:pt x="151318" y="502027"/>
                  </a:lnTo>
                  <a:lnTo>
                    <a:pt x="145714" y="507160"/>
                  </a:lnTo>
                  <a:lnTo>
                    <a:pt x="140109" y="512308"/>
                  </a:lnTo>
                  <a:lnTo>
                    <a:pt x="134505" y="517469"/>
                  </a:lnTo>
                  <a:lnTo>
                    <a:pt x="128901" y="522640"/>
                  </a:lnTo>
                  <a:lnTo>
                    <a:pt x="123296" y="527819"/>
                  </a:lnTo>
                  <a:lnTo>
                    <a:pt x="117692" y="533002"/>
                  </a:lnTo>
                  <a:lnTo>
                    <a:pt x="112087" y="538187"/>
                  </a:lnTo>
                  <a:lnTo>
                    <a:pt x="106483" y="543370"/>
                  </a:lnTo>
                  <a:lnTo>
                    <a:pt x="100879" y="548548"/>
                  </a:lnTo>
                  <a:lnTo>
                    <a:pt x="95274" y="553718"/>
                  </a:lnTo>
                  <a:lnTo>
                    <a:pt x="89670" y="558876"/>
                  </a:lnTo>
                  <a:lnTo>
                    <a:pt x="84065" y="564019"/>
                  </a:lnTo>
                  <a:lnTo>
                    <a:pt x="78461" y="569144"/>
                  </a:lnTo>
                  <a:lnTo>
                    <a:pt x="72857" y="574246"/>
                  </a:lnTo>
                  <a:lnTo>
                    <a:pt x="67252" y="579323"/>
                  </a:lnTo>
                  <a:lnTo>
                    <a:pt x="61648" y="584370"/>
                  </a:lnTo>
                  <a:lnTo>
                    <a:pt x="56043" y="589384"/>
                  </a:lnTo>
                  <a:lnTo>
                    <a:pt x="50439" y="594362"/>
                  </a:lnTo>
                  <a:lnTo>
                    <a:pt x="44835" y="599299"/>
                  </a:lnTo>
                  <a:lnTo>
                    <a:pt x="39230" y="604193"/>
                  </a:lnTo>
                  <a:lnTo>
                    <a:pt x="33626" y="609038"/>
                  </a:lnTo>
                  <a:lnTo>
                    <a:pt x="28021" y="613833"/>
                  </a:lnTo>
                  <a:lnTo>
                    <a:pt x="22417" y="618574"/>
                  </a:lnTo>
                  <a:lnTo>
                    <a:pt x="16813" y="623257"/>
                  </a:lnTo>
                  <a:lnTo>
                    <a:pt x="11208" y="627879"/>
                  </a:lnTo>
                  <a:lnTo>
                    <a:pt x="5604" y="632436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596816" y="1854467"/>
              <a:ext cx="1883076" cy="636927"/>
            </a:xfrm>
            <a:custGeom>
              <a:avLst/>
              <a:pathLst>
                <a:path w="1883076" h="636927">
                  <a:moveTo>
                    <a:pt x="0" y="636927"/>
                  </a:moveTo>
                  <a:lnTo>
                    <a:pt x="5604" y="632436"/>
                  </a:lnTo>
                  <a:lnTo>
                    <a:pt x="11208" y="627879"/>
                  </a:lnTo>
                  <a:lnTo>
                    <a:pt x="16813" y="623257"/>
                  </a:lnTo>
                  <a:lnTo>
                    <a:pt x="22417" y="618574"/>
                  </a:lnTo>
                  <a:lnTo>
                    <a:pt x="28021" y="613833"/>
                  </a:lnTo>
                  <a:lnTo>
                    <a:pt x="33626" y="609038"/>
                  </a:lnTo>
                  <a:lnTo>
                    <a:pt x="39230" y="604193"/>
                  </a:lnTo>
                  <a:lnTo>
                    <a:pt x="44835" y="599299"/>
                  </a:lnTo>
                  <a:lnTo>
                    <a:pt x="50439" y="594362"/>
                  </a:lnTo>
                  <a:lnTo>
                    <a:pt x="56043" y="589384"/>
                  </a:lnTo>
                  <a:lnTo>
                    <a:pt x="61648" y="584370"/>
                  </a:lnTo>
                  <a:lnTo>
                    <a:pt x="67252" y="579323"/>
                  </a:lnTo>
                  <a:lnTo>
                    <a:pt x="72857" y="574246"/>
                  </a:lnTo>
                  <a:lnTo>
                    <a:pt x="78461" y="569144"/>
                  </a:lnTo>
                  <a:lnTo>
                    <a:pt x="84065" y="564019"/>
                  </a:lnTo>
                  <a:lnTo>
                    <a:pt x="89670" y="558876"/>
                  </a:lnTo>
                  <a:lnTo>
                    <a:pt x="95274" y="553718"/>
                  </a:lnTo>
                  <a:lnTo>
                    <a:pt x="100879" y="548548"/>
                  </a:lnTo>
                  <a:lnTo>
                    <a:pt x="106483" y="543370"/>
                  </a:lnTo>
                  <a:lnTo>
                    <a:pt x="112087" y="538187"/>
                  </a:lnTo>
                  <a:lnTo>
                    <a:pt x="117692" y="533002"/>
                  </a:lnTo>
                  <a:lnTo>
                    <a:pt x="123296" y="527819"/>
                  </a:lnTo>
                  <a:lnTo>
                    <a:pt x="128901" y="522640"/>
                  </a:lnTo>
                  <a:lnTo>
                    <a:pt x="134505" y="517469"/>
                  </a:lnTo>
                  <a:lnTo>
                    <a:pt x="140109" y="512308"/>
                  </a:lnTo>
                  <a:lnTo>
                    <a:pt x="145714" y="507160"/>
                  </a:lnTo>
                  <a:lnTo>
                    <a:pt x="151318" y="502027"/>
                  </a:lnTo>
                  <a:lnTo>
                    <a:pt x="156923" y="496912"/>
                  </a:lnTo>
                  <a:lnTo>
                    <a:pt x="162527" y="491817"/>
                  </a:lnTo>
                  <a:lnTo>
                    <a:pt x="168131" y="486745"/>
                  </a:lnTo>
                  <a:lnTo>
                    <a:pt x="173736" y="481696"/>
                  </a:lnTo>
                  <a:lnTo>
                    <a:pt x="179340" y="476675"/>
                  </a:lnTo>
                  <a:lnTo>
                    <a:pt x="184944" y="471681"/>
                  </a:lnTo>
                  <a:lnTo>
                    <a:pt x="190549" y="466717"/>
                  </a:lnTo>
                  <a:lnTo>
                    <a:pt x="196153" y="461785"/>
                  </a:lnTo>
                  <a:lnTo>
                    <a:pt x="201758" y="456885"/>
                  </a:lnTo>
                  <a:lnTo>
                    <a:pt x="207362" y="452020"/>
                  </a:lnTo>
                  <a:lnTo>
                    <a:pt x="212966" y="447190"/>
                  </a:lnTo>
                  <a:lnTo>
                    <a:pt x="218571" y="442396"/>
                  </a:lnTo>
                  <a:lnTo>
                    <a:pt x="224175" y="437640"/>
                  </a:lnTo>
                  <a:lnTo>
                    <a:pt x="229780" y="432922"/>
                  </a:lnTo>
                  <a:lnTo>
                    <a:pt x="235384" y="428243"/>
                  </a:lnTo>
                  <a:lnTo>
                    <a:pt x="240988" y="423605"/>
                  </a:lnTo>
                  <a:lnTo>
                    <a:pt x="246593" y="419007"/>
                  </a:lnTo>
                  <a:lnTo>
                    <a:pt x="252197" y="414450"/>
                  </a:lnTo>
                  <a:lnTo>
                    <a:pt x="257802" y="409934"/>
                  </a:lnTo>
                  <a:lnTo>
                    <a:pt x="263406" y="405461"/>
                  </a:lnTo>
                  <a:lnTo>
                    <a:pt x="269010" y="401029"/>
                  </a:lnTo>
                  <a:lnTo>
                    <a:pt x="274615" y="396641"/>
                  </a:lnTo>
                  <a:lnTo>
                    <a:pt x="280219" y="392295"/>
                  </a:lnTo>
                  <a:lnTo>
                    <a:pt x="285824" y="387992"/>
                  </a:lnTo>
                  <a:lnTo>
                    <a:pt x="291428" y="383733"/>
                  </a:lnTo>
                  <a:lnTo>
                    <a:pt x="297032" y="379516"/>
                  </a:lnTo>
                  <a:lnTo>
                    <a:pt x="302637" y="375343"/>
                  </a:lnTo>
                  <a:lnTo>
                    <a:pt x="308241" y="371213"/>
                  </a:lnTo>
                  <a:lnTo>
                    <a:pt x="313846" y="367126"/>
                  </a:lnTo>
                  <a:lnTo>
                    <a:pt x="319450" y="363082"/>
                  </a:lnTo>
                  <a:lnTo>
                    <a:pt x="325054" y="359081"/>
                  </a:lnTo>
                  <a:lnTo>
                    <a:pt x="330659" y="355123"/>
                  </a:lnTo>
                  <a:lnTo>
                    <a:pt x="336263" y="351208"/>
                  </a:lnTo>
                  <a:lnTo>
                    <a:pt x="341867" y="347335"/>
                  </a:lnTo>
                  <a:lnTo>
                    <a:pt x="347472" y="343505"/>
                  </a:lnTo>
                  <a:lnTo>
                    <a:pt x="353076" y="339717"/>
                  </a:lnTo>
                  <a:lnTo>
                    <a:pt x="358681" y="335970"/>
                  </a:lnTo>
                  <a:lnTo>
                    <a:pt x="364285" y="332266"/>
                  </a:lnTo>
                  <a:lnTo>
                    <a:pt x="369889" y="328603"/>
                  </a:lnTo>
                  <a:lnTo>
                    <a:pt x="375494" y="324981"/>
                  </a:lnTo>
                  <a:lnTo>
                    <a:pt x="381098" y="321401"/>
                  </a:lnTo>
                  <a:lnTo>
                    <a:pt x="386703" y="317861"/>
                  </a:lnTo>
                  <a:lnTo>
                    <a:pt x="392307" y="314362"/>
                  </a:lnTo>
                  <a:lnTo>
                    <a:pt x="397911" y="310903"/>
                  </a:lnTo>
                  <a:lnTo>
                    <a:pt x="403516" y="307484"/>
                  </a:lnTo>
                  <a:lnTo>
                    <a:pt x="409120" y="304106"/>
                  </a:lnTo>
                  <a:lnTo>
                    <a:pt x="414725" y="300767"/>
                  </a:lnTo>
                  <a:lnTo>
                    <a:pt x="420329" y="297467"/>
                  </a:lnTo>
                  <a:lnTo>
                    <a:pt x="425933" y="294207"/>
                  </a:lnTo>
                  <a:lnTo>
                    <a:pt x="431538" y="290986"/>
                  </a:lnTo>
                  <a:lnTo>
                    <a:pt x="437142" y="287803"/>
                  </a:lnTo>
                  <a:lnTo>
                    <a:pt x="442747" y="284659"/>
                  </a:lnTo>
                  <a:lnTo>
                    <a:pt x="448351" y="281554"/>
                  </a:lnTo>
                  <a:lnTo>
                    <a:pt x="453955" y="278487"/>
                  </a:lnTo>
                  <a:lnTo>
                    <a:pt x="459560" y="275458"/>
                  </a:lnTo>
                  <a:lnTo>
                    <a:pt x="465164" y="272467"/>
                  </a:lnTo>
                  <a:lnTo>
                    <a:pt x="470769" y="269514"/>
                  </a:lnTo>
                  <a:lnTo>
                    <a:pt x="476373" y="266598"/>
                  </a:lnTo>
                  <a:lnTo>
                    <a:pt x="481977" y="263720"/>
                  </a:lnTo>
                  <a:lnTo>
                    <a:pt x="487582" y="260880"/>
                  </a:lnTo>
                  <a:lnTo>
                    <a:pt x="493186" y="258076"/>
                  </a:lnTo>
                  <a:lnTo>
                    <a:pt x="498790" y="255310"/>
                  </a:lnTo>
                  <a:lnTo>
                    <a:pt x="504395" y="252581"/>
                  </a:lnTo>
                  <a:lnTo>
                    <a:pt x="509999" y="249888"/>
                  </a:lnTo>
                  <a:lnTo>
                    <a:pt x="515604" y="247233"/>
                  </a:lnTo>
                  <a:lnTo>
                    <a:pt x="521208" y="244614"/>
                  </a:lnTo>
                  <a:lnTo>
                    <a:pt x="526812" y="242033"/>
                  </a:lnTo>
                  <a:lnTo>
                    <a:pt x="532417" y="239488"/>
                  </a:lnTo>
                  <a:lnTo>
                    <a:pt x="538021" y="236979"/>
                  </a:lnTo>
                  <a:lnTo>
                    <a:pt x="543626" y="234507"/>
                  </a:lnTo>
                  <a:lnTo>
                    <a:pt x="549230" y="232072"/>
                  </a:lnTo>
                  <a:lnTo>
                    <a:pt x="554834" y="229673"/>
                  </a:lnTo>
                  <a:lnTo>
                    <a:pt x="560439" y="227311"/>
                  </a:lnTo>
                  <a:lnTo>
                    <a:pt x="566043" y="224985"/>
                  </a:lnTo>
                  <a:lnTo>
                    <a:pt x="571648" y="222696"/>
                  </a:lnTo>
                  <a:lnTo>
                    <a:pt x="577252" y="220444"/>
                  </a:lnTo>
                  <a:lnTo>
                    <a:pt x="582856" y="218228"/>
                  </a:lnTo>
                  <a:lnTo>
                    <a:pt x="588461" y="216049"/>
                  </a:lnTo>
                  <a:lnTo>
                    <a:pt x="594065" y="213906"/>
                  </a:lnTo>
                  <a:lnTo>
                    <a:pt x="599670" y="211801"/>
                  </a:lnTo>
                  <a:lnTo>
                    <a:pt x="605274" y="209732"/>
                  </a:lnTo>
                  <a:lnTo>
                    <a:pt x="610878" y="207700"/>
                  </a:lnTo>
                  <a:lnTo>
                    <a:pt x="616483" y="205704"/>
                  </a:lnTo>
                  <a:lnTo>
                    <a:pt x="622087" y="203746"/>
                  </a:lnTo>
                  <a:lnTo>
                    <a:pt x="627692" y="201825"/>
                  </a:lnTo>
                  <a:lnTo>
                    <a:pt x="633296" y="199941"/>
                  </a:lnTo>
                  <a:lnTo>
                    <a:pt x="638900" y="198095"/>
                  </a:lnTo>
                  <a:lnTo>
                    <a:pt x="644505" y="196286"/>
                  </a:lnTo>
                  <a:lnTo>
                    <a:pt x="650109" y="194514"/>
                  </a:lnTo>
                  <a:lnTo>
                    <a:pt x="655713" y="192780"/>
                  </a:lnTo>
                  <a:lnTo>
                    <a:pt x="661318" y="191084"/>
                  </a:lnTo>
                  <a:lnTo>
                    <a:pt x="666922" y="189426"/>
                  </a:lnTo>
                  <a:lnTo>
                    <a:pt x="672527" y="187805"/>
                  </a:lnTo>
                  <a:lnTo>
                    <a:pt x="678131" y="186223"/>
                  </a:lnTo>
                  <a:lnTo>
                    <a:pt x="683735" y="184679"/>
                  </a:lnTo>
                  <a:lnTo>
                    <a:pt x="689340" y="183174"/>
                  </a:lnTo>
                  <a:lnTo>
                    <a:pt x="694944" y="181708"/>
                  </a:lnTo>
                  <a:lnTo>
                    <a:pt x="700549" y="180280"/>
                  </a:lnTo>
                  <a:lnTo>
                    <a:pt x="706153" y="178891"/>
                  </a:lnTo>
                  <a:lnTo>
                    <a:pt x="711757" y="177542"/>
                  </a:lnTo>
                  <a:lnTo>
                    <a:pt x="717362" y="176232"/>
                  </a:lnTo>
                  <a:lnTo>
                    <a:pt x="722966" y="174962"/>
                  </a:lnTo>
                  <a:lnTo>
                    <a:pt x="728571" y="173731"/>
                  </a:lnTo>
                  <a:lnTo>
                    <a:pt x="734175" y="172540"/>
                  </a:lnTo>
                  <a:lnTo>
                    <a:pt x="739779" y="171390"/>
                  </a:lnTo>
                  <a:lnTo>
                    <a:pt x="745384" y="170280"/>
                  </a:lnTo>
                  <a:lnTo>
                    <a:pt x="750988" y="169211"/>
                  </a:lnTo>
                  <a:lnTo>
                    <a:pt x="756593" y="168182"/>
                  </a:lnTo>
                  <a:lnTo>
                    <a:pt x="762197" y="167195"/>
                  </a:lnTo>
                  <a:lnTo>
                    <a:pt x="767801" y="166249"/>
                  </a:lnTo>
                  <a:lnTo>
                    <a:pt x="773406" y="165345"/>
                  </a:lnTo>
                  <a:lnTo>
                    <a:pt x="779010" y="164483"/>
                  </a:lnTo>
                  <a:lnTo>
                    <a:pt x="784615" y="163663"/>
                  </a:lnTo>
                  <a:lnTo>
                    <a:pt x="790219" y="162885"/>
                  </a:lnTo>
                  <a:lnTo>
                    <a:pt x="795823" y="162150"/>
                  </a:lnTo>
                  <a:lnTo>
                    <a:pt x="801428" y="161458"/>
                  </a:lnTo>
                  <a:lnTo>
                    <a:pt x="807032" y="160809"/>
                  </a:lnTo>
                  <a:lnTo>
                    <a:pt x="812636" y="160203"/>
                  </a:lnTo>
                  <a:lnTo>
                    <a:pt x="818241" y="159642"/>
                  </a:lnTo>
                  <a:lnTo>
                    <a:pt x="823845" y="159124"/>
                  </a:lnTo>
                  <a:lnTo>
                    <a:pt x="829450" y="158651"/>
                  </a:lnTo>
                  <a:lnTo>
                    <a:pt x="835054" y="158222"/>
                  </a:lnTo>
                  <a:lnTo>
                    <a:pt x="840658" y="157838"/>
                  </a:lnTo>
                  <a:lnTo>
                    <a:pt x="846263" y="157500"/>
                  </a:lnTo>
                  <a:lnTo>
                    <a:pt x="851867" y="157207"/>
                  </a:lnTo>
                  <a:lnTo>
                    <a:pt x="857472" y="156960"/>
                  </a:lnTo>
                  <a:lnTo>
                    <a:pt x="863076" y="156759"/>
                  </a:lnTo>
                  <a:lnTo>
                    <a:pt x="868680" y="156605"/>
                  </a:lnTo>
                  <a:lnTo>
                    <a:pt x="874285" y="156497"/>
                  </a:lnTo>
                  <a:lnTo>
                    <a:pt x="879889" y="156437"/>
                  </a:lnTo>
                  <a:lnTo>
                    <a:pt x="885494" y="156424"/>
                  </a:lnTo>
                  <a:lnTo>
                    <a:pt x="891098" y="156459"/>
                  </a:lnTo>
                  <a:lnTo>
                    <a:pt x="896702" y="156542"/>
                  </a:lnTo>
                  <a:lnTo>
                    <a:pt x="902307" y="156673"/>
                  </a:lnTo>
                  <a:lnTo>
                    <a:pt x="907911" y="156853"/>
                  </a:lnTo>
                  <a:lnTo>
                    <a:pt x="913516" y="157082"/>
                  </a:lnTo>
                  <a:lnTo>
                    <a:pt x="919120" y="157361"/>
                  </a:lnTo>
                  <a:lnTo>
                    <a:pt x="924724" y="157689"/>
                  </a:lnTo>
                  <a:lnTo>
                    <a:pt x="930329" y="158068"/>
                  </a:lnTo>
                  <a:lnTo>
                    <a:pt x="935933" y="158497"/>
                  </a:lnTo>
                  <a:lnTo>
                    <a:pt x="941538" y="158976"/>
                  </a:lnTo>
                  <a:lnTo>
                    <a:pt x="947142" y="159507"/>
                  </a:lnTo>
                  <a:lnTo>
                    <a:pt x="952746" y="160088"/>
                  </a:lnTo>
                  <a:lnTo>
                    <a:pt x="958351" y="160722"/>
                  </a:lnTo>
                  <a:lnTo>
                    <a:pt x="963955" y="161408"/>
                  </a:lnTo>
                  <a:lnTo>
                    <a:pt x="969559" y="162145"/>
                  </a:lnTo>
                  <a:lnTo>
                    <a:pt x="975164" y="162936"/>
                  </a:lnTo>
                  <a:lnTo>
                    <a:pt x="980768" y="163779"/>
                  </a:lnTo>
                  <a:lnTo>
                    <a:pt x="986373" y="164675"/>
                  </a:lnTo>
                  <a:lnTo>
                    <a:pt x="991977" y="165625"/>
                  </a:lnTo>
                  <a:lnTo>
                    <a:pt x="997581" y="166629"/>
                  </a:lnTo>
                  <a:lnTo>
                    <a:pt x="1003186" y="167686"/>
                  </a:lnTo>
                  <a:lnTo>
                    <a:pt x="1008790" y="168798"/>
                  </a:lnTo>
                  <a:lnTo>
                    <a:pt x="1014395" y="169965"/>
                  </a:lnTo>
                  <a:lnTo>
                    <a:pt x="1019999" y="171186"/>
                  </a:lnTo>
                  <a:lnTo>
                    <a:pt x="1025603" y="172462"/>
                  </a:lnTo>
                  <a:lnTo>
                    <a:pt x="1031208" y="173793"/>
                  </a:lnTo>
                  <a:lnTo>
                    <a:pt x="1036812" y="175180"/>
                  </a:lnTo>
                  <a:lnTo>
                    <a:pt x="1042417" y="176623"/>
                  </a:lnTo>
                  <a:lnTo>
                    <a:pt x="1048021" y="178121"/>
                  </a:lnTo>
                  <a:lnTo>
                    <a:pt x="1053625" y="179675"/>
                  </a:lnTo>
                  <a:lnTo>
                    <a:pt x="1059230" y="181285"/>
                  </a:lnTo>
                  <a:lnTo>
                    <a:pt x="1064834" y="182952"/>
                  </a:lnTo>
                  <a:lnTo>
                    <a:pt x="1070439" y="184675"/>
                  </a:lnTo>
                  <a:lnTo>
                    <a:pt x="1076043" y="186454"/>
                  </a:lnTo>
                  <a:lnTo>
                    <a:pt x="1081647" y="188290"/>
                  </a:lnTo>
                  <a:lnTo>
                    <a:pt x="1087252" y="190183"/>
                  </a:lnTo>
                  <a:lnTo>
                    <a:pt x="1092856" y="192132"/>
                  </a:lnTo>
                  <a:lnTo>
                    <a:pt x="1098461" y="194138"/>
                  </a:lnTo>
                  <a:lnTo>
                    <a:pt x="1104065" y="196201"/>
                  </a:lnTo>
                  <a:lnTo>
                    <a:pt x="1109669" y="198320"/>
                  </a:lnTo>
                  <a:lnTo>
                    <a:pt x="1115274" y="200496"/>
                  </a:lnTo>
                  <a:lnTo>
                    <a:pt x="1120878" y="202728"/>
                  </a:lnTo>
                  <a:lnTo>
                    <a:pt x="1126482" y="205017"/>
                  </a:lnTo>
                  <a:lnTo>
                    <a:pt x="1132087" y="207362"/>
                  </a:lnTo>
                  <a:lnTo>
                    <a:pt x="1137691" y="209763"/>
                  </a:lnTo>
                  <a:lnTo>
                    <a:pt x="1143296" y="212220"/>
                  </a:lnTo>
                  <a:lnTo>
                    <a:pt x="1148900" y="214733"/>
                  </a:lnTo>
                  <a:lnTo>
                    <a:pt x="1154504" y="217301"/>
                  </a:lnTo>
                  <a:lnTo>
                    <a:pt x="1160109" y="219924"/>
                  </a:lnTo>
                  <a:lnTo>
                    <a:pt x="1165713" y="222602"/>
                  </a:lnTo>
                  <a:lnTo>
                    <a:pt x="1171318" y="225334"/>
                  </a:lnTo>
                  <a:lnTo>
                    <a:pt x="1176922" y="228121"/>
                  </a:lnTo>
                  <a:lnTo>
                    <a:pt x="1182526" y="230960"/>
                  </a:lnTo>
                  <a:lnTo>
                    <a:pt x="1188131" y="233853"/>
                  </a:lnTo>
                  <a:lnTo>
                    <a:pt x="1193735" y="236798"/>
                  </a:lnTo>
                  <a:lnTo>
                    <a:pt x="1199340" y="239794"/>
                  </a:lnTo>
                  <a:lnTo>
                    <a:pt x="1204944" y="242842"/>
                  </a:lnTo>
                  <a:lnTo>
                    <a:pt x="1210548" y="245940"/>
                  </a:lnTo>
                  <a:lnTo>
                    <a:pt x="1216153" y="249088"/>
                  </a:lnTo>
                  <a:lnTo>
                    <a:pt x="1221757" y="252284"/>
                  </a:lnTo>
                  <a:lnTo>
                    <a:pt x="1227362" y="255529"/>
                  </a:lnTo>
                  <a:lnTo>
                    <a:pt x="1232966" y="258820"/>
                  </a:lnTo>
                  <a:lnTo>
                    <a:pt x="1238570" y="262157"/>
                  </a:lnTo>
                  <a:lnTo>
                    <a:pt x="1244175" y="265538"/>
                  </a:lnTo>
                  <a:lnTo>
                    <a:pt x="1249779" y="268963"/>
                  </a:lnTo>
                  <a:lnTo>
                    <a:pt x="1255384" y="272430"/>
                  </a:lnTo>
                  <a:lnTo>
                    <a:pt x="1260988" y="275937"/>
                  </a:lnTo>
                  <a:lnTo>
                    <a:pt x="1266592" y="279484"/>
                  </a:lnTo>
                  <a:lnTo>
                    <a:pt x="1272197" y="283068"/>
                  </a:lnTo>
                  <a:lnTo>
                    <a:pt x="1277801" y="286687"/>
                  </a:lnTo>
                  <a:lnTo>
                    <a:pt x="1283406" y="290341"/>
                  </a:lnTo>
                  <a:lnTo>
                    <a:pt x="1289010" y="294026"/>
                  </a:lnTo>
                  <a:lnTo>
                    <a:pt x="1294614" y="297740"/>
                  </a:lnTo>
                  <a:lnTo>
                    <a:pt x="1300219" y="301482"/>
                  </a:lnTo>
                  <a:lnTo>
                    <a:pt x="1305823" y="305248"/>
                  </a:lnTo>
                  <a:lnTo>
                    <a:pt x="1311427" y="309035"/>
                  </a:lnTo>
                  <a:lnTo>
                    <a:pt x="1317032" y="312841"/>
                  </a:lnTo>
                  <a:lnTo>
                    <a:pt x="1322636" y="316662"/>
                  </a:lnTo>
                  <a:lnTo>
                    <a:pt x="1328241" y="320495"/>
                  </a:lnTo>
                  <a:lnTo>
                    <a:pt x="1333845" y="324335"/>
                  </a:lnTo>
                  <a:lnTo>
                    <a:pt x="1339449" y="328180"/>
                  </a:lnTo>
                  <a:lnTo>
                    <a:pt x="1345054" y="332023"/>
                  </a:lnTo>
                  <a:lnTo>
                    <a:pt x="1350658" y="335859"/>
                  </a:lnTo>
                  <a:lnTo>
                    <a:pt x="1356263" y="339685"/>
                  </a:lnTo>
                  <a:lnTo>
                    <a:pt x="1361867" y="343493"/>
                  </a:lnTo>
                  <a:lnTo>
                    <a:pt x="1367471" y="347277"/>
                  </a:lnTo>
                  <a:lnTo>
                    <a:pt x="1373076" y="351030"/>
                  </a:lnTo>
                  <a:lnTo>
                    <a:pt x="1378680" y="354745"/>
                  </a:lnTo>
                  <a:lnTo>
                    <a:pt x="1384285" y="358413"/>
                  </a:lnTo>
                  <a:lnTo>
                    <a:pt x="1389889" y="362025"/>
                  </a:lnTo>
                  <a:lnTo>
                    <a:pt x="1395493" y="365571"/>
                  </a:lnTo>
                  <a:lnTo>
                    <a:pt x="1401098" y="369040"/>
                  </a:lnTo>
                  <a:lnTo>
                    <a:pt x="1406702" y="372421"/>
                  </a:lnTo>
                  <a:lnTo>
                    <a:pt x="1412307" y="375701"/>
                  </a:lnTo>
                  <a:lnTo>
                    <a:pt x="1417911" y="378865"/>
                  </a:lnTo>
                  <a:lnTo>
                    <a:pt x="1423515" y="381900"/>
                  </a:lnTo>
                  <a:lnTo>
                    <a:pt x="1429120" y="384789"/>
                  </a:lnTo>
                  <a:lnTo>
                    <a:pt x="1434724" y="387515"/>
                  </a:lnTo>
                  <a:lnTo>
                    <a:pt x="1440329" y="390058"/>
                  </a:lnTo>
                  <a:lnTo>
                    <a:pt x="1445933" y="392399"/>
                  </a:lnTo>
                  <a:lnTo>
                    <a:pt x="1451537" y="394515"/>
                  </a:lnTo>
                  <a:lnTo>
                    <a:pt x="1457142" y="396385"/>
                  </a:lnTo>
                  <a:lnTo>
                    <a:pt x="1462746" y="397983"/>
                  </a:lnTo>
                  <a:lnTo>
                    <a:pt x="1468350" y="399284"/>
                  </a:lnTo>
                  <a:lnTo>
                    <a:pt x="1473955" y="400261"/>
                  </a:lnTo>
                  <a:lnTo>
                    <a:pt x="1479559" y="400886"/>
                  </a:lnTo>
                  <a:lnTo>
                    <a:pt x="1485164" y="401130"/>
                  </a:lnTo>
                  <a:lnTo>
                    <a:pt x="1490768" y="400963"/>
                  </a:lnTo>
                  <a:lnTo>
                    <a:pt x="1496372" y="400355"/>
                  </a:lnTo>
                  <a:lnTo>
                    <a:pt x="1501977" y="399276"/>
                  </a:lnTo>
                  <a:lnTo>
                    <a:pt x="1507581" y="397696"/>
                  </a:lnTo>
                  <a:lnTo>
                    <a:pt x="1513186" y="395586"/>
                  </a:lnTo>
                  <a:lnTo>
                    <a:pt x="1518790" y="392918"/>
                  </a:lnTo>
                  <a:lnTo>
                    <a:pt x="1524394" y="389668"/>
                  </a:lnTo>
                  <a:lnTo>
                    <a:pt x="1529999" y="385813"/>
                  </a:lnTo>
                  <a:lnTo>
                    <a:pt x="1535603" y="381335"/>
                  </a:lnTo>
                  <a:lnTo>
                    <a:pt x="1541208" y="376218"/>
                  </a:lnTo>
                  <a:lnTo>
                    <a:pt x="1546812" y="370454"/>
                  </a:lnTo>
                  <a:lnTo>
                    <a:pt x="1552416" y="364040"/>
                  </a:lnTo>
                  <a:lnTo>
                    <a:pt x="1558021" y="356980"/>
                  </a:lnTo>
                  <a:lnTo>
                    <a:pt x="1563625" y="349283"/>
                  </a:lnTo>
                  <a:lnTo>
                    <a:pt x="1569230" y="340968"/>
                  </a:lnTo>
                  <a:lnTo>
                    <a:pt x="1574834" y="332062"/>
                  </a:lnTo>
                  <a:lnTo>
                    <a:pt x="1580438" y="322598"/>
                  </a:lnTo>
                  <a:lnTo>
                    <a:pt x="1586043" y="312619"/>
                  </a:lnTo>
                  <a:lnTo>
                    <a:pt x="1591647" y="302173"/>
                  </a:lnTo>
                  <a:lnTo>
                    <a:pt x="1597252" y="291316"/>
                  </a:lnTo>
                  <a:lnTo>
                    <a:pt x="1602856" y="280109"/>
                  </a:lnTo>
                  <a:lnTo>
                    <a:pt x="1608460" y="268619"/>
                  </a:lnTo>
                  <a:lnTo>
                    <a:pt x="1614065" y="256915"/>
                  </a:lnTo>
                  <a:lnTo>
                    <a:pt x="1619669" y="245067"/>
                  </a:lnTo>
                  <a:lnTo>
                    <a:pt x="1625273" y="233148"/>
                  </a:lnTo>
                  <a:lnTo>
                    <a:pt x="1630878" y="221228"/>
                  </a:lnTo>
                  <a:lnTo>
                    <a:pt x="1636482" y="209376"/>
                  </a:lnTo>
                  <a:lnTo>
                    <a:pt x="1642087" y="197656"/>
                  </a:lnTo>
                  <a:lnTo>
                    <a:pt x="1647691" y="186129"/>
                  </a:lnTo>
                  <a:lnTo>
                    <a:pt x="1653295" y="174848"/>
                  </a:lnTo>
                  <a:lnTo>
                    <a:pt x="1658900" y="163864"/>
                  </a:lnTo>
                  <a:lnTo>
                    <a:pt x="1664504" y="153218"/>
                  </a:lnTo>
                  <a:lnTo>
                    <a:pt x="1670109" y="142945"/>
                  </a:lnTo>
                  <a:lnTo>
                    <a:pt x="1675713" y="133074"/>
                  </a:lnTo>
                  <a:lnTo>
                    <a:pt x="1681317" y="123626"/>
                  </a:lnTo>
                  <a:lnTo>
                    <a:pt x="1686922" y="114618"/>
                  </a:lnTo>
                  <a:lnTo>
                    <a:pt x="1692526" y="106059"/>
                  </a:lnTo>
                  <a:lnTo>
                    <a:pt x="1698131" y="97953"/>
                  </a:lnTo>
                  <a:lnTo>
                    <a:pt x="1703735" y="90301"/>
                  </a:lnTo>
                  <a:lnTo>
                    <a:pt x="1709339" y="83096"/>
                  </a:lnTo>
                  <a:lnTo>
                    <a:pt x="1714944" y="76332"/>
                  </a:lnTo>
                  <a:lnTo>
                    <a:pt x="1720548" y="69997"/>
                  </a:lnTo>
                  <a:lnTo>
                    <a:pt x="1726153" y="64077"/>
                  </a:lnTo>
                  <a:lnTo>
                    <a:pt x="1731757" y="58557"/>
                  </a:lnTo>
                  <a:lnTo>
                    <a:pt x="1737361" y="53421"/>
                  </a:lnTo>
                  <a:lnTo>
                    <a:pt x="1742966" y="48649"/>
                  </a:lnTo>
                  <a:lnTo>
                    <a:pt x="1748570" y="44223"/>
                  </a:lnTo>
                  <a:lnTo>
                    <a:pt x="1754175" y="40126"/>
                  </a:lnTo>
                  <a:lnTo>
                    <a:pt x="1759779" y="36336"/>
                  </a:lnTo>
                  <a:lnTo>
                    <a:pt x="1765383" y="32837"/>
                  </a:lnTo>
                  <a:lnTo>
                    <a:pt x="1770988" y="29609"/>
                  </a:lnTo>
                  <a:lnTo>
                    <a:pt x="1776592" y="26635"/>
                  </a:lnTo>
                  <a:lnTo>
                    <a:pt x="1782196" y="23897"/>
                  </a:lnTo>
                  <a:lnTo>
                    <a:pt x="1787801" y="21379"/>
                  </a:lnTo>
                  <a:lnTo>
                    <a:pt x="1793405" y="19065"/>
                  </a:lnTo>
                  <a:lnTo>
                    <a:pt x="1799010" y="16940"/>
                  </a:lnTo>
                  <a:lnTo>
                    <a:pt x="1804614" y="14990"/>
                  </a:lnTo>
                  <a:lnTo>
                    <a:pt x="1810218" y="13202"/>
                  </a:lnTo>
                  <a:lnTo>
                    <a:pt x="1815823" y="11563"/>
                  </a:lnTo>
                  <a:lnTo>
                    <a:pt x="1821427" y="10062"/>
                  </a:lnTo>
                  <a:lnTo>
                    <a:pt x="1827032" y="8687"/>
                  </a:lnTo>
                  <a:lnTo>
                    <a:pt x="1832636" y="7428"/>
                  </a:lnTo>
                  <a:lnTo>
                    <a:pt x="1838240" y="6277"/>
                  </a:lnTo>
                  <a:lnTo>
                    <a:pt x="1843845" y="5224"/>
                  </a:lnTo>
                  <a:lnTo>
                    <a:pt x="1849449" y="4262"/>
                  </a:lnTo>
                  <a:lnTo>
                    <a:pt x="1855054" y="3382"/>
                  </a:lnTo>
                  <a:lnTo>
                    <a:pt x="1860658" y="2577"/>
                  </a:lnTo>
                  <a:lnTo>
                    <a:pt x="1866262" y="1843"/>
                  </a:lnTo>
                  <a:lnTo>
                    <a:pt x="1871867" y="1172"/>
                  </a:lnTo>
                  <a:lnTo>
                    <a:pt x="1877471" y="559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596816" y="2010892"/>
              <a:ext cx="1883076" cy="616669"/>
            </a:xfrm>
            <a:custGeom>
              <a:avLst/>
              <a:pathLst>
                <a:path w="1883076" h="616669">
                  <a:moveTo>
                    <a:pt x="0" y="480502"/>
                  </a:moveTo>
                  <a:lnTo>
                    <a:pt x="5604" y="476012"/>
                  </a:lnTo>
                  <a:lnTo>
                    <a:pt x="11208" y="471454"/>
                  </a:lnTo>
                  <a:lnTo>
                    <a:pt x="16813" y="466832"/>
                  </a:lnTo>
                  <a:lnTo>
                    <a:pt x="22417" y="462149"/>
                  </a:lnTo>
                  <a:lnTo>
                    <a:pt x="28021" y="457408"/>
                  </a:lnTo>
                  <a:lnTo>
                    <a:pt x="33626" y="452614"/>
                  </a:lnTo>
                  <a:lnTo>
                    <a:pt x="39230" y="447768"/>
                  </a:lnTo>
                  <a:lnTo>
                    <a:pt x="44835" y="442874"/>
                  </a:lnTo>
                  <a:lnTo>
                    <a:pt x="50439" y="437937"/>
                  </a:lnTo>
                  <a:lnTo>
                    <a:pt x="56043" y="432959"/>
                  </a:lnTo>
                  <a:lnTo>
                    <a:pt x="61648" y="427945"/>
                  </a:lnTo>
                  <a:lnTo>
                    <a:pt x="67252" y="422898"/>
                  </a:lnTo>
                  <a:lnTo>
                    <a:pt x="72857" y="417821"/>
                  </a:lnTo>
                  <a:lnTo>
                    <a:pt x="78461" y="412719"/>
                  </a:lnTo>
                  <a:lnTo>
                    <a:pt x="84065" y="407594"/>
                  </a:lnTo>
                  <a:lnTo>
                    <a:pt x="89670" y="402451"/>
                  </a:lnTo>
                  <a:lnTo>
                    <a:pt x="95274" y="397293"/>
                  </a:lnTo>
                  <a:lnTo>
                    <a:pt x="100879" y="392123"/>
                  </a:lnTo>
                  <a:lnTo>
                    <a:pt x="106483" y="386945"/>
                  </a:lnTo>
                  <a:lnTo>
                    <a:pt x="112087" y="381762"/>
                  </a:lnTo>
                  <a:lnTo>
                    <a:pt x="117692" y="376577"/>
                  </a:lnTo>
                  <a:lnTo>
                    <a:pt x="123296" y="371394"/>
                  </a:lnTo>
                  <a:lnTo>
                    <a:pt x="128901" y="366216"/>
                  </a:lnTo>
                  <a:lnTo>
                    <a:pt x="134505" y="361044"/>
                  </a:lnTo>
                  <a:lnTo>
                    <a:pt x="140109" y="355883"/>
                  </a:lnTo>
                  <a:lnTo>
                    <a:pt x="145714" y="350735"/>
                  </a:lnTo>
                  <a:lnTo>
                    <a:pt x="151318" y="345602"/>
                  </a:lnTo>
                  <a:lnTo>
                    <a:pt x="156923" y="340487"/>
                  </a:lnTo>
                  <a:lnTo>
                    <a:pt x="162527" y="335392"/>
                  </a:lnTo>
                  <a:lnTo>
                    <a:pt x="168131" y="330320"/>
                  </a:lnTo>
                  <a:lnTo>
                    <a:pt x="173736" y="325272"/>
                  </a:lnTo>
                  <a:lnTo>
                    <a:pt x="179340" y="320250"/>
                  </a:lnTo>
                  <a:lnTo>
                    <a:pt x="184944" y="315256"/>
                  </a:lnTo>
                  <a:lnTo>
                    <a:pt x="190549" y="310292"/>
                  </a:lnTo>
                  <a:lnTo>
                    <a:pt x="196153" y="305360"/>
                  </a:lnTo>
                  <a:lnTo>
                    <a:pt x="201758" y="300460"/>
                  </a:lnTo>
                  <a:lnTo>
                    <a:pt x="207362" y="295595"/>
                  </a:lnTo>
                  <a:lnTo>
                    <a:pt x="212966" y="290765"/>
                  </a:lnTo>
                  <a:lnTo>
                    <a:pt x="218571" y="285971"/>
                  </a:lnTo>
                  <a:lnTo>
                    <a:pt x="224175" y="281215"/>
                  </a:lnTo>
                  <a:lnTo>
                    <a:pt x="229780" y="276497"/>
                  </a:lnTo>
                  <a:lnTo>
                    <a:pt x="235384" y="271819"/>
                  </a:lnTo>
                  <a:lnTo>
                    <a:pt x="240988" y="267180"/>
                  </a:lnTo>
                  <a:lnTo>
                    <a:pt x="246593" y="262582"/>
                  </a:lnTo>
                  <a:lnTo>
                    <a:pt x="252197" y="258025"/>
                  </a:lnTo>
                  <a:lnTo>
                    <a:pt x="257802" y="253509"/>
                  </a:lnTo>
                  <a:lnTo>
                    <a:pt x="263406" y="249036"/>
                  </a:lnTo>
                  <a:lnTo>
                    <a:pt x="269010" y="244605"/>
                  </a:lnTo>
                  <a:lnTo>
                    <a:pt x="274615" y="240216"/>
                  </a:lnTo>
                  <a:lnTo>
                    <a:pt x="280219" y="235870"/>
                  </a:lnTo>
                  <a:lnTo>
                    <a:pt x="285824" y="231568"/>
                  </a:lnTo>
                  <a:lnTo>
                    <a:pt x="291428" y="227308"/>
                  </a:lnTo>
                  <a:lnTo>
                    <a:pt x="297032" y="223091"/>
                  </a:lnTo>
                  <a:lnTo>
                    <a:pt x="302637" y="218918"/>
                  </a:lnTo>
                  <a:lnTo>
                    <a:pt x="308241" y="214788"/>
                  </a:lnTo>
                  <a:lnTo>
                    <a:pt x="313846" y="210701"/>
                  </a:lnTo>
                  <a:lnTo>
                    <a:pt x="319450" y="206657"/>
                  </a:lnTo>
                  <a:lnTo>
                    <a:pt x="325054" y="202656"/>
                  </a:lnTo>
                  <a:lnTo>
                    <a:pt x="330659" y="198698"/>
                  </a:lnTo>
                  <a:lnTo>
                    <a:pt x="336263" y="194783"/>
                  </a:lnTo>
                  <a:lnTo>
                    <a:pt x="341867" y="190910"/>
                  </a:lnTo>
                  <a:lnTo>
                    <a:pt x="347472" y="187080"/>
                  </a:lnTo>
                  <a:lnTo>
                    <a:pt x="353076" y="183292"/>
                  </a:lnTo>
                  <a:lnTo>
                    <a:pt x="358681" y="179546"/>
                  </a:lnTo>
                  <a:lnTo>
                    <a:pt x="364285" y="175841"/>
                  </a:lnTo>
                  <a:lnTo>
                    <a:pt x="369889" y="172178"/>
                  </a:lnTo>
                  <a:lnTo>
                    <a:pt x="375494" y="168556"/>
                  </a:lnTo>
                  <a:lnTo>
                    <a:pt x="381098" y="164976"/>
                  </a:lnTo>
                  <a:lnTo>
                    <a:pt x="386703" y="161436"/>
                  </a:lnTo>
                  <a:lnTo>
                    <a:pt x="392307" y="157937"/>
                  </a:lnTo>
                  <a:lnTo>
                    <a:pt x="397911" y="154478"/>
                  </a:lnTo>
                  <a:lnTo>
                    <a:pt x="403516" y="151060"/>
                  </a:lnTo>
                  <a:lnTo>
                    <a:pt x="409120" y="147681"/>
                  </a:lnTo>
                  <a:lnTo>
                    <a:pt x="414725" y="144342"/>
                  </a:lnTo>
                  <a:lnTo>
                    <a:pt x="420329" y="141042"/>
                  </a:lnTo>
                  <a:lnTo>
                    <a:pt x="425933" y="137782"/>
                  </a:lnTo>
                  <a:lnTo>
                    <a:pt x="431538" y="134561"/>
                  </a:lnTo>
                  <a:lnTo>
                    <a:pt x="437142" y="131378"/>
                  </a:lnTo>
                  <a:lnTo>
                    <a:pt x="442747" y="128235"/>
                  </a:lnTo>
                  <a:lnTo>
                    <a:pt x="448351" y="125129"/>
                  </a:lnTo>
                  <a:lnTo>
                    <a:pt x="453955" y="122062"/>
                  </a:lnTo>
                  <a:lnTo>
                    <a:pt x="459560" y="119033"/>
                  </a:lnTo>
                  <a:lnTo>
                    <a:pt x="465164" y="116042"/>
                  </a:lnTo>
                  <a:lnTo>
                    <a:pt x="470769" y="113089"/>
                  </a:lnTo>
                  <a:lnTo>
                    <a:pt x="476373" y="110174"/>
                  </a:lnTo>
                  <a:lnTo>
                    <a:pt x="481977" y="107295"/>
                  </a:lnTo>
                  <a:lnTo>
                    <a:pt x="487582" y="104455"/>
                  </a:lnTo>
                  <a:lnTo>
                    <a:pt x="493186" y="101651"/>
                  </a:lnTo>
                  <a:lnTo>
                    <a:pt x="498790" y="98885"/>
                  </a:lnTo>
                  <a:lnTo>
                    <a:pt x="504395" y="96156"/>
                  </a:lnTo>
                  <a:lnTo>
                    <a:pt x="509999" y="93464"/>
                  </a:lnTo>
                  <a:lnTo>
                    <a:pt x="515604" y="90808"/>
                  </a:lnTo>
                  <a:lnTo>
                    <a:pt x="521208" y="88190"/>
                  </a:lnTo>
                  <a:lnTo>
                    <a:pt x="526812" y="85608"/>
                  </a:lnTo>
                  <a:lnTo>
                    <a:pt x="532417" y="83063"/>
                  </a:lnTo>
                  <a:lnTo>
                    <a:pt x="538021" y="80554"/>
                  </a:lnTo>
                  <a:lnTo>
                    <a:pt x="543626" y="78082"/>
                  </a:lnTo>
                  <a:lnTo>
                    <a:pt x="549230" y="75647"/>
                  </a:lnTo>
                  <a:lnTo>
                    <a:pt x="554834" y="73248"/>
                  </a:lnTo>
                  <a:lnTo>
                    <a:pt x="560439" y="70886"/>
                  </a:lnTo>
                  <a:lnTo>
                    <a:pt x="566043" y="68560"/>
                  </a:lnTo>
                  <a:lnTo>
                    <a:pt x="571648" y="66271"/>
                  </a:lnTo>
                  <a:lnTo>
                    <a:pt x="577252" y="64019"/>
                  </a:lnTo>
                  <a:lnTo>
                    <a:pt x="582856" y="61803"/>
                  </a:lnTo>
                  <a:lnTo>
                    <a:pt x="588461" y="59624"/>
                  </a:lnTo>
                  <a:lnTo>
                    <a:pt x="594065" y="57481"/>
                  </a:lnTo>
                  <a:lnTo>
                    <a:pt x="599670" y="55376"/>
                  </a:lnTo>
                  <a:lnTo>
                    <a:pt x="605274" y="53307"/>
                  </a:lnTo>
                  <a:lnTo>
                    <a:pt x="610878" y="51275"/>
                  </a:lnTo>
                  <a:lnTo>
                    <a:pt x="616483" y="49279"/>
                  </a:lnTo>
                  <a:lnTo>
                    <a:pt x="622087" y="47321"/>
                  </a:lnTo>
                  <a:lnTo>
                    <a:pt x="627692" y="45400"/>
                  </a:lnTo>
                  <a:lnTo>
                    <a:pt x="633296" y="43516"/>
                  </a:lnTo>
                  <a:lnTo>
                    <a:pt x="638900" y="41670"/>
                  </a:lnTo>
                  <a:lnTo>
                    <a:pt x="644505" y="39861"/>
                  </a:lnTo>
                  <a:lnTo>
                    <a:pt x="650109" y="38089"/>
                  </a:lnTo>
                  <a:lnTo>
                    <a:pt x="655713" y="36355"/>
                  </a:lnTo>
                  <a:lnTo>
                    <a:pt x="661318" y="34659"/>
                  </a:lnTo>
                  <a:lnTo>
                    <a:pt x="666922" y="33001"/>
                  </a:lnTo>
                  <a:lnTo>
                    <a:pt x="672527" y="31380"/>
                  </a:lnTo>
                  <a:lnTo>
                    <a:pt x="678131" y="29798"/>
                  </a:lnTo>
                  <a:lnTo>
                    <a:pt x="683735" y="28255"/>
                  </a:lnTo>
                  <a:lnTo>
                    <a:pt x="689340" y="26749"/>
                  </a:lnTo>
                  <a:lnTo>
                    <a:pt x="694944" y="25283"/>
                  </a:lnTo>
                  <a:lnTo>
                    <a:pt x="700549" y="23855"/>
                  </a:lnTo>
                  <a:lnTo>
                    <a:pt x="706153" y="22467"/>
                  </a:lnTo>
                  <a:lnTo>
                    <a:pt x="711757" y="21117"/>
                  </a:lnTo>
                  <a:lnTo>
                    <a:pt x="717362" y="19807"/>
                  </a:lnTo>
                  <a:lnTo>
                    <a:pt x="722966" y="18537"/>
                  </a:lnTo>
                  <a:lnTo>
                    <a:pt x="728571" y="17306"/>
                  </a:lnTo>
                  <a:lnTo>
                    <a:pt x="734175" y="16115"/>
                  </a:lnTo>
                  <a:lnTo>
                    <a:pt x="739779" y="14965"/>
                  </a:lnTo>
                  <a:lnTo>
                    <a:pt x="745384" y="13855"/>
                  </a:lnTo>
                  <a:lnTo>
                    <a:pt x="750988" y="12786"/>
                  </a:lnTo>
                  <a:lnTo>
                    <a:pt x="756593" y="11758"/>
                  </a:lnTo>
                  <a:lnTo>
                    <a:pt x="762197" y="10770"/>
                  </a:lnTo>
                  <a:lnTo>
                    <a:pt x="767801" y="9825"/>
                  </a:lnTo>
                  <a:lnTo>
                    <a:pt x="773406" y="8920"/>
                  </a:lnTo>
                  <a:lnTo>
                    <a:pt x="779010" y="8058"/>
                  </a:lnTo>
                  <a:lnTo>
                    <a:pt x="784615" y="7238"/>
                  </a:lnTo>
                  <a:lnTo>
                    <a:pt x="790219" y="6460"/>
                  </a:lnTo>
                  <a:lnTo>
                    <a:pt x="795823" y="5725"/>
                  </a:lnTo>
                  <a:lnTo>
                    <a:pt x="801428" y="5033"/>
                  </a:lnTo>
                  <a:lnTo>
                    <a:pt x="807032" y="4384"/>
                  </a:lnTo>
                  <a:lnTo>
                    <a:pt x="812636" y="3778"/>
                  </a:lnTo>
                  <a:lnTo>
                    <a:pt x="818241" y="3217"/>
                  </a:lnTo>
                  <a:lnTo>
                    <a:pt x="823845" y="2699"/>
                  </a:lnTo>
                  <a:lnTo>
                    <a:pt x="829450" y="2226"/>
                  </a:lnTo>
                  <a:lnTo>
                    <a:pt x="835054" y="1797"/>
                  </a:lnTo>
                  <a:lnTo>
                    <a:pt x="840658" y="1414"/>
                  </a:lnTo>
                  <a:lnTo>
                    <a:pt x="846263" y="1075"/>
                  </a:lnTo>
                  <a:lnTo>
                    <a:pt x="851867" y="782"/>
                  </a:lnTo>
                  <a:lnTo>
                    <a:pt x="857472" y="535"/>
                  </a:lnTo>
                  <a:lnTo>
                    <a:pt x="863076" y="334"/>
                  </a:lnTo>
                  <a:lnTo>
                    <a:pt x="868680" y="180"/>
                  </a:lnTo>
                  <a:lnTo>
                    <a:pt x="874285" y="73"/>
                  </a:lnTo>
                  <a:lnTo>
                    <a:pt x="879889" y="12"/>
                  </a:lnTo>
                  <a:lnTo>
                    <a:pt x="885494" y="0"/>
                  </a:lnTo>
                  <a:lnTo>
                    <a:pt x="891098" y="34"/>
                  </a:lnTo>
                  <a:lnTo>
                    <a:pt x="896702" y="117"/>
                  </a:lnTo>
                  <a:lnTo>
                    <a:pt x="902307" y="249"/>
                  </a:lnTo>
                  <a:lnTo>
                    <a:pt x="907911" y="429"/>
                  </a:lnTo>
                  <a:lnTo>
                    <a:pt x="913516" y="658"/>
                  </a:lnTo>
                  <a:lnTo>
                    <a:pt x="919120" y="937"/>
                  </a:lnTo>
                  <a:lnTo>
                    <a:pt x="924724" y="1266"/>
                  </a:lnTo>
                  <a:lnTo>
                    <a:pt x="930329" y="1644"/>
                  </a:lnTo>
                  <a:lnTo>
                    <a:pt x="935933" y="2073"/>
                  </a:lnTo>
                  <a:lnTo>
                    <a:pt x="941538" y="2553"/>
                  </a:lnTo>
                  <a:lnTo>
                    <a:pt x="947142" y="3084"/>
                  </a:lnTo>
                  <a:lnTo>
                    <a:pt x="952746" y="3666"/>
                  </a:lnTo>
                  <a:lnTo>
                    <a:pt x="958351" y="4300"/>
                  </a:lnTo>
                  <a:lnTo>
                    <a:pt x="963955" y="4985"/>
                  </a:lnTo>
                  <a:lnTo>
                    <a:pt x="969559" y="5724"/>
                  </a:lnTo>
                  <a:lnTo>
                    <a:pt x="975164" y="6514"/>
                  </a:lnTo>
                  <a:lnTo>
                    <a:pt x="980768" y="7358"/>
                  </a:lnTo>
                  <a:lnTo>
                    <a:pt x="986373" y="8255"/>
                  </a:lnTo>
                  <a:lnTo>
                    <a:pt x="991977" y="9205"/>
                  </a:lnTo>
                  <a:lnTo>
                    <a:pt x="997581" y="10210"/>
                  </a:lnTo>
                  <a:lnTo>
                    <a:pt x="1003186" y="11268"/>
                  </a:lnTo>
                  <a:lnTo>
                    <a:pt x="1008790" y="12381"/>
                  </a:lnTo>
                  <a:lnTo>
                    <a:pt x="1014395" y="13548"/>
                  </a:lnTo>
                  <a:lnTo>
                    <a:pt x="1019999" y="14770"/>
                  </a:lnTo>
                  <a:lnTo>
                    <a:pt x="1025603" y="16047"/>
                  </a:lnTo>
                  <a:lnTo>
                    <a:pt x="1031208" y="17380"/>
                  </a:lnTo>
                  <a:lnTo>
                    <a:pt x="1036812" y="18768"/>
                  </a:lnTo>
                  <a:lnTo>
                    <a:pt x="1042417" y="20212"/>
                  </a:lnTo>
                  <a:lnTo>
                    <a:pt x="1048021" y="21712"/>
                  </a:lnTo>
                  <a:lnTo>
                    <a:pt x="1053625" y="23268"/>
                  </a:lnTo>
                  <a:lnTo>
                    <a:pt x="1059230" y="24880"/>
                  </a:lnTo>
                  <a:lnTo>
                    <a:pt x="1064834" y="26549"/>
                  </a:lnTo>
                  <a:lnTo>
                    <a:pt x="1070439" y="28275"/>
                  </a:lnTo>
                  <a:lnTo>
                    <a:pt x="1076043" y="30057"/>
                  </a:lnTo>
                  <a:lnTo>
                    <a:pt x="1081647" y="31897"/>
                  </a:lnTo>
                  <a:lnTo>
                    <a:pt x="1087252" y="33793"/>
                  </a:lnTo>
                  <a:lnTo>
                    <a:pt x="1092856" y="35747"/>
                  </a:lnTo>
                  <a:lnTo>
                    <a:pt x="1098461" y="37757"/>
                  </a:lnTo>
                  <a:lnTo>
                    <a:pt x="1104065" y="39825"/>
                  </a:lnTo>
                  <a:lnTo>
                    <a:pt x="1109669" y="41950"/>
                  </a:lnTo>
                  <a:lnTo>
                    <a:pt x="1115274" y="44133"/>
                  </a:lnTo>
                  <a:lnTo>
                    <a:pt x="1120878" y="46373"/>
                  </a:lnTo>
                  <a:lnTo>
                    <a:pt x="1126482" y="48670"/>
                  </a:lnTo>
                  <a:lnTo>
                    <a:pt x="1132087" y="51024"/>
                  </a:lnTo>
                  <a:lnTo>
                    <a:pt x="1137691" y="53436"/>
                  </a:lnTo>
                  <a:lnTo>
                    <a:pt x="1143296" y="55904"/>
                  </a:lnTo>
                  <a:lnTo>
                    <a:pt x="1148900" y="58430"/>
                  </a:lnTo>
                  <a:lnTo>
                    <a:pt x="1154504" y="61012"/>
                  </a:lnTo>
                  <a:lnTo>
                    <a:pt x="1160109" y="63652"/>
                  </a:lnTo>
                  <a:lnTo>
                    <a:pt x="1165713" y="66348"/>
                  </a:lnTo>
                  <a:lnTo>
                    <a:pt x="1171318" y="69100"/>
                  </a:lnTo>
                  <a:lnTo>
                    <a:pt x="1176922" y="71909"/>
                  </a:lnTo>
                  <a:lnTo>
                    <a:pt x="1182526" y="74773"/>
                  </a:lnTo>
                  <a:lnTo>
                    <a:pt x="1188131" y="77694"/>
                  </a:lnTo>
                  <a:lnTo>
                    <a:pt x="1193735" y="80670"/>
                  </a:lnTo>
                  <a:lnTo>
                    <a:pt x="1199340" y="83702"/>
                  </a:lnTo>
                  <a:lnTo>
                    <a:pt x="1204944" y="86789"/>
                  </a:lnTo>
                  <a:lnTo>
                    <a:pt x="1210548" y="89931"/>
                  </a:lnTo>
                  <a:lnTo>
                    <a:pt x="1216153" y="93127"/>
                  </a:lnTo>
                  <a:lnTo>
                    <a:pt x="1221757" y="96378"/>
                  </a:lnTo>
                  <a:lnTo>
                    <a:pt x="1227362" y="99683"/>
                  </a:lnTo>
                  <a:lnTo>
                    <a:pt x="1232966" y="103042"/>
                  </a:lnTo>
                  <a:lnTo>
                    <a:pt x="1238570" y="106454"/>
                  </a:lnTo>
                  <a:lnTo>
                    <a:pt x="1244175" y="109920"/>
                  </a:lnTo>
                  <a:lnTo>
                    <a:pt x="1249779" y="113438"/>
                  </a:lnTo>
                  <a:lnTo>
                    <a:pt x="1255384" y="117010"/>
                  </a:lnTo>
                  <a:lnTo>
                    <a:pt x="1260988" y="120634"/>
                  </a:lnTo>
                  <a:lnTo>
                    <a:pt x="1266592" y="124310"/>
                  </a:lnTo>
                  <a:lnTo>
                    <a:pt x="1272197" y="128039"/>
                  </a:lnTo>
                  <a:lnTo>
                    <a:pt x="1277801" y="131819"/>
                  </a:lnTo>
                  <a:lnTo>
                    <a:pt x="1283406" y="135652"/>
                  </a:lnTo>
                  <a:lnTo>
                    <a:pt x="1289010" y="139537"/>
                  </a:lnTo>
                  <a:lnTo>
                    <a:pt x="1294614" y="143473"/>
                  </a:lnTo>
                  <a:lnTo>
                    <a:pt x="1300219" y="147462"/>
                  </a:lnTo>
                  <a:lnTo>
                    <a:pt x="1305823" y="151503"/>
                  </a:lnTo>
                  <a:lnTo>
                    <a:pt x="1311427" y="155597"/>
                  </a:lnTo>
                  <a:lnTo>
                    <a:pt x="1317032" y="159743"/>
                  </a:lnTo>
                  <a:lnTo>
                    <a:pt x="1322636" y="163943"/>
                  </a:lnTo>
                  <a:lnTo>
                    <a:pt x="1328241" y="168196"/>
                  </a:lnTo>
                  <a:lnTo>
                    <a:pt x="1333845" y="172504"/>
                  </a:lnTo>
                  <a:lnTo>
                    <a:pt x="1339449" y="176867"/>
                  </a:lnTo>
                  <a:lnTo>
                    <a:pt x="1345054" y="181287"/>
                  </a:lnTo>
                  <a:lnTo>
                    <a:pt x="1350658" y="185764"/>
                  </a:lnTo>
                  <a:lnTo>
                    <a:pt x="1356263" y="190300"/>
                  </a:lnTo>
                  <a:lnTo>
                    <a:pt x="1361867" y="194896"/>
                  </a:lnTo>
                  <a:lnTo>
                    <a:pt x="1367471" y="199555"/>
                  </a:lnTo>
                  <a:lnTo>
                    <a:pt x="1373076" y="204277"/>
                  </a:lnTo>
                  <a:lnTo>
                    <a:pt x="1378680" y="209066"/>
                  </a:lnTo>
                  <a:lnTo>
                    <a:pt x="1384285" y="213923"/>
                  </a:lnTo>
                  <a:lnTo>
                    <a:pt x="1389889" y="218852"/>
                  </a:lnTo>
                  <a:lnTo>
                    <a:pt x="1395493" y="223855"/>
                  </a:lnTo>
                  <a:lnTo>
                    <a:pt x="1401098" y="228935"/>
                  </a:lnTo>
                  <a:lnTo>
                    <a:pt x="1406702" y="234097"/>
                  </a:lnTo>
                  <a:lnTo>
                    <a:pt x="1412307" y="239344"/>
                  </a:lnTo>
                  <a:lnTo>
                    <a:pt x="1417911" y="244680"/>
                  </a:lnTo>
                  <a:lnTo>
                    <a:pt x="1423515" y="250110"/>
                  </a:lnTo>
                  <a:lnTo>
                    <a:pt x="1429120" y="255638"/>
                  </a:lnTo>
                  <a:lnTo>
                    <a:pt x="1434724" y="261270"/>
                  </a:lnTo>
                  <a:lnTo>
                    <a:pt x="1440329" y="267010"/>
                  </a:lnTo>
                  <a:lnTo>
                    <a:pt x="1445933" y="272864"/>
                  </a:lnTo>
                  <a:lnTo>
                    <a:pt x="1451537" y="278838"/>
                  </a:lnTo>
                  <a:lnTo>
                    <a:pt x="1457142" y="284936"/>
                  </a:lnTo>
                  <a:lnTo>
                    <a:pt x="1462746" y="291166"/>
                  </a:lnTo>
                  <a:lnTo>
                    <a:pt x="1468350" y="297533"/>
                  </a:lnTo>
                  <a:lnTo>
                    <a:pt x="1473955" y="304041"/>
                  </a:lnTo>
                  <a:lnTo>
                    <a:pt x="1479559" y="310696"/>
                  </a:lnTo>
                  <a:lnTo>
                    <a:pt x="1485164" y="317502"/>
                  </a:lnTo>
                  <a:lnTo>
                    <a:pt x="1490768" y="324464"/>
                  </a:lnTo>
                  <a:lnTo>
                    <a:pt x="1496372" y="331585"/>
                  </a:lnTo>
                  <a:lnTo>
                    <a:pt x="1501977" y="338866"/>
                  </a:lnTo>
                  <a:lnTo>
                    <a:pt x="1507581" y="346308"/>
                  </a:lnTo>
                  <a:lnTo>
                    <a:pt x="1513186" y="353911"/>
                  </a:lnTo>
                  <a:lnTo>
                    <a:pt x="1518790" y="361673"/>
                  </a:lnTo>
                  <a:lnTo>
                    <a:pt x="1524394" y="369588"/>
                  </a:lnTo>
                  <a:lnTo>
                    <a:pt x="1529999" y="377651"/>
                  </a:lnTo>
                  <a:lnTo>
                    <a:pt x="1535603" y="385851"/>
                  </a:lnTo>
                  <a:lnTo>
                    <a:pt x="1541208" y="394179"/>
                  </a:lnTo>
                  <a:lnTo>
                    <a:pt x="1546812" y="402618"/>
                  </a:lnTo>
                  <a:lnTo>
                    <a:pt x="1552416" y="411153"/>
                  </a:lnTo>
                  <a:lnTo>
                    <a:pt x="1558021" y="419764"/>
                  </a:lnTo>
                  <a:lnTo>
                    <a:pt x="1563625" y="428427"/>
                  </a:lnTo>
                  <a:lnTo>
                    <a:pt x="1569230" y="437118"/>
                  </a:lnTo>
                  <a:lnTo>
                    <a:pt x="1574834" y="445809"/>
                  </a:lnTo>
                  <a:lnTo>
                    <a:pt x="1580438" y="454472"/>
                  </a:lnTo>
                  <a:lnTo>
                    <a:pt x="1586043" y="463076"/>
                  </a:lnTo>
                  <a:lnTo>
                    <a:pt x="1591647" y="471590"/>
                  </a:lnTo>
                  <a:lnTo>
                    <a:pt x="1597252" y="479981"/>
                  </a:lnTo>
                  <a:lnTo>
                    <a:pt x="1602856" y="488218"/>
                  </a:lnTo>
                  <a:lnTo>
                    <a:pt x="1608460" y="496272"/>
                  </a:lnTo>
                  <a:lnTo>
                    <a:pt x="1614065" y="504112"/>
                  </a:lnTo>
                  <a:lnTo>
                    <a:pt x="1619669" y="511712"/>
                  </a:lnTo>
                  <a:lnTo>
                    <a:pt x="1625273" y="519049"/>
                  </a:lnTo>
                  <a:lnTo>
                    <a:pt x="1630878" y="526100"/>
                  </a:lnTo>
                  <a:lnTo>
                    <a:pt x="1636482" y="532849"/>
                  </a:lnTo>
                  <a:lnTo>
                    <a:pt x="1642087" y="539282"/>
                  </a:lnTo>
                  <a:lnTo>
                    <a:pt x="1647691" y="545387"/>
                  </a:lnTo>
                  <a:lnTo>
                    <a:pt x="1653295" y="551159"/>
                  </a:lnTo>
                  <a:lnTo>
                    <a:pt x="1658900" y="556594"/>
                  </a:lnTo>
                  <a:lnTo>
                    <a:pt x="1664504" y="561694"/>
                  </a:lnTo>
                  <a:lnTo>
                    <a:pt x="1670109" y="566460"/>
                  </a:lnTo>
                  <a:lnTo>
                    <a:pt x="1675713" y="570901"/>
                  </a:lnTo>
                  <a:lnTo>
                    <a:pt x="1681317" y="575023"/>
                  </a:lnTo>
                  <a:lnTo>
                    <a:pt x="1686922" y="578839"/>
                  </a:lnTo>
                  <a:lnTo>
                    <a:pt x="1692526" y="582360"/>
                  </a:lnTo>
                  <a:lnTo>
                    <a:pt x="1698131" y="585600"/>
                  </a:lnTo>
                  <a:lnTo>
                    <a:pt x="1703735" y="588574"/>
                  </a:lnTo>
                  <a:lnTo>
                    <a:pt x="1709339" y="591296"/>
                  </a:lnTo>
                  <a:lnTo>
                    <a:pt x="1714944" y="593783"/>
                  </a:lnTo>
                  <a:lnTo>
                    <a:pt x="1720548" y="596049"/>
                  </a:lnTo>
                  <a:lnTo>
                    <a:pt x="1726153" y="598111"/>
                  </a:lnTo>
                  <a:lnTo>
                    <a:pt x="1731757" y="599983"/>
                  </a:lnTo>
                  <a:lnTo>
                    <a:pt x="1737361" y="601680"/>
                  </a:lnTo>
                  <a:lnTo>
                    <a:pt x="1742966" y="603215"/>
                  </a:lnTo>
                  <a:lnTo>
                    <a:pt x="1748570" y="604602"/>
                  </a:lnTo>
                  <a:lnTo>
                    <a:pt x="1754175" y="605854"/>
                  </a:lnTo>
                  <a:lnTo>
                    <a:pt x="1759779" y="606983"/>
                  </a:lnTo>
                  <a:lnTo>
                    <a:pt x="1765383" y="607998"/>
                  </a:lnTo>
                  <a:lnTo>
                    <a:pt x="1770988" y="608912"/>
                  </a:lnTo>
                  <a:lnTo>
                    <a:pt x="1776592" y="609733"/>
                  </a:lnTo>
                  <a:lnTo>
                    <a:pt x="1782196" y="610469"/>
                  </a:lnTo>
                  <a:lnTo>
                    <a:pt x="1787801" y="611130"/>
                  </a:lnTo>
                  <a:lnTo>
                    <a:pt x="1793405" y="611722"/>
                  </a:lnTo>
                  <a:lnTo>
                    <a:pt x="1799010" y="612253"/>
                  </a:lnTo>
                  <a:lnTo>
                    <a:pt x="1804614" y="612728"/>
                  </a:lnTo>
                  <a:lnTo>
                    <a:pt x="1810218" y="613153"/>
                  </a:lnTo>
                  <a:lnTo>
                    <a:pt x="1815823" y="613532"/>
                  </a:lnTo>
                  <a:lnTo>
                    <a:pt x="1821427" y="613872"/>
                  </a:lnTo>
                  <a:lnTo>
                    <a:pt x="1827032" y="614175"/>
                  </a:lnTo>
                  <a:lnTo>
                    <a:pt x="1832636" y="614446"/>
                  </a:lnTo>
                  <a:lnTo>
                    <a:pt x="1838240" y="614688"/>
                  </a:lnTo>
                  <a:lnTo>
                    <a:pt x="1843845" y="614904"/>
                  </a:lnTo>
                  <a:lnTo>
                    <a:pt x="1849449" y="615096"/>
                  </a:lnTo>
                  <a:lnTo>
                    <a:pt x="1855054" y="615268"/>
                  </a:lnTo>
                  <a:lnTo>
                    <a:pt x="1860658" y="615421"/>
                  </a:lnTo>
                  <a:lnTo>
                    <a:pt x="1866262" y="615558"/>
                  </a:lnTo>
                  <a:lnTo>
                    <a:pt x="1871867" y="615679"/>
                  </a:lnTo>
                  <a:lnTo>
                    <a:pt x="1877471" y="615788"/>
                  </a:lnTo>
                  <a:lnTo>
                    <a:pt x="1883076" y="615884"/>
                  </a:lnTo>
                  <a:lnTo>
                    <a:pt x="1883076" y="616669"/>
                  </a:lnTo>
                  <a:lnTo>
                    <a:pt x="1877471" y="616669"/>
                  </a:lnTo>
                  <a:lnTo>
                    <a:pt x="1871867" y="616669"/>
                  </a:lnTo>
                  <a:lnTo>
                    <a:pt x="1866262" y="616669"/>
                  </a:lnTo>
                  <a:lnTo>
                    <a:pt x="1860658" y="616669"/>
                  </a:lnTo>
                  <a:lnTo>
                    <a:pt x="1855054" y="616669"/>
                  </a:lnTo>
                  <a:lnTo>
                    <a:pt x="1849449" y="616669"/>
                  </a:lnTo>
                  <a:lnTo>
                    <a:pt x="1843845" y="616669"/>
                  </a:lnTo>
                  <a:lnTo>
                    <a:pt x="1838240" y="616669"/>
                  </a:lnTo>
                  <a:lnTo>
                    <a:pt x="1832636" y="616669"/>
                  </a:lnTo>
                  <a:lnTo>
                    <a:pt x="1827032" y="616669"/>
                  </a:lnTo>
                  <a:lnTo>
                    <a:pt x="1821427" y="616669"/>
                  </a:lnTo>
                  <a:lnTo>
                    <a:pt x="1815823" y="616669"/>
                  </a:lnTo>
                  <a:lnTo>
                    <a:pt x="1810218" y="616669"/>
                  </a:lnTo>
                  <a:lnTo>
                    <a:pt x="1804614" y="616669"/>
                  </a:lnTo>
                  <a:lnTo>
                    <a:pt x="1799010" y="616669"/>
                  </a:lnTo>
                  <a:lnTo>
                    <a:pt x="1793405" y="616669"/>
                  </a:lnTo>
                  <a:lnTo>
                    <a:pt x="1787801" y="616669"/>
                  </a:lnTo>
                  <a:lnTo>
                    <a:pt x="1782196" y="616669"/>
                  </a:lnTo>
                  <a:lnTo>
                    <a:pt x="1776592" y="616669"/>
                  </a:lnTo>
                  <a:lnTo>
                    <a:pt x="1770988" y="616669"/>
                  </a:lnTo>
                  <a:lnTo>
                    <a:pt x="1765383" y="616669"/>
                  </a:lnTo>
                  <a:lnTo>
                    <a:pt x="1759779" y="616669"/>
                  </a:lnTo>
                  <a:lnTo>
                    <a:pt x="1754175" y="616669"/>
                  </a:lnTo>
                  <a:lnTo>
                    <a:pt x="1748570" y="616669"/>
                  </a:lnTo>
                  <a:lnTo>
                    <a:pt x="1742966" y="616669"/>
                  </a:lnTo>
                  <a:lnTo>
                    <a:pt x="1737361" y="616669"/>
                  </a:lnTo>
                  <a:lnTo>
                    <a:pt x="1731757" y="616669"/>
                  </a:lnTo>
                  <a:lnTo>
                    <a:pt x="1726153" y="616669"/>
                  </a:lnTo>
                  <a:lnTo>
                    <a:pt x="1720548" y="616669"/>
                  </a:lnTo>
                  <a:lnTo>
                    <a:pt x="1714944" y="616669"/>
                  </a:lnTo>
                  <a:lnTo>
                    <a:pt x="1709339" y="616669"/>
                  </a:lnTo>
                  <a:lnTo>
                    <a:pt x="1703735" y="616669"/>
                  </a:lnTo>
                  <a:lnTo>
                    <a:pt x="1698131" y="616669"/>
                  </a:lnTo>
                  <a:lnTo>
                    <a:pt x="1692526" y="616669"/>
                  </a:lnTo>
                  <a:lnTo>
                    <a:pt x="1686922" y="616669"/>
                  </a:lnTo>
                  <a:lnTo>
                    <a:pt x="1681317" y="616669"/>
                  </a:lnTo>
                  <a:lnTo>
                    <a:pt x="1675713" y="616669"/>
                  </a:lnTo>
                  <a:lnTo>
                    <a:pt x="1670109" y="616669"/>
                  </a:lnTo>
                  <a:lnTo>
                    <a:pt x="1664504" y="616669"/>
                  </a:lnTo>
                  <a:lnTo>
                    <a:pt x="1658900" y="616669"/>
                  </a:lnTo>
                  <a:lnTo>
                    <a:pt x="1653295" y="616669"/>
                  </a:lnTo>
                  <a:lnTo>
                    <a:pt x="1647691" y="616669"/>
                  </a:lnTo>
                  <a:lnTo>
                    <a:pt x="1642087" y="616669"/>
                  </a:lnTo>
                  <a:lnTo>
                    <a:pt x="1636482" y="616669"/>
                  </a:lnTo>
                  <a:lnTo>
                    <a:pt x="1630878" y="616669"/>
                  </a:lnTo>
                  <a:lnTo>
                    <a:pt x="1625273" y="616669"/>
                  </a:lnTo>
                  <a:lnTo>
                    <a:pt x="1619669" y="616669"/>
                  </a:lnTo>
                  <a:lnTo>
                    <a:pt x="1614065" y="616669"/>
                  </a:lnTo>
                  <a:lnTo>
                    <a:pt x="1608460" y="616669"/>
                  </a:lnTo>
                  <a:lnTo>
                    <a:pt x="1602856" y="616669"/>
                  </a:lnTo>
                  <a:lnTo>
                    <a:pt x="1597252" y="616669"/>
                  </a:lnTo>
                  <a:lnTo>
                    <a:pt x="1591647" y="616669"/>
                  </a:lnTo>
                  <a:lnTo>
                    <a:pt x="1586043" y="616669"/>
                  </a:lnTo>
                  <a:lnTo>
                    <a:pt x="1580438" y="616669"/>
                  </a:lnTo>
                  <a:lnTo>
                    <a:pt x="1574834" y="616669"/>
                  </a:lnTo>
                  <a:lnTo>
                    <a:pt x="1569230" y="616669"/>
                  </a:lnTo>
                  <a:lnTo>
                    <a:pt x="1563625" y="616669"/>
                  </a:lnTo>
                  <a:lnTo>
                    <a:pt x="1558021" y="616669"/>
                  </a:lnTo>
                  <a:lnTo>
                    <a:pt x="1552416" y="616669"/>
                  </a:lnTo>
                  <a:lnTo>
                    <a:pt x="1546812" y="616669"/>
                  </a:lnTo>
                  <a:lnTo>
                    <a:pt x="1541208" y="616669"/>
                  </a:lnTo>
                  <a:lnTo>
                    <a:pt x="1535603" y="616669"/>
                  </a:lnTo>
                  <a:lnTo>
                    <a:pt x="1529999" y="616669"/>
                  </a:lnTo>
                  <a:lnTo>
                    <a:pt x="1524394" y="616669"/>
                  </a:lnTo>
                  <a:lnTo>
                    <a:pt x="1518790" y="616669"/>
                  </a:lnTo>
                  <a:lnTo>
                    <a:pt x="1513186" y="616669"/>
                  </a:lnTo>
                  <a:lnTo>
                    <a:pt x="1507581" y="616669"/>
                  </a:lnTo>
                  <a:lnTo>
                    <a:pt x="1501977" y="616669"/>
                  </a:lnTo>
                  <a:lnTo>
                    <a:pt x="1496372" y="616669"/>
                  </a:lnTo>
                  <a:lnTo>
                    <a:pt x="1490768" y="616669"/>
                  </a:lnTo>
                  <a:lnTo>
                    <a:pt x="1485164" y="616669"/>
                  </a:lnTo>
                  <a:lnTo>
                    <a:pt x="1479559" y="616669"/>
                  </a:lnTo>
                  <a:lnTo>
                    <a:pt x="1473955" y="616669"/>
                  </a:lnTo>
                  <a:lnTo>
                    <a:pt x="1468350" y="616669"/>
                  </a:lnTo>
                  <a:lnTo>
                    <a:pt x="1462746" y="616669"/>
                  </a:lnTo>
                  <a:lnTo>
                    <a:pt x="1457142" y="616669"/>
                  </a:lnTo>
                  <a:lnTo>
                    <a:pt x="1451537" y="616669"/>
                  </a:lnTo>
                  <a:lnTo>
                    <a:pt x="1445933" y="616669"/>
                  </a:lnTo>
                  <a:lnTo>
                    <a:pt x="1440329" y="616669"/>
                  </a:lnTo>
                  <a:lnTo>
                    <a:pt x="1434724" y="616669"/>
                  </a:lnTo>
                  <a:lnTo>
                    <a:pt x="1429120" y="616669"/>
                  </a:lnTo>
                  <a:lnTo>
                    <a:pt x="1423515" y="616669"/>
                  </a:lnTo>
                  <a:lnTo>
                    <a:pt x="1417911" y="616669"/>
                  </a:lnTo>
                  <a:lnTo>
                    <a:pt x="1412307" y="616669"/>
                  </a:lnTo>
                  <a:lnTo>
                    <a:pt x="1406702" y="616669"/>
                  </a:lnTo>
                  <a:lnTo>
                    <a:pt x="1401098" y="616669"/>
                  </a:lnTo>
                  <a:lnTo>
                    <a:pt x="1395493" y="616669"/>
                  </a:lnTo>
                  <a:lnTo>
                    <a:pt x="1389889" y="616669"/>
                  </a:lnTo>
                  <a:lnTo>
                    <a:pt x="1384285" y="616669"/>
                  </a:lnTo>
                  <a:lnTo>
                    <a:pt x="1378680" y="616669"/>
                  </a:lnTo>
                  <a:lnTo>
                    <a:pt x="1373076" y="616669"/>
                  </a:lnTo>
                  <a:lnTo>
                    <a:pt x="1367471" y="616669"/>
                  </a:lnTo>
                  <a:lnTo>
                    <a:pt x="1361867" y="616669"/>
                  </a:lnTo>
                  <a:lnTo>
                    <a:pt x="1356263" y="616669"/>
                  </a:lnTo>
                  <a:lnTo>
                    <a:pt x="1350658" y="616669"/>
                  </a:lnTo>
                  <a:lnTo>
                    <a:pt x="1345054" y="616669"/>
                  </a:lnTo>
                  <a:lnTo>
                    <a:pt x="1339449" y="616669"/>
                  </a:lnTo>
                  <a:lnTo>
                    <a:pt x="1333845" y="616669"/>
                  </a:lnTo>
                  <a:lnTo>
                    <a:pt x="1328241" y="616669"/>
                  </a:lnTo>
                  <a:lnTo>
                    <a:pt x="1322636" y="616669"/>
                  </a:lnTo>
                  <a:lnTo>
                    <a:pt x="1317032" y="616669"/>
                  </a:lnTo>
                  <a:lnTo>
                    <a:pt x="1311427" y="616669"/>
                  </a:lnTo>
                  <a:lnTo>
                    <a:pt x="1305823" y="616669"/>
                  </a:lnTo>
                  <a:lnTo>
                    <a:pt x="1300219" y="616669"/>
                  </a:lnTo>
                  <a:lnTo>
                    <a:pt x="1294614" y="616669"/>
                  </a:lnTo>
                  <a:lnTo>
                    <a:pt x="1289010" y="616669"/>
                  </a:lnTo>
                  <a:lnTo>
                    <a:pt x="1283406" y="616669"/>
                  </a:lnTo>
                  <a:lnTo>
                    <a:pt x="1277801" y="616669"/>
                  </a:lnTo>
                  <a:lnTo>
                    <a:pt x="1272197" y="616669"/>
                  </a:lnTo>
                  <a:lnTo>
                    <a:pt x="1266592" y="616669"/>
                  </a:lnTo>
                  <a:lnTo>
                    <a:pt x="1260988" y="616669"/>
                  </a:lnTo>
                  <a:lnTo>
                    <a:pt x="1255384" y="616669"/>
                  </a:lnTo>
                  <a:lnTo>
                    <a:pt x="1249779" y="616669"/>
                  </a:lnTo>
                  <a:lnTo>
                    <a:pt x="1244175" y="616669"/>
                  </a:lnTo>
                  <a:lnTo>
                    <a:pt x="1238570" y="616669"/>
                  </a:lnTo>
                  <a:lnTo>
                    <a:pt x="1232966" y="616669"/>
                  </a:lnTo>
                  <a:lnTo>
                    <a:pt x="1227362" y="616669"/>
                  </a:lnTo>
                  <a:lnTo>
                    <a:pt x="1221757" y="616669"/>
                  </a:lnTo>
                  <a:lnTo>
                    <a:pt x="1216153" y="616669"/>
                  </a:lnTo>
                  <a:lnTo>
                    <a:pt x="1210548" y="616669"/>
                  </a:lnTo>
                  <a:lnTo>
                    <a:pt x="1204944" y="616669"/>
                  </a:lnTo>
                  <a:lnTo>
                    <a:pt x="1199340" y="616669"/>
                  </a:lnTo>
                  <a:lnTo>
                    <a:pt x="1193735" y="616669"/>
                  </a:lnTo>
                  <a:lnTo>
                    <a:pt x="1188131" y="616669"/>
                  </a:lnTo>
                  <a:lnTo>
                    <a:pt x="1182526" y="616669"/>
                  </a:lnTo>
                  <a:lnTo>
                    <a:pt x="1176922" y="616669"/>
                  </a:lnTo>
                  <a:lnTo>
                    <a:pt x="1171318" y="616669"/>
                  </a:lnTo>
                  <a:lnTo>
                    <a:pt x="1165713" y="616669"/>
                  </a:lnTo>
                  <a:lnTo>
                    <a:pt x="1160109" y="616669"/>
                  </a:lnTo>
                  <a:lnTo>
                    <a:pt x="1154504" y="616669"/>
                  </a:lnTo>
                  <a:lnTo>
                    <a:pt x="1148900" y="616669"/>
                  </a:lnTo>
                  <a:lnTo>
                    <a:pt x="1143296" y="616669"/>
                  </a:lnTo>
                  <a:lnTo>
                    <a:pt x="1137691" y="616669"/>
                  </a:lnTo>
                  <a:lnTo>
                    <a:pt x="1132087" y="616669"/>
                  </a:lnTo>
                  <a:lnTo>
                    <a:pt x="1126482" y="616669"/>
                  </a:lnTo>
                  <a:lnTo>
                    <a:pt x="1120878" y="616669"/>
                  </a:lnTo>
                  <a:lnTo>
                    <a:pt x="1115274" y="616669"/>
                  </a:lnTo>
                  <a:lnTo>
                    <a:pt x="1109669" y="616669"/>
                  </a:lnTo>
                  <a:lnTo>
                    <a:pt x="1104065" y="616669"/>
                  </a:lnTo>
                  <a:lnTo>
                    <a:pt x="1098461" y="616669"/>
                  </a:lnTo>
                  <a:lnTo>
                    <a:pt x="1092856" y="616669"/>
                  </a:lnTo>
                  <a:lnTo>
                    <a:pt x="1087252" y="616669"/>
                  </a:lnTo>
                  <a:lnTo>
                    <a:pt x="1081647" y="616669"/>
                  </a:lnTo>
                  <a:lnTo>
                    <a:pt x="1076043" y="616669"/>
                  </a:lnTo>
                  <a:lnTo>
                    <a:pt x="1070439" y="616669"/>
                  </a:lnTo>
                  <a:lnTo>
                    <a:pt x="1064834" y="616669"/>
                  </a:lnTo>
                  <a:lnTo>
                    <a:pt x="1059230" y="616669"/>
                  </a:lnTo>
                  <a:lnTo>
                    <a:pt x="1053625" y="616669"/>
                  </a:lnTo>
                  <a:lnTo>
                    <a:pt x="1048021" y="616669"/>
                  </a:lnTo>
                  <a:lnTo>
                    <a:pt x="1042417" y="616669"/>
                  </a:lnTo>
                  <a:lnTo>
                    <a:pt x="1036812" y="616669"/>
                  </a:lnTo>
                  <a:lnTo>
                    <a:pt x="1031208" y="616669"/>
                  </a:lnTo>
                  <a:lnTo>
                    <a:pt x="1025603" y="616669"/>
                  </a:lnTo>
                  <a:lnTo>
                    <a:pt x="1019999" y="616669"/>
                  </a:lnTo>
                  <a:lnTo>
                    <a:pt x="1014395" y="616669"/>
                  </a:lnTo>
                  <a:lnTo>
                    <a:pt x="1008790" y="616669"/>
                  </a:lnTo>
                  <a:lnTo>
                    <a:pt x="1003186" y="616669"/>
                  </a:lnTo>
                  <a:lnTo>
                    <a:pt x="997581" y="616669"/>
                  </a:lnTo>
                  <a:lnTo>
                    <a:pt x="991977" y="616669"/>
                  </a:lnTo>
                  <a:lnTo>
                    <a:pt x="986373" y="616669"/>
                  </a:lnTo>
                  <a:lnTo>
                    <a:pt x="980768" y="616669"/>
                  </a:lnTo>
                  <a:lnTo>
                    <a:pt x="975164" y="616669"/>
                  </a:lnTo>
                  <a:lnTo>
                    <a:pt x="969559" y="616669"/>
                  </a:lnTo>
                  <a:lnTo>
                    <a:pt x="963955" y="616669"/>
                  </a:lnTo>
                  <a:lnTo>
                    <a:pt x="958351" y="616669"/>
                  </a:lnTo>
                  <a:lnTo>
                    <a:pt x="952746" y="616669"/>
                  </a:lnTo>
                  <a:lnTo>
                    <a:pt x="947142" y="616669"/>
                  </a:lnTo>
                  <a:lnTo>
                    <a:pt x="941538" y="616669"/>
                  </a:lnTo>
                  <a:lnTo>
                    <a:pt x="935933" y="616669"/>
                  </a:lnTo>
                  <a:lnTo>
                    <a:pt x="930329" y="616669"/>
                  </a:lnTo>
                  <a:lnTo>
                    <a:pt x="924724" y="616669"/>
                  </a:lnTo>
                  <a:lnTo>
                    <a:pt x="919120" y="616669"/>
                  </a:lnTo>
                  <a:lnTo>
                    <a:pt x="913516" y="616669"/>
                  </a:lnTo>
                  <a:lnTo>
                    <a:pt x="907911" y="616669"/>
                  </a:lnTo>
                  <a:lnTo>
                    <a:pt x="902307" y="616669"/>
                  </a:lnTo>
                  <a:lnTo>
                    <a:pt x="896702" y="616669"/>
                  </a:lnTo>
                  <a:lnTo>
                    <a:pt x="891098" y="616669"/>
                  </a:lnTo>
                  <a:lnTo>
                    <a:pt x="885494" y="616669"/>
                  </a:lnTo>
                  <a:lnTo>
                    <a:pt x="879889" y="616669"/>
                  </a:lnTo>
                  <a:lnTo>
                    <a:pt x="874285" y="616669"/>
                  </a:lnTo>
                  <a:lnTo>
                    <a:pt x="868680" y="616669"/>
                  </a:lnTo>
                  <a:lnTo>
                    <a:pt x="863076" y="616669"/>
                  </a:lnTo>
                  <a:lnTo>
                    <a:pt x="857472" y="616669"/>
                  </a:lnTo>
                  <a:lnTo>
                    <a:pt x="851867" y="616669"/>
                  </a:lnTo>
                  <a:lnTo>
                    <a:pt x="846263" y="616669"/>
                  </a:lnTo>
                  <a:lnTo>
                    <a:pt x="840658" y="616669"/>
                  </a:lnTo>
                  <a:lnTo>
                    <a:pt x="835054" y="616669"/>
                  </a:lnTo>
                  <a:lnTo>
                    <a:pt x="829450" y="616669"/>
                  </a:lnTo>
                  <a:lnTo>
                    <a:pt x="823845" y="616669"/>
                  </a:lnTo>
                  <a:lnTo>
                    <a:pt x="818241" y="616669"/>
                  </a:lnTo>
                  <a:lnTo>
                    <a:pt x="812636" y="616669"/>
                  </a:lnTo>
                  <a:lnTo>
                    <a:pt x="807032" y="616669"/>
                  </a:lnTo>
                  <a:lnTo>
                    <a:pt x="801428" y="616669"/>
                  </a:lnTo>
                  <a:lnTo>
                    <a:pt x="795823" y="616669"/>
                  </a:lnTo>
                  <a:lnTo>
                    <a:pt x="790219" y="616669"/>
                  </a:lnTo>
                  <a:lnTo>
                    <a:pt x="784615" y="616669"/>
                  </a:lnTo>
                  <a:lnTo>
                    <a:pt x="779010" y="616669"/>
                  </a:lnTo>
                  <a:lnTo>
                    <a:pt x="773406" y="616669"/>
                  </a:lnTo>
                  <a:lnTo>
                    <a:pt x="767801" y="616669"/>
                  </a:lnTo>
                  <a:lnTo>
                    <a:pt x="762197" y="616669"/>
                  </a:lnTo>
                  <a:lnTo>
                    <a:pt x="756593" y="616669"/>
                  </a:lnTo>
                  <a:lnTo>
                    <a:pt x="750988" y="616669"/>
                  </a:lnTo>
                  <a:lnTo>
                    <a:pt x="745384" y="616669"/>
                  </a:lnTo>
                  <a:lnTo>
                    <a:pt x="739779" y="616669"/>
                  </a:lnTo>
                  <a:lnTo>
                    <a:pt x="734175" y="616669"/>
                  </a:lnTo>
                  <a:lnTo>
                    <a:pt x="728571" y="616669"/>
                  </a:lnTo>
                  <a:lnTo>
                    <a:pt x="722966" y="616669"/>
                  </a:lnTo>
                  <a:lnTo>
                    <a:pt x="717362" y="616669"/>
                  </a:lnTo>
                  <a:lnTo>
                    <a:pt x="711757" y="616669"/>
                  </a:lnTo>
                  <a:lnTo>
                    <a:pt x="706153" y="616669"/>
                  </a:lnTo>
                  <a:lnTo>
                    <a:pt x="700549" y="616669"/>
                  </a:lnTo>
                  <a:lnTo>
                    <a:pt x="694944" y="616669"/>
                  </a:lnTo>
                  <a:lnTo>
                    <a:pt x="689340" y="616669"/>
                  </a:lnTo>
                  <a:lnTo>
                    <a:pt x="683735" y="616669"/>
                  </a:lnTo>
                  <a:lnTo>
                    <a:pt x="678131" y="616669"/>
                  </a:lnTo>
                  <a:lnTo>
                    <a:pt x="672527" y="616669"/>
                  </a:lnTo>
                  <a:lnTo>
                    <a:pt x="666922" y="616669"/>
                  </a:lnTo>
                  <a:lnTo>
                    <a:pt x="661318" y="616669"/>
                  </a:lnTo>
                  <a:lnTo>
                    <a:pt x="655713" y="616669"/>
                  </a:lnTo>
                  <a:lnTo>
                    <a:pt x="650109" y="616669"/>
                  </a:lnTo>
                  <a:lnTo>
                    <a:pt x="644505" y="616669"/>
                  </a:lnTo>
                  <a:lnTo>
                    <a:pt x="638900" y="616669"/>
                  </a:lnTo>
                  <a:lnTo>
                    <a:pt x="633296" y="616669"/>
                  </a:lnTo>
                  <a:lnTo>
                    <a:pt x="627692" y="616669"/>
                  </a:lnTo>
                  <a:lnTo>
                    <a:pt x="622087" y="616669"/>
                  </a:lnTo>
                  <a:lnTo>
                    <a:pt x="616483" y="616669"/>
                  </a:lnTo>
                  <a:lnTo>
                    <a:pt x="610878" y="616669"/>
                  </a:lnTo>
                  <a:lnTo>
                    <a:pt x="605274" y="616669"/>
                  </a:lnTo>
                  <a:lnTo>
                    <a:pt x="599670" y="616669"/>
                  </a:lnTo>
                  <a:lnTo>
                    <a:pt x="594065" y="616669"/>
                  </a:lnTo>
                  <a:lnTo>
                    <a:pt x="588461" y="616669"/>
                  </a:lnTo>
                  <a:lnTo>
                    <a:pt x="582856" y="616669"/>
                  </a:lnTo>
                  <a:lnTo>
                    <a:pt x="577252" y="616669"/>
                  </a:lnTo>
                  <a:lnTo>
                    <a:pt x="571648" y="616669"/>
                  </a:lnTo>
                  <a:lnTo>
                    <a:pt x="566043" y="616669"/>
                  </a:lnTo>
                  <a:lnTo>
                    <a:pt x="560439" y="616669"/>
                  </a:lnTo>
                  <a:lnTo>
                    <a:pt x="554834" y="616669"/>
                  </a:lnTo>
                  <a:lnTo>
                    <a:pt x="549230" y="616669"/>
                  </a:lnTo>
                  <a:lnTo>
                    <a:pt x="543626" y="616669"/>
                  </a:lnTo>
                  <a:lnTo>
                    <a:pt x="538021" y="616669"/>
                  </a:lnTo>
                  <a:lnTo>
                    <a:pt x="532417" y="616669"/>
                  </a:lnTo>
                  <a:lnTo>
                    <a:pt x="526812" y="616669"/>
                  </a:lnTo>
                  <a:lnTo>
                    <a:pt x="521208" y="616669"/>
                  </a:lnTo>
                  <a:lnTo>
                    <a:pt x="515604" y="616669"/>
                  </a:lnTo>
                  <a:lnTo>
                    <a:pt x="509999" y="616669"/>
                  </a:lnTo>
                  <a:lnTo>
                    <a:pt x="504395" y="616669"/>
                  </a:lnTo>
                  <a:lnTo>
                    <a:pt x="498790" y="616669"/>
                  </a:lnTo>
                  <a:lnTo>
                    <a:pt x="493186" y="616669"/>
                  </a:lnTo>
                  <a:lnTo>
                    <a:pt x="487582" y="616669"/>
                  </a:lnTo>
                  <a:lnTo>
                    <a:pt x="481977" y="616669"/>
                  </a:lnTo>
                  <a:lnTo>
                    <a:pt x="476373" y="616669"/>
                  </a:lnTo>
                  <a:lnTo>
                    <a:pt x="470769" y="616669"/>
                  </a:lnTo>
                  <a:lnTo>
                    <a:pt x="465164" y="616669"/>
                  </a:lnTo>
                  <a:lnTo>
                    <a:pt x="459560" y="616669"/>
                  </a:lnTo>
                  <a:lnTo>
                    <a:pt x="453955" y="616669"/>
                  </a:lnTo>
                  <a:lnTo>
                    <a:pt x="448351" y="616669"/>
                  </a:lnTo>
                  <a:lnTo>
                    <a:pt x="442747" y="616669"/>
                  </a:lnTo>
                  <a:lnTo>
                    <a:pt x="437142" y="616669"/>
                  </a:lnTo>
                  <a:lnTo>
                    <a:pt x="431538" y="616669"/>
                  </a:lnTo>
                  <a:lnTo>
                    <a:pt x="425933" y="616669"/>
                  </a:lnTo>
                  <a:lnTo>
                    <a:pt x="420329" y="616669"/>
                  </a:lnTo>
                  <a:lnTo>
                    <a:pt x="414725" y="616669"/>
                  </a:lnTo>
                  <a:lnTo>
                    <a:pt x="409120" y="616669"/>
                  </a:lnTo>
                  <a:lnTo>
                    <a:pt x="403516" y="616669"/>
                  </a:lnTo>
                  <a:lnTo>
                    <a:pt x="397911" y="616669"/>
                  </a:lnTo>
                  <a:lnTo>
                    <a:pt x="392307" y="616669"/>
                  </a:lnTo>
                  <a:lnTo>
                    <a:pt x="386703" y="616669"/>
                  </a:lnTo>
                  <a:lnTo>
                    <a:pt x="381098" y="616669"/>
                  </a:lnTo>
                  <a:lnTo>
                    <a:pt x="375494" y="616669"/>
                  </a:lnTo>
                  <a:lnTo>
                    <a:pt x="369889" y="616669"/>
                  </a:lnTo>
                  <a:lnTo>
                    <a:pt x="364285" y="616669"/>
                  </a:lnTo>
                  <a:lnTo>
                    <a:pt x="358681" y="616669"/>
                  </a:lnTo>
                  <a:lnTo>
                    <a:pt x="353076" y="616669"/>
                  </a:lnTo>
                  <a:lnTo>
                    <a:pt x="347472" y="616669"/>
                  </a:lnTo>
                  <a:lnTo>
                    <a:pt x="341867" y="616669"/>
                  </a:lnTo>
                  <a:lnTo>
                    <a:pt x="336263" y="616669"/>
                  </a:lnTo>
                  <a:lnTo>
                    <a:pt x="330659" y="616669"/>
                  </a:lnTo>
                  <a:lnTo>
                    <a:pt x="325054" y="616669"/>
                  </a:lnTo>
                  <a:lnTo>
                    <a:pt x="319450" y="616669"/>
                  </a:lnTo>
                  <a:lnTo>
                    <a:pt x="313846" y="616669"/>
                  </a:lnTo>
                  <a:lnTo>
                    <a:pt x="308241" y="616669"/>
                  </a:lnTo>
                  <a:lnTo>
                    <a:pt x="302637" y="616669"/>
                  </a:lnTo>
                  <a:lnTo>
                    <a:pt x="297032" y="616669"/>
                  </a:lnTo>
                  <a:lnTo>
                    <a:pt x="291428" y="616669"/>
                  </a:lnTo>
                  <a:lnTo>
                    <a:pt x="285824" y="616669"/>
                  </a:lnTo>
                  <a:lnTo>
                    <a:pt x="280219" y="616669"/>
                  </a:lnTo>
                  <a:lnTo>
                    <a:pt x="274615" y="616669"/>
                  </a:lnTo>
                  <a:lnTo>
                    <a:pt x="269010" y="616669"/>
                  </a:lnTo>
                  <a:lnTo>
                    <a:pt x="263406" y="616669"/>
                  </a:lnTo>
                  <a:lnTo>
                    <a:pt x="257802" y="616669"/>
                  </a:lnTo>
                  <a:lnTo>
                    <a:pt x="252197" y="616669"/>
                  </a:lnTo>
                  <a:lnTo>
                    <a:pt x="246593" y="616669"/>
                  </a:lnTo>
                  <a:lnTo>
                    <a:pt x="240988" y="616669"/>
                  </a:lnTo>
                  <a:lnTo>
                    <a:pt x="235384" y="616669"/>
                  </a:lnTo>
                  <a:lnTo>
                    <a:pt x="229780" y="616669"/>
                  </a:lnTo>
                  <a:lnTo>
                    <a:pt x="224175" y="616669"/>
                  </a:lnTo>
                  <a:lnTo>
                    <a:pt x="218571" y="616669"/>
                  </a:lnTo>
                  <a:lnTo>
                    <a:pt x="212966" y="616669"/>
                  </a:lnTo>
                  <a:lnTo>
                    <a:pt x="207362" y="616669"/>
                  </a:lnTo>
                  <a:lnTo>
                    <a:pt x="201758" y="616669"/>
                  </a:lnTo>
                  <a:lnTo>
                    <a:pt x="196153" y="616669"/>
                  </a:lnTo>
                  <a:lnTo>
                    <a:pt x="190549" y="616669"/>
                  </a:lnTo>
                  <a:lnTo>
                    <a:pt x="184944" y="616669"/>
                  </a:lnTo>
                  <a:lnTo>
                    <a:pt x="179340" y="616669"/>
                  </a:lnTo>
                  <a:lnTo>
                    <a:pt x="173736" y="616669"/>
                  </a:lnTo>
                  <a:lnTo>
                    <a:pt x="168131" y="616669"/>
                  </a:lnTo>
                  <a:lnTo>
                    <a:pt x="162527" y="616669"/>
                  </a:lnTo>
                  <a:lnTo>
                    <a:pt x="156923" y="616669"/>
                  </a:lnTo>
                  <a:lnTo>
                    <a:pt x="151318" y="616669"/>
                  </a:lnTo>
                  <a:lnTo>
                    <a:pt x="145714" y="616669"/>
                  </a:lnTo>
                  <a:lnTo>
                    <a:pt x="140109" y="616669"/>
                  </a:lnTo>
                  <a:lnTo>
                    <a:pt x="134505" y="616669"/>
                  </a:lnTo>
                  <a:lnTo>
                    <a:pt x="128901" y="616669"/>
                  </a:lnTo>
                  <a:lnTo>
                    <a:pt x="123296" y="616669"/>
                  </a:lnTo>
                  <a:lnTo>
                    <a:pt x="117692" y="616669"/>
                  </a:lnTo>
                  <a:lnTo>
                    <a:pt x="112087" y="616669"/>
                  </a:lnTo>
                  <a:lnTo>
                    <a:pt x="106483" y="616669"/>
                  </a:lnTo>
                  <a:lnTo>
                    <a:pt x="100879" y="616669"/>
                  </a:lnTo>
                  <a:lnTo>
                    <a:pt x="95274" y="616669"/>
                  </a:lnTo>
                  <a:lnTo>
                    <a:pt x="89670" y="616669"/>
                  </a:lnTo>
                  <a:lnTo>
                    <a:pt x="84065" y="616669"/>
                  </a:lnTo>
                  <a:lnTo>
                    <a:pt x="78461" y="616669"/>
                  </a:lnTo>
                  <a:lnTo>
                    <a:pt x="72857" y="616669"/>
                  </a:lnTo>
                  <a:lnTo>
                    <a:pt x="67252" y="616669"/>
                  </a:lnTo>
                  <a:lnTo>
                    <a:pt x="61648" y="616669"/>
                  </a:lnTo>
                  <a:lnTo>
                    <a:pt x="56043" y="616669"/>
                  </a:lnTo>
                  <a:lnTo>
                    <a:pt x="50439" y="616669"/>
                  </a:lnTo>
                  <a:lnTo>
                    <a:pt x="44835" y="616669"/>
                  </a:lnTo>
                  <a:lnTo>
                    <a:pt x="39230" y="616669"/>
                  </a:lnTo>
                  <a:lnTo>
                    <a:pt x="33626" y="616669"/>
                  </a:lnTo>
                  <a:lnTo>
                    <a:pt x="28021" y="616669"/>
                  </a:lnTo>
                  <a:lnTo>
                    <a:pt x="22417" y="616669"/>
                  </a:lnTo>
                  <a:lnTo>
                    <a:pt x="16813" y="616669"/>
                  </a:lnTo>
                  <a:lnTo>
                    <a:pt x="11208" y="616669"/>
                  </a:lnTo>
                  <a:lnTo>
                    <a:pt x="5604" y="616669"/>
                  </a:lnTo>
                  <a:lnTo>
                    <a:pt x="0" y="61666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596816" y="2010892"/>
              <a:ext cx="1883076" cy="615884"/>
            </a:xfrm>
            <a:custGeom>
              <a:avLst/>
              <a:pathLst>
                <a:path w="1883076" h="615884">
                  <a:moveTo>
                    <a:pt x="0" y="480502"/>
                  </a:moveTo>
                  <a:lnTo>
                    <a:pt x="5604" y="476012"/>
                  </a:lnTo>
                  <a:lnTo>
                    <a:pt x="11208" y="471454"/>
                  </a:lnTo>
                  <a:lnTo>
                    <a:pt x="16813" y="466832"/>
                  </a:lnTo>
                  <a:lnTo>
                    <a:pt x="22417" y="462149"/>
                  </a:lnTo>
                  <a:lnTo>
                    <a:pt x="28021" y="457408"/>
                  </a:lnTo>
                  <a:lnTo>
                    <a:pt x="33626" y="452614"/>
                  </a:lnTo>
                  <a:lnTo>
                    <a:pt x="39230" y="447768"/>
                  </a:lnTo>
                  <a:lnTo>
                    <a:pt x="44835" y="442874"/>
                  </a:lnTo>
                  <a:lnTo>
                    <a:pt x="50439" y="437937"/>
                  </a:lnTo>
                  <a:lnTo>
                    <a:pt x="56043" y="432959"/>
                  </a:lnTo>
                  <a:lnTo>
                    <a:pt x="61648" y="427945"/>
                  </a:lnTo>
                  <a:lnTo>
                    <a:pt x="67252" y="422898"/>
                  </a:lnTo>
                  <a:lnTo>
                    <a:pt x="72857" y="417821"/>
                  </a:lnTo>
                  <a:lnTo>
                    <a:pt x="78461" y="412719"/>
                  </a:lnTo>
                  <a:lnTo>
                    <a:pt x="84065" y="407594"/>
                  </a:lnTo>
                  <a:lnTo>
                    <a:pt x="89670" y="402451"/>
                  </a:lnTo>
                  <a:lnTo>
                    <a:pt x="95274" y="397293"/>
                  </a:lnTo>
                  <a:lnTo>
                    <a:pt x="100879" y="392123"/>
                  </a:lnTo>
                  <a:lnTo>
                    <a:pt x="106483" y="386945"/>
                  </a:lnTo>
                  <a:lnTo>
                    <a:pt x="112087" y="381762"/>
                  </a:lnTo>
                  <a:lnTo>
                    <a:pt x="117692" y="376577"/>
                  </a:lnTo>
                  <a:lnTo>
                    <a:pt x="123296" y="371394"/>
                  </a:lnTo>
                  <a:lnTo>
                    <a:pt x="128901" y="366216"/>
                  </a:lnTo>
                  <a:lnTo>
                    <a:pt x="134505" y="361044"/>
                  </a:lnTo>
                  <a:lnTo>
                    <a:pt x="140109" y="355883"/>
                  </a:lnTo>
                  <a:lnTo>
                    <a:pt x="145714" y="350735"/>
                  </a:lnTo>
                  <a:lnTo>
                    <a:pt x="151318" y="345602"/>
                  </a:lnTo>
                  <a:lnTo>
                    <a:pt x="156923" y="340487"/>
                  </a:lnTo>
                  <a:lnTo>
                    <a:pt x="162527" y="335392"/>
                  </a:lnTo>
                  <a:lnTo>
                    <a:pt x="168131" y="330320"/>
                  </a:lnTo>
                  <a:lnTo>
                    <a:pt x="173736" y="325272"/>
                  </a:lnTo>
                  <a:lnTo>
                    <a:pt x="179340" y="320250"/>
                  </a:lnTo>
                  <a:lnTo>
                    <a:pt x="184944" y="315256"/>
                  </a:lnTo>
                  <a:lnTo>
                    <a:pt x="190549" y="310292"/>
                  </a:lnTo>
                  <a:lnTo>
                    <a:pt x="196153" y="305360"/>
                  </a:lnTo>
                  <a:lnTo>
                    <a:pt x="201758" y="300460"/>
                  </a:lnTo>
                  <a:lnTo>
                    <a:pt x="207362" y="295595"/>
                  </a:lnTo>
                  <a:lnTo>
                    <a:pt x="212966" y="290765"/>
                  </a:lnTo>
                  <a:lnTo>
                    <a:pt x="218571" y="285971"/>
                  </a:lnTo>
                  <a:lnTo>
                    <a:pt x="224175" y="281215"/>
                  </a:lnTo>
                  <a:lnTo>
                    <a:pt x="229780" y="276497"/>
                  </a:lnTo>
                  <a:lnTo>
                    <a:pt x="235384" y="271819"/>
                  </a:lnTo>
                  <a:lnTo>
                    <a:pt x="240988" y="267180"/>
                  </a:lnTo>
                  <a:lnTo>
                    <a:pt x="246593" y="262582"/>
                  </a:lnTo>
                  <a:lnTo>
                    <a:pt x="252197" y="258025"/>
                  </a:lnTo>
                  <a:lnTo>
                    <a:pt x="257802" y="253509"/>
                  </a:lnTo>
                  <a:lnTo>
                    <a:pt x="263406" y="249036"/>
                  </a:lnTo>
                  <a:lnTo>
                    <a:pt x="269010" y="244605"/>
                  </a:lnTo>
                  <a:lnTo>
                    <a:pt x="274615" y="240216"/>
                  </a:lnTo>
                  <a:lnTo>
                    <a:pt x="280219" y="235870"/>
                  </a:lnTo>
                  <a:lnTo>
                    <a:pt x="285824" y="231568"/>
                  </a:lnTo>
                  <a:lnTo>
                    <a:pt x="291428" y="227308"/>
                  </a:lnTo>
                  <a:lnTo>
                    <a:pt x="297032" y="223091"/>
                  </a:lnTo>
                  <a:lnTo>
                    <a:pt x="302637" y="218918"/>
                  </a:lnTo>
                  <a:lnTo>
                    <a:pt x="308241" y="214788"/>
                  </a:lnTo>
                  <a:lnTo>
                    <a:pt x="313846" y="210701"/>
                  </a:lnTo>
                  <a:lnTo>
                    <a:pt x="319450" y="206657"/>
                  </a:lnTo>
                  <a:lnTo>
                    <a:pt x="325054" y="202656"/>
                  </a:lnTo>
                  <a:lnTo>
                    <a:pt x="330659" y="198698"/>
                  </a:lnTo>
                  <a:lnTo>
                    <a:pt x="336263" y="194783"/>
                  </a:lnTo>
                  <a:lnTo>
                    <a:pt x="341867" y="190910"/>
                  </a:lnTo>
                  <a:lnTo>
                    <a:pt x="347472" y="187080"/>
                  </a:lnTo>
                  <a:lnTo>
                    <a:pt x="353076" y="183292"/>
                  </a:lnTo>
                  <a:lnTo>
                    <a:pt x="358681" y="179546"/>
                  </a:lnTo>
                  <a:lnTo>
                    <a:pt x="364285" y="175841"/>
                  </a:lnTo>
                  <a:lnTo>
                    <a:pt x="369889" y="172178"/>
                  </a:lnTo>
                  <a:lnTo>
                    <a:pt x="375494" y="168556"/>
                  </a:lnTo>
                  <a:lnTo>
                    <a:pt x="381098" y="164976"/>
                  </a:lnTo>
                  <a:lnTo>
                    <a:pt x="386703" y="161436"/>
                  </a:lnTo>
                  <a:lnTo>
                    <a:pt x="392307" y="157937"/>
                  </a:lnTo>
                  <a:lnTo>
                    <a:pt x="397911" y="154478"/>
                  </a:lnTo>
                  <a:lnTo>
                    <a:pt x="403516" y="151060"/>
                  </a:lnTo>
                  <a:lnTo>
                    <a:pt x="409120" y="147681"/>
                  </a:lnTo>
                  <a:lnTo>
                    <a:pt x="414725" y="144342"/>
                  </a:lnTo>
                  <a:lnTo>
                    <a:pt x="420329" y="141042"/>
                  </a:lnTo>
                  <a:lnTo>
                    <a:pt x="425933" y="137782"/>
                  </a:lnTo>
                  <a:lnTo>
                    <a:pt x="431538" y="134561"/>
                  </a:lnTo>
                  <a:lnTo>
                    <a:pt x="437142" y="131378"/>
                  </a:lnTo>
                  <a:lnTo>
                    <a:pt x="442747" y="128235"/>
                  </a:lnTo>
                  <a:lnTo>
                    <a:pt x="448351" y="125129"/>
                  </a:lnTo>
                  <a:lnTo>
                    <a:pt x="453955" y="122062"/>
                  </a:lnTo>
                  <a:lnTo>
                    <a:pt x="459560" y="119033"/>
                  </a:lnTo>
                  <a:lnTo>
                    <a:pt x="465164" y="116042"/>
                  </a:lnTo>
                  <a:lnTo>
                    <a:pt x="470769" y="113089"/>
                  </a:lnTo>
                  <a:lnTo>
                    <a:pt x="476373" y="110174"/>
                  </a:lnTo>
                  <a:lnTo>
                    <a:pt x="481977" y="107295"/>
                  </a:lnTo>
                  <a:lnTo>
                    <a:pt x="487582" y="104455"/>
                  </a:lnTo>
                  <a:lnTo>
                    <a:pt x="493186" y="101651"/>
                  </a:lnTo>
                  <a:lnTo>
                    <a:pt x="498790" y="98885"/>
                  </a:lnTo>
                  <a:lnTo>
                    <a:pt x="504395" y="96156"/>
                  </a:lnTo>
                  <a:lnTo>
                    <a:pt x="509999" y="93464"/>
                  </a:lnTo>
                  <a:lnTo>
                    <a:pt x="515604" y="90808"/>
                  </a:lnTo>
                  <a:lnTo>
                    <a:pt x="521208" y="88190"/>
                  </a:lnTo>
                  <a:lnTo>
                    <a:pt x="526812" y="85608"/>
                  </a:lnTo>
                  <a:lnTo>
                    <a:pt x="532417" y="83063"/>
                  </a:lnTo>
                  <a:lnTo>
                    <a:pt x="538021" y="80554"/>
                  </a:lnTo>
                  <a:lnTo>
                    <a:pt x="543626" y="78082"/>
                  </a:lnTo>
                  <a:lnTo>
                    <a:pt x="549230" y="75647"/>
                  </a:lnTo>
                  <a:lnTo>
                    <a:pt x="554834" y="73248"/>
                  </a:lnTo>
                  <a:lnTo>
                    <a:pt x="560439" y="70886"/>
                  </a:lnTo>
                  <a:lnTo>
                    <a:pt x="566043" y="68560"/>
                  </a:lnTo>
                  <a:lnTo>
                    <a:pt x="571648" y="66271"/>
                  </a:lnTo>
                  <a:lnTo>
                    <a:pt x="577252" y="64019"/>
                  </a:lnTo>
                  <a:lnTo>
                    <a:pt x="582856" y="61803"/>
                  </a:lnTo>
                  <a:lnTo>
                    <a:pt x="588461" y="59624"/>
                  </a:lnTo>
                  <a:lnTo>
                    <a:pt x="594065" y="57481"/>
                  </a:lnTo>
                  <a:lnTo>
                    <a:pt x="599670" y="55376"/>
                  </a:lnTo>
                  <a:lnTo>
                    <a:pt x="605274" y="53307"/>
                  </a:lnTo>
                  <a:lnTo>
                    <a:pt x="610878" y="51275"/>
                  </a:lnTo>
                  <a:lnTo>
                    <a:pt x="616483" y="49279"/>
                  </a:lnTo>
                  <a:lnTo>
                    <a:pt x="622087" y="47321"/>
                  </a:lnTo>
                  <a:lnTo>
                    <a:pt x="627692" y="45400"/>
                  </a:lnTo>
                  <a:lnTo>
                    <a:pt x="633296" y="43516"/>
                  </a:lnTo>
                  <a:lnTo>
                    <a:pt x="638900" y="41670"/>
                  </a:lnTo>
                  <a:lnTo>
                    <a:pt x="644505" y="39861"/>
                  </a:lnTo>
                  <a:lnTo>
                    <a:pt x="650109" y="38089"/>
                  </a:lnTo>
                  <a:lnTo>
                    <a:pt x="655713" y="36355"/>
                  </a:lnTo>
                  <a:lnTo>
                    <a:pt x="661318" y="34659"/>
                  </a:lnTo>
                  <a:lnTo>
                    <a:pt x="666922" y="33001"/>
                  </a:lnTo>
                  <a:lnTo>
                    <a:pt x="672527" y="31380"/>
                  </a:lnTo>
                  <a:lnTo>
                    <a:pt x="678131" y="29798"/>
                  </a:lnTo>
                  <a:lnTo>
                    <a:pt x="683735" y="28255"/>
                  </a:lnTo>
                  <a:lnTo>
                    <a:pt x="689340" y="26749"/>
                  </a:lnTo>
                  <a:lnTo>
                    <a:pt x="694944" y="25283"/>
                  </a:lnTo>
                  <a:lnTo>
                    <a:pt x="700549" y="23855"/>
                  </a:lnTo>
                  <a:lnTo>
                    <a:pt x="706153" y="22467"/>
                  </a:lnTo>
                  <a:lnTo>
                    <a:pt x="711757" y="21117"/>
                  </a:lnTo>
                  <a:lnTo>
                    <a:pt x="717362" y="19807"/>
                  </a:lnTo>
                  <a:lnTo>
                    <a:pt x="722966" y="18537"/>
                  </a:lnTo>
                  <a:lnTo>
                    <a:pt x="728571" y="17306"/>
                  </a:lnTo>
                  <a:lnTo>
                    <a:pt x="734175" y="16115"/>
                  </a:lnTo>
                  <a:lnTo>
                    <a:pt x="739779" y="14965"/>
                  </a:lnTo>
                  <a:lnTo>
                    <a:pt x="745384" y="13855"/>
                  </a:lnTo>
                  <a:lnTo>
                    <a:pt x="750988" y="12786"/>
                  </a:lnTo>
                  <a:lnTo>
                    <a:pt x="756593" y="11758"/>
                  </a:lnTo>
                  <a:lnTo>
                    <a:pt x="762197" y="10770"/>
                  </a:lnTo>
                  <a:lnTo>
                    <a:pt x="767801" y="9825"/>
                  </a:lnTo>
                  <a:lnTo>
                    <a:pt x="773406" y="8920"/>
                  </a:lnTo>
                  <a:lnTo>
                    <a:pt x="779010" y="8058"/>
                  </a:lnTo>
                  <a:lnTo>
                    <a:pt x="784615" y="7238"/>
                  </a:lnTo>
                  <a:lnTo>
                    <a:pt x="790219" y="6460"/>
                  </a:lnTo>
                  <a:lnTo>
                    <a:pt x="795823" y="5725"/>
                  </a:lnTo>
                  <a:lnTo>
                    <a:pt x="801428" y="5033"/>
                  </a:lnTo>
                  <a:lnTo>
                    <a:pt x="807032" y="4384"/>
                  </a:lnTo>
                  <a:lnTo>
                    <a:pt x="812636" y="3778"/>
                  </a:lnTo>
                  <a:lnTo>
                    <a:pt x="818241" y="3217"/>
                  </a:lnTo>
                  <a:lnTo>
                    <a:pt x="823845" y="2699"/>
                  </a:lnTo>
                  <a:lnTo>
                    <a:pt x="829450" y="2226"/>
                  </a:lnTo>
                  <a:lnTo>
                    <a:pt x="835054" y="1797"/>
                  </a:lnTo>
                  <a:lnTo>
                    <a:pt x="840658" y="1414"/>
                  </a:lnTo>
                  <a:lnTo>
                    <a:pt x="846263" y="1075"/>
                  </a:lnTo>
                  <a:lnTo>
                    <a:pt x="851867" y="782"/>
                  </a:lnTo>
                  <a:lnTo>
                    <a:pt x="857472" y="535"/>
                  </a:lnTo>
                  <a:lnTo>
                    <a:pt x="863076" y="334"/>
                  </a:lnTo>
                  <a:lnTo>
                    <a:pt x="868680" y="180"/>
                  </a:lnTo>
                  <a:lnTo>
                    <a:pt x="874285" y="73"/>
                  </a:lnTo>
                  <a:lnTo>
                    <a:pt x="879889" y="12"/>
                  </a:lnTo>
                  <a:lnTo>
                    <a:pt x="885494" y="0"/>
                  </a:lnTo>
                  <a:lnTo>
                    <a:pt x="891098" y="34"/>
                  </a:lnTo>
                  <a:lnTo>
                    <a:pt x="896702" y="117"/>
                  </a:lnTo>
                  <a:lnTo>
                    <a:pt x="902307" y="249"/>
                  </a:lnTo>
                  <a:lnTo>
                    <a:pt x="907911" y="429"/>
                  </a:lnTo>
                  <a:lnTo>
                    <a:pt x="913516" y="658"/>
                  </a:lnTo>
                  <a:lnTo>
                    <a:pt x="919120" y="937"/>
                  </a:lnTo>
                  <a:lnTo>
                    <a:pt x="924724" y="1266"/>
                  </a:lnTo>
                  <a:lnTo>
                    <a:pt x="930329" y="1644"/>
                  </a:lnTo>
                  <a:lnTo>
                    <a:pt x="935933" y="2073"/>
                  </a:lnTo>
                  <a:lnTo>
                    <a:pt x="941538" y="2553"/>
                  </a:lnTo>
                  <a:lnTo>
                    <a:pt x="947142" y="3084"/>
                  </a:lnTo>
                  <a:lnTo>
                    <a:pt x="952746" y="3666"/>
                  </a:lnTo>
                  <a:lnTo>
                    <a:pt x="958351" y="4300"/>
                  </a:lnTo>
                  <a:lnTo>
                    <a:pt x="963955" y="4985"/>
                  </a:lnTo>
                  <a:lnTo>
                    <a:pt x="969559" y="5724"/>
                  </a:lnTo>
                  <a:lnTo>
                    <a:pt x="975164" y="6514"/>
                  </a:lnTo>
                  <a:lnTo>
                    <a:pt x="980768" y="7358"/>
                  </a:lnTo>
                  <a:lnTo>
                    <a:pt x="986373" y="8255"/>
                  </a:lnTo>
                  <a:lnTo>
                    <a:pt x="991977" y="9205"/>
                  </a:lnTo>
                  <a:lnTo>
                    <a:pt x="997581" y="10210"/>
                  </a:lnTo>
                  <a:lnTo>
                    <a:pt x="1003186" y="11268"/>
                  </a:lnTo>
                  <a:lnTo>
                    <a:pt x="1008790" y="12381"/>
                  </a:lnTo>
                  <a:lnTo>
                    <a:pt x="1014395" y="13548"/>
                  </a:lnTo>
                  <a:lnTo>
                    <a:pt x="1019999" y="14770"/>
                  </a:lnTo>
                  <a:lnTo>
                    <a:pt x="1025603" y="16047"/>
                  </a:lnTo>
                  <a:lnTo>
                    <a:pt x="1031208" y="17380"/>
                  </a:lnTo>
                  <a:lnTo>
                    <a:pt x="1036812" y="18768"/>
                  </a:lnTo>
                  <a:lnTo>
                    <a:pt x="1042417" y="20212"/>
                  </a:lnTo>
                  <a:lnTo>
                    <a:pt x="1048021" y="21712"/>
                  </a:lnTo>
                  <a:lnTo>
                    <a:pt x="1053625" y="23268"/>
                  </a:lnTo>
                  <a:lnTo>
                    <a:pt x="1059230" y="24880"/>
                  </a:lnTo>
                  <a:lnTo>
                    <a:pt x="1064834" y="26549"/>
                  </a:lnTo>
                  <a:lnTo>
                    <a:pt x="1070439" y="28275"/>
                  </a:lnTo>
                  <a:lnTo>
                    <a:pt x="1076043" y="30057"/>
                  </a:lnTo>
                  <a:lnTo>
                    <a:pt x="1081647" y="31897"/>
                  </a:lnTo>
                  <a:lnTo>
                    <a:pt x="1087252" y="33793"/>
                  </a:lnTo>
                  <a:lnTo>
                    <a:pt x="1092856" y="35747"/>
                  </a:lnTo>
                  <a:lnTo>
                    <a:pt x="1098461" y="37757"/>
                  </a:lnTo>
                  <a:lnTo>
                    <a:pt x="1104065" y="39825"/>
                  </a:lnTo>
                  <a:lnTo>
                    <a:pt x="1109669" y="41950"/>
                  </a:lnTo>
                  <a:lnTo>
                    <a:pt x="1115274" y="44133"/>
                  </a:lnTo>
                  <a:lnTo>
                    <a:pt x="1120878" y="46373"/>
                  </a:lnTo>
                  <a:lnTo>
                    <a:pt x="1126482" y="48670"/>
                  </a:lnTo>
                  <a:lnTo>
                    <a:pt x="1132087" y="51024"/>
                  </a:lnTo>
                  <a:lnTo>
                    <a:pt x="1137691" y="53436"/>
                  </a:lnTo>
                  <a:lnTo>
                    <a:pt x="1143296" y="55904"/>
                  </a:lnTo>
                  <a:lnTo>
                    <a:pt x="1148900" y="58430"/>
                  </a:lnTo>
                  <a:lnTo>
                    <a:pt x="1154504" y="61012"/>
                  </a:lnTo>
                  <a:lnTo>
                    <a:pt x="1160109" y="63652"/>
                  </a:lnTo>
                  <a:lnTo>
                    <a:pt x="1165713" y="66348"/>
                  </a:lnTo>
                  <a:lnTo>
                    <a:pt x="1171318" y="69100"/>
                  </a:lnTo>
                  <a:lnTo>
                    <a:pt x="1176922" y="71909"/>
                  </a:lnTo>
                  <a:lnTo>
                    <a:pt x="1182526" y="74773"/>
                  </a:lnTo>
                  <a:lnTo>
                    <a:pt x="1188131" y="77694"/>
                  </a:lnTo>
                  <a:lnTo>
                    <a:pt x="1193735" y="80670"/>
                  </a:lnTo>
                  <a:lnTo>
                    <a:pt x="1199340" y="83702"/>
                  </a:lnTo>
                  <a:lnTo>
                    <a:pt x="1204944" y="86789"/>
                  </a:lnTo>
                  <a:lnTo>
                    <a:pt x="1210548" y="89931"/>
                  </a:lnTo>
                  <a:lnTo>
                    <a:pt x="1216153" y="93127"/>
                  </a:lnTo>
                  <a:lnTo>
                    <a:pt x="1221757" y="96378"/>
                  </a:lnTo>
                  <a:lnTo>
                    <a:pt x="1227362" y="99683"/>
                  </a:lnTo>
                  <a:lnTo>
                    <a:pt x="1232966" y="103042"/>
                  </a:lnTo>
                  <a:lnTo>
                    <a:pt x="1238570" y="106454"/>
                  </a:lnTo>
                  <a:lnTo>
                    <a:pt x="1244175" y="109920"/>
                  </a:lnTo>
                  <a:lnTo>
                    <a:pt x="1249779" y="113438"/>
                  </a:lnTo>
                  <a:lnTo>
                    <a:pt x="1255384" y="117010"/>
                  </a:lnTo>
                  <a:lnTo>
                    <a:pt x="1260988" y="120634"/>
                  </a:lnTo>
                  <a:lnTo>
                    <a:pt x="1266592" y="124310"/>
                  </a:lnTo>
                  <a:lnTo>
                    <a:pt x="1272197" y="128039"/>
                  </a:lnTo>
                  <a:lnTo>
                    <a:pt x="1277801" y="131819"/>
                  </a:lnTo>
                  <a:lnTo>
                    <a:pt x="1283406" y="135652"/>
                  </a:lnTo>
                  <a:lnTo>
                    <a:pt x="1289010" y="139537"/>
                  </a:lnTo>
                  <a:lnTo>
                    <a:pt x="1294614" y="143473"/>
                  </a:lnTo>
                  <a:lnTo>
                    <a:pt x="1300219" y="147462"/>
                  </a:lnTo>
                  <a:lnTo>
                    <a:pt x="1305823" y="151503"/>
                  </a:lnTo>
                  <a:lnTo>
                    <a:pt x="1311427" y="155597"/>
                  </a:lnTo>
                  <a:lnTo>
                    <a:pt x="1317032" y="159743"/>
                  </a:lnTo>
                  <a:lnTo>
                    <a:pt x="1322636" y="163943"/>
                  </a:lnTo>
                  <a:lnTo>
                    <a:pt x="1328241" y="168196"/>
                  </a:lnTo>
                  <a:lnTo>
                    <a:pt x="1333845" y="172504"/>
                  </a:lnTo>
                  <a:lnTo>
                    <a:pt x="1339449" y="176867"/>
                  </a:lnTo>
                  <a:lnTo>
                    <a:pt x="1345054" y="181287"/>
                  </a:lnTo>
                  <a:lnTo>
                    <a:pt x="1350658" y="185764"/>
                  </a:lnTo>
                  <a:lnTo>
                    <a:pt x="1356263" y="190300"/>
                  </a:lnTo>
                  <a:lnTo>
                    <a:pt x="1361867" y="194896"/>
                  </a:lnTo>
                  <a:lnTo>
                    <a:pt x="1367471" y="199555"/>
                  </a:lnTo>
                  <a:lnTo>
                    <a:pt x="1373076" y="204277"/>
                  </a:lnTo>
                  <a:lnTo>
                    <a:pt x="1378680" y="209066"/>
                  </a:lnTo>
                  <a:lnTo>
                    <a:pt x="1384285" y="213923"/>
                  </a:lnTo>
                  <a:lnTo>
                    <a:pt x="1389889" y="218852"/>
                  </a:lnTo>
                  <a:lnTo>
                    <a:pt x="1395493" y="223855"/>
                  </a:lnTo>
                  <a:lnTo>
                    <a:pt x="1401098" y="228935"/>
                  </a:lnTo>
                  <a:lnTo>
                    <a:pt x="1406702" y="234097"/>
                  </a:lnTo>
                  <a:lnTo>
                    <a:pt x="1412307" y="239344"/>
                  </a:lnTo>
                  <a:lnTo>
                    <a:pt x="1417911" y="244680"/>
                  </a:lnTo>
                  <a:lnTo>
                    <a:pt x="1423515" y="250110"/>
                  </a:lnTo>
                  <a:lnTo>
                    <a:pt x="1429120" y="255638"/>
                  </a:lnTo>
                  <a:lnTo>
                    <a:pt x="1434724" y="261270"/>
                  </a:lnTo>
                  <a:lnTo>
                    <a:pt x="1440329" y="267010"/>
                  </a:lnTo>
                  <a:lnTo>
                    <a:pt x="1445933" y="272864"/>
                  </a:lnTo>
                  <a:lnTo>
                    <a:pt x="1451537" y="278838"/>
                  </a:lnTo>
                  <a:lnTo>
                    <a:pt x="1457142" y="284936"/>
                  </a:lnTo>
                  <a:lnTo>
                    <a:pt x="1462746" y="291166"/>
                  </a:lnTo>
                  <a:lnTo>
                    <a:pt x="1468350" y="297533"/>
                  </a:lnTo>
                  <a:lnTo>
                    <a:pt x="1473955" y="304041"/>
                  </a:lnTo>
                  <a:lnTo>
                    <a:pt x="1479559" y="310696"/>
                  </a:lnTo>
                  <a:lnTo>
                    <a:pt x="1485164" y="317502"/>
                  </a:lnTo>
                  <a:lnTo>
                    <a:pt x="1490768" y="324464"/>
                  </a:lnTo>
                  <a:lnTo>
                    <a:pt x="1496372" y="331585"/>
                  </a:lnTo>
                  <a:lnTo>
                    <a:pt x="1501977" y="338866"/>
                  </a:lnTo>
                  <a:lnTo>
                    <a:pt x="1507581" y="346308"/>
                  </a:lnTo>
                  <a:lnTo>
                    <a:pt x="1513186" y="353911"/>
                  </a:lnTo>
                  <a:lnTo>
                    <a:pt x="1518790" y="361673"/>
                  </a:lnTo>
                  <a:lnTo>
                    <a:pt x="1524394" y="369588"/>
                  </a:lnTo>
                  <a:lnTo>
                    <a:pt x="1529999" y="377651"/>
                  </a:lnTo>
                  <a:lnTo>
                    <a:pt x="1535603" y="385851"/>
                  </a:lnTo>
                  <a:lnTo>
                    <a:pt x="1541208" y="394179"/>
                  </a:lnTo>
                  <a:lnTo>
                    <a:pt x="1546812" y="402618"/>
                  </a:lnTo>
                  <a:lnTo>
                    <a:pt x="1552416" y="411153"/>
                  </a:lnTo>
                  <a:lnTo>
                    <a:pt x="1558021" y="419764"/>
                  </a:lnTo>
                  <a:lnTo>
                    <a:pt x="1563625" y="428427"/>
                  </a:lnTo>
                  <a:lnTo>
                    <a:pt x="1569230" y="437118"/>
                  </a:lnTo>
                  <a:lnTo>
                    <a:pt x="1574834" y="445809"/>
                  </a:lnTo>
                  <a:lnTo>
                    <a:pt x="1580438" y="454472"/>
                  </a:lnTo>
                  <a:lnTo>
                    <a:pt x="1586043" y="463076"/>
                  </a:lnTo>
                  <a:lnTo>
                    <a:pt x="1591647" y="471590"/>
                  </a:lnTo>
                  <a:lnTo>
                    <a:pt x="1597252" y="479981"/>
                  </a:lnTo>
                  <a:lnTo>
                    <a:pt x="1602856" y="488218"/>
                  </a:lnTo>
                  <a:lnTo>
                    <a:pt x="1608460" y="496272"/>
                  </a:lnTo>
                  <a:lnTo>
                    <a:pt x="1614065" y="504112"/>
                  </a:lnTo>
                  <a:lnTo>
                    <a:pt x="1619669" y="511712"/>
                  </a:lnTo>
                  <a:lnTo>
                    <a:pt x="1625273" y="519049"/>
                  </a:lnTo>
                  <a:lnTo>
                    <a:pt x="1630878" y="526100"/>
                  </a:lnTo>
                  <a:lnTo>
                    <a:pt x="1636482" y="532849"/>
                  </a:lnTo>
                  <a:lnTo>
                    <a:pt x="1642087" y="539282"/>
                  </a:lnTo>
                  <a:lnTo>
                    <a:pt x="1647691" y="545387"/>
                  </a:lnTo>
                  <a:lnTo>
                    <a:pt x="1653295" y="551159"/>
                  </a:lnTo>
                  <a:lnTo>
                    <a:pt x="1658900" y="556594"/>
                  </a:lnTo>
                  <a:lnTo>
                    <a:pt x="1664504" y="561694"/>
                  </a:lnTo>
                  <a:lnTo>
                    <a:pt x="1670109" y="566460"/>
                  </a:lnTo>
                  <a:lnTo>
                    <a:pt x="1675713" y="570901"/>
                  </a:lnTo>
                  <a:lnTo>
                    <a:pt x="1681317" y="575023"/>
                  </a:lnTo>
                  <a:lnTo>
                    <a:pt x="1686922" y="578839"/>
                  </a:lnTo>
                  <a:lnTo>
                    <a:pt x="1692526" y="582360"/>
                  </a:lnTo>
                  <a:lnTo>
                    <a:pt x="1698131" y="585600"/>
                  </a:lnTo>
                  <a:lnTo>
                    <a:pt x="1703735" y="588574"/>
                  </a:lnTo>
                  <a:lnTo>
                    <a:pt x="1709339" y="591296"/>
                  </a:lnTo>
                  <a:lnTo>
                    <a:pt x="1714944" y="593783"/>
                  </a:lnTo>
                  <a:lnTo>
                    <a:pt x="1720548" y="596049"/>
                  </a:lnTo>
                  <a:lnTo>
                    <a:pt x="1726153" y="598111"/>
                  </a:lnTo>
                  <a:lnTo>
                    <a:pt x="1731757" y="599983"/>
                  </a:lnTo>
                  <a:lnTo>
                    <a:pt x="1737361" y="601680"/>
                  </a:lnTo>
                  <a:lnTo>
                    <a:pt x="1742966" y="603215"/>
                  </a:lnTo>
                  <a:lnTo>
                    <a:pt x="1748570" y="604602"/>
                  </a:lnTo>
                  <a:lnTo>
                    <a:pt x="1754175" y="605854"/>
                  </a:lnTo>
                  <a:lnTo>
                    <a:pt x="1759779" y="606983"/>
                  </a:lnTo>
                  <a:lnTo>
                    <a:pt x="1765383" y="607998"/>
                  </a:lnTo>
                  <a:lnTo>
                    <a:pt x="1770988" y="608912"/>
                  </a:lnTo>
                  <a:lnTo>
                    <a:pt x="1776592" y="609733"/>
                  </a:lnTo>
                  <a:lnTo>
                    <a:pt x="1782196" y="610469"/>
                  </a:lnTo>
                  <a:lnTo>
                    <a:pt x="1787801" y="611130"/>
                  </a:lnTo>
                  <a:lnTo>
                    <a:pt x="1793405" y="611722"/>
                  </a:lnTo>
                  <a:lnTo>
                    <a:pt x="1799010" y="612253"/>
                  </a:lnTo>
                  <a:lnTo>
                    <a:pt x="1804614" y="612728"/>
                  </a:lnTo>
                  <a:lnTo>
                    <a:pt x="1810218" y="613153"/>
                  </a:lnTo>
                  <a:lnTo>
                    <a:pt x="1815823" y="613532"/>
                  </a:lnTo>
                  <a:lnTo>
                    <a:pt x="1821427" y="613872"/>
                  </a:lnTo>
                  <a:lnTo>
                    <a:pt x="1827032" y="614175"/>
                  </a:lnTo>
                  <a:lnTo>
                    <a:pt x="1832636" y="614446"/>
                  </a:lnTo>
                  <a:lnTo>
                    <a:pt x="1838240" y="614688"/>
                  </a:lnTo>
                  <a:lnTo>
                    <a:pt x="1843845" y="614904"/>
                  </a:lnTo>
                  <a:lnTo>
                    <a:pt x="1849449" y="615096"/>
                  </a:lnTo>
                  <a:lnTo>
                    <a:pt x="1855054" y="615268"/>
                  </a:lnTo>
                  <a:lnTo>
                    <a:pt x="1860658" y="615421"/>
                  </a:lnTo>
                  <a:lnTo>
                    <a:pt x="1866262" y="615558"/>
                  </a:lnTo>
                  <a:lnTo>
                    <a:pt x="1871867" y="615679"/>
                  </a:lnTo>
                  <a:lnTo>
                    <a:pt x="1877471" y="615788"/>
                  </a:lnTo>
                  <a:lnTo>
                    <a:pt x="1883076" y="615884"/>
                  </a:lnTo>
                  <a:lnTo>
                    <a:pt x="1883076" y="6158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8233299" y="1848652"/>
              <a:ext cx="246593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596816" y="37986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6596816" y="36039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596816" y="340918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596816" y="32144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596816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596816" y="3019734"/>
              <a:ext cx="1883076" cy="114998"/>
            </a:xfrm>
            <a:custGeom>
              <a:avLst/>
              <a:pathLst>
                <a:path w="1883076" h="114998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0"/>
                  </a:lnTo>
                  <a:lnTo>
                    <a:pt x="1591647" y="0"/>
                  </a:lnTo>
                  <a:lnTo>
                    <a:pt x="1586043" y="0"/>
                  </a:lnTo>
                  <a:lnTo>
                    <a:pt x="1580438" y="0"/>
                  </a:lnTo>
                  <a:lnTo>
                    <a:pt x="1574834" y="0"/>
                  </a:lnTo>
                  <a:lnTo>
                    <a:pt x="1569230" y="0"/>
                  </a:lnTo>
                  <a:lnTo>
                    <a:pt x="1563625" y="0"/>
                  </a:lnTo>
                  <a:lnTo>
                    <a:pt x="1558021" y="0"/>
                  </a:lnTo>
                  <a:lnTo>
                    <a:pt x="1552416" y="0"/>
                  </a:lnTo>
                  <a:lnTo>
                    <a:pt x="1546812" y="0"/>
                  </a:lnTo>
                  <a:lnTo>
                    <a:pt x="1541208" y="0"/>
                  </a:lnTo>
                  <a:lnTo>
                    <a:pt x="1535603" y="0"/>
                  </a:lnTo>
                  <a:lnTo>
                    <a:pt x="1529999" y="0"/>
                  </a:lnTo>
                  <a:lnTo>
                    <a:pt x="1524394" y="0"/>
                  </a:lnTo>
                  <a:lnTo>
                    <a:pt x="1518790" y="0"/>
                  </a:lnTo>
                  <a:lnTo>
                    <a:pt x="1513186" y="0"/>
                  </a:lnTo>
                  <a:lnTo>
                    <a:pt x="1507581" y="0"/>
                  </a:lnTo>
                  <a:lnTo>
                    <a:pt x="1501977" y="0"/>
                  </a:lnTo>
                  <a:lnTo>
                    <a:pt x="1496372" y="0"/>
                  </a:lnTo>
                  <a:lnTo>
                    <a:pt x="1490768" y="0"/>
                  </a:lnTo>
                  <a:lnTo>
                    <a:pt x="1485164" y="0"/>
                  </a:lnTo>
                  <a:lnTo>
                    <a:pt x="1479559" y="0"/>
                  </a:lnTo>
                  <a:lnTo>
                    <a:pt x="1473955" y="0"/>
                  </a:lnTo>
                  <a:lnTo>
                    <a:pt x="1468350" y="0"/>
                  </a:lnTo>
                  <a:lnTo>
                    <a:pt x="1462746" y="0"/>
                  </a:lnTo>
                  <a:lnTo>
                    <a:pt x="1457142" y="0"/>
                  </a:lnTo>
                  <a:lnTo>
                    <a:pt x="1451537" y="0"/>
                  </a:lnTo>
                  <a:lnTo>
                    <a:pt x="1445933" y="0"/>
                  </a:lnTo>
                  <a:lnTo>
                    <a:pt x="1440329" y="0"/>
                  </a:lnTo>
                  <a:lnTo>
                    <a:pt x="1434724" y="0"/>
                  </a:lnTo>
                  <a:lnTo>
                    <a:pt x="1429120" y="0"/>
                  </a:lnTo>
                  <a:lnTo>
                    <a:pt x="1423515" y="0"/>
                  </a:lnTo>
                  <a:lnTo>
                    <a:pt x="1417911" y="0"/>
                  </a:lnTo>
                  <a:lnTo>
                    <a:pt x="1412307" y="0"/>
                  </a:lnTo>
                  <a:lnTo>
                    <a:pt x="1406702" y="0"/>
                  </a:lnTo>
                  <a:lnTo>
                    <a:pt x="1401098" y="0"/>
                  </a:lnTo>
                  <a:lnTo>
                    <a:pt x="1395493" y="0"/>
                  </a:lnTo>
                  <a:lnTo>
                    <a:pt x="1389889" y="0"/>
                  </a:lnTo>
                  <a:lnTo>
                    <a:pt x="1384285" y="0"/>
                  </a:lnTo>
                  <a:lnTo>
                    <a:pt x="1378680" y="0"/>
                  </a:lnTo>
                  <a:lnTo>
                    <a:pt x="1373076" y="0"/>
                  </a:lnTo>
                  <a:lnTo>
                    <a:pt x="1367471" y="0"/>
                  </a:lnTo>
                  <a:lnTo>
                    <a:pt x="1361867" y="0"/>
                  </a:lnTo>
                  <a:lnTo>
                    <a:pt x="1356263" y="0"/>
                  </a:lnTo>
                  <a:lnTo>
                    <a:pt x="1350658" y="0"/>
                  </a:lnTo>
                  <a:lnTo>
                    <a:pt x="1345054" y="0"/>
                  </a:lnTo>
                  <a:lnTo>
                    <a:pt x="1339449" y="1"/>
                  </a:lnTo>
                  <a:lnTo>
                    <a:pt x="1333845" y="1"/>
                  </a:lnTo>
                  <a:lnTo>
                    <a:pt x="1328241" y="1"/>
                  </a:lnTo>
                  <a:lnTo>
                    <a:pt x="1322636" y="1"/>
                  </a:lnTo>
                  <a:lnTo>
                    <a:pt x="1317032" y="1"/>
                  </a:lnTo>
                  <a:lnTo>
                    <a:pt x="1311427" y="1"/>
                  </a:lnTo>
                  <a:lnTo>
                    <a:pt x="1305823" y="1"/>
                  </a:lnTo>
                  <a:lnTo>
                    <a:pt x="1300219" y="1"/>
                  </a:lnTo>
                  <a:lnTo>
                    <a:pt x="1294614" y="1"/>
                  </a:lnTo>
                  <a:lnTo>
                    <a:pt x="1289010" y="1"/>
                  </a:lnTo>
                  <a:lnTo>
                    <a:pt x="1283406" y="1"/>
                  </a:lnTo>
                  <a:lnTo>
                    <a:pt x="1277801" y="2"/>
                  </a:lnTo>
                  <a:lnTo>
                    <a:pt x="1272197" y="2"/>
                  </a:lnTo>
                  <a:lnTo>
                    <a:pt x="1266592" y="2"/>
                  </a:lnTo>
                  <a:lnTo>
                    <a:pt x="1260988" y="2"/>
                  </a:lnTo>
                  <a:lnTo>
                    <a:pt x="1255384" y="2"/>
                  </a:lnTo>
                  <a:lnTo>
                    <a:pt x="1249779" y="2"/>
                  </a:lnTo>
                  <a:lnTo>
                    <a:pt x="1244175" y="2"/>
                  </a:lnTo>
                  <a:lnTo>
                    <a:pt x="1238570" y="3"/>
                  </a:lnTo>
                  <a:lnTo>
                    <a:pt x="1232966" y="3"/>
                  </a:lnTo>
                  <a:lnTo>
                    <a:pt x="1227362" y="3"/>
                  </a:lnTo>
                  <a:lnTo>
                    <a:pt x="1221757" y="3"/>
                  </a:lnTo>
                  <a:lnTo>
                    <a:pt x="1216153" y="3"/>
                  </a:lnTo>
                  <a:lnTo>
                    <a:pt x="1210548" y="4"/>
                  </a:lnTo>
                  <a:lnTo>
                    <a:pt x="1204944" y="4"/>
                  </a:lnTo>
                  <a:lnTo>
                    <a:pt x="1199340" y="4"/>
                  </a:lnTo>
                  <a:lnTo>
                    <a:pt x="1193735" y="5"/>
                  </a:lnTo>
                  <a:lnTo>
                    <a:pt x="1188131" y="5"/>
                  </a:lnTo>
                  <a:lnTo>
                    <a:pt x="1182526" y="5"/>
                  </a:lnTo>
                  <a:lnTo>
                    <a:pt x="1176922" y="5"/>
                  </a:lnTo>
                  <a:lnTo>
                    <a:pt x="1171318" y="6"/>
                  </a:lnTo>
                  <a:lnTo>
                    <a:pt x="1165713" y="6"/>
                  </a:lnTo>
                  <a:lnTo>
                    <a:pt x="1160109" y="7"/>
                  </a:lnTo>
                  <a:lnTo>
                    <a:pt x="1154504" y="7"/>
                  </a:lnTo>
                  <a:lnTo>
                    <a:pt x="1148900" y="8"/>
                  </a:lnTo>
                  <a:lnTo>
                    <a:pt x="1143296" y="8"/>
                  </a:lnTo>
                  <a:lnTo>
                    <a:pt x="1137691" y="9"/>
                  </a:lnTo>
                  <a:lnTo>
                    <a:pt x="1132087" y="9"/>
                  </a:lnTo>
                  <a:lnTo>
                    <a:pt x="1126482" y="10"/>
                  </a:lnTo>
                  <a:lnTo>
                    <a:pt x="1120878" y="10"/>
                  </a:lnTo>
                  <a:lnTo>
                    <a:pt x="1115274" y="11"/>
                  </a:lnTo>
                  <a:lnTo>
                    <a:pt x="1109669" y="12"/>
                  </a:lnTo>
                  <a:lnTo>
                    <a:pt x="1104065" y="12"/>
                  </a:lnTo>
                  <a:lnTo>
                    <a:pt x="1098461" y="13"/>
                  </a:lnTo>
                  <a:lnTo>
                    <a:pt x="1092856" y="14"/>
                  </a:lnTo>
                  <a:lnTo>
                    <a:pt x="1087252" y="15"/>
                  </a:lnTo>
                  <a:lnTo>
                    <a:pt x="1081647" y="16"/>
                  </a:lnTo>
                  <a:lnTo>
                    <a:pt x="1076043" y="16"/>
                  </a:lnTo>
                  <a:lnTo>
                    <a:pt x="1070439" y="17"/>
                  </a:lnTo>
                  <a:lnTo>
                    <a:pt x="1064834" y="18"/>
                  </a:lnTo>
                  <a:lnTo>
                    <a:pt x="1059230" y="20"/>
                  </a:lnTo>
                  <a:lnTo>
                    <a:pt x="1053625" y="21"/>
                  </a:lnTo>
                  <a:lnTo>
                    <a:pt x="1048021" y="22"/>
                  </a:lnTo>
                  <a:lnTo>
                    <a:pt x="1042417" y="23"/>
                  </a:lnTo>
                  <a:lnTo>
                    <a:pt x="1036812" y="25"/>
                  </a:lnTo>
                  <a:lnTo>
                    <a:pt x="1031208" y="26"/>
                  </a:lnTo>
                  <a:lnTo>
                    <a:pt x="1025603" y="28"/>
                  </a:lnTo>
                  <a:lnTo>
                    <a:pt x="1019999" y="29"/>
                  </a:lnTo>
                  <a:lnTo>
                    <a:pt x="1014395" y="31"/>
                  </a:lnTo>
                  <a:lnTo>
                    <a:pt x="1008790" y="33"/>
                  </a:lnTo>
                  <a:lnTo>
                    <a:pt x="1003186" y="34"/>
                  </a:lnTo>
                  <a:lnTo>
                    <a:pt x="997581" y="36"/>
                  </a:lnTo>
                  <a:lnTo>
                    <a:pt x="991977" y="39"/>
                  </a:lnTo>
                  <a:lnTo>
                    <a:pt x="986373" y="41"/>
                  </a:lnTo>
                  <a:lnTo>
                    <a:pt x="980768" y="43"/>
                  </a:lnTo>
                  <a:lnTo>
                    <a:pt x="975164" y="45"/>
                  </a:lnTo>
                  <a:lnTo>
                    <a:pt x="969559" y="48"/>
                  </a:lnTo>
                  <a:lnTo>
                    <a:pt x="963955" y="51"/>
                  </a:lnTo>
                  <a:lnTo>
                    <a:pt x="958351" y="54"/>
                  </a:lnTo>
                  <a:lnTo>
                    <a:pt x="952746" y="57"/>
                  </a:lnTo>
                  <a:lnTo>
                    <a:pt x="947142" y="60"/>
                  </a:lnTo>
                  <a:lnTo>
                    <a:pt x="941538" y="63"/>
                  </a:lnTo>
                  <a:lnTo>
                    <a:pt x="935933" y="67"/>
                  </a:lnTo>
                  <a:lnTo>
                    <a:pt x="930329" y="70"/>
                  </a:lnTo>
                  <a:lnTo>
                    <a:pt x="924724" y="74"/>
                  </a:lnTo>
                  <a:lnTo>
                    <a:pt x="919120" y="78"/>
                  </a:lnTo>
                  <a:lnTo>
                    <a:pt x="913516" y="82"/>
                  </a:lnTo>
                  <a:lnTo>
                    <a:pt x="907911" y="87"/>
                  </a:lnTo>
                  <a:lnTo>
                    <a:pt x="902307" y="92"/>
                  </a:lnTo>
                  <a:lnTo>
                    <a:pt x="896702" y="97"/>
                  </a:lnTo>
                  <a:lnTo>
                    <a:pt x="891098" y="102"/>
                  </a:lnTo>
                  <a:lnTo>
                    <a:pt x="885494" y="108"/>
                  </a:lnTo>
                  <a:lnTo>
                    <a:pt x="879889" y="113"/>
                  </a:lnTo>
                  <a:lnTo>
                    <a:pt x="874285" y="119"/>
                  </a:lnTo>
                  <a:lnTo>
                    <a:pt x="868680" y="126"/>
                  </a:lnTo>
                  <a:lnTo>
                    <a:pt x="863076" y="133"/>
                  </a:lnTo>
                  <a:lnTo>
                    <a:pt x="857472" y="140"/>
                  </a:lnTo>
                  <a:lnTo>
                    <a:pt x="851867" y="147"/>
                  </a:lnTo>
                  <a:lnTo>
                    <a:pt x="846263" y="155"/>
                  </a:lnTo>
                  <a:lnTo>
                    <a:pt x="840658" y="164"/>
                  </a:lnTo>
                  <a:lnTo>
                    <a:pt x="835054" y="172"/>
                  </a:lnTo>
                  <a:lnTo>
                    <a:pt x="829450" y="181"/>
                  </a:lnTo>
                  <a:lnTo>
                    <a:pt x="823845" y="191"/>
                  </a:lnTo>
                  <a:lnTo>
                    <a:pt x="818241" y="201"/>
                  </a:lnTo>
                  <a:lnTo>
                    <a:pt x="812636" y="212"/>
                  </a:lnTo>
                  <a:lnTo>
                    <a:pt x="807032" y="223"/>
                  </a:lnTo>
                  <a:lnTo>
                    <a:pt x="801428" y="235"/>
                  </a:lnTo>
                  <a:lnTo>
                    <a:pt x="795823" y="247"/>
                  </a:lnTo>
                  <a:lnTo>
                    <a:pt x="790219" y="260"/>
                  </a:lnTo>
                  <a:lnTo>
                    <a:pt x="784615" y="274"/>
                  </a:lnTo>
                  <a:lnTo>
                    <a:pt x="779010" y="288"/>
                  </a:lnTo>
                  <a:lnTo>
                    <a:pt x="773406" y="303"/>
                  </a:lnTo>
                  <a:lnTo>
                    <a:pt x="767801" y="319"/>
                  </a:lnTo>
                  <a:lnTo>
                    <a:pt x="762197" y="335"/>
                  </a:lnTo>
                  <a:lnTo>
                    <a:pt x="756593" y="353"/>
                  </a:lnTo>
                  <a:lnTo>
                    <a:pt x="750988" y="371"/>
                  </a:lnTo>
                  <a:lnTo>
                    <a:pt x="745384" y="390"/>
                  </a:lnTo>
                  <a:lnTo>
                    <a:pt x="739779" y="410"/>
                  </a:lnTo>
                  <a:lnTo>
                    <a:pt x="734175" y="431"/>
                  </a:lnTo>
                  <a:lnTo>
                    <a:pt x="728571" y="454"/>
                  </a:lnTo>
                  <a:lnTo>
                    <a:pt x="722966" y="477"/>
                  </a:lnTo>
                  <a:lnTo>
                    <a:pt x="717362" y="501"/>
                  </a:lnTo>
                  <a:lnTo>
                    <a:pt x="711757" y="527"/>
                  </a:lnTo>
                  <a:lnTo>
                    <a:pt x="706153" y="554"/>
                  </a:lnTo>
                  <a:lnTo>
                    <a:pt x="700549" y="582"/>
                  </a:lnTo>
                  <a:lnTo>
                    <a:pt x="694944" y="612"/>
                  </a:lnTo>
                  <a:lnTo>
                    <a:pt x="689340" y="643"/>
                  </a:lnTo>
                  <a:lnTo>
                    <a:pt x="683735" y="676"/>
                  </a:lnTo>
                  <a:lnTo>
                    <a:pt x="678131" y="710"/>
                  </a:lnTo>
                  <a:lnTo>
                    <a:pt x="672527" y="746"/>
                  </a:lnTo>
                  <a:lnTo>
                    <a:pt x="666922" y="784"/>
                  </a:lnTo>
                  <a:lnTo>
                    <a:pt x="661318" y="823"/>
                  </a:lnTo>
                  <a:lnTo>
                    <a:pt x="655713" y="865"/>
                  </a:lnTo>
                  <a:lnTo>
                    <a:pt x="650109" y="908"/>
                  </a:lnTo>
                  <a:lnTo>
                    <a:pt x="644505" y="954"/>
                  </a:lnTo>
                  <a:lnTo>
                    <a:pt x="638900" y="1002"/>
                  </a:lnTo>
                  <a:lnTo>
                    <a:pt x="633296" y="1052"/>
                  </a:lnTo>
                  <a:lnTo>
                    <a:pt x="627692" y="1104"/>
                  </a:lnTo>
                  <a:lnTo>
                    <a:pt x="622087" y="1160"/>
                  </a:lnTo>
                  <a:lnTo>
                    <a:pt x="616483" y="1217"/>
                  </a:lnTo>
                  <a:lnTo>
                    <a:pt x="610878" y="1278"/>
                  </a:lnTo>
                  <a:lnTo>
                    <a:pt x="605274" y="1341"/>
                  </a:lnTo>
                  <a:lnTo>
                    <a:pt x="599670" y="1408"/>
                  </a:lnTo>
                  <a:lnTo>
                    <a:pt x="594065" y="1478"/>
                  </a:lnTo>
                  <a:lnTo>
                    <a:pt x="588461" y="1550"/>
                  </a:lnTo>
                  <a:lnTo>
                    <a:pt x="582856" y="1627"/>
                  </a:lnTo>
                  <a:lnTo>
                    <a:pt x="577252" y="1707"/>
                  </a:lnTo>
                  <a:lnTo>
                    <a:pt x="571648" y="1791"/>
                  </a:lnTo>
                  <a:lnTo>
                    <a:pt x="566043" y="1879"/>
                  </a:lnTo>
                  <a:lnTo>
                    <a:pt x="560439" y="1971"/>
                  </a:lnTo>
                  <a:lnTo>
                    <a:pt x="554834" y="2067"/>
                  </a:lnTo>
                  <a:lnTo>
                    <a:pt x="549230" y="2168"/>
                  </a:lnTo>
                  <a:lnTo>
                    <a:pt x="543626" y="2274"/>
                  </a:lnTo>
                  <a:lnTo>
                    <a:pt x="538021" y="2385"/>
                  </a:lnTo>
                  <a:lnTo>
                    <a:pt x="532417" y="2501"/>
                  </a:lnTo>
                  <a:lnTo>
                    <a:pt x="526812" y="2622"/>
                  </a:lnTo>
                  <a:lnTo>
                    <a:pt x="521208" y="2749"/>
                  </a:lnTo>
                  <a:lnTo>
                    <a:pt x="515604" y="2882"/>
                  </a:lnTo>
                  <a:lnTo>
                    <a:pt x="509999" y="3021"/>
                  </a:lnTo>
                  <a:lnTo>
                    <a:pt x="504395" y="3166"/>
                  </a:lnTo>
                  <a:lnTo>
                    <a:pt x="498790" y="3319"/>
                  </a:lnTo>
                  <a:lnTo>
                    <a:pt x="493186" y="3478"/>
                  </a:lnTo>
                  <a:lnTo>
                    <a:pt x="487582" y="3644"/>
                  </a:lnTo>
                  <a:lnTo>
                    <a:pt x="481977" y="3819"/>
                  </a:lnTo>
                  <a:lnTo>
                    <a:pt x="476373" y="4001"/>
                  </a:lnTo>
                  <a:lnTo>
                    <a:pt x="470769" y="4192"/>
                  </a:lnTo>
                  <a:lnTo>
                    <a:pt x="465164" y="4391"/>
                  </a:lnTo>
                  <a:lnTo>
                    <a:pt x="459560" y="4599"/>
                  </a:lnTo>
                  <a:lnTo>
                    <a:pt x="453955" y="4817"/>
                  </a:lnTo>
                  <a:lnTo>
                    <a:pt x="448351" y="5045"/>
                  </a:lnTo>
                  <a:lnTo>
                    <a:pt x="442747" y="5283"/>
                  </a:lnTo>
                  <a:lnTo>
                    <a:pt x="437142" y="5531"/>
                  </a:lnTo>
                  <a:lnTo>
                    <a:pt x="431538" y="5791"/>
                  </a:lnTo>
                  <a:lnTo>
                    <a:pt x="425933" y="6062"/>
                  </a:lnTo>
                  <a:lnTo>
                    <a:pt x="420329" y="6346"/>
                  </a:lnTo>
                  <a:lnTo>
                    <a:pt x="414725" y="6642"/>
                  </a:lnTo>
                  <a:lnTo>
                    <a:pt x="409120" y="6951"/>
                  </a:lnTo>
                  <a:lnTo>
                    <a:pt x="403516" y="7274"/>
                  </a:lnTo>
                  <a:lnTo>
                    <a:pt x="397911" y="7611"/>
                  </a:lnTo>
                  <a:lnTo>
                    <a:pt x="392307" y="7963"/>
                  </a:lnTo>
                  <a:lnTo>
                    <a:pt x="386703" y="8331"/>
                  </a:lnTo>
                  <a:lnTo>
                    <a:pt x="381098" y="8714"/>
                  </a:lnTo>
                  <a:lnTo>
                    <a:pt x="375494" y="9114"/>
                  </a:lnTo>
                  <a:lnTo>
                    <a:pt x="369889" y="9531"/>
                  </a:lnTo>
                  <a:lnTo>
                    <a:pt x="364285" y="9967"/>
                  </a:lnTo>
                  <a:lnTo>
                    <a:pt x="358681" y="10420"/>
                  </a:lnTo>
                  <a:lnTo>
                    <a:pt x="353076" y="10894"/>
                  </a:lnTo>
                  <a:lnTo>
                    <a:pt x="347472" y="11387"/>
                  </a:lnTo>
                  <a:lnTo>
                    <a:pt x="341867" y="11901"/>
                  </a:lnTo>
                  <a:lnTo>
                    <a:pt x="336263" y="12437"/>
                  </a:lnTo>
                  <a:lnTo>
                    <a:pt x="330659" y="12995"/>
                  </a:lnTo>
                  <a:lnTo>
                    <a:pt x="325054" y="13577"/>
                  </a:lnTo>
                  <a:lnTo>
                    <a:pt x="319450" y="14182"/>
                  </a:lnTo>
                  <a:lnTo>
                    <a:pt x="313846" y="14813"/>
                  </a:lnTo>
                  <a:lnTo>
                    <a:pt x="308241" y="15469"/>
                  </a:lnTo>
                  <a:lnTo>
                    <a:pt x="302637" y="16152"/>
                  </a:lnTo>
                  <a:lnTo>
                    <a:pt x="297032" y="16863"/>
                  </a:lnTo>
                  <a:lnTo>
                    <a:pt x="291428" y="17603"/>
                  </a:lnTo>
                  <a:lnTo>
                    <a:pt x="285824" y="18371"/>
                  </a:lnTo>
                  <a:lnTo>
                    <a:pt x="280219" y="19171"/>
                  </a:lnTo>
                  <a:lnTo>
                    <a:pt x="274615" y="20002"/>
                  </a:lnTo>
                  <a:lnTo>
                    <a:pt x="269010" y="20865"/>
                  </a:lnTo>
                  <a:lnTo>
                    <a:pt x="263406" y="21762"/>
                  </a:lnTo>
                  <a:lnTo>
                    <a:pt x="257802" y="22693"/>
                  </a:lnTo>
                  <a:lnTo>
                    <a:pt x="252197" y="23660"/>
                  </a:lnTo>
                  <a:lnTo>
                    <a:pt x="246593" y="24663"/>
                  </a:lnTo>
                  <a:lnTo>
                    <a:pt x="240988" y="25704"/>
                  </a:lnTo>
                  <a:lnTo>
                    <a:pt x="235384" y="26784"/>
                  </a:lnTo>
                  <a:lnTo>
                    <a:pt x="229780" y="27903"/>
                  </a:lnTo>
                  <a:lnTo>
                    <a:pt x="224175" y="29063"/>
                  </a:lnTo>
                  <a:lnTo>
                    <a:pt x="218571" y="30265"/>
                  </a:lnTo>
                  <a:lnTo>
                    <a:pt x="212966" y="31509"/>
                  </a:lnTo>
                  <a:lnTo>
                    <a:pt x="207362" y="32797"/>
                  </a:lnTo>
                  <a:lnTo>
                    <a:pt x="201758" y="34130"/>
                  </a:lnTo>
                  <a:lnTo>
                    <a:pt x="196153" y="35508"/>
                  </a:lnTo>
                  <a:lnTo>
                    <a:pt x="190549" y="36933"/>
                  </a:lnTo>
                  <a:lnTo>
                    <a:pt x="184944" y="38406"/>
                  </a:lnTo>
                  <a:lnTo>
                    <a:pt x="179340" y="39927"/>
                  </a:lnTo>
                  <a:lnTo>
                    <a:pt x="173736" y="41497"/>
                  </a:lnTo>
                  <a:lnTo>
                    <a:pt x="168131" y="43117"/>
                  </a:lnTo>
                  <a:lnTo>
                    <a:pt x="162527" y="44787"/>
                  </a:lnTo>
                  <a:lnTo>
                    <a:pt x="156923" y="46509"/>
                  </a:lnTo>
                  <a:lnTo>
                    <a:pt x="151318" y="48283"/>
                  </a:lnTo>
                  <a:lnTo>
                    <a:pt x="145714" y="50109"/>
                  </a:lnTo>
                  <a:lnTo>
                    <a:pt x="140109" y="51988"/>
                  </a:lnTo>
                  <a:lnTo>
                    <a:pt x="134505" y="53920"/>
                  </a:lnTo>
                  <a:lnTo>
                    <a:pt x="128901" y="55905"/>
                  </a:lnTo>
                  <a:lnTo>
                    <a:pt x="123296" y="57944"/>
                  </a:lnTo>
                  <a:lnTo>
                    <a:pt x="117692" y="60037"/>
                  </a:lnTo>
                  <a:lnTo>
                    <a:pt x="112087" y="62183"/>
                  </a:lnTo>
                  <a:lnTo>
                    <a:pt x="106483" y="64382"/>
                  </a:lnTo>
                  <a:lnTo>
                    <a:pt x="100879" y="66634"/>
                  </a:lnTo>
                  <a:lnTo>
                    <a:pt x="95274" y="68939"/>
                  </a:lnTo>
                  <a:lnTo>
                    <a:pt x="89670" y="71296"/>
                  </a:lnTo>
                  <a:lnTo>
                    <a:pt x="84065" y="73705"/>
                  </a:lnTo>
                  <a:lnTo>
                    <a:pt x="78461" y="76163"/>
                  </a:lnTo>
                  <a:lnTo>
                    <a:pt x="72857" y="78671"/>
                  </a:lnTo>
                  <a:lnTo>
                    <a:pt x="67252" y="81227"/>
                  </a:lnTo>
                  <a:lnTo>
                    <a:pt x="61648" y="83830"/>
                  </a:lnTo>
                  <a:lnTo>
                    <a:pt x="56043" y="86479"/>
                  </a:lnTo>
                  <a:lnTo>
                    <a:pt x="50439" y="89170"/>
                  </a:lnTo>
                  <a:lnTo>
                    <a:pt x="44835" y="91904"/>
                  </a:lnTo>
                  <a:lnTo>
                    <a:pt x="39230" y="94677"/>
                  </a:lnTo>
                  <a:lnTo>
                    <a:pt x="33626" y="97488"/>
                  </a:lnTo>
                  <a:lnTo>
                    <a:pt x="28021" y="100334"/>
                  </a:lnTo>
                  <a:lnTo>
                    <a:pt x="22417" y="103213"/>
                  </a:lnTo>
                  <a:lnTo>
                    <a:pt x="16813" y="106121"/>
                  </a:lnTo>
                  <a:lnTo>
                    <a:pt x="11208" y="109057"/>
                  </a:lnTo>
                  <a:lnTo>
                    <a:pt x="5604" y="112017"/>
                  </a:lnTo>
                  <a:lnTo>
                    <a:pt x="0" y="114998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596816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596816" y="3019734"/>
              <a:ext cx="1883076" cy="131108"/>
            </a:xfrm>
            <a:custGeom>
              <a:avLst/>
              <a:pathLst>
                <a:path w="1883076" h="131108">
                  <a:moveTo>
                    <a:pt x="0" y="114998"/>
                  </a:moveTo>
                  <a:lnTo>
                    <a:pt x="5604" y="112017"/>
                  </a:lnTo>
                  <a:lnTo>
                    <a:pt x="11208" y="109057"/>
                  </a:lnTo>
                  <a:lnTo>
                    <a:pt x="16813" y="106121"/>
                  </a:lnTo>
                  <a:lnTo>
                    <a:pt x="22417" y="103213"/>
                  </a:lnTo>
                  <a:lnTo>
                    <a:pt x="28021" y="100334"/>
                  </a:lnTo>
                  <a:lnTo>
                    <a:pt x="33626" y="97488"/>
                  </a:lnTo>
                  <a:lnTo>
                    <a:pt x="39230" y="94677"/>
                  </a:lnTo>
                  <a:lnTo>
                    <a:pt x="44835" y="91904"/>
                  </a:lnTo>
                  <a:lnTo>
                    <a:pt x="50439" y="89170"/>
                  </a:lnTo>
                  <a:lnTo>
                    <a:pt x="56043" y="86479"/>
                  </a:lnTo>
                  <a:lnTo>
                    <a:pt x="61648" y="83830"/>
                  </a:lnTo>
                  <a:lnTo>
                    <a:pt x="67252" y="81227"/>
                  </a:lnTo>
                  <a:lnTo>
                    <a:pt x="72857" y="78671"/>
                  </a:lnTo>
                  <a:lnTo>
                    <a:pt x="78461" y="76163"/>
                  </a:lnTo>
                  <a:lnTo>
                    <a:pt x="84065" y="73705"/>
                  </a:lnTo>
                  <a:lnTo>
                    <a:pt x="89670" y="71296"/>
                  </a:lnTo>
                  <a:lnTo>
                    <a:pt x="95274" y="68939"/>
                  </a:lnTo>
                  <a:lnTo>
                    <a:pt x="100879" y="66634"/>
                  </a:lnTo>
                  <a:lnTo>
                    <a:pt x="106483" y="64382"/>
                  </a:lnTo>
                  <a:lnTo>
                    <a:pt x="112087" y="62183"/>
                  </a:lnTo>
                  <a:lnTo>
                    <a:pt x="117692" y="60037"/>
                  </a:lnTo>
                  <a:lnTo>
                    <a:pt x="123296" y="57944"/>
                  </a:lnTo>
                  <a:lnTo>
                    <a:pt x="128901" y="55905"/>
                  </a:lnTo>
                  <a:lnTo>
                    <a:pt x="134505" y="53920"/>
                  </a:lnTo>
                  <a:lnTo>
                    <a:pt x="140109" y="51988"/>
                  </a:lnTo>
                  <a:lnTo>
                    <a:pt x="145714" y="50109"/>
                  </a:lnTo>
                  <a:lnTo>
                    <a:pt x="151318" y="48283"/>
                  </a:lnTo>
                  <a:lnTo>
                    <a:pt x="156923" y="46509"/>
                  </a:lnTo>
                  <a:lnTo>
                    <a:pt x="162527" y="44787"/>
                  </a:lnTo>
                  <a:lnTo>
                    <a:pt x="168131" y="43117"/>
                  </a:lnTo>
                  <a:lnTo>
                    <a:pt x="173736" y="41497"/>
                  </a:lnTo>
                  <a:lnTo>
                    <a:pt x="179340" y="39927"/>
                  </a:lnTo>
                  <a:lnTo>
                    <a:pt x="184944" y="38406"/>
                  </a:lnTo>
                  <a:lnTo>
                    <a:pt x="190549" y="36933"/>
                  </a:lnTo>
                  <a:lnTo>
                    <a:pt x="196153" y="35508"/>
                  </a:lnTo>
                  <a:lnTo>
                    <a:pt x="201758" y="34130"/>
                  </a:lnTo>
                  <a:lnTo>
                    <a:pt x="207362" y="32797"/>
                  </a:lnTo>
                  <a:lnTo>
                    <a:pt x="212966" y="31509"/>
                  </a:lnTo>
                  <a:lnTo>
                    <a:pt x="218571" y="30265"/>
                  </a:lnTo>
                  <a:lnTo>
                    <a:pt x="224175" y="29063"/>
                  </a:lnTo>
                  <a:lnTo>
                    <a:pt x="229780" y="27903"/>
                  </a:lnTo>
                  <a:lnTo>
                    <a:pt x="235384" y="26784"/>
                  </a:lnTo>
                  <a:lnTo>
                    <a:pt x="240988" y="25704"/>
                  </a:lnTo>
                  <a:lnTo>
                    <a:pt x="246593" y="24663"/>
                  </a:lnTo>
                  <a:lnTo>
                    <a:pt x="252197" y="23660"/>
                  </a:lnTo>
                  <a:lnTo>
                    <a:pt x="257802" y="22693"/>
                  </a:lnTo>
                  <a:lnTo>
                    <a:pt x="263406" y="21762"/>
                  </a:lnTo>
                  <a:lnTo>
                    <a:pt x="269010" y="20865"/>
                  </a:lnTo>
                  <a:lnTo>
                    <a:pt x="274615" y="20002"/>
                  </a:lnTo>
                  <a:lnTo>
                    <a:pt x="280219" y="19171"/>
                  </a:lnTo>
                  <a:lnTo>
                    <a:pt x="285824" y="18371"/>
                  </a:lnTo>
                  <a:lnTo>
                    <a:pt x="291428" y="17603"/>
                  </a:lnTo>
                  <a:lnTo>
                    <a:pt x="297032" y="16863"/>
                  </a:lnTo>
                  <a:lnTo>
                    <a:pt x="302637" y="16152"/>
                  </a:lnTo>
                  <a:lnTo>
                    <a:pt x="308241" y="15469"/>
                  </a:lnTo>
                  <a:lnTo>
                    <a:pt x="313846" y="14813"/>
                  </a:lnTo>
                  <a:lnTo>
                    <a:pt x="319450" y="14182"/>
                  </a:lnTo>
                  <a:lnTo>
                    <a:pt x="325054" y="13577"/>
                  </a:lnTo>
                  <a:lnTo>
                    <a:pt x="330659" y="12995"/>
                  </a:lnTo>
                  <a:lnTo>
                    <a:pt x="336263" y="12437"/>
                  </a:lnTo>
                  <a:lnTo>
                    <a:pt x="341867" y="11901"/>
                  </a:lnTo>
                  <a:lnTo>
                    <a:pt x="347472" y="11387"/>
                  </a:lnTo>
                  <a:lnTo>
                    <a:pt x="353076" y="10894"/>
                  </a:lnTo>
                  <a:lnTo>
                    <a:pt x="358681" y="10420"/>
                  </a:lnTo>
                  <a:lnTo>
                    <a:pt x="364285" y="9967"/>
                  </a:lnTo>
                  <a:lnTo>
                    <a:pt x="369889" y="9531"/>
                  </a:lnTo>
                  <a:lnTo>
                    <a:pt x="375494" y="9114"/>
                  </a:lnTo>
                  <a:lnTo>
                    <a:pt x="381098" y="8714"/>
                  </a:lnTo>
                  <a:lnTo>
                    <a:pt x="386703" y="8331"/>
                  </a:lnTo>
                  <a:lnTo>
                    <a:pt x="392307" y="7963"/>
                  </a:lnTo>
                  <a:lnTo>
                    <a:pt x="397911" y="7611"/>
                  </a:lnTo>
                  <a:lnTo>
                    <a:pt x="403516" y="7274"/>
                  </a:lnTo>
                  <a:lnTo>
                    <a:pt x="409120" y="6951"/>
                  </a:lnTo>
                  <a:lnTo>
                    <a:pt x="414725" y="6642"/>
                  </a:lnTo>
                  <a:lnTo>
                    <a:pt x="420329" y="6346"/>
                  </a:lnTo>
                  <a:lnTo>
                    <a:pt x="425933" y="6062"/>
                  </a:lnTo>
                  <a:lnTo>
                    <a:pt x="431538" y="5791"/>
                  </a:lnTo>
                  <a:lnTo>
                    <a:pt x="437142" y="5531"/>
                  </a:lnTo>
                  <a:lnTo>
                    <a:pt x="442747" y="5283"/>
                  </a:lnTo>
                  <a:lnTo>
                    <a:pt x="448351" y="5045"/>
                  </a:lnTo>
                  <a:lnTo>
                    <a:pt x="453955" y="4817"/>
                  </a:lnTo>
                  <a:lnTo>
                    <a:pt x="459560" y="4599"/>
                  </a:lnTo>
                  <a:lnTo>
                    <a:pt x="465164" y="4391"/>
                  </a:lnTo>
                  <a:lnTo>
                    <a:pt x="470769" y="4192"/>
                  </a:lnTo>
                  <a:lnTo>
                    <a:pt x="476373" y="4001"/>
                  </a:lnTo>
                  <a:lnTo>
                    <a:pt x="481977" y="3819"/>
                  </a:lnTo>
                  <a:lnTo>
                    <a:pt x="487582" y="3644"/>
                  </a:lnTo>
                  <a:lnTo>
                    <a:pt x="493186" y="3478"/>
                  </a:lnTo>
                  <a:lnTo>
                    <a:pt x="498790" y="3319"/>
                  </a:lnTo>
                  <a:lnTo>
                    <a:pt x="504395" y="3166"/>
                  </a:lnTo>
                  <a:lnTo>
                    <a:pt x="509999" y="3021"/>
                  </a:lnTo>
                  <a:lnTo>
                    <a:pt x="515604" y="2882"/>
                  </a:lnTo>
                  <a:lnTo>
                    <a:pt x="521208" y="2749"/>
                  </a:lnTo>
                  <a:lnTo>
                    <a:pt x="526812" y="2622"/>
                  </a:lnTo>
                  <a:lnTo>
                    <a:pt x="532417" y="2501"/>
                  </a:lnTo>
                  <a:lnTo>
                    <a:pt x="538021" y="2385"/>
                  </a:lnTo>
                  <a:lnTo>
                    <a:pt x="543626" y="2274"/>
                  </a:lnTo>
                  <a:lnTo>
                    <a:pt x="549230" y="2168"/>
                  </a:lnTo>
                  <a:lnTo>
                    <a:pt x="554834" y="2067"/>
                  </a:lnTo>
                  <a:lnTo>
                    <a:pt x="560439" y="1971"/>
                  </a:lnTo>
                  <a:lnTo>
                    <a:pt x="566043" y="1879"/>
                  </a:lnTo>
                  <a:lnTo>
                    <a:pt x="571648" y="1791"/>
                  </a:lnTo>
                  <a:lnTo>
                    <a:pt x="577252" y="1707"/>
                  </a:lnTo>
                  <a:lnTo>
                    <a:pt x="582856" y="1627"/>
                  </a:lnTo>
                  <a:lnTo>
                    <a:pt x="588461" y="1550"/>
                  </a:lnTo>
                  <a:lnTo>
                    <a:pt x="594065" y="1478"/>
                  </a:lnTo>
                  <a:lnTo>
                    <a:pt x="599670" y="1408"/>
                  </a:lnTo>
                  <a:lnTo>
                    <a:pt x="605274" y="1341"/>
                  </a:lnTo>
                  <a:lnTo>
                    <a:pt x="610878" y="1278"/>
                  </a:lnTo>
                  <a:lnTo>
                    <a:pt x="616483" y="1217"/>
                  </a:lnTo>
                  <a:lnTo>
                    <a:pt x="622087" y="1160"/>
                  </a:lnTo>
                  <a:lnTo>
                    <a:pt x="627692" y="1104"/>
                  </a:lnTo>
                  <a:lnTo>
                    <a:pt x="633296" y="1052"/>
                  </a:lnTo>
                  <a:lnTo>
                    <a:pt x="638900" y="1002"/>
                  </a:lnTo>
                  <a:lnTo>
                    <a:pt x="644505" y="954"/>
                  </a:lnTo>
                  <a:lnTo>
                    <a:pt x="650109" y="908"/>
                  </a:lnTo>
                  <a:lnTo>
                    <a:pt x="655713" y="865"/>
                  </a:lnTo>
                  <a:lnTo>
                    <a:pt x="661318" y="823"/>
                  </a:lnTo>
                  <a:lnTo>
                    <a:pt x="666922" y="784"/>
                  </a:lnTo>
                  <a:lnTo>
                    <a:pt x="672527" y="746"/>
                  </a:lnTo>
                  <a:lnTo>
                    <a:pt x="678131" y="710"/>
                  </a:lnTo>
                  <a:lnTo>
                    <a:pt x="683735" y="676"/>
                  </a:lnTo>
                  <a:lnTo>
                    <a:pt x="689340" y="643"/>
                  </a:lnTo>
                  <a:lnTo>
                    <a:pt x="694944" y="612"/>
                  </a:lnTo>
                  <a:lnTo>
                    <a:pt x="700549" y="582"/>
                  </a:lnTo>
                  <a:lnTo>
                    <a:pt x="706153" y="554"/>
                  </a:lnTo>
                  <a:lnTo>
                    <a:pt x="711757" y="527"/>
                  </a:lnTo>
                  <a:lnTo>
                    <a:pt x="717362" y="501"/>
                  </a:lnTo>
                  <a:lnTo>
                    <a:pt x="722966" y="477"/>
                  </a:lnTo>
                  <a:lnTo>
                    <a:pt x="728571" y="454"/>
                  </a:lnTo>
                  <a:lnTo>
                    <a:pt x="734175" y="431"/>
                  </a:lnTo>
                  <a:lnTo>
                    <a:pt x="739779" y="410"/>
                  </a:lnTo>
                  <a:lnTo>
                    <a:pt x="745384" y="390"/>
                  </a:lnTo>
                  <a:lnTo>
                    <a:pt x="750988" y="371"/>
                  </a:lnTo>
                  <a:lnTo>
                    <a:pt x="756593" y="353"/>
                  </a:lnTo>
                  <a:lnTo>
                    <a:pt x="762197" y="335"/>
                  </a:lnTo>
                  <a:lnTo>
                    <a:pt x="767801" y="319"/>
                  </a:lnTo>
                  <a:lnTo>
                    <a:pt x="773406" y="303"/>
                  </a:lnTo>
                  <a:lnTo>
                    <a:pt x="779010" y="288"/>
                  </a:lnTo>
                  <a:lnTo>
                    <a:pt x="784615" y="274"/>
                  </a:lnTo>
                  <a:lnTo>
                    <a:pt x="790219" y="260"/>
                  </a:lnTo>
                  <a:lnTo>
                    <a:pt x="795823" y="247"/>
                  </a:lnTo>
                  <a:lnTo>
                    <a:pt x="801428" y="235"/>
                  </a:lnTo>
                  <a:lnTo>
                    <a:pt x="807032" y="223"/>
                  </a:lnTo>
                  <a:lnTo>
                    <a:pt x="812636" y="212"/>
                  </a:lnTo>
                  <a:lnTo>
                    <a:pt x="818241" y="201"/>
                  </a:lnTo>
                  <a:lnTo>
                    <a:pt x="823845" y="191"/>
                  </a:lnTo>
                  <a:lnTo>
                    <a:pt x="829450" y="181"/>
                  </a:lnTo>
                  <a:lnTo>
                    <a:pt x="835054" y="172"/>
                  </a:lnTo>
                  <a:lnTo>
                    <a:pt x="840658" y="164"/>
                  </a:lnTo>
                  <a:lnTo>
                    <a:pt x="846263" y="155"/>
                  </a:lnTo>
                  <a:lnTo>
                    <a:pt x="851867" y="147"/>
                  </a:lnTo>
                  <a:lnTo>
                    <a:pt x="857472" y="140"/>
                  </a:lnTo>
                  <a:lnTo>
                    <a:pt x="863076" y="133"/>
                  </a:lnTo>
                  <a:lnTo>
                    <a:pt x="868680" y="126"/>
                  </a:lnTo>
                  <a:lnTo>
                    <a:pt x="874285" y="119"/>
                  </a:lnTo>
                  <a:lnTo>
                    <a:pt x="879889" y="113"/>
                  </a:lnTo>
                  <a:lnTo>
                    <a:pt x="885494" y="108"/>
                  </a:lnTo>
                  <a:lnTo>
                    <a:pt x="891098" y="102"/>
                  </a:lnTo>
                  <a:lnTo>
                    <a:pt x="896702" y="97"/>
                  </a:lnTo>
                  <a:lnTo>
                    <a:pt x="902307" y="92"/>
                  </a:lnTo>
                  <a:lnTo>
                    <a:pt x="907911" y="87"/>
                  </a:lnTo>
                  <a:lnTo>
                    <a:pt x="913516" y="82"/>
                  </a:lnTo>
                  <a:lnTo>
                    <a:pt x="919120" y="78"/>
                  </a:lnTo>
                  <a:lnTo>
                    <a:pt x="924724" y="74"/>
                  </a:lnTo>
                  <a:lnTo>
                    <a:pt x="930329" y="70"/>
                  </a:lnTo>
                  <a:lnTo>
                    <a:pt x="935933" y="67"/>
                  </a:lnTo>
                  <a:lnTo>
                    <a:pt x="941538" y="63"/>
                  </a:lnTo>
                  <a:lnTo>
                    <a:pt x="947142" y="60"/>
                  </a:lnTo>
                  <a:lnTo>
                    <a:pt x="952746" y="57"/>
                  </a:lnTo>
                  <a:lnTo>
                    <a:pt x="958351" y="54"/>
                  </a:lnTo>
                  <a:lnTo>
                    <a:pt x="963955" y="51"/>
                  </a:lnTo>
                  <a:lnTo>
                    <a:pt x="969559" y="48"/>
                  </a:lnTo>
                  <a:lnTo>
                    <a:pt x="975164" y="45"/>
                  </a:lnTo>
                  <a:lnTo>
                    <a:pt x="980768" y="43"/>
                  </a:lnTo>
                  <a:lnTo>
                    <a:pt x="986373" y="41"/>
                  </a:lnTo>
                  <a:lnTo>
                    <a:pt x="991977" y="39"/>
                  </a:lnTo>
                  <a:lnTo>
                    <a:pt x="997581" y="36"/>
                  </a:lnTo>
                  <a:lnTo>
                    <a:pt x="1003186" y="34"/>
                  </a:lnTo>
                  <a:lnTo>
                    <a:pt x="1008790" y="33"/>
                  </a:lnTo>
                  <a:lnTo>
                    <a:pt x="1014395" y="31"/>
                  </a:lnTo>
                  <a:lnTo>
                    <a:pt x="1019999" y="29"/>
                  </a:lnTo>
                  <a:lnTo>
                    <a:pt x="1025603" y="28"/>
                  </a:lnTo>
                  <a:lnTo>
                    <a:pt x="1031208" y="26"/>
                  </a:lnTo>
                  <a:lnTo>
                    <a:pt x="1036812" y="25"/>
                  </a:lnTo>
                  <a:lnTo>
                    <a:pt x="1042417" y="23"/>
                  </a:lnTo>
                  <a:lnTo>
                    <a:pt x="1048021" y="22"/>
                  </a:lnTo>
                  <a:lnTo>
                    <a:pt x="1053625" y="21"/>
                  </a:lnTo>
                  <a:lnTo>
                    <a:pt x="1059230" y="20"/>
                  </a:lnTo>
                  <a:lnTo>
                    <a:pt x="1064834" y="18"/>
                  </a:lnTo>
                  <a:lnTo>
                    <a:pt x="1070439" y="17"/>
                  </a:lnTo>
                  <a:lnTo>
                    <a:pt x="1076043" y="16"/>
                  </a:lnTo>
                  <a:lnTo>
                    <a:pt x="1081647" y="16"/>
                  </a:lnTo>
                  <a:lnTo>
                    <a:pt x="1087252" y="15"/>
                  </a:lnTo>
                  <a:lnTo>
                    <a:pt x="1092856" y="14"/>
                  </a:lnTo>
                  <a:lnTo>
                    <a:pt x="1098461" y="13"/>
                  </a:lnTo>
                  <a:lnTo>
                    <a:pt x="1104065" y="12"/>
                  </a:lnTo>
                  <a:lnTo>
                    <a:pt x="1109669" y="12"/>
                  </a:lnTo>
                  <a:lnTo>
                    <a:pt x="1115274" y="11"/>
                  </a:lnTo>
                  <a:lnTo>
                    <a:pt x="1120878" y="10"/>
                  </a:lnTo>
                  <a:lnTo>
                    <a:pt x="1126482" y="10"/>
                  </a:lnTo>
                  <a:lnTo>
                    <a:pt x="1132087" y="9"/>
                  </a:lnTo>
                  <a:lnTo>
                    <a:pt x="1137691" y="9"/>
                  </a:lnTo>
                  <a:lnTo>
                    <a:pt x="1143296" y="8"/>
                  </a:lnTo>
                  <a:lnTo>
                    <a:pt x="1148900" y="8"/>
                  </a:lnTo>
                  <a:lnTo>
                    <a:pt x="1154504" y="7"/>
                  </a:lnTo>
                  <a:lnTo>
                    <a:pt x="1160109" y="7"/>
                  </a:lnTo>
                  <a:lnTo>
                    <a:pt x="1165713" y="6"/>
                  </a:lnTo>
                  <a:lnTo>
                    <a:pt x="1171318" y="6"/>
                  </a:lnTo>
                  <a:lnTo>
                    <a:pt x="1176922" y="5"/>
                  </a:lnTo>
                  <a:lnTo>
                    <a:pt x="1182526" y="5"/>
                  </a:lnTo>
                  <a:lnTo>
                    <a:pt x="1188131" y="5"/>
                  </a:lnTo>
                  <a:lnTo>
                    <a:pt x="1193735" y="5"/>
                  </a:lnTo>
                  <a:lnTo>
                    <a:pt x="1199340" y="4"/>
                  </a:lnTo>
                  <a:lnTo>
                    <a:pt x="1204944" y="4"/>
                  </a:lnTo>
                  <a:lnTo>
                    <a:pt x="1210548" y="4"/>
                  </a:lnTo>
                  <a:lnTo>
                    <a:pt x="1216153" y="3"/>
                  </a:lnTo>
                  <a:lnTo>
                    <a:pt x="1221757" y="3"/>
                  </a:lnTo>
                  <a:lnTo>
                    <a:pt x="1227362" y="3"/>
                  </a:lnTo>
                  <a:lnTo>
                    <a:pt x="1232966" y="3"/>
                  </a:lnTo>
                  <a:lnTo>
                    <a:pt x="1238570" y="3"/>
                  </a:lnTo>
                  <a:lnTo>
                    <a:pt x="1244175" y="2"/>
                  </a:lnTo>
                  <a:lnTo>
                    <a:pt x="1249779" y="2"/>
                  </a:lnTo>
                  <a:lnTo>
                    <a:pt x="1255384" y="2"/>
                  </a:lnTo>
                  <a:lnTo>
                    <a:pt x="1260988" y="2"/>
                  </a:lnTo>
                  <a:lnTo>
                    <a:pt x="1266592" y="2"/>
                  </a:lnTo>
                  <a:lnTo>
                    <a:pt x="1272197" y="2"/>
                  </a:lnTo>
                  <a:lnTo>
                    <a:pt x="1277801" y="2"/>
                  </a:lnTo>
                  <a:lnTo>
                    <a:pt x="1283406" y="1"/>
                  </a:lnTo>
                  <a:lnTo>
                    <a:pt x="1289010" y="1"/>
                  </a:lnTo>
                  <a:lnTo>
                    <a:pt x="1294614" y="1"/>
                  </a:lnTo>
                  <a:lnTo>
                    <a:pt x="1300219" y="1"/>
                  </a:lnTo>
                  <a:lnTo>
                    <a:pt x="1305823" y="1"/>
                  </a:lnTo>
                  <a:lnTo>
                    <a:pt x="1311427" y="1"/>
                  </a:lnTo>
                  <a:lnTo>
                    <a:pt x="1317032" y="1"/>
                  </a:lnTo>
                  <a:lnTo>
                    <a:pt x="1322636" y="1"/>
                  </a:lnTo>
                  <a:lnTo>
                    <a:pt x="1328241" y="1"/>
                  </a:lnTo>
                  <a:lnTo>
                    <a:pt x="1333845" y="1"/>
                  </a:lnTo>
                  <a:lnTo>
                    <a:pt x="1339449" y="1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1"/>
                  </a:lnTo>
                  <a:lnTo>
                    <a:pt x="1630878" y="1"/>
                  </a:lnTo>
                  <a:lnTo>
                    <a:pt x="1625273" y="1"/>
                  </a:lnTo>
                  <a:lnTo>
                    <a:pt x="1619669" y="1"/>
                  </a:lnTo>
                  <a:lnTo>
                    <a:pt x="1614065" y="1"/>
                  </a:lnTo>
                  <a:lnTo>
                    <a:pt x="1608460" y="1"/>
                  </a:lnTo>
                  <a:lnTo>
                    <a:pt x="1602856" y="1"/>
                  </a:lnTo>
                  <a:lnTo>
                    <a:pt x="1597252" y="1"/>
                  </a:lnTo>
                  <a:lnTo>
                    <a:pt x="1591647" y="1"/>
                  </a:lnTo>
                  <a:lnTo>
                    <a:pt x="1586043" y="1"/>
                  </a:lnTo>
                  <a:lnTo>
                    <a:pt x="1580438" y="1"/>
                  </a:lnTo>
                  <a:lnTo>
                    <a:pt x="1574834" y="2"/>
                  </a:lnTo>
                  <a:lnTo>
                    <a:pt x="1569230" y="2"/>
                  </a:lnTo>
                  <a:lnTo>
                    <a:pt x="1563625" y="2"/>
                  </a:lnTo>
                  <a:lnTo>
                    <a:pt x="1558021" y="2"/>
                  </a:lnTo>
                  <a:lnTo>
                    <a:pt x="1552416" y="2"/>
                  </a:lnTo>
                  <a:lnTo>
                    <a:pt x="1546812" y="2"/>
                  </a:lnTo>
                  <a:lnTo>
                    <a:pt x="1541208" y="2"/>
                  </a:lnTo>
                  <a:lnTo>
                    <a:pt x="1535603" y="3"/>
                  </a:lnTo>
                  <a:lnTo>
                    <a:pt x="1529999" y="3"/>
                  </a:lnTo>
                  <a:lnTo>
                    <a:pt x="1524394" y="3"/>
                  </a:lnTo>
                  <a:lnTo>
                    <a:pt x="1518790" y="3"/>
                  </a:lnTo>
                  <a:lnTo>
                    <a:pt x="1513186" y="3"/>
                  </a:lnTo>
                  <a:lnTo>
                    <a:pt x="1507581" y="3"/>
                  </a:lnTo>
                  <a:lnTo>
                    <a:pt x="1501977" y="4"/>
                  </a:lnTo>
                  <a:lnTo>
                    <a:pt x="1496372" y="4"/>
                  </a:lnTo>
                  <a:lnTo>
                    <a:pt x="1490768" y="4"/>
                  </a:lnTo>
                  <a:lnTo>
                    <a:pt x="1485164" y="4"/>
                  </a:lnTo>
                  <a:lnTo>
                    <a:pt x="1479559" y="5"/>
                  </a:lnTo>
                  <a:lnTo>
                    <a:pt x="1473955" y="5"/>
                  </a:lnTo>
                  <a:lnTo>
                    <a:pt x="1468350" y="5"/>
                  </a:lnTo>
                  <a:lnTo>
                    <a:pt x="1462746" y="5"/>
                  </a:lnTo>
                  <a:lnTo>
                    <a:pt x="1457142" y="6"/>
                  </a:lnTo>
                  <a:lnTo>
                    <a:pt x="1451537" y="6"/>
                  </a:lnTo>
                  <a:lnTo>
                    <a:pt x="1445933" y="6"/>
                  </a:lnTo>
                  <a:lnTo>
                    <a:pt x="1440329" y="7"/>
                  </a:lnTo>
                  <a:lnTo>
                    <a:pt x="1434724" y="7"/>
                  </a:lnTo>
                  <a:lnTo>
                    <a:pt x="1429120" y="7"/>
                  </a:lnTo>
                  <a:lnTo>
                    <a:pt x="1423515" y="8"/>
                  </a:lnTo>
                  <a:lnTo>
                    <a:pt x="1417911" y="8"/>
                  </a:lnTo>
                  <a:lnTo>
                    <a:pt x="1412307" y="9"/>
                  </a:lnTo>
                  <a:lnTo>
                    <a:pt x="1406702" y="9"/>
                  </a:lnTo>
                  <a:lnTo>
                    <a:pt x="1401098" y="9"/>
                  </a:lnTo>
                  <a:lnTo>
                    <a:pt x="1395493" y="10"/>
                  </a:lnTo>
                  <a:lnTo>
                    <a:pt x="1389889" y="10"/>
                  </a:lnTo>
                  <a:lnTo>
                    <a:pt x="1384285" y="11"/>
                  </a:lnTo>
                  <a:lnTo>
                    <a:pt x="1378680" y="11"/>
                  </a:lnTo>
                  <a:lnTo>
                    <a:pt x="1373076" y="12"/>
                  </a:lnTo>
                  <a:lnTo>
                    <a:pt x="1367471" y="13"/>
                  </a:lnTo>
                  <a:lnTo>
                    <a:pt x="1361867" y="13"/>
                  </a:lnTo>
                  <a:lnTo>
                    <a:pt x="1356263" y="14"/>
                  </a:lnTo>
                  <a:lnTo>
                    <a:pt x="1350658" y="15"/>
                  </a:lnTo>
                  <a:lnTo>
                    <a:pt x="1345054" y="15"/>
                  </a:lnTo>
                  <a:lnTo>
                    <a:pt x="1339449" y="16"/>
                  </a:lnTo>
                  <a:lnTo>
                    <a:pt x="1333845" y="17"/>
                  </a:lnTo>
                  <a:lnTo>
                    <a:pt x="1328241" y="18"/>
                  </a:lnTo>
                  <a:lnTo>
                    <a:pt x="1322636" y="18"/>
                  </a:lnTo>
                  <a:lnTo>
                    <a:pt x="1317032" y="19"/>
                  </a:lnTo>
                  <a:lnTo>
                    <a:pt x="1311427" y="20"/>
                  </a:lnTo>
                  <a:lnTo>
                    <a:pt x="1305823" y="21"/>
                  </a:lnTo>
                  <a:lnTo>
                    <a:pt x="1300219" y="22"/>
                  </a:lnTo>
                  <a:lnTo>
                    <a:pt x="1294614" y="23"/>
                  </a:lnTo>
                  <a:lnTo>
                    <a:pt x="1289010" y="24"/>
                  </a:lnTo>
                  <a:lnTo>
                    <a:pt x="1283406" y="25"/>
                  </a:lnTo>
                  <a:lnTo>
                    <a:pt x="1277801" y="26"/>
                  </a:lnTo>
                  <a:lnTo>
                    <a:pt x="1272197" y="28"/>
                  </a:lnTo>
                  <a:lnTo>
                    <a:pt x="1266592" y="29"/>
                  </a:lnTo>
                  <a:lnTo>
                    <a:pt x="1260988" y="30"/>
                  </a:lnTo>
                  <a:lnTo>
                    <a:pt x="1255384" y="31"/>
                  </a:lnTo>
                  <a:lnTo>
                    <a:pt x="1249779" y="33"/>
                  </a:lnTo>
                  <a:lnTo>
                    <a:pt x="1244175" y="34"/>
                  </a:lnTo>
                  <a:lnTo>
                    <a:pt x="1238570" y="36"/>
                  </a:lnTo>
                  <a:lnTo>
                    <a:pt x="1232966" y="37"/>
                  </a:lnTo>
                  <a:lnTo>
                    <a:pt x="1227362" y="39"/>
                  </a:lnTo>
                  <a:lnTo>
                    <a:pt x="1221757" y="41"/>
                  </a:lnTo>
                  <a:lnTo>
                    <a:pt x="1216153" y="43"/>
                  </a:lnTo>
                  <a:lnTo>
                    <a:pt x="1210548" y="44"/>
                  </a:lnTo>
                  <a:lnTo>
                    <a:pt x="1204944" y="46"/>
                  </a:lnTo>
                  <a:lnTo>
                    <a:pt x="1199340" y="48"/>
                  </a:lnTo>
                  <a:lnTo>
                    <a:pt x="1193735" y="51"/>
                  </a:lnTo>
                  <a:lnTo>
                    <a:pt x="1188131" y="53"/>
                  </a:lnTo>
                  <a:lnTo>
                    <a:pt x="1182526" y="55"/>
                  </a:lnTo>
                  <a:lnTo>
                    <a:pt x="1176922" y="57"/>
                  </a:lnTo>
                  <a:lnTo>
                    <a:pt x="1171318" y="60"/>
                  </a:lnTo>
                  <a:lnTo>
                    <a:pt x="1165713" y="62"/>
                  </a:lnTo>
                  <a:lnTo>
                    <a:pt x="1160109" y="65"/>
                  </a:lnTo>
                  <a:lnTo>
                    <a:pt x="1154504" y="68"/>
                  </a:lnTo>
                  <a:lnTo>
                    <a:pt x="1148900" y="71"/>
                  </a:lnTo>
                  <a:lnTo>
                    <a:pt x="1143296" y="73"/>
                  </a:lnTo>
                  <a:lnTo>
                    <a:pt x="1137691" y="77"/>
                  </a:lnTo>
                  <a:lnTo>
                    <a:pt x="1132087" y="80"/>
                  </a:lnTo>
                  <a:lnTo>
                    <a:pt x="1126482" y="83"/>
                  </a:lnTo>
                  <a:lnTo>
                    <a:pt x="1120878" y="87"/>
                  </a:lnTo>
                  <a:lnTo>
                    <a:pt x="1115274" y="90"/>
                  </a:lnTo>
                  <a:lnTo>
                    <a:pt x="1109669" y="94"/>
                  </a:lnTo>
                  <a:lnTo>
                    <a:pt x="1104065" y="98"/>
                  </a:lnTo>
                  <a:lnTo>
                    <a:pt x="1098461" y="102"/>
                  </a:lnTo>
                  <a:lnTo>
                    <a:pt x="1092856" y="106"/>
                  </a:lnTo>
                  <a:lnTo>
                    <a:pt x="1087252" y="110"/>
                  </a:lnTo>
                  <a:lnTo>
                    <a:pt x="1081647" y="115"/>
                  </a:lnTo>
                  <a:lnTo>
                    <a:pt x="1076043" y="119"/>
                  </a:lnTo>
                  <a:lnTo>
                    <a:pt x="1070439" y="124"/>
                  </a:lnTo>
                  <a:lnTo>
                    <a:pt x="1064834" y="129"/>
                  </a:lnTo>
                  <a:lnTo>
                    <a:pt x="1059230" y="135"/>
                  </a:lnTo>
                  <a:lnTo>
                    <a:pt x="1053625" y="140"/>
                  </a:lnTo>
                  <a:lnTo>
                    <a:pt x="1048021" y="146"/>
                  </a:lnTo>
                  <a:lnTo>
                    <a:pt x="1042417" y="151"/>
                  </a:lnTo>
                  <a:lnTo>
                    <a:pt x="1036812" y="158"/>
                  </a:lnTo>
                  <a:lnTo>
                    <a:pt x="1031208" y="164"/>
                  </a:lnTo>
                  <a:lnTo>
                    <a:pt x="1025603" y="170"/>
                  </a:lnTo>
                  <a:lnTo>
                    <a:pt x="1019999" y="177"/>
                  </a:lnTo>
                  <a:lnTo>
                    <a:pt x="1014395" y="184"/>
                  </a:lnTo>
                  <a:lnTo>
                    <a:pt x="1008790" y="191"/>
                  </a:lnTo>
                  <a:lnTo>
                    <a:pt x="1003186" y="199"/>
                  </a:lnTo>
                  <a:lnTo>
                    <a:pt x="997581" y="207"/>
                  </a:lnTo>
                  <a:lnTo>
                    <a:pt x="991977" y="215"/>
                  </a:lnTo>
                  <a:lnTo>
                    <a:pt x="986373" y="224"/>
                  </a:lnTo>
                  <a:lnTo>
                    <a:pt x="980768" y="232"/>
                  </a:lnTo>
                  <a:lnTo>
                    <a:pt x="975164" y="241"/>
                  </a:lnTo>
                  <a:lnTo>
                    <a:pt x="969559" y="251"/>
                  </a:lnTo>
                  <a:lnTo>
                    <a:pt x="963955" y="261"/>
                  </a:lnTo>
                  <a:lnTo>
                    <a:pt x="958351" y="271"/>
                  </a:lnTo>
                  <a:lnTo>
                    <a:pt x="952746" y="281"/>
                  </a:lnTo>
                  <a:lnTo>
                    <a:pt x="947142" y="292"/>
                  </a:lnTo>
                  <a:lnTo>
                    <a:pt x="941538" y="304"/>
                  </a:lnTo>
                  <a:lnTo>
                    <a:pt x="935933" y="316"/>
                  </a:lnTo>
                  <a:lnTo>
                    <a:pt x="930329" y="328"/>
                  </a:lnTo>
                  <a:lnTo>
                    <a:pt x="924724" y="341"/>
                  </a:lnTo>
                  <a:lnTo>
                    <a:pt x="919120" y="354"/>
                  </a:lnTo>
                  <a:lnTo>
                    <a:pt x="913516" y="367"/>
                  </a:lnTo>
                  <a:lnTo>
                    <a:pt x="907911" y="382"/>
                  </a:lnTo>
                  <a:lnTo>
                    <a:pt x="902307" y="396"/>
                  </a:lnTo>
                  <a:lnTo>
                    <a:pt x="896702" y="412"/>
                  </a:lnTo>
                  <a:lnTo>
                    <a:pt x="891098" y="428"/>
                  </a:lnTo>
                  <a:lnTo>
                    <a:pt x="885494" y="444"/>
                  </a:lnTo>
                  <a:lnTo>
                    <a:pt x="879889" y="461"/>
                  </a:lnTo>
                  <a:lnTo>
                    <a:pt x="874285" y="479"/>
                  </a:lnTo>
                  <a:lnTo>
                    <a:pt x="868680" y="497"/>
                  </a:lnTo>
                  <a:lnTo>
                    <a:pt x="863076" y="516"/>
                  </a:lnTo>
                  <a:lnTo>
                    <a:pt x="857472" y="536"/>
                  </a:lnTo>
                  <a:lnTo>
                    <a:pt x="851867" y="557"/>
                  </a:lnTo>
                  <a:lnTo>
                    <a:pt x="846263" y="578"/>
                  </a:lnTo>
                  <a:lnTo>
                    <a:pt x="840658" y="600"/>
                  </a:lnTo>
                  <a:lnTo>
                    <a:pt x="835054" y="623"/>
                  </a:lnTo>
                  <a:lnTo>
                    <a:pt x="829450" y="647"/>
                  </a:lnTo>
                  <a:lnTo>
                    <a:pt x="823845" y="672"/>
                  </a:lnTo>
                  <a:lnTo>
                    <a:pt x="818241" y="697"/>
                  </a:lnTo>
                  <a:lnTo>
                    <a:pt x="812636" y="724"/>
                  </a:lnTo>
                  <a:lnTo>
                    <a:pt x="807032" y="752"/>
                  </a:lnTo>
                  <a:lnTo>
                    <a:pt x="801428" y="780"/>
                  </a:lnTo>
                  <a:lnTo>
                    <a:pt x="795823" y="810"/>
                  </a:lnTo>
                  <a:lnTo>
                    <a:pt x="790219" y="841"/>
                  </a:lnTo>
                  <a:lnTo>
                    <a:pt x="784615" y="873"/>
                  </a:lnTo>
                  <a:lnTo>
                    <a:pt x="779010" y="907"/>
                  </a:lnTo>
                  <a:lnTo>
                    <a:pt x="773406" y="941"/>
                  </a:lnTo>
                  <a:lnTo>
                    <a:pt x="767801" y="977"/>
                  </a:lnTo>
                  <a:lnTo>
                    <a:pt x="762197" y="1015"/>
                  </a:lnTo>
                  <a:lnTo>
                    <a:pt x="756593" y="1053"/>
                  </a:lnTo>
                  <a:lnTo>
                    <a:pt x="750988" y="1093"/>
                  </a:lnTo>
                  <a:lnTo>
                    <a:pt x="745384" y="1135"/>
                  </a:lnTo>
                  <a:lnTo>
                    <a:pt x="739779" y="1179"/>
                  </a:lnTo>
                  <a:lnTo>
                    <a:pt x="734175" y="1224"/>
                  </a:lnTo>
                  <a:lnTo>
                    <a:pt x="728571" y="1270"/>
                  </a:lnTo>
                  <a:lnTo>
                    <a:pt x="722966" y="1319"/>
                  </a:lnTo>
                  <a:lnTo>
                    <a:pt x="717362" y="1369"/>
                  </a:lnTo>
                  <a:lnTo>
                    <a:pt x="711757" y="1422"/>
                  </a:lnTo>
                  <a:lnTo>
                    <a:pt x="706153" y="1476"/>
                  </a:lnTo>
                  <a:lnTo>
                    <a:pt x="700549" y="1532"/>
                  </a:lnTo>
                  <a:lnTo>
                    <a:pt x="694944" y="1591"/>
                  </a:lnTo>
                  <a:lnTo>
                    <a:pt x="689340" y="1652"/>
                  </a:lnTo>
                  <a:lnTo>
                    <a:pt x="683735" y="1715"/>
                  </a:lnTo>
                  <a:lnTo>
                    <a:pt x="678131" y="1781"/>
                  </a:lnTo>
                  <a:lnTo>
                    <a:pt x="672527" y="1849"/>
                  </a:lnTo>
                  <a:lnTo>
                    <a:pt x="666922" y="1920"/>
                  </a:lnTo>
                  <a:lnTo>
                    <a:pt x="661318" y="1994"/>
                  </a:lnTo>
                  <a:lnTo>
                    <a:pt x="655713" y="2070"/>
                  </a:lnTo>
                  <a:lnTo>
                    <a:pt x="650109" y="2150"/>
                  </a:lnTo>
                  <a:lnTo>
                    <a:pt x="644505" y="2232"/>
                  </a:lnTo>
                  <a:lnTo>
                    <a:pt x="638900" y="2318"/>
                  </a:lnTo>
                  <a:lnTo>
                    <a:pt x="633296" y="2407"/>
                  </a:lnTo>
                  <a:lnTo>
                    <a:pt x="627692" y="2500"/>
                  </a:lnTo>
                  <a:lnTo>
                    <a:pt x="622087" y="2596"/>
                  </a:lnTo>
                  <a:lnTo>
                    <a:pt x="616483" y="2696"/>
                  </a:lnTo>
                  <a:lnTo>
                    <a:pt x="610878" y="2800"/>
                  </a:lnTo>
                  <a:lnTo>
                    <a:pt x="605274" y="2908"/>
                  </a:lnTo>
                  <a:lnTo>
                    <a:pt x="599670" y="3020"/>
                  </a:lnTo>
                  <a:lnTo>
                    <a:pt x="594065" y="3136"/>
                  </a:lnTo>
                  <a:lnTo>
                    <a:pt x="588461" y="3258"/>
                  </a:lnTo>
                  <a:lnTo>
                    <a:pt x="582856" y="3383"/>
                  </a:lnTo>
                  <a:lnTo>
                    <a:pt x="577252" y="3514"/>
                  </a:lnTo>
                  <a:lnTo>
                    <a:pt x="571648" y="3650"/>
                  </a:lnTo>
                  <a:lnTo>
                    <a:pt x="566043" y="3791"/>
                  </a:lnTo>
                  <a:lnTo>
                    <a:pt x="560439" y="3938"/>
                  </a:lnTo>
                  <a:lnTo>
                    <a:pt x="554834" y="4090"/>
                  </a:lnTo>
                  <a:lnTo>
                    <a:pt x="549230" y="4249"/>
                  </a:lnTo>
                  <a:lnTo>
                    <a:pt x="543626" y="4414"/>
                  </a:lnTo>
                  <a:lnTo>
                    <a:pt x="538021" y="4585"/>
                  </a:lnTo>
                  <a:lnTo>
                    <a:pt x="532417" y="4763"/>
                  </a:lnTo>
                  <a:lnTo>
                    <a:pt x="526812" y="4948"/>
                  </a:lnTo>
                  <a:lnTo>
                    <a:pt x="521208" y="5140"/>
                  </a:lnTo>
                  <a:lnTo>
                    <a:pt x="515604" y="5340"/>
                  </a:lnTo>
                  <a:lnTo>
                    <a:pt x="509999" y="5547"/>
                  </a:lnTo>
                  <a:lnTo>
                    <a:pt x="504395" y="5763"/>
                  </a:lnTo>
                  <a:lnTo>
                    <a:pt x="498790" y="5987"/>
                  </a:lnTo>
                  <a:lnTo>
                    <a:pt x="493186" y="6220"/>
                  </a:lnTo>
                  <a:lnTo>
                    <a:pt x="487582" y="6462"/>
                  </a:lnTo>
                  <a:lnTo>
                    <a:pt x="481977" y="6713"/>
                  </a:lnTo>
                  <a:lnTo>
                    <a:pt x="476373" y="6975"/>
                  </a:lnTo>
                  <a:lnTo>
                    <a:pt x="470769" y="7247"/>
                  </a:lnTo>
                  <a:lnTo>
                    <a:pt x="465164" y="7529"/>
                  </a:lnTo>
                  <a:lnTo>
                    <a:pt x="459560" y="7822"/>
                  </a:lnTo>
                  <a:lnTo>
                    <a:pt x="453955" y="8127"/>
                  </a:lnTo>
                  <a:lnTo>
                    <a:pt x="448351" y="8444"/>
                  </a:lnTo>
                  <a:lnTo>
                    <a:pt x="442747" y="8773"/>
                  </a:lnTo>
                  <a:lnTo>
                    <a:pt x="437142" y="9115"/>
                  </a:lnTo>
                  <a:lnTo>
                    <a:pt x="431538" y="9470"/>
                  </a:lnTo>
                  <a:lnTo>
                    <a:pt x="425933" y="9839"/>
                  </a:lnTo>
                  <a:lnTo>
                    <a:pt x="420329" y="10222"/>
                  </a:lnTo>
                  <a:lnTo>
                    <a:pt x="414725" y="10620"/>
                  </a:lnTo>
                  <a:lnTo>
                    <a:pt x="409120" y="11034"/>
                  </a:lnTo>
                  <a:lnTo>
                    <a:pt x="403516" y="11463"/>
                  </a:lnTo>
                  <a:lnTo>
                    <a:pt x="397911" y="11909"/>
                  </a:lnTo>
                  <a:lnTo>
                    <a:pt x="392307" y="12373"/>
                  </a:lnTo>
                  <a:lnTo>
                    <a:pt x="386703" y="12854"/>
                  </a:lnTo>
                  <a:lnTo>
                    <a:pt x="381098" y="13353"/>
                  </a:lnTo>
                  <a:lnTo>
                    <a:pt x="375494" y="13872"/>
                  </a:lnTo>
                  <a:lnTo>
                    <a:pt x="369889" y="14410"/>
                  </a:lnTo>
                  <a:lnTo>
                    <a:pt x="364285" y="14969"/>
                  </a:lnTo>
                  <a:lnTo>
                    <a:pt x="358681" y="15549"/>
                  </a:lnTo>
                  <a:lnTo>
                    <a:pt x="353076" y="16151"/>
                  </a:lnTo>
                  <a:lnTo>
                    <a:pt x="347472" y="16775"/>
                  </a:lnTo>
                  <a:lnTo>
                    <a:pt x="341867" y="17423"/>
                  </a:lnTo>
                  <a:lnTo>
                    <a:pt x="336263" y="18095"/>
                  </a:lnTo>
                  <a:lnTo>
                    <a:pt x="330659" y="18793"/>
                  </a:lnTo>
                  <a:lnTo>
                    <a:pt x="325054" y="19516"/>
                  </a:lnTo>
                  <a:lnTo>
                    <a:pt x="319450" y="20266"/>
                  </a:lnTo>
                  <a:lnTo>
                    <a:pt x="313846" y="21043"/>
                  </a:lnTo>
                  <a:lnTo>
                    <a:pt x="308241" y="21849"/>
                  </a:lnTo>
                  <a:lnTo>
                    <a:pt x="302637" y="22685"/>
                  </a:lnTo>
                  <a:lnTo>
                    <a:pt x="297032" y="23550"/>
                  </a:lnTo>
                  <a:lnTo>
                    <a:pt x="291428" y="24447"/>
                  </a:lnTo>
                  <a:lnTo>
                    <a:pt x="285824" y="25376"/>
                  </a:lnTo>
                  <a:lnTo>
                    <a:pt x="280219" y="26338"/>
                  </a:lnTo>
                  <a:lnTo>
                    <a:pt x="274615" y="27334"/>
                  </a:lnTo>
                  <a:lnTo>
                    <a:pt x="269010" y="28365"/>
                  </a:lnTo>
                  <a:lnTo>
                    <a:pt x="263406" y="29432"/>
                  </a:lnTo>
                  <a:lnTo>
                    <a:pt x="257802" y="30536"/>
                  </a:lnTo>
                  <a:lnTo>
                    <a:pt x="252197" y="31678"/>
                  </a:lnTo>
                  <a:lnTo>
                    <a:pt x="246593" y="32859"/>
                  </a:lnTo>
                  <a:lnTo>
                    <a:pt x="240988" y="34080"/>
                  </a:lnTo>
                  <a:lnTo>
                    <a:pt x="235384" y="35342"/>
                  </a:lnTo>
                  <a:lnTo>
                    <a:pt x="229780" y="36645"/>
                  </a:lnTo>
                  <a:lnTo>
                    <a:pt x="224175" y="37992"/>
                  </a:lnTo>
                  <a:lnTo>
                    <a:pt x="218571" y="39382"/>
                  </a:lnTo>
                  <a:lnTo>
                    <a:pt x="212966" y="40817"/>
                  </a:lnTo>
                  <a:lnTo>
                    <a:pt x="207362" y="42297"/>
                  </a:lnTo>
                  <a:lnTo>
                    <a:pt x="201758" y="43823"/>
                  </a:lnTo>
                  <a:lnTo>
                    <a:pt x="196153" y="45397"/>
                  </a:lnTo>
                  <a:lnTo>
                    <a:pt x="190549" y="47019"/>
                  </a:lnTo>
                  <a:lnTo>
                    <a:pt x="184944" y="48690"/>
                  </a:lnTo>
                  <a:lnTo>
                    <a:pt x="179340" y="50410"/>
                  </a:lnTo>
                  <a:lnTo>
                    <a:pt x="173736" y="52181"/>
                  </a:lnTo>
                  <a:lnTo>
                    <a:pt x="168131" y="54002"/>
                  </a:lnTo>
                  <a:lnTo>
                    <a:pt x="162527" y="55874"/>
                  </a:lnTo>
                  <a:lnTo>
                    <a:pt x="156923" y="57799"/>
                  </a:lnTo>
                  <a:lnTo>
                    <a:pt x="151318" y="59775"/>
                  </a:lnTo>
                  <a:lnTo>
                    <a:pt x="145714" y="61804"/>
                  </a:lnTo>
                  <a:lnTo>
                    <a:pt x="140109" y="63885"/>
                  </a:lnTo>
                  <a:lnTo>
                    <a:pt x="134505" y="66020"/>
                  </a:lnTo>
                  <a:lnTo>
                    <a:pt x="128901" y="68207"/>
                  </a:lnTo>
                  <a:lnTo>
                    <a:pt x="123296" y="70446"/>
                  </a:lnTo>
                  <a:lnTo>
                    <a:pt x="117692" y="72738"/>
                  </a:lnTo>
                  <a:lnTo>
                    <a:pt x="112087" y="75083"/>
                  </a:lnTo>
                  <a:lnTo>
                    <a:pt x="106483" y="77479"/>
                  </a:lnTo>
                  <a:lnTo>
                    <a:pt x="100879" y="79926"/>
                  </a:lnTo>
                  <a:lnTo>
                    <a:pt x="95274" y="82423"/>
                  </a:lnTo>
                  <a:lnTo>
                    <a:pt x="89670" y="84970"/>
                  </a:lnTo>
                  <a:lnTo>
                    <a:pt x="84065" y="87566"/>
                  </a:lnTo>
                  <a:lnTo>
                    <a:pt x="78461" y="90208"/>
                  </a:lnTo>
                  <a:lnTo>
                    <a:pt x="72857" y="92897"/>
                  </a:lnTo>
                  <a:lnTo>
                    <a:pt x="67252" y="95629"/>
                  </a:lnTo>
                  <a:lnTo>
                    <a:pt x="61648" y="98405"/>
                  </a:lnTo>
                  <a:lnTo>
                    <a:pt x="56043" y="101221"/>
                  </a:lnTo>
                  <a:lnTo>
                    <a:pt x="50439" y="104076"/>
                  </a:lnTo>
                  <a:lnTo>
                    <a:pt x="44835" y="106968"/>
                  </a:lnTo>
                  <a:lnTo>
                    <a:pt x="39230" y="109894"/>
                  </a:lnTo>
                  <a:lnTo>
                    <a:pt x="33626" y="112852"/>
                  </a:lnTo>
                  <a:lnTo>
                    <a:pt x="28021" y="115839"/>
                  </a:lnTo>
                  <a:lnTo>
                    <a:pt x="22417" y="118853"/>
                  </a:lnTo>
                  <a:lnTo>
                    <a:pt x="16813" y="121890"/>
                  </a:lnTo>
                  <a:lnTo>
                    <a:pt x="11208" y="124946"/>
                  </a:lnTo>
                  <a:lnTo>
                    <a:pt x="5604" y="128020"/>
                  </a:lnTo>
                  <a:lnTo>
                    <a:pt x="0" y="131108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596816" y="3019734"/>
              <a:ext cx="1883076" cy="114998"/>
            </a:xfrm>
            <a:custGeom>
              <a:avLst/>
              <a:pathLst>
                <a:path w="1883076" h="114998">
                  <a:moveTo>
                    <a:pt x="0" y="114998"/>
                  </a:moveTo>
                  <a:lnTo>
                    <a:pt x="5604" y="112017"/>
                  </a:lnTo>
                  <a:lnTo>
                    <a:pt x="11208" y="109057"/>
                  </a:lnTo>
                  <a:lnTo>
                    <a:pt x="16813" y="106121"/>
                  </a:lnTo>
                  <a:lnTo>
                    <a:pt x="22417" y="103213"/>
                  </a:lnTo>
                  <a:lnTo>
                    <a:pt x="28021" y="100334"/>
                  </a:lnTo>
                  <a:lnTo>
                    <a:pt x="33626" y="97488"/>
                  </a:lnTo>
                  <a:lnTo>
                    <a:pt x="39230" y="94677"/>
                  </a:lnTo>
                  <a:lnTo>
                    <a:pt x="44835" y="91904"/>
                  </a:lnTo>
                  <a:lnTo>
                    <a:pt x="50439" y="89170"/>
                  </a:lnTo>
                  <a:lnTo>
                    <a:pt x="56043" y="86479"/>
                  </a:lnTo>
                  <a:lnTo>
                    <a:pt x="61648" y="83830"/>
                  </a:lnTo>
                  <a:lnTo>
                    <a:pt x="67252" y="81227"/>
                  </a:lnTo>
                  <a:lnTo>
                    <a:pt x="72857" y="78671"/>
                  </a:lnTo>
                  <a:lnTo>
                    <a:pt x="78461" y="76163"/>
                  </a:lnTo>
                  <a:lnTo>
                    <a:pt x="84065" y="73705"/>
                  </a:lnTo>
                  <a:lnTo>
                    <a:pt x="89670" y="71296"/>
                  </a:lnTo>
                  <a:lnTo>
                    <a:pt x="95274" y="68939"/>
                  </a:lnTo>
                  <a:lnTo>
                    <a:pt x="100879" y="66634"/>
                  </a:lnTo>
                  <a:lnTo>
                    <a:pt x="106483" y="64382"/>
                  </a:lnTo>
                  <a:lnTo>
                    <a:pt x="112087" y="62183"/>
                  </a:lnTo>
                  <a:lnTo>
                    <a:pt x="117692" y="60037"/>
                  </a:lnTo>
                  <a:lnTo>
                    <a:pt x="123296" y="57944"/>
                  </a:lnTo>
                  <a:lnTo>
                    <a:pt x="128901" y="55905"/>
                  </a:lnTo>
                  <a:lnTo>
                    <a:pt x="134505" y="53920"/>
                  </a:lnTo>
                  <a:lnTo>
                    <a:pt x="140109" y="51988"/>
                  </a:lnTo>
                  <a:lnTo>
                    <a:pt x="145714" y="50109"/>
                  </a:lnTo>
                  <a:lnTo>
                    <a:pt x="151318" y="48283"/>
                  </a:lnTo>
                  <a:lnTo>
                    <a:pt x="156923" y="46509"/>
                  </a:lnTo>
                  <a:lnTo>
                    <a:pt x="162527" y="44787"/>
                  </a:lnTo>
                  <a:lnTo>
                    <a:pt x="168131" y="43117"/>
                  </a:lnTo>
                  <a:lnTo>
                    <a:pt x="173736" y="41497"/>
                  </a:lnTo>
                  <a:lnTo>
                    <a:pt x="179340" y="39927"/>
                  </a:lnTo>
                  <a:lnTo>
                    <a:pt x="184944" y="38406"/>
                  </a:lnTo>
                  <a:lnTo>
                    <a:pt x="190549" y="36933"/>
                  </a:lnTo>
                  <a:lnTo>
                    <a:pt x="196153" y="35508"/>
                  </a:lnTo>
                  <a:lnTo>
                    <a:pt x="201758" y="34130"/>
                  </a:lnTo>
                  <a:lnTo>
                    <a:pt x="207362" y="32797"/>
                  </a:lnTo>
                  <a:lnTo>
                    <a:pt x="212966" y="31509"/>
                  </a:lnTo>
                  <a:lnTo>
                    <a:pt x="218571" y="30265"/>
                  </a:lnTo>
                  <a:lnTo>
                    <a:pt x="224175" y="29063"/>
                  </a:lnTo>
                  <a:lnTo>
                    <a:pt x="229780" y="27903"/>
                  </a:lnTo>
                  <a:lnTo>
                    <a:pt x="235384" y="26784"/>
                  </a:lnTo>
                  <a:lnTo>
                    <a:pt x="240988" y="25704"/>
                  </a:lnTo>
                  <a:lnTo>
                    <a:pt x="246593" y="24663"/>
                  </a:lnTo>
                  <a:lnTo>
                    <a:pt x="252197" y="23660"/>
                  </a:lnTo>
                  <a:lnTo>
                    <a:pt x="257802" y="22693"/>
                  </a:lnTo>
                  <a:lnTo>
                    <a:pt x="263406" y="21762"/>
                  </a:lnTo>
                  <a:lnTo>
                    <a:pt x="269010" y="20865"/>
                  </a:lnTo>
                  <a:lnTo>
                    <a:pt x="274615" y="20002"/>
                  </a:lnTo>
                  <a:lnTo>
                    <a:pt x="280219" y="19171"/>
                  </a:lnTo>
                  <a:lnTo>
                    <a:pt x="285824" y="18371"/>
                  </a:lnTo>
                  <a:lnTo>
                    <a:pt x="291428" y="17603"/>
                  </a:lnTo>
                  <a:lnTo>
                    <a:pt x="297032" y="16863"/>
                  </a:lnTo>
                  <a:lnTo>
                    <a:pt x="302637" y="16152"/>
                  </a:lnTo>
                  <a:lnTo>
                    <a:pt x="308241" y="15469"/>
                  </a:lnTo>
                  <a:lnTo>
                    <a:pt x="313846" y="14813"/>
                  </a:lnTo>
                  <a:lnTo>
                    <a:pt x="319450" y="14182"/>
                  </a:lnTo>
                  <a:lnTo>
                    <a:pt x="325054" y="13577"/>
                  </a:lnTo>
                  <a:lnTo>
                    <a:pt x="330659" y="12995"/>
                  </a:lnTo>
                  <a:lnTo>
                    <a:pt x="336263" y="12437"/>
                  </a:lnTo>
                  <a:lnTo>
                    <a:pt x="341867" y="11901"/>
                  </a:lnTo>
                  <a:lnTo>
                    <a:pt x="347472" y="11387"/>
                  </a:lnTo>
                  <a:lnTo>
                    <a:pt x="353076" y="10894"/>
                  </a:lnTo>
                  <a:lnTo>
                    <a:pt x="358681" y="10420"/>
                  </a:lnTo>
                  <a:lnTo>
                    <a:pt x="364285" y="9967"/>
                  </a:lnTo>
                  <a:lnTo>
                    <a:pt x="369889" y="9531"/>
                  </a:lnTo>
                  <a:lnTo>
                    <a:pt x="375494" y="9114"/>
                  </a:lnTo>
                  <a:lnTo>
                    <a:pt x="381098" y="8714"/>
                  </a:lnTo>
                  <a:lnTo>
                    <a:pt x="386703" y="8331"/>
                  </a:lnTo>
                  <a:lnTo>
                    <a:pt x="392307" y="7963"/>
                  </a:lnTo>
                  <a:lnTo>
                    <a:pt x="397911" y="7611"/>
                  </a:lnTo>
                  <a:lnTo>
                    <a:pt x="403516" y="7274"/>
                  </a:lnTo>
                  <a:lnTo>
                    <a:pt x="409120" y="6951"/>
                  </a:lnTo>
                  <a:lnTo>
                    <a:pt x="414725" y="6642"/>
                  </a:lnTo>
                  <a:lnTo>
                    <a:pt x="420329" y="6346"/>
                  </a:lnTo>
                  <a:lnTo>
                    <a:pt x="425933" y="6062"/>
                  </a:lnTo>
                  <a:lnTo>
                    <a:pt x="431538" y="5791"/>
                  </a:lnTo>
                  <a:lnTo>
                    <a:pt x="437142" y="5531"/>
                  </a:lnTo>
                  <a:lnTo>
                    <a:pt x="442747" y="5283"/>
                  </a:lnTo>
                  <a:lnTo>
                    <a:pt x="448351" y="5045"/>
                  </a:lnTo>
                  <a:lnTo>
                    <a:pt x="453955" y="4817"/>
                  </a:lnTo>
                  <a:lnTo>
                    <a:pt x="459560" y="4599"/>
                  </a:lnTo>
                  <a:lnTo>
                    <a:pt x="465164" y="4391"/>
                  </a:lnTo>
                  <a:lnTo>
                    <a:pt x="470769" y="4192"/>
                  </a:lnTo>
                  <a:lnTo>
                    <a:pt x="476373" y="4001"/>
                  </a:lnTo>
                  <a:lnTo>
                    <a:pt x="481977" y="3819"/>
                  </a:lnTo>
                  <a:lnTo>
                    <a:pt x="487582" y="3644"/>
                  </a:lnTo>
                  <a:lnTo>
                    <a:pt x="493186" y="3478"/>
                  </a:lnTo>
                  <a:lnTo>
                    <a:pt x="498790" y="3319"/>
                  </a:lnTo>
                  <a:lnTo>
                    <a:pt x="504395" y="3166"/>
                  </a:lnTo>
                  <a:lnTo>
                    <a:pt x="509999" y="3021"/>
                  </a:lnTo>
                  <a:lnTo>
                    <a:pt x="515604" y="2882"/>
                  </a:lnTo>
                  <a:lnTo>
                    <a:pt x="521208" y="2749"/>
                  </a:lnTo>
                  <a:lnTo>
                    <a:pt x="526812" y="2622"/>
                  </a:lnTo>
                  <a:lnTo>
                    <a:pt x="532417" y="2501"/>
                  </a:lnTo>
                  <a:lnTo>
                    <a:pt x="538021" y="2385"/>
                  </a:lnTo>
                  <a:lnTo>
                    <a:pt x="543626" y="2274"/>
                  </a:lnTo>
                  <a:lnTo>
                    <a:pt x="549230" y="2168"/>
                  </a:lnTo>
                  <a:lnTo>
                    <a:pt x="554834" y="2067"/>
                  </a:lnTo>
                  <a:lnTo>
                    <a:pt x="560439" y="1971"/>
                  </a:lnTo>
                  <a:lnTo>
                    <a:pt x="566043" y="1879"/>
                  </a:lnTo>
                  <a:lnTo>
                    <a:pt x="571648" y="1791"/>
                  </a:lnTo>
                  <a:lnTo>
                    <a:pt x="577252" y="1707"/>
                  </a:lnTo>
                  <a:lnTo>
                    <a:pt x="582856" y="1627"/>
                  </a:lnTo>
                  <a:lnTo>
                    <a:pt x="588461" y="1550"/>
                  </a:lnTo>
                  <a:lnTo>
                    <a:pt x="594065" y="1478"/>
                  </a:lnTo>
                  <a:lnTo>
                    <a:pt x="599670" y="1408"/>
                  </a:lnTo>
                  <a:lnTo>
                    <a:pt x="605274" y="1341"/>
                  </a:lnTo>
                  <a:lnTo>
                    <a:pt x="610878" y="1278"/>
                  </a:lnTo>
                  <a:lnTo>
                    <a:pt x="616483" y="1217"/>
                  </a:lnTo>
                  <a:lnTo>
                    <a:pt x="622087" y="1160"/>
                  </a:lnTo>
                  <a:lnTo>
                    <a:pt x="627692" y="1104"/>
                  </a:lnTo>
                  <a:lnTo>
                    <a:pt x="633296" y="1052"/>
                  </a:lnTo>
                  <a:lnTo>
                    <a:pt x="638900" y="1002"/>
                  </a:lnTo>
                  <a:lnTo>
                    <a:pt x="644505" y="954"/>
                  </a:lnTo>
                  <a:lnTo>
                    <a:pt x="650109" y="908"/>
                  </a:lnTo>
                  <a:lnTo>
                    <a:pt x="655713" y="865"/>
                  </a:lnTo>
                  <a:lnTo>
                    <a:pt x="661318" y="823"/>
                  </a:lnTo>
                  <a:lnTo>
                    <a:pt x="666922" y="784"/>
                  </a:lnTo>
                  <a:lnTo>
                    <a:pt x="672527" y="746"/>
                  </a:lnTo>
                  <a:lnTo>
                    <a:pt x="678131" y="710"/>
                  </a:lnTo>
                  <a:lnTo>
                    <a:pt x="683735" y="676"/>
                  </a:lnTo>
                  <a:lnTo>
                    <a:pt x="689340" y="643"/>
                  </a:lnTo>
                  <a:lnTo>
                    <a:pt x="694944" y="612"/>
                  </a:lnTo>
                  <a:lnTo>
                    <a:pt x="700549" y="582"/>
                  </a:lnTo>
                  <a:lnTo>
                    <a:pt x="706153" y="554"/>
                  </a:lnTo>
                  <a:lnTo>
                    <a:pt x="711757" y="527"/>
                  </a:lnTo>
                  <a:lnTo>
                    <a:pt x="717362" y="501"/>
                  </a:lnTo>
                  <a:lnTo>
                    <a:pt x="722966" y="477"/>
                  </a:lnTo>
                  <a:lnTo>
                    <a:pt x="728571" y="454"/>
                  </a:lnTo>
                  <a:lnTo>
                    <a:pt x="734175" y="431"/>
                  </a:lnTo>
                  <a:lnTo>
                    <a:pt x="739779" y="410"/>
                  </a:lnTo>
                  <a:lnTo>
                    <a:pt x="745384" y="390"/>
                  </a:lnTo>
                  <a:lnTo>
                    <a:pt x="750988" y="371"/>
                  </a:lnTo>
                  <a:lnTo>
                    <a:pt x="756593" y="353"/>
                  </a:lnTo>
                  <a:lnTo>
                    <a:pt x="762197" y="335"/>
                  </a:lnTo>
                  <a:lnTo>
                    <a:pt x="767801" y="319"/>
                  </a:lnTo>
                  <a:lnTo>
                    <a:pt x="773406" y="303"/>
                  </a:lnTo>
                  <a:lnTo>
                    <a:pt x="779010" y="288"/>
                  </a:lnTo>
                  <a:lnTo>
                    <a:pt x="784615" y="274"/>
                  </a:lnTo>
                  <a:lnTo>
                    <a:pt x="790219" y="260"/>
                  </a:lnTo>
                  <a:lnTo>
                    <a:pt x="795823" y="247"/>
                  </a:lnTo>
                  <a:lnTo>
                    <a:pt x="801428" y="235"/>
                  </a:lnTo>
                  <a:lnTo>
                    <a:pt x="807032" y="223"/>
                  </a:lnTo>
                  <a:lnTo>
                    <a:pt x="812636" y="212"/>
                  </a:lnTo>
                  <a:lnTo>
                    <a:pt x="818241" y="201"/>
                  </a:lnTo>
                  <a:lnTo>
                    <a:pt x="823845" y="191"/>
                  </a:lnTo>
                  <a:lnTo>
                    <a:pt x="829450" y="181"/>
                  </a:lnTo>
                  <a:lnTo>
                    <a:pt x="835054" y="172"/>
                  </a:lnTo>
                  <a:lnTo>
                    <a:pt x="840658" y="164"/>
                  </a:lnTo>
                  <a:lnTo>
                    <a:pt x="846263" y="155"/>
                  </a:lnTo>
                  <a:lnTo>
                    <a:pt x="851867" y="147"/>
                  </a:lnTo>
                  <a:lnTo>
                    <a:pt x="857472" y="140"/>
                  </a:lnTo>
                  <a:lnTo>
                    <a:pt x="863076" y="133"/>
                  </a:lnTo>
                  <a:lnTo>
                    <a:pt x="868680" y="126"/>
                  </a:lnTo>
                  <a:lnTo>
                    <a:pt x="874285" y="119"/>
                  </a:lnTo>
                  <a:lnTo>
                    <a:pt x="879889" y="113"/>
                  </a:lnTo>
                  <a:lnTo>
                    <a:pt x="885494" y="108"/>
                  </a:lnTo>
                  <a:lnTo>
                    <a:pt x="891098" y="102"/>
                  </a:lnTo>
                  <a:lnTo>
                    <a:pt x="896702" y="97"/>
                  </a:lnTo>
                  <a:lnTo>
                    <a:pt x="902307" y="92"/>
                  </a:lnTo>
                  <a:lnTo>
                    <a:pt x="907911" y="87"/>
                  </a:lnTo>
                  <a:lnTo>
                    <a:pt x="913516" y="82"/>
                  </a:lnTo>
                  <a:lnTo>
                    <a:pt x="919120" y="78"/>
                  </a:lnTo>
                  <a:lnTo>
                    <a:pt x="924724" y="74"/>
                  </a:lnTo>
                  <a:lnTo>
                    <a:pt x="930329" y="70"/>
                  </a:lnTo>
                  <a:lnTo>
                    <a:pt x="935933" y="67"/>
                  </a:lnTo>
                  <a:lnTo>
                    <a:pt x="941538" y="63"/>
                  </a:lnTo>
                  <a:lnTo>
                    <a:pt x="947142" y="60"/>
                  </a:lnTo>
                  <a:lnTo>
                    <a:pt x="952746" y="57"/>
                  </a:lnTo>
                  <a:lnTo>
                    <a:pt x="958351" y="54"/>
                  </a:lnTo>
                  <a:lnTo>
                    <a:pt x="963955" y="51"/>
                  </a:lnTo>
                  <a:lnTo>
                    <a:pt x="969559" y="48"/>
                  </a:lnTo>
                  <a:lnTo>
                    <a:pt x="975164" y="45"/>
                  </a:lnTo>
                  <a:lnTo>
                    <a:pt x="980768" y="43"/>
                  </a:lnTo>
                  <a:lnTo>
                    <a:pt x="986373" y="41"/>
                  </a:lnTo>
                  <a:lnTo>
                    <a:pt x="991977" y="39"/>
                  </a:lnTo>
                  <a:lnTo>
                    <a:pt x="997581" y="36"/>
                  </a:lnTo>
                  <a:lnTo>
                    <a:pt x="1003186" y="34"/>
                  </a:lnTo>
                  <a:lnTo>
                    <a:pt x="1008790" y="33"/>
                  </a:lnTo>
                  <a:lnTo>
                    <a:pt x="1014395" y="31"/>
                  </a:lnTo>
                  <a:lnTo>
                    <a:pt x="1019999" y="29"/>
                  </a:lnTo>
                  <a:lnTo>
                    <a:pt x="1025603" y="28"/>
                  </a:lnTo>
                  <a:lnTo>
                    <a:pt x="1031208" y="26"/>
                  </a:lnTo>
                  <a:lnTo>
                    <a:pt x="1036812" y="25"/>
                  </a:lnTo>
                  <a:lnTo>
                    <a:pt x="1042417" y="23"/>
                  </a:lnTo>
                  <a:lnTo>
                    <a:pt x="1048021" y="22"/>
                  </a:lnTo>
                  <a:lnTo>
                    <a:pt x="1053625" y="21"/>
                  </a:lnTo>
                  <a:lnTo>
                    <a:pt x="1059230" y="20"/>
                  </a:lnTo>
                  <a:lnTo>
                    <a:pt x="1064834" y="18"/>
                  </a:lnTo>
                  <a:lnTo>
                    <a:pt x="1070439" y="17"/>
                  </a:lnTo>
                  <a:lnTo>
                    <a:pt x="1076043" y="16"/>
                  </a:lnTo>
                  <a:lnTo>
                    <a:pt x="1081647" y="16"/>
                  </a:lnTo>
                  <a:lnTo>
                    <a:pt x="1087252" y="15"/>
                  </a:lnTo>
                  <a:lnTo>
                    <a:pt x="1092856" y="14"/>
                  </a:lnTo>
                  <a:lnTo>
                    <a:pt x="1098461" y="13"/>
                  </a:lnTo>
                  <a:lnTo>
                    <a:pt x="1104065" y="12"/>
                  </a:lnTo>
                  <a:lnTo>
                    <a:pt x="1109669" y="12"/>
                  </a:lnTo>
                  <a:lnTo>
                    <a:pt x="1115274" y="11"/>
                  </a:lnTo>
                  <a:lnTo>
                    <a:pt x="1120878" y="10"/>
                  </a:lnTo>
                  <a:lnTo>
                    <a:pt x="1126482" y="10"/>
                  </a:lnTo>
                  <a:lnTo>
                    <a:pt x="1132087" y="9"/>
                  </a:lnTo>
                  <a:lnTo>
                    <a:pt x="1137691" y="9"/>
                  </a:lnTo>
                  <a:lnTo>
                    <a:pt x="1143296" y="8"/>
                  </a:lnTo>
                  <a:lnTo>
                    <a:pt x="1148900" y="8"/>
                  </a:lnTo>
                  <a:lnTo>
                    <a:pt x="1154504" y="7"/>
                  </a:lnTo>
                  <a:lnTo>
                    <a:pt x="1160109" y="7"/>
                  </a:lnTo>
                  <a:lnTo>
                    <a:pt x="1165713" y="6"/>
                  </a:lnTo>
                  <a:lnTo>
                    <a:pt x="1171318" y="6"/>
                  </a:lnTo>
                  <a:lnTo>
                    <a:pt x="1176922" y="5"/>
                  </a:lnTo>
                  <a:lnTo>
                    <a:pt x="1182526" y="5"/>
                  </a:lnTo>
                  <a:lnTo>
                    <a:pt x="1188131" y="5"/>
                  </a:lnTo>
                  <a:lnTo>
                    <a:pt x="1193735" y="5"/>
                  </a:lnTo>
                  <a:lnTo>
                    <a:pt x="1199340" y="4"/>
                  </a:lnTo>
                  <a:lnTo>
                    <a:pt x="1204944" y="4"/>
                  </a:lnTo>
                  <a:lnTo>
                    <a:pt x="1210548" y="4"/>
                  </a:lnTo>
                  <a:lnTo>
                    <a:pt x="1216153" y="3"/>
                  </a:lnTo>
                  <a:lnTo>
                    <a:pt x="1221757" y="3"/>
                  </a:lnTo>
                  <a:lnTo>
                    <a:pt x="1227362" y="3"/>
                  </a:lnTo>
                  <a:lnTo>
                    <a:pt x="1232966" y="3"/>
                  </a:lnTo>
                  <a:lnTo>
                    <a:pt x="1238570" y="3"/>
                  </a:lnTo>
                  <a:lnTo>
                    <a:pt x="1244175" y="2"/>
                  </a:lnTo>
                  <a:lnTo>
                    <a:pt x="1249779" y="2"/>
                  </a:lnTo>
                  <a:lnTo>
                    <a:pt x="1255384" y="2"/>
                  </a:lnTo>
                  <a:lnTo>
                    <a:pt x="1260988" y="2"/>
                  </a:lnTo>
                  <a:lnTo>
                    <a:pt x="1266592" y="2"/>
                  </a:lnTo>
                  <a:lnTo>
                    <a:pt x="1272197" y="2"/>
                  </a:lnTo>
                  <a:lnTo>
                    <a:pt x="1277801" y="2"/>
                  </a:lnTo>
                  <a:lnTo>
                    <a:pt x="1283406" y="1"/>
                  </a:lnTo>
                  <a:lnTo>
                    <a:pt x="1289010" y="1"/>
                  </a:lnTo>
                  <a:lnTo>
                    <a:pt x="1294614" y="1"/>
                  </a:lnTo>
                  <a:lnTo>
                    <a:pt x="1300219" y="1"/>
                  </a:lnTo>
                  <a:lnTo>
                    <a:pt x="1305823" y="1"/>
                  </a:lnTo>
                  <a:lnTo>
                    <a:pt x="1311427" y="1"/>
                  </a:lnTo>
                  <a:lnTo>
                    <a:pt x="1317032" y="1"/>
                  </a:lnTo>
                  <a:lnTo>
                    <a:pt x="1322636" y="1"/>
                  </a:lnTo>
                  <a:lnTo>
                    <a:pt x="1328241" y="1"/>
                  </a:lnTo>
                  <a:lnTo>
                    <a:pt x="1333845" y="1"/>
                  </a:lnTo>
                  <a:lnTo>
                    <a:pt x="1339449" y="1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596816" y="3019734"/>
              <a:ext cx="1883076" cy="273032"/>
            </a:xfrm>
            <a:custGeom>
              <a:avLst/>
              <a:pathLst>
                <a:path w="1883076" h="273032">
                  <a:moveTo>
                    <a:pt x="0" y="131108"/>
                  </a:moveTo>
                  <a:lnTo>
                    <a:pt x="5604" y="128020"/>
                  </a:lnTo>
                  <a:lnTo>
                    <a:pt x="11208" y="124946"/>
                  </a:lnTo>
                  <a:lnTo>
                    <a:pt x="16813" y="121890"/>
                  </a:lnTo>
                  <a:lnTo>
                    <a:pt x="22417" y="118853"/>
                  </a:lnTo>
                  <a:lnTo>
                    <a:pt x="28021" y="115839"/>
                  </a:lnTo>
                  <a:lnTo>
                    <a:pt x="33626" y="112852"/>
                  </a:lnTo>
                  <a:lnTo>
                    <a:pt x="39230" y="109894"/>
                  </a:lnTo>
                  <a:lnTo>
                    <a:pt x="44835" y="106968"/>
                  </a:lnTo>
                  <a:lnTo>
                    <a:pt x="50439" y="104076"/>
                  </a:lnTo>
                  <a:lnTo>
                    <a:pt x="56043" y="101221"/>
                  </a:lnTo>
                  <a:lnTo>
                    <a:pt x="61648" y="98405"/>
                  </a:lnTo>
                  <a:lnTo>
                    <a:pt x="67252" y="95629"/>
                  </a:lnTo>
                  <a:lnTo>
                    <a:pt x="72857" y="92897"/>
                  </a:lnTo>
                  <a:lnTo>
                    <a:pt x="78461" y="90208"/>
                  </a:lnTo>
                  <a:lnTo>
                    <a:pt x="84065" y="87566"/>
                  </a:lnTo>
                  <a:lnTo>
                    <a:pt x="89670" y="84970"/>
                  </a:lnTo>
                  <a:lnTo>
                    <a:pt x="95274" y="82423"/>
                  </a:lnTo>
                  <a:lnTo>
                    <a:pt x="100879" y="79926"/>
                  </a:lnTo>
                  <a:lnTo>
                    <a:pt x="106483" y="77479"/>
                  </a:lnTo>
                  <a:lnTo>
                    <a:pt x="112087" y="75083"/>
                  </a:lnTo>
                  <a:lnTo>
                    <a:pt x="117692" y="72738"/>
                  </a:lnTo>
                  <a:lnTo>
                    <a:pt x="123296" y="70446"/>
                  </a:lnTo>
                  <a:lnTo>
                    <a:pt x="128901" y="68207"/>
                  </a:lnTo>
                  <a:lnTo>
                    <a:pt x="134505" y="66020"/>
                  </a:lnTo>
                  <a:lnTo>
                    <a:pt x="140109" y="63885"/>
                  </a:lnTo>
                  <a:lnTo>
                    <a:pt x="145714" y="61804"/>
                  </a:lnTo>
                  <a:lnTo>
                    <a:pt x="151318" y="59775"/>
                  </a:lnTo>
                  <a:lnTo>
                    <a:pt x="156923" y="57799"/>
                  </a:lnTo>
                  <a:lnTo>
                    <a:pt x="162527" y="55874"/>
                  </a:lnTo>
                  <a:lnTo>
                    <a:pt x="168131" y="54002"/>
                  </a:lnTo>
                  <a:lnTo>
                    <a:pt x="173736" y="52181"/>
                  </a:lnTo>
                  <a:lnTo>
                    <a:pt x="179340" y="50410"/>
                  </a:lnTo>
                  <a:lnTo>
                    <a:pt x="184944" y="48690"/>
                  </a:lnTo>
                  <a:lnTo>
                    <a:pt x="190549" y="47019"/>
                  </a:lnTo>
                  <a:lnTo>
                    <a:pt x="196153" y="45397"/>
                  </a:lnTo>
                  <a:lnTo>
                    <a:pt x="201758" y="43823"/>
                  </a:lnTo>
                  <a:lnTo>
                    <a:pt x="207362" y="42297"/>
                  </a:lnTo>
                  <a:lnTo>
                    <a:pt x="212966" y="40817"/>
                  </a:lnTo>
                  <a:lnTo>
                    <a:pt x="218571" y="39382"/>
                  </a:lnTo>
                  <a:lnTo>
                    <a:pt x="224175" y="37992"/>
                  </a:lnTo>
                  <a:lnTo>
                    <a:pt x="229780" y="36645"/>
                  </a:lnTo>
                  <a:lnTo>
                    <a:pt x="235384" y="35342"/>
                  </a:lnTo>
                  <a:lnTo>
                    <a:pt x="240988" y="34080"/>
                  </a:lnTo>
                  <a:lnTo>
                    <a:pt x="246593" y="32859"/>
                  </a:lnTo>
                  <a:lnTo>
                    <a:pt x="252197" y="31678"/>
                  </a:lnTo>
                  <a:lnTo>
                    <a:pt x="257802" y="30536"/>
                  </a:lnTo>
                  <a:lnTo>
                    <a:pt x="263406" y="29432"/>
                  </a:lnTo>
                  <a:lnTo>
                    <a:pt x="269010" y="28365"/>
                  </a:lnTo>
                  <a:lnTo>
                    <a:pt x="274615" y="27334"/>
                  </a:lnTo>
                  <a:lnTo>
                    <a:pt x="280219" y="26338"/>
                  </a:lnTo>
                  <a:lnTo>
                    <a:pt x="285824" y="25376"/>
                  </a:lnTo>
                  <a:lnTo>
                    <a:pt x="291428" y="24447"/>
                  </a:lnTo>
                  <a:lnTo>
                    <a:pt x="297032" y="23550"/>
                  </a:lnTo>
                  <a:lnTo>
                    <a:pt x="302637" y="22685"/>
                  </a:lnTo>
                  <a:lnTo>
                    <a:pt x="308241" y="21849"/>
                  </a:lnTo>
                  <a:lnTo>
                    <a:pt x="313846" y="21043"/>
                  </a:lnTo>
                  <a:lnTo>
                    <a:pt x="319450" y="20266"/>
                  </a:lnTo>
                  <a:lnTo>
                    <a:pt x="325054" y="19516"/>
                  </a:lnTo>
                  <a:lnTo>
                    <a:pt x="330659" y="18793"/>
                  </a:lnTo>
                  <a:lnTo>
                    <a:pt x="336263" y="18095"/>
                  </a:lnTo>
                  <a:lnTo>
                    <a:pt x="341867" y="17423"/>
                  </a:lnTo>
                  <a:lnTo>
                    <a:pt x="347472" y="16775"/>
                  </a:lnTo>
                  <a:lnTo>
                    <a:pt x="353076" y="16151"/>
                  </a:lnTo>
                  <a:lnTo>
                    <a:pt x="358681" y="15549"/>
                  </a:lnTo>
                  <a:lnTo>
                    <a:pt x="364285" y="14969"/>
                  </a:lnTo>
                  <a:lnTo>
                    <a:pt x="369889" y="14410"/>
                  </a:lnTo>
                  <a:lnTo>
                    <a:pt x="375494" y="13872"/>
                  </a:lnTo>
                  <a:lnTo>
                    <a:pt x="381098" y="13353"/>
                  </a:lnTo>
                  <a:lnTo>
                    <a:pt x="386703" y="12854"/>
                  </a:lnTo>
                  <a:lnTo>
                    <a:pt x="392307" y="12373"/>
                  </a:lnTo>
                  <a:lnTo>
                    <a:pt x="397911" y="11909"/>
                  </a:lnTo>
                  <a:lnTo>
                    <a:pt x="403516" y="11463"/>
                  </a:lnTo>
                  <a:lnTo>
                    <a:pt x="409120" y="11034"/>
                  </a:lnTo>
                  <a:lnTo>
                    <a:pt x="414725" y="10620"/>
                  </a:lnTo>
                  <a:lnTo>
                    <a:pt x="420329" y="10222"/>
                  </a:lnTo>
                  <a:lnTo>
                    <a:pt x="425933" y="9839"/>
                  </a:lnTo>
                  <a:lnTo>
                    <a:pt x="431538" y="9470"/>
                  </a:lnTo>
                  <a:lnTo>
                    <a:pt x="437142" y="9115"/>
                  </a:lnTo>
                  <a:lnTo>
                    <a:pt x="442747" y="8773"/>
                  </a:lnTo>
                  <a:lnTo>
                    <a:pt x="448351" y="8444"/>
                  </a:lnTo>
                  <a:lnTo>
                    <a:pt x="453955" y="8127"/>
                  </a:lnTo>
                  <a:lnTo>
                    <a:pt x="459560" y="7822"/>
                  </a:lnTo>
                  <a:lnTo>
                    <a:pt x="465164" y="7529"/>
                  </a:lnTo>
                  <a:lnTo>
                    <a:pt x="470769" y="7247"/>
                  </a:lnTo>
                  <a:lnTo>
                    <a:pt x="476373" y="6975"/>
                  </a:lnTo>
                  <a:lnTo>
                    <a:pt x="481977" y="6713"/>
                  </a:lnTo>
                  <a:lnTo>
                    <a:pt x="487582" y="6462"/>
                  </a:lnTo>
                  <a:lnTo>
                    <a:pt x="493186" y="6220"/>
                  </a:lnTo>
                  <a:lnTo>
                    <a:pt x="498790" y="5987"/>
                  </a:lnTo>
                  <a:lnTo>
                    <a:pt x="504395" y="5763"/>
                  </a:lnTo>
                  <a:lnTo>
                    <a:pt x="509999" y="5547"/>
                  </a:lnTo>
                  <a:lnTo>
                    <a:pt x="515604" y="5340"/>
                  </a:lnTo>
                  <a:lnTo>
                    <a:pt x="521208" y="5140"/>
                  </a:lnTo>
                  <a:lnTo>
                    <a:pt x="526812" y="4948"/>
                  </a:lnTo>
                  <a:lnTo>
                    <a:pt x="532417" y="4763"/>
                  </a:lnTo>
                  <a:lnTo>
                    <a:pt x="538021" y="4585"/>
                  </a:lnTo>
                  <a:lnTo>
                    <a:pt x="543626" y="4414"/>
                  </a:lnTo>
                  <a:lnTo>
                    <a:pt x="549230" y="4249"/>
                  </a:lnTo>
                  <a:lnTo>
                    <a:pt x="554834" y="4090"/>
                  </a:lnTo>
                  <a:lnTo>
                    <a:pt x="560439" y="3938"/>
                  </a:lnTo>
                  <a:lnTo>
                    <a:pt x="566043" y="3791"/>
                  </a:lnTo>
                  <a:lnTo>
                    <a:pt x="571648" y="3650"/>
                  </a:lnTo>
                  <a:lnTo>
                    <a:pt x="577252" y="3514"/>
                  </a:lnTo>
                  <a:lnTo>
                    <a:pt x="582856" y="3383"/>
                  </a:lnTo>
                  <a:lnTo>
                    <a:pt x="588461" y="3258"/>
                  </a:lnTo>
                  <a:lnTo>
                    <a:pt x="594065" y="3136"/>
                  </a:lnTo>
                  <a:lnTo>
                    <a:pt x="599670" y="3020"/>
                  </a:lnTo>
                  <a:lnTo>
                    <a:pt x="605274" y="2908"/>
                  </a:lnTo>
                  <a:lnTo>
                    <a:pt x="610878" y="2800"/>
                  </a:lnTo>
                  <a:lnTo>
                    <a:pt x="616483" y="2696"/>
                  </a:lnTo>
                  <a:lnTo>
                    <a:pt x="622087" y="2596"/>
                  </a:lnTo>
                  <a:lnTo>
                    <a:pt x="627692" y="2500"/>
                  </a:lnTo>
                  <a:lnTo>
                    <a:pt x="633296" y="2407"/>
                  </a:lnTo>
                  <a:lnTo>
                    <a:pt x="638900" y="2318"/>
                  </a:lnTo>
                  <a:lnTo>
                    <a:pt x="644505" y="2232"/>
                  </a:lnTo>
                  <a:lnTo>
                    <a:pt x="650109" y="2150"/>
                  </a:lnTo>
                  <a:lnTo>
                    <a:pt x="655713" y="2070"/>
                  </a:lnTo>
                  <a:lnTo>
                    <a:pt x="661318" y="1994"/>
                  </a:lnTo>
                  <a:lnTo>
                    <a:pt x="666922" y="1920"/>
                  </a:lnTo>
                  <a:lnTo>
                    <a:pt x="672527" y="1849"/>
                  </a:lnTo>
                  <a:lnTo>
                    <a:pt x="678131" y="1781"/>
                  </a:lnTo>
                  <a:lnTo>
                    <a:pt x="683735" y="1715"/>
                  </a:lnTo>
                  <a:lnTo>
                    <a:pt x="689340" y="1652"/>
                  </a:lnTo>
                  <a:lnTo>
                    <a:pt x="694944" y="1591"/>
                  </a:lnTo>
                  <a:lnTo>
                    <a:pt x="700549" y="1532"/>
                  </a:lnTo>
                  <a:lnTo>
                    <a:pt x="706153" y="1476"/>
                  </a:lnTo>
                  <a:lnTo>
                    <a:pt x="711757" y="1422"/>
                  </a:lnTo>
                  <a:lnTo>
                    <a:pt x="717362" y="1369"/>
                  </a:lnTo>
                  <a:lnTo>
                    <a:pt x="722966" y="1319"/>
                  </a:lnTo>
                  <a:lnTo>
                    <a:pt x="728571" y="1270"/>
                  </a:lnTo>
                  <a:lnTo>
                    <a:pt x="734175" y="1224"/>
                  </a:lnTo>
                  <a:lnTo>
                    <a:pt x="739779" y="1179"/>
                  </a:lnTo>
                  <a:lnTo>
                    <a:pt x="745384" y="1135"/>
                  </a:lnTo>
                  <a:lnTo>
                    <a:pt x="750988" y="1093"/>
                  </a:lnTo>
                  <a:lnTo>
                    <a:pt x="756593" y="1053"/>
                  </a:lnTo>
                  <a:lnTo>
                    <a:pt x="762197" y="1015"/>
                  </a:lnTo>
                  <a:lnTo>
                    <a:pt x="767801" y="977"/>
                  </a:lnTo>
                  <a:lnTo>
                    <a:pt x="773406" y="941"/>
                  </a:lnTo>
                  <a:lnTo>
                    <a:pt x="779010" y="907"/>
                  </a:lnTo>
                  <a:lnTo>
                    <a:pt x="784615" y="873"/>
                  </a:lnTo>
                  <a:lnTo>
                    <a:pt x="790219" y="841"/>
                  </a:lnTo>
                  <a:lnTo>
                    <a:pt x="795823" y="810"/>
                  </a:lnTo>
                  <a:lnTo>
                    <a:pt x="801428" y="780"/>
                  </a:lnTo>
                  <a:lnTo>
                    <a:pt x="807032" y="752"/>
                  </a:lnTo>
                  <a:lnTo>
                    <a:pt x="812636" y="724"/>
                  </a:lnTo>
                  <a:lnTo>
                    <a:pt x="818241" y="697"/>
                  </a:lnTo>
                  <a:lnTo>
                    <a:pt x="823845" y="672"/>
                  </a:lnTo>
                  <a:lnTo>
                    <a:pt x="829450" y="647"/>
                  </a:lnTo>
                  <a:lnTo>
                    <a:pt x="835054" y="623"/>
                  </a:lnTo>
                  <a:lnTo>
                    <a:pt x="840658" y="600"/>
                  </a:lnTo>
                  <a:lnTo>
                    <a:pt x="846263" y="578"/>
                  </a:lnTo>
                  <a:lnTo>
                    <a:pt x="851867" y="557"/>
                  </a:lnTo>
                  <a:lnTo>
                    <a:pt x="857472" y="536"/>
                  </a:lnTo>
                  <a:lnTo>
                    <a:pt x="863076" y="516"/>
                  </a:lnTo>
                  <a:lnTo>
                    <a:pt x="868680" y="497"/>
                  </a:lnTo>
                  <a:lnTo>
                    <a:pt x="874285" y="479"/>
                  </a:lnTo>
                  <a:lnTo>
                    <a:pt x="879889" y="461"/>
                  </a:lnTo>
                  <a:lnTo>
                    <a:pt x="885494" y="444"/>
                  </a:lnTo>
                  <a:lnTo>
                    <a:pt x="891098" y="428"/>
                  </a:lnTo>
                  <a:lnTo>
                    <a:pt x="896702" y="412"/>
                  </a:lnTo>
                  <a:lnTo>
                    <a:pt x="902307" y="396"/>
                  </a:lnTo>
                  <a:lnTo>
                    <a:pt x="907911" y="382"/>
                  </a:lnTo>
                  <a:lnTo>
                    <a:pt x="913516" y="367"/>
                  </a:lnTo>
                  <a:lnTo>
                    <a:pt x="919120" y="354"/>
                  </a:lnTo>
                  <a:lnTo>
                    <a:pt x="924724" y="341"/>
                  </a:lnTo>
                  <a:lnTo>
                    <a:pt x="930329" y="328"/>
                  </a:lnTo>
                  <a:lnTo>
                    <a:pt x="935933" y="316"/>
                  </a:lnTo>
                  <a:lnTo>
                    <a:pt x="941538" y="304"/>
                  </a:lnTo>
                  <a:lnTo>
                    <a:pt x="947142" y="292"/>
                  </a:lnTo>
                  <a:lnTo>
                    <a:pt x="952746" y="281"/>
                  </a:lnTo>
                  <a:lnTo>
                    <a:pt x="958351" y="271"/>
                  </a:lnTo>
                  <a:lnTo>
                    <a:pt x="963955" y="261"/>
                  </a:lnTo>
                  <a:lnTo>
                    <a:pt x="969559" y="251"/>
                  </a:lnTo>
                  <a:lnTo>
                    <a:pt x="975164" y="241"/>
                  </a:lnTo>
                  <a:lnTo>
                    <a:pt x="980768" y="232"/>
                  </a:lnTo>
                  <a:lnTo>
                    <a:pt x="986373" y="224"/>
                  </a:lnTo>
                  <a:lnTo>
                    <a:pt x="991977" y="215"/>
                  </a:lnTo>
                  <a:lnTo>
                    <a:pt x="997581" y="207"/>
                  </a:lnTo>
                  <a:lnTo>
                    <a:pt x="1003186" y="199"/>
                  </a:lnTo>
                  <a:lnTo>
                    <a:pt x="1008790" y="191"/>
                  </a:lnTo>
                  <a:lnTo>
                    <a:pt x="1014395" y="184"/>
                  </a:lnTo>
                  <a:lnTo>
                    <a:pt x="1019999" y="177"/>
                  </a:lnTo>
                  <a:lnTo>
                    <a:pt x="1025603" y="170"/>
                  </a:lnTo>
                  <a:lnTo>
                    <a:pt x="1031208" y="164"/>
                  </a:lnTo>
                  <a:lnTo>
                    <a:pt x="1036812" y="157"/>
                  </a:lnTo>
                  <a:lnTo>
                    <a:pt x="1042417" y="151"/>
                  </a:lnTo>
                  <a:lnTo>
                    <a:pt x="1048021" y="146"/>
                  </a:lnTo>
                  <a:lnTo>
                    <a:pt x="1053625" y="140"/>
                  </a:lnTo>
                  <a:lnTo>
                    <a:pt x="1059230" y="135"/>
                  </a:lnTo>
                  <a:lnTo>
                    <a:pt x="1064834" y="129"/>
                  </a:lnTo>
                  <a:lnTo>
                    <a:pt x="1070439" y="124"/>
                  </a:lnTo>
                  <a:lnTo>
                    <a:pt x="1076043" y="119"/>
                  </a:lnTo>
                  <a:lnTo>
                    <a:pt x="1081647" y="115"/>
                  </a:lnTo>
                  <a:lnTo>
                    <a:pt x="1087252" y="110"/>
                  </a:lnTo>
                  <a:lnTo>
                    <a:pt x="1092856" y="106"/>
                  </a:lnTo>
                  <a:lnTo>
                    <a:pt x="1098461" y="102"/>
                  </a:lnTo>
                  <a:lnTo>
                    <a:pt x="1104065" y="98"/>
                  </a:lnTo>
                  <a:lnTo>
                    <a:pt x="1109669" y="94"/>
                  </a:lnTo>
                  <a:lnTo>
                    <a:pt x="1115274" y="90"/>
                  </a:lnTo>
                  <a:lnTo>
                    <a:pt x="1120878" y="87"/>
                  </a:lnTo>
                  <a:lnTo>
                    <a:pt x="1126482" y="83"/>
                  </a:lnTo>
                  <a:lnTo>
                    <a:pt x="1132087" y="80"/>
                  </a:lnTo>
                  <a:lnTo>
                    <a:pt x="1137691" y="77"/>
                  </a:lnTo>
                  <a:lnTo>
                    <a:pt x="1143296" y="73"/>
                  </a:lnTo>
                  <a:lnTo>
                    <a:pt x="1148900" y="71"/>
                  </a:lnTo>
                  <a:lnTo>
                    <a:pt x="1154504" y="68"/>
                  </a:lnTo>
                  <a:lnTo>
                    <a:pt x="1160109" y="65"/>
                  </a:lnTo>
                  <a:lnTo>
                    <a:pt x="1165713" y="62"/>
                  </a:lnTo>
                  <a:lnTo>
                    <a:pt x="1171318" y="60"/>
                  </a:lnTo>
                  <a:lnTo>
                    <a:pt x="1176922" y="57"/>
                  </a:lnTo>
                  <a:lnTo>
                    <a:pt x="1182526" y="55"/>
                  </a:lnTo>
                  <a:lnTo>
                    <a:pt x="1188131" y="53"/>
                  </a:lnTo>
                  <a:lnTo>
                    <a:pt x="1193735" y="50"/>
                  </a:lnTo>
                  <a:lnTo>
                    <a:pt x="1199340" y="48"/>
                  </a:lnTo>
                  <a:lnTo>
                    <a:pt x="1204944" y="46"/>
                  </a:lnTo>
                  <a:lnTo>
                    <a:pt x="1210548" y="44"/>
                  </a:lnTo>
                  <a:lnTo>
                    <a:pt x="1216153" y="43"/>
                  </a:lnTo>
                  <a:lnTo>
                    <a:pt x="1221757" y="41"/>
                  </a:lnTo>
                  <a:lnTo>
                    <a:pt x="1227362" y="39"/>
                  </a:lnTo>
                  <a:lnTo>
                    <a:pt x="1232966" y="37"/>
                  </a:lnTo>
                  <a:lnTo>
                    <a:pt x="1238570" y="36"/>
                  </a:lnTo>
                  <a:lnTo>
                    <a:pt x="1244175" y="34"/>
                  </a:lnTo>
                  <a:lnTo>
                    <a:pt x="1249779" y="33"/>
                  </a:lnTo>
                  <a:lnTo>
                    <a:pt x="1255384" y="31"/>
                  </a:lnTo>
                  <a:lnTo>
                    <a:pt x="1260988" y="30"/>
                  </a:lnTo>
                  <a:lnTo>
                    <a:pt x="1266592" y="29"/>
                  </a:lnTo>
                  <a:lnTo>
                    <a:pt x="1272197" y="28"/>
                  </a:lnTo>
                  <a:lnTo>
                    <a:pt x="1277801" y="26"/>
                  </a:lnTo>
                  <a:lnTo>
                    <a:pt x="1283406" y="25"/>
                  </a:lnTo>
                  <a:lnTo>
                    <a:pt x="1289010" y="24"/>
                  </a:lnTo>
                  <a:lnTo>
                    <a:pt x="1294614" y="23"/>
                  </a:lnTo>
                  <a:lnTo>
                    <a:pt x="1300219" y="22"/>
                  </a:lnTo>
                  <a:lnTo>
                    <a:pt x="1305823" y="21"/>
                  </a:lnTo>
                  <a:lnTo>
                    <a:pt x="1311427" y="20"/>
                  </a:lnTo>
                  <a:lnTo>
                    <a:pt x="1317032" y="19"/>
                  </a:lnTo>
                  <a:lnTo>
                    <a:pt x="1322636" y="18"/>
                  </a:lnTo>
                  <a:lnTo>
                    <a:pt x="1328241" y="18"/>
                  </a:lnTo>
                  <a:lnTo>
                    <a:pt x="1333845" y="17"/>
                  </a:lnTo>
                  <a:lnTo>
                    <a:pt x="1339449" y="16"/>
                  </a:lnTo>
                  <a:lnTo>
                    <a:pt x="1345054" y="15"/>
                  </a:lnTo>
                  <a:lnTo>
                    <a:pt x="1350658" y="15"/>
                  </a:lnTo>
                  <a:lnTo>
                    <a:pt x="1356263" y="14"/>
                  </a:lnTo>
                  <a:lnTo>
                    <a:pt x="1361867" y="13"/>
                  </a:lnTo>
                  <a:lnTo>
                    <a:pt x="1367471" y="13"/>
                  </a:lnTo>
                  <a:lnTo>
                    <a:pt x="1373076" y="12"/>
                  </a:lnTo>
                  <a:lnTo>
                    <a:pt x="1378680" y="11"/>
                  </a:lnTo>
                  <a:lnTo>
                    <a:pt x="1384285" y="11"/>
                  </a:lnTo>
                  <a:lnTo>
                    <a:pt x="1389889" y="10"/>
                  </a:lnTo>
                  <a:lnTo>
                    <a:pt x="1395493" y="10"/>
                  </a:lnTo>
                  <a:lnTo>
                    <a:pt x="1401098" y="9"/>
                  </a:lnTo>
                  <a:lnTo>
                    <a:pt x="1406702" y="9"/>
                  </a:lnTo>
                  <a:lnTo>
                    <a:pt x="1412307" y="9"/>
                  </a:lnTo>
                  <a:lnTo>
                    <a:pt x="1417911" y="8"/>
                  </a:lnTo>
                  <a:lnTo>
                    <a:pt x="1423515" y="8"/>
                  </a:lnTo>
                  <a:lnTo>
                    <a:pt x="1429120" y="7"/>
                  </a:lnTo>
                  <a:lnTo>
                    <a:pt x="1434724" y="7"/>
                  </a:lnTo>
                  <a:lnTo>
                    <a:pt x="1440329" y="7"/>
                  </a:lnTo>
                  <a:lnTo>
                    <a:pt x="1445933" y="6"/>
                  </a:lnTo>
                  <a:lnTo>
                    <a:pt x="1451537" y="6"/>
                  </a:lnTo>
                  <a:lnTo>
                    <a:pt x="1457142" y="6"/>
                  </a:lnTo>
                  <a:lnTo>
                    <a:pt x="1462746" y="5"/>
                  </a:lnTo>
                  <a:lnTo>
                    <a:pt x="1468350" y="5"/>
                  </a:lnTo>
                  <a:lnTo>
                    <a:pt x="1473955" y="5"/>
                  </a:lnTo>
                  <a:lnTo>
                    <a:pt x="1479559" y="5"/>
                  </a:lnTo>
                  <a:lnTo>
                    <a:pt x="1485164" y="4"/>
                  </a:lnTo>
                  <a:lnTo>
                    <a:pt x="1490768" y="4"/>
                  </a:lnTo>
                  <a:lnTo>
                    <a:pt x="1496372" y="4"/>
                  </a:lnTo>
                  <a:lnTo>
                    <a:pt x="1501977" y="4"/>
                  </a:lnTo>
                  <a:lnTo>
                    <a:pt x="1507581" y="3"/>
                  </a:lnTo>
                  <a:lnTo>
                    <a:pt x="1513186" y="3"/>
                  </a:lnTo>
                  <a:lnTo>
                    <a:pt x="1518790" y="3"/>
                  </a:lnTo>
                  <a:lnTo>
                    <a:pt x="1524394" y="3"/>
                  </a:lnTo>
                  <a:lnTo>
                    <a:pt x="1529999" y="3"/>
                  </a:lnTo>
                  <a:lnTo>
                    <a:pt x="1535603" y="3"/>
                  </a:lnTo>
                  <a:lnTo>
                    <a:pt x="1541208" y="2"/>
                  </a:lnTo>
                  <a:lnTo>
                    <a:pt x="1546812" y="2"/>
                  </a:lnTo>
                  <a:lnTo>
                    <a:pt x="1552416" y="2"/>
                  </a:lnTo>
                  <a:lnTo>
                    <a:pt x="1558021" y="2"/>
                  </a:lnTo>
                  <a:lnTo>
                    <a:pt x="1563625" y="2"/>
                  </a:lnTo>
                  <a:lnTo>
                    <a:pt x="1569230" y="2"/>
                  </a:lnTo>
                  <a:lnTo>
                    <a:pt x="1574834" y="2"/>
                  </a:lnTo>
                  <a:lnTo>
                    <a:pt x="1580438" y="1"/>
                  </a:lnTo>
                  <a:lnTo>
                    <a:pt x="1586043" y="1"/>
                  </a:lnTo>
                  <a:lnTo>
                    <a:pt x="1591647" y="1"/>
                  </a:lnTo>
                  <a:lnTo>
                    <a:pt x="1597252" y="1"/>
                  </a:lnTo>
                  <a:lnTo>
                    <a:pt x="1602856" y="1"/>
                  </a:lnTo>
                  <a:lnTo>
                    <a:pt x="1608460" y="1"/>
                  </a:lnTo>
                  <a:lnTo>
                    <a:pt x="1614065" y="1"/>
                  </a:lnTo>
                  <a:lnTo>
                    <a:pt x="1619669" y="1"/>
                  </a:lnTo>
                  <a:lnTo>
                    <a:pt x="1625273" y="1"/>
                  </a:lnTo>
                  <a:lnTo>
                    <a:pt x="1630878" y="1"/>
                  </a:lnTo>
                  <a:lnTo>
                    <a:pt x="1636482" y="1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1"/>
                  </a:lnTo>
                  <a:lnTo>
                    <a:pt x="1630878" y="1"/>
                  </a:lnTo>
                  <a:lnTo>
                    <a:pt x="1625273" y="1"/>
                  </a:lnTo>
                  <a:lnTo>
                    <a:pt x="1619669" y="1"/>
                  </a:lnTo>
                  <a:lnTo>
                    <a:pt x="1614065" y="1"/>
                  </a:lnTo>
                  <a:lnTo>
                    <a:pt x="1608460" y="1"/>
                  </a:lnTo>
                  <a:lnTo>
                    <a:pt x="1602856" y="1"/>
                  </a:lnTo>
                  <a:lnTo>
                    <a:pt x="1597252" y="1"/>
                  </a:lnTo>
                  <a:lnTo>
                    <a:pt x="1591647" y="1"/>
                  </a:lnTo>
                  <a:lnTo>
                    <a:pt x="1586043" y="1"/>
                  </a:lnTo>
                  <a:lnTo>
                    <a:pt x="1580438" y="1"/>
                  </a:lnTo>
                  <a:lnTo>
                    <a:pt x="1574834" y="2"/>
                  </a:lnTo>
                  <a:lnTo>
                    <a:pt x="1569230" y="2"/>
                  </a:lnTo>
                  <a:lnTo>
                    <a:pt x="1563625" y="2"/>
                  </a:lnTo>
                  <a:lnTo>
                    <a:pt x="1558021" y="2"/>
                  </a:lnTo>
                  <a:lnTo>
                    <a:pt x="1552416" y="2"/>
                  </a:lnTo>
                  <a:lnTo>
                    <a:pt x="1546812" y="2"/>
                  </a:lnTo>
                  <a:lnTo>
                    <a:pt x="1541208" y="2"/>
                  </a:lnTo>
                  <a:lnTo>
                    <a:pt x="1535603" y="3"/>
                  </a:lnTo>
                  <a:lnTo>
                    <a:pt x="1529999" y="3"/>
                  </a:lnTo>
                  <a:lnTo>
                    <a:pt x="1524394" y="3"/>
                  </a:lnTo>
                  <a:lnTo>
                    <a:pt x="1518790" y="3"/>
                  </a:lnTo>
                  <a:lnTo>
                    <a:pt x="1513186" y="3"/>
                  </a:lnTo>
                  <a:lnTo>
                    <a:pt x="1507581" y="3"/>
                  </a:lnTo>
                  <a:lnTo>
                    <a:pt x="1501977" y="4"/>
                  </a:lnTo>
                  <a:lnTo>
                    <a:pt x="1496372" y="4"/>
                  </a:lnTo>
                  <a:lnTo>
                    <a:pt x="1490768" y="4"/>
                  </a:lnTo>
                  <a:lnTo>
                    <a:pt x="1485164" y="4"/>
                  </a:lnTo>
                  <a:lnTo>
                    <a:pt x="1479559" y="5"/>
                  </a:lnTo>
                  <a:lnTo>
                    <a:pt x="1473955" y="5"/>
                  </a:lnTo>
                  <a:lnTo>
                    <a:pt x="1468350" y="5"/>
                  </a:lnTo>
                  <a:lnTo>
                    <a:pt x="1462746" y="5"/>
                  </a:lnTo>
                  <a:lnTo>
                    <a:pt x="1457142" y="6"/>
                  </a:lnTo>
                  <a:lnTo>
                    <a:pt x="1451537" y="6"/>
                  </a:lnTo>
                  <a:lnTo>
                    <a:pt x="1445933" y="6"/>
                  </a:lnTo>
                  <a:lnTo>
                    <a:pt x="1440329" y="7"/>
                  </a:lnTo>
                  <a:lnTo>
                    <a:pt x="1434724" y="7"/>
                  </a:lnTo>
                  <a:lnTo>
                    <a:pt x="1429120" y="7"/>
                  </a:lnTo>
                  <a:lnTo>
                    <a:pt x="1423515" y="8"/>
                  </a:lnTo>
                  <a:lnTo>
                    <a:pt x="1417911" y="8"/>
                  </a:lnTo>
                  <a:lnTo>
                    <a:pt x="1412307" y="9"/>
                  </a:lnTo>
                  <a:lnTo>
                    <a:pt x="1406702" y="9"/>
                  </a:lnTo>
                  <a:lnTo>
                    <a:pt x="1401098" y="9"/>
                  </a:lnTo>
                  <a:lnTo>
                    <a:pt x="1395493" y="10"/>
                  </a:lnTo>
                  <a:lnTo>
                    <a:pt x="1389889" y="10"/>
                  </a:lnTo>
                  <a:lnTo>
                    <a:pt x="1384285" y="11"/>
                  </a:lnTo>
                  <a:lnTo>
                    <a:pt x="1378680" y="12"/>
                  </a:lnTo>
                  <a:lnTo>
                    <a:pt x="1373076" y="12"/>
                  </a:lnTo>
                  <a:lnTo>
                    <a:pt x="1367471" y="13"/>
                  </a:lnTo>
                  <a:lnTo>
                    <a:pt x="1361867" y="13"/>
                  </a:lnTo>
                  <a:lnTo>
                    <a:pt x="1356263" y="14"/>
                  </a:lnTo>
                  <a:lnTo>
                    <a:pt x="1350658" y="15"/>
                  </a:lnTo>
                  <a:lnTo>
                    <a:pt x="1345054" y="15"/>
                  </a:lnTo>
                  <a:lnTo>
                    <a:pt x="1339449" y="16"/>
                  </a:lnTo>
                  <a:lnTo>
                    <a:pt x="1333845" y="17"/>
                  </a:lnTo>
                  <a:lnTo>
                    <a:pt x="1328241" y="18"/>
                  </a:lnTo>
                  <a:lnTo>
                    <a:pt x="1322636" y="19"/>
                  </a:lnTo>
                  <a:lnTo>
                    <a:pt x="1317032" y="19"/>
                  </a:lnTo>
                  <a:lnTo>
                    <a:pt x="1311427" y="20"/>
                  </a:lnTo>
                  <a:lnTo>
                    <a:pt x="1305823" y="21"/>
                  </a:lnTo>
                  <a:lnTo>
                    <a:pt x="1300219" y="22"/>
                  </a:lnTo>
                  <a:lnTo>
                    <a:pt x="1294614" y="23"/>
                  </a:lnTo>
                  <a:lnTo>
                    <a:pt x="1289010" y="24"/>
                  </a:lnTo>
                  <a:lnTo>
                    <a:pt x="1283406" y="26"/>
                  </a:lnTo>
                  <a:lnTo>
                    <a:pt x="1277801" y="27"/>
                  </a:lnTo>
                  <a:lnTo>
                    <a:pt x="1272197" y="28"/>
                  </a:lnTo>
                  <a:lnTo>
                    <a:pt x="1266592" y="29"/>
                  </a:lnTo>
                  <a:lnTo>
                    <a:pt x="1260988" y="31"/>
                  </a:lnTo>
                  <a:lnTo>
                    <a:pt x="1255384" y="32"/>
                  </a:lnTo>
                  <a:lnTo>
                    <a:pt x="1249779" y="33"/>
                  </a:lnTo>
                  <a:lnTo>
                    <a:pt x="1244175" y="35"/>
                  </a:lnTo>
                  <a:lnTo>
                    <a:pt x="1238570" y="36"/>
                  </a:lnTo>
                  <a:lnTo>
                    <a:pt x="1232966" y="38"/>
                  </a:lnTo>
                  <a:lnTo>
                    <a:pt x="1227362" y="40"/>
                  </a:lnTo>
                  <a:lnTo>
                    <a:pt x="1221757" y="41"/>
                  </a:lnTo>
                  <a:lnTo>
                    <a:pt x="1216153" y="43"/>
                  </a:lnTo>
                  <a:lnTo>
                    <a:pt x="1210548" y="45"/>
                  </a:lnTo>
                  <a:lnTo>
                    <a:pt x="1204944" y="47"/>
                  </a:lnTo>
                  <a:lnTo>
                    <a:pt x="1199340" y="49"/>
                  </a:lnTo>
                  <a:lnTo>
                    <a:pt x="1193735" y="51"/>
                  </a:lnTo>
                  <a:lnTo>
                    <a:pt x="1188131" y="54"/>
                  </a:lnTo>
                  <a:lnTo>
                    <a:pt x="1182526" y="56"/>
                  </a:lnTo>
                  <a:lnTo>
                    <a:pt x="1176922" y="58"/>
                  </a:lnTo>
                  <a:lnTo>
                    <a:pt x="1171318" y="61"/>
                  </a:lnTo>
                  <a:lnTo>
                    <a:pt x="1165713" y="64"/>
                  </a:lnTo>
                  <a:lnTo>
                    <a:pt x="1160109" y="66"/>
                  </a:lnTo>
                  <a:lnTo>
                    <a:pt x="1154504" y="69"/>
                  </a:lnTo>
                  <a:lnTo>
                    <a:pt x="1148900" y="72"/>
                  </a:lnTo>
                  <a:lnTo>
                    <a:pt x="1143296" y="75"/>
                  </a:lnTo>
                  <a:lnTo>
                    <a:pt x="1137691" y="78"/>
                  </a:lnTo>
                  <a:lnTo>
                    <a:pt x="1132087" y="82"/>
                  </a:lnTo>
                  <a:lnTo>
                    <a:pt x="1126482" y="85"/>
                  </a:lnTo>
                  <a:lnTo>
                    <a:pt x="1120878" y="89"/>
                  </a:lnTo>
                  <a:lnTo>
                    <a:pt x="1115274" y="93"/>
                  </a:lnTo>
                  <a:lnTo>
                    <a:pt x="1109669" y="97"/>
                  </a:lnTo>
                  <a:lnTo>
                    <a:pt x="1104065" y="101"/>
                  </a:lnTo>
                  <a:lnTo>
                    <a:pt x="1098461" y="105"/>
                  </a:lnTo>
                  <a:lnTo>
                    <a:pt x="1092856" y="109"/>
                  </a:lnTo>
                  <a:lnTo>
                    <a:pt x="1087252" y="114"/>
                  </a:lnTo>
                  <a:lnTo>
                    <a:pt x="1081647" y="118"/>
                  </a:lnTo>
                  <a:lnTo>
                    <a:pt x="1076043" y="123"/>
                  </a:lnTo>
                  <a:lnTo>
                    <a:pt x="1070439" y="128"/>
                  </a:lnTo>
                  <a:lnTo>
                    <a:pt x="1064834" y="134"/>
                  </a:lnTo>
                  <a:lnTo>
                    <a:pt x="1059230" y="139"/>
                  </a:lnTo>
                  <a:lnTo>
                    <a:pt x="1053625" y="145"/>
                  </a:lnTo>
                  <a:lnTo>
                    <a:pt x="1048021" y="151"/>
                  </a:lnTo>
                  <a:lnTo>
                    <a:pt x="1042417" y="157"/>
                  </a:lnTo>
                  <a:lnTo>
                    <a:pt x="1036812" y="164"/>
                  </a:lnTo>
                  <a:lnTo>
                    <a:pt x="1031208" y="170"/>
                  </a:lnTo>
                  <a:lnTo>
                    <a:pt x="1025603" y="177"/>
                  </a:lnTo>
                  <a:lnTo>
                    <a:pt x="1019999" y="185"/>
                  </a:lnTo>
                  <a:lnTo>
                    <a:pt x="1014395" y="192"/>
                  </a:lnTo>
                  <a:lnTo>
                    <a:pt x="1008790" y="200"/>
                  </a:lnTo>
                  <a:lnTo>
                    <a:pt x="1003186" y="208"/>
                  </a:lnTo>
                  <a:lnTo>
                    <a:pt x="997581" y="217"/>
                  </a:lnTo>
                  <a:lnTo>
                    <a:pt x="991977" y="225"/>
                  </a:lnTo>
                  <a:lnTo>
                    <a:pt x="986373" y="235"/>
                  </a:lnTo>
                  <a:lnTo>
                    <a:pt x="980768" y="244"/>
                  </a:lnTo>
                  <a:lnTo>
                    <a:pt x="975164" y="254"/>
                  </a:lnTo>
                  <a:lnTo>
                    <a:pt x="969559" y="264"/>
                  </a:lnTo>
                  <a:lnTo>
                    <a:pt x="963955" y="275"/>
                  </a:lnTo>
                  <a:lnTo>
                    <a:pt x="958351" y="286"/>
                  </a:lnTo>
                  <a:lnTo>
                    <a:pt x="952746" y="298"/>
                  </a:lnTo>
                  <a:lnTo>
                    <a:pt x="947142" y="310"/>
                  </a:lnTo>
                  <a:lnTo>
                    <a:pt x="941538" y="322"/>
                  </a:lnTo>
                  <a:lnTo>
                    <a:pt x="935933" y="335"/>
                  </a:lnTo>
                  <a:lnTo>
                    <a:pt x="930329" y="348"/>
                  </a:lnTo>
                  <a:lnTo>
                    <a:pt x="924724" y="363"/>
                  </a:lnTo>
                  <a:lnTo>
                    <a:pt x="919120" y="377"/>
                  </a:lnTo>
                  <a:lnTo>
                    <a:pt x="913516" y="392"/>
                  </a:lnTo>
                  <a:lnTo>
                    <a:pt x="907911" y="408"/>
                  </a:lnTo>
                  <a:lnTo>
                    <a:pt x="902307" y="424"/>
                  </a:lnTo>
                  <a:lnTo>
                    <a:pt x="896702" y="442"/>
                  </a:lnTo>
                  <a:lnTo>
                    <a:pt x="891098" y="459"/>
                  </a:lnTo>
                  <a:lnTo>
                    <a:pt x="885494" y="478"/>
                  </a:lnTo>
                  <a:lnTo>
                    <a:pt x="879889" y="497"/>
                  </a:lnTo>
                  <a:lnTo>
                    <a:pt x="874285" y="517"/>
                  </a:lnTo>
                  <a:lnTo>
                    <a:pt x="868680" y="538"/>
                  </a:lnTo>
                  <a:lnTo>
                    <a:pt x="863076" y="559"/>
                  </a:lnTo>
                  <a:lnTo>
                    <a:pt x="857472" y="582"/>
                  </a:lnTo>
                  <a:lnTo>
                    <a:pt x="851867" y="605"/>
                  </a:lnTo>
                  <a:lnTo>
                    <a:pt x="846263" y="630"/>
                  </a:lnTo>
                  <a:lnTo>
                    <a:pt x="840658" y="655"/>
                  </a:lnTo>
                  <a:lnTo>
                    <a:pt x="835054" y="681"/>
                  </a:lnTo>
                  <a:lnTo>
                    <a:pt x="829450" y="709"/>
                  </a:lnTo>
                  <a:lnTo>
                    <a:pt x="823845" y="738"/>
                  </a:lnTo>
                  <a:lnTo>
                    <a:pt x="818241" y="767"/>
                  </a:lnTo>
                  <a:lnTo>
                    <a:pt x="812636" y="798"/>
                  </a:lnTo>
                  <a:lnTo>
                    <a:pt x="807032" y="831"/>
                  </a:lnTo>
                  <a:lnTo>
                    <a:pt x="801428" y="864"/>
                  </a:lnTo>
                  <a:lnTo>
                    <a:pt x="795823" y="899"/>
                  </a:lnTo>
                  <a:lnTo>
                    <a:pt x="790219" y="935"/>
                  </a:lnTo>
                  <a:lnTo>
                    <a:pt x="784615" y="973"/>
                  </a:lnTo>
                  <a:lnTo>
                    <a:pt x="779010" y="1013"/>
                  </a:lnTo>
                  <a:lnTo>
                    <a:pt x="773406" y="1054"/>
                  </a:lnTo>
                  <a:lnTo>
                    <a:pt x="767801" y="1097"/>
                  </a:lnTo>
                  <a:lnTo>
                    <a:pt x="762197" y="1141"/>
                  </a:lnTo>
                  <a:lnTo>
                    <a:pt x="756593" y="1188"/>
                  </a:lnTo>
                  <a:lnTo>
                    <a:pt x="750988" y="1236"/>
                  </a:lnTo>
                  <a:lnTo>
                    <a:pt x="745384" y="1287"/>
                  </a:lnTo>
                  <a:lnTo>
                    <a:pt x="739779" y="1339"/>
                  </a:lnTo>
                  <a:lnTo>
                    <a:pt x="734175" y="1394"/>
                  </a:lnTo>
                  <a:lnTo>
                    <a:pt x="728571" y="1451"/>
                  </a:lnTo>
                  <a:lnTo>
                    <a:pt x="722966" y="1511"/>
                  </a:lnTo>
                  <a:lnTo>
                    <a:pt x="717362" y="1573"/>
                  </a:lnTo>
                  <a:lnTo>
                    <a:pt x="711757" y="1637"/>
                  </a:lnTo>
                  <a:lnTo>
                    <a:pt x="706153" y="1705"/>
                  </a:lnTo>
                  <a:lnTo>
                    <a:pt x="700549" y="1775"/>
                  </a:lnTo>
                  <a:lnTo>
                    <a:pt x="694944" y="1848"/>
                  </a:lnTo>
                  <a:lnTo>
                    <a:pt x="689340" y="1925"/>
                  </a:lnTo>
                  <a:lnTo>
                    <a:pt x="683735" y="2004"/>
                  </a:lnTo>
                  <a:lnTo>
                    <a:pt x="678131" y="2087"/>
                  </a:lnTo>
                  <a:lnTo>
                    <a:pt x="672527" y="2174"/>
                  </a:lnTo>
                  <a:lnTo>
                    <a:pt x="666922" y="2264"/>
                  </a:lnTo>
                  <a:lnTo>
                    <a:pt x="661318" y="2358"/>
                  </a:lnTo>
                  <a:lnTo>
                    <a:pt x="655713" y="2456"/>
                  </a:lnTo>
                  <a:lnTo>
                    <a:pt x="650109" y="2559"/>
                  </a:lnTo>
                  <a:lnTo>
                    <a:pt x="644505" y="2666"/>
                  </a:lnTo>
                  <a:lnTo>
                    <a:pt x="638900" y="2777"/>
                  </a:lnTo>
                  <a:lnTo>
                    <a:pt x="633296" y="2893"/>
                  </a:lnTo>
                  <a:lnTo>
                    <a:pt x="627692" y="3015"/>
                  </a:lnTo>
                  <a:lnTo>
                    <a:pt x="622087" y="3141"/>
                  </a:lnTo>
                  <a:lnTo>
                    <a:pt x="616483" y="3273"/>
                  </a:lnTo>
                  <a:lnTo>
                    <a:pt x="610878" y="3411"/>
                  </a:lnTo>
                  <a:lnTo>
                    <a:pt x="605274" y="3555"/>
                  </a:lnTo>
                  <a:lnTo>
                    <a:pt x="599670" y="3705"/>
                  </a:lnTo>
                  <a:lnTo>
                    <a:pt x="594065" y="3862"/>
                  </a:lnTo>
                  <a:lnTo>
                    <a:pt x="588461" y="4025"/>
                  </a:lnTo>
                  <a:lnTo>
                    <a:pt x="582856" y="4196"/>
                  </a:lnTo>
                  <a:lnTo>
                    <a:pt x="577252" y="4374"/>
                  </a:lnTo>
                  <a:lnTo>
                    <a:pt x="571648" y="4561"/>
                  </a:lnTo>
                  <a:lnTo>
                    <a:pt x="566043" y="4755"/>
                  </a:lnTo>
                  <a:lnTo>
                    <a:pt x="560439" y="4958"/>
                  </a:lnTo>
                  <a:lnTo>
                    <a:pt x="554834" y="5169"/>
                  </a:lnTo>
                  <a:lnTo>
                    <a:pt x="549230" y="5390"/>
                  </a:lnTo>
                  <a:lnTo>
                    <a:pt x="543626" y="5621"/>
                  </a:lnTo>
                  <a:lnTo>
                    <a:pt x="538021" y="5862"/>
                  </a:lnTo>
                  <a:lnTo>
                    <a:pt x="532417" y="6114"/>
                  </a:lnTo>
                  <a:lnTo>
                    <a:pt x="526812" y="6377"/>
                  </a:lnTo>
                  <a:lnTo>
                    <a:pt x="521208" y="6651"/>
                  </a:lnTo>
                  <a:lnTo>
                    <a:pt x="515604" y="6937"/>
                  </a:lnTo>
                  <a:lnTo>
                    <a:pt x="509999" y="7237"/>
                  </a:lnTo>
                  <a:lnTo>
                    <a:pt x="504395" y="7549"/>
                  </a:lnTo>
                  <a:lnTo>
                    <a:pt x="498790" y="7876"/>
                  </a:lnTo>
                  <a:lnTo>
                    <a:pt x="493186" y="8216"/>
                  </a:lnTo>
                  <a:lnTo>
                    <a:pt x="487582" y="8572"/>
                  </a:lnTo>
                  <a:lnTo>
                    <a:pt x="481977" y="8944"/>
                  </a:lnTo>
                  <a:lnTo>
                    <a:pt x="476373" y="9333"/>
                  </a:lnTo>
                  <a:lnTo>
                    <a:pt x="470769" y="9738"/>
                  </a:lnTo>
                  <a:lnTo>
                    <a:pt x="465164" y="10162"/>
                  </a:lnTo>
                  <a:lnTo>
                    <a:pt x="459560" y="10604"/>
                  </a:lnTo>
                  <a:lnTo>
                    <a:pt x="453955" y="11066"/>
                  </a:lnTo>
                  <a:lnTo>
                    <a:pt x="448351" y="11548"/>
                  </a:lnTo>
                  <a:lnTo>
                    <a:pt x="442747" y="12052"/>
                  </a:lnTo>
                  <a:lnTo>
                    <a:pt x="437142" y="12579"/>
                  </a:lnTo>
                  <a:lnTo>
                    <a:pt x="431538" y="13128"/>
                  </a:lnTo>
                  <a:lnTo>
                    <a:pt x="425933" y="13702"/>
                  </a:lnTo>
                  <a:lnTo>
                    <a:pt x="420329" y="14301"/>
                  </a:lnTo>
                  <a:lnTo>
                    <a:pt x="414725" y="14927"/>
                  </a:lnTo>
                  <a:lnTo>
                    <a:pt x="409120" y="15580"/>
                  </a:lnTo>
                  <a:lnTo>
                    <a:pt x="403516" y="16263"/>
                  </a:lnTo>
                  <a:lnTo>
                    <a:pt x="397911" y="16975"/>
                  </a:lnTo>
                  <a:lnTo>
                    <a:pt x="392307" y="17719"/>
                  </a:lnTo>
                  <a:lnTo>
                    <a:pt x="386703" y="18495"/>
                  </a:lnTo>
                  <a:lnTo>
                    <a:pt x="381098" y="19306"/>
                  </a:lnTo>
                  <a:lnTo>
                    <a:pt x="375494" y="20152"/>
                  </a:lnTo>
                  <a:lnTo>
                    <a:pt x="369889" y="21036"/>
                  </a:lnTo>
                  <a:lnTo>
                    <a:pt x="364285" y="21957"/>
                  </a:lnTo>
                  <a:lnTo>
                    <a:pt x="358681" y="22919"/>
                  </a:lnTo>
                  <a:lnTo>
                    <a:pt x="353076" y="23923"/>
                  </a:lnTo>
                  <a:lnTo>
                    <a:pt x="347472" y="24971"/>
                  </a:lnTo>
                  <a:lnTo>
                    <a:pt x="341867" y="26064"/>
                  </a:lnTo>
                  <a:lnTo>
                    <a:pt x="336263" y="27204"/>
                  </a:lnTo>
                  <a:lnTo>
                    <a:pt x="330659" y="28393"/>
                  </a:lnTo>
                  <a:lnTo>
                    <a:pt x="325054" y="29634"/>
                  </a:lnTo>
                  <a:lnTo>
                    <a:pt x="319450" y="30927"/>
                  </a:lnTo>
                  <a:lnTo>
                    <a:pt x="313846" y="32276"/>
                  </a:lnTo>
                  <a:lnTo>
                    <a:pt x="308241" y="33682"/>
                  </a:lnTo>
                  <a:lnTo>
                    <a:pt x="302637" y="35148"/>
                  </a:lnTo>
                  <a:lnTo>
                    <a:pt x="297032" y="36675"/>
                  </a:lnTo>
                  <a:lnTo>
                    <a:pt x="291428" y="38267"/>
                  </a:lnTo>
                  <a:lnTo>
                    <a:pt x="285824" y="39926"/>
                  </a:lnTo>
                  <a:lnTo>
                    <a:pt x="280219" y="41654"/>
                  </a:lnTo>
                  <a:lnTo>
                    <a:pt x="274615" y="43453"/>
                  </a:lnTo>
                  <a:lnTo>
                    <a:pt x="269010" y="45327"/>
                  </a:lnTo>
                  <a:lnTo>
                    <a:pt x="263406" y="47278"/>
                  </a:lnTo>
                  <a:lnTo>
                    <a:pt x="257802" y="49308"/>
                  </a:lnTo>
                  <a:lnTo>
                    <a:pt x="252197" y="51421"/>
                  </a:lnTo>
                  <a:lnTo>
                    <a:pt x="246593" y="53619"/>
                  </a:lnTo>
                  <a:lnTo>
                    <a:pt x="240988" y="55905"/>
                  </a:lnTo>
                  <a:lnTo>
                    <a:pt x="235384" y="58282"/>
                  </a:lnTo>
                  <a:lnTo>
                    <a:pt x="229780" y="60752"/>
                  </a:lnTo>
                  <a:lnTo>
                    <a:pt x="224175" y="63320"/>
                  </a:lnTo>
                  <a:lnTo>
                    <a:pt x="218571" y="65988"/>
                  </a:lnTo>
                  <a:lnTo>
                    <a:pt x="212966" y="68759"/>
                  </a:lnTo>
                  <a:lnTo>
                    <a:pt x="207362" y="71635"/>
                  </a:lnTo>
                  <a:lnTo>
                    <a:pt x="201758" y="74621"/>
                  </a:lnTo>
                  <a:lnTo>
                    <a:pt x="196153" y="77719"/>
                  </a:lnTo>
                  <a:lnTo>
                    <a:pt x="190549" y="80931"/>
                  </a:lnTo>
                  <a:lnTo>
                    <a:pt x="184944" y="84262"/>
                  </a:lnTo>
                  <a:lnTo>
                    <a:pt x="179340" y="87714"/>
                  </a:lnTo>
                  <a:lnTo>
                    <a:pt x="173736" y="91290"/>
                  </a:lnTo>
                  <a:lnTo>
                    <a:pt x="168131" y="94993"/>
                  </a:lnTo>
                  <a:lnTo>
                    <a:pt x="162527" y="98826"/>
                  </a:lnTo>
                  <a:lnTo>
                    <a:pt x="156923" y="102791"/>
                  </a:lnTo>
                  <a:lnTo>
                    <a:pt x="151318" y="106891"/>
                  </a:lnTo>
                  <a:lnTo>
                    <a:pt x="145714" y="111129"/>
                  </a:lnTo>
                  <a:lnTo>
                    <a:pt x="140109" y="115507"/>
                  </a:lnTo>
                  <a:lnTo>
                    <a:pt x="134505" y="120027"/>
                  </a:lnTo>
                  <a:lnTo>
                    <a:pt x="128901" y="124692"/>
                  </a:lnTo>
                  <a:lnTo>
                    <a:pt x="123296" y="129503"/>
                  </a:lnTo>
                  <a:lnTo>
                    <a:pt x="117692" y="134463"/>
                  </a:lnTo>
                  <a:lnTo>
                    <a:pt x="112087" y="139572"/>
                  </a:lnTo>
                  <a:lnTo>
                    <a:pt x="106483" y="144832"/>
                  </a:lnTo>
                  <a:lnTo>
                    <a:pt x="100879" y="150245"/>
                  </a:lnTo>
                  <a:lnTo>
                    <a:pt x="95274" y="155810"/>
                  </a:lnTo>
                  <a:lnTo>
                    <a:pt x="89670" y="161529"/>
                  </a:lnTo>
                  <a:lnTo>
                    <a:pt x="84065" y="167402"/>
                  </a:lnTo>
                  <a:lnTo>
                    <a:pt x="78461" y="173428"/>
                  </a:lnTo>
                  <a:lnTo>
                    <a:pt x="72857" y="179608"/>
                  </a:lnTo>
                  <a:lnTo>
                    <a:pt x="67252" y="185940"/>
                  </a:lnTo>
                  <a:lnTo>
                    <a:pt x="61648" y="192424"/>
                  </a:lnTo>
                  <a:lnTo>
                    <a:pt x="56043" y="199057"/>
                  </a:lnTo>
                  <a:lnTo>
                    <a:pt x="50439" y="205839"/>
                  </a:lnTo>
                  <a:lnTo>
                    <a:pt x="44835" y="212767"/>
                  </a:lnTo>
                  <a:lnTo>
                    <a:pt x="39230" y="219838"/>
                  </a:lnTo>
                  <a:lnTo>
                    <a:pt x="33626" y="227049"/>
                  </a:lnTo>
                  <a:lnTo>
                    <a:pt x="28021" y="234396"/>
                  </a:lnTo>
                  <a:lnTo>
                    <a:pt x="22417" y="241876"/>
                  </a:lnTo>
                  <a:lnTo>
                    <a:pt x="16813" y="249485"/>
                  </a:lnTo>
                  <a:lnTo>
                    <a:pt x="11208" y="257217"/>
                  </a:lnTo>
                  <a:lnTo>
                    <a:pt x="5604" y="265068"/>
                  </a:lnTo>
                  <a:lnTo>
                    <a:pt x="0" y="273032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596816" y="3019734"/>
              <a:ext cx="1883076" cy="131108"/>
            </a:xfrm>
            <a:custGeom>
              <a:avLst/>
              <a:pathLst>
                <a:path w="1883076" h="131108">
                  <a:moveTo>
                    <a:pt x="0" y="131108"/>
                  </a:moveTo>
                  <a:lnTo>
                    <a:pt x="5604" y="128020"/>
                  </a:lnTo>
                  <a:lnTo>
                    <a:pt x="11208" y="124946"/>
                  </a:lnTo>
                  <a:lnTo>
                    <a:pt x="16813" y="121890"/>
                  </a:lnTo>
                  <a:lnTo>
                    <a:pt x="22417" y="118853"/>
                  </a:lnTo>
                  <a:lnTo>
                    <a:pt x="28021" y="115839"/>
                  </a:lnTo>
                  <a:lnTo>
                    <a:pt x="33626" y="112852"/>
                  </a:lnTo>
                  <a:lnTo>
                    <a:pt x="39230" y="109894"/>
                  </a:lnTo>
                  <a:lnTo>
                    <a:pt x="44835" y="106968"/>
                  </a:lnTo>
                  <a:lnTo>
                    <a:pt x="50439" y="104076"/>
                  </a:lnTo>
                  <a:lnTo>
                    <a:pt x="56043" y="101221"/>
                  </a:lnTo>
                  <a:lnTo>
                    <a:pt x="61648" y="98405"/>
                  </a:lnTo>
                  <a:lnTo>
                    <a:pt x="67252" y="95629"/>
                  </a:lnTo>
                  <a:lnTo>
                    <a:pt x="72857" y="92897"/>
                  </a:lnTo>
                  <a:lnTo>
                    <a:pt x="78461" y="90208"/>
                  </a:lnTo>
                  <a:lnTo>
                    <a:pt x="84065" y="87566"/>
                  </a:lnTo>
                  <a:lnTo>
                    <a:pt x="89670" y="84970"/>
                  </a:lnTo>
                  <a:lnTo>
                    <a:pt x="95274" y="82423"/>
                  </a:lnTo>
                  <a:lnTo>
                    <a:pt x="100879" y="79926"/>
                  </a:lnTo>
                  <a:lnTo>
                    <a:pt x="106483" y="77479"/>
                  </a:lnTo>
                  <a:lnTo>
                    <a:pt x="112087" y="75083"/>
                  </a:lnTo>
                  <a:lnTo>
                    <a:pt x="117692" y="72738"/>
                  </a:lnTo>
                  <a:lnTo>
                    <a:pt x="123296" y="70446"/>
                  </a:lnTo>
                  <a:lnTo>
                    <a:pt x="128901" y="68207"/>
                  </a:lnTo>
                  <a:lnTo>
                    <a:pt x="134505" y="66020"/>
                  </a:lnTo>
                  <a:lnTo>
                    <a:pt x="140109" y="63885"/>
                  </a:lnTo>
                  <a:lnTo>
                    <a:pt x="145714" y="61804"/>
                  </a:lnTo>
                  <a:lnTo>
                    <a:pt x="151318" y="59775"/>
                  </a:lnTo>
                  <a:lnTo>
                    <a:pt x="156923" y="57799"/>
                  </a:lnTo>
                  <a:lnTo>
                    <a:pt x="162527" y="55874"/>
                  </a:lnTo>
                  <a:lnTo>
                    <a:pt x="168131" y="54002"/>
                  </a:lnTo>
                  <a:lnTo>
                    <a:pt x="173736" y="52181"/>
                  </a:lnTo>
                  <a:lnTo>
                    <a:pt x="179340" y="50410"/>
                  </a:lnTo>
                  <a:lnTo>
                    <a:pt x="184944" y="48690"/>
                  </a:lnTo>
                  <a:lnTo>
                    <a:pt x="190549" y="47019"/>
                  </a:lnTo>
                  <a:lnTo>
                    <a:pt x="196153" y="45397"/>
                  </a:lnTo>
                  <a:lnTo>
                    <a:pt x="201758" y="43823"/>
                  </a:lnTo>
                  <a:lnTo>
                    <a:pt x="207362" y="42297"/>
                  </a:lnTo>
                  <a:lnTo>
                    <a:pt x="212966" y="40817"/>
                  </a:lnTo>
                  <a:lnTo>
                    <a:pt x="218571" y="39382"/>
                  </a:lnTo>
                  <a:lnTo>
                    <a:pt x="224175" y="37992"/>
                  </a:lnTo>
                  <a:lnTo>
                    <a:pt x="229780" y="36645"/>
                  </a:lnTo>
                  <a:lnTo>
                    <a:pt x="235384" y="35342"/>
                  </a:lnTo>
                  <a:lnTo>
                    <a:pt x="240988" y="34080"/>
                  </a:lnTo>
                  <a:lnTo>
                    <a:pt x="246593" y="32859"/>
                  </a:lnTo>
                  <a:lnTo>
                    <a:pt x="252197" y="31678"/>
                  </a:lnTo>
                  <a:lnTo>
                    <a:pt x="257802" y="30536"/>
                  </a:lnTo>
                  <a:lnTo>
                    <a:pt x="263406" y="29432"/>
                  </a:lnTo>
                  <a:lnTo>
                    <a:pt x="269010" y="28365"/>
                  </a:lnTo>
                  <a:lnTo>
                    <a:pt x="274615" y="27334"/>
                  </a:lnTo>
                  <a:lnTo>
                    <a:pt x="280219" y="26338"/>
                  </a:lnTo>
                  <a:lnTo>
                    <a:pt x="285824" y="25376"/>
                  </a:lnTo>
                  <a:lnTo>
                    <a:pt x="291428" y="24447"/>
                  </a:lnTo>
                  <a:lnTo>
                    <a:pt x="297032" y="23550"/>
                  </a:lnTo>
                  <a:lnTo>
                    <a:pt x="302637" y="22685"/>
                  </a:lnTo>
                  <a:lnTo>
                    <a:pt x="308241" y="21849"/>
                  </a:lnTo>
                  <a:lnTo>
                    <a:pt x="313846" y="21043"/>
                  </a:lnTo>
                  <a:lnTo>
                    <a:pt x="319450" y="20266"/>
                  </a:lnTo>
                  <a:lnTo>
                    <a:pt x="325054" y="19516"/>
                  </a:lnTo>
                  <a:lnTo>
                    <a:pt x="330659" y="18793"/>
                  </a:lnTo>
                  <a:lnTo>
                    <a:pt x="336263" y="18095"/>
                  </a:lnTo>
                  <a:lnTo>
                    <a:pt x="341867" y="17423"/>
                  </a:lnTo>
                  <a:lnTo>
                    <a:pt x="347472" y="16775"/>
                  </a:lnTo>
                  <a:lnTo>
                    <a:pt x="353076" y="16151"/>
                  </a:lnTo>
                  <a:lnTo>
                    <a:pt x="358681" y="15549"/>
                  </a:lnTo>
                  <a:lnTo>
                    <a:pt x="364285" y="14969"/>
                  </a:lnTo>
                  <a:lnTo>
                    <a:pt x="369889" y="14410"/>
                  </a:lnTo>
                  <a:lnTo>
                    <a:pt x="375494" y="13872"/>
                  </a:lnTo>
                  <a:lnTo>
                    <a:pt x="381098" y="13353"/>
                  </a:lnTo>
                  <a:lnTo>
                    <a:pt x="386703" y="12854"/>
                  </a:lnTo>
                  <a:lnTo>
                    <a:pt x="392307" y="12373"/>
                  </a:lnTo>
                  <a:lnTo>
                    <a:pt x="397911" y="11909"/>
                  </a:lnTo>
                  <a:lnTo>
                    <a:pt x="403516" y="11463"/>
                  </a:lnTo>
                  <a:lnTo>
                    <a:pt x="409120" y="11034"/>
                  </a:lnTo>
                  <a:lnTo>
                    <a:pt x="414725" y="10620"/>
                  </a:lnTo>
                  <a:lnTo>
                    <a:pt x="420329" y="10222"/>
                  </a:lnTo>
                  <a:lnTo>
                    <a:pt x="425933" y="9839"/>
                  </a:lnTo>
                  <a:lnTo>
                    <a:pt x="431538" y="9470"/>
                  </a:lnTo>
                  <a:lnTo>
                    <a:pt x="437142" y="9115"/>
                  </a:lnTo>
                  <a:lnTo>
                    <a:pt x="442747" y="8773"/>
                  </a:lnTo>
                  <a:lnTo>
                    <a:pt x="448351" y="8444"/>
                  </a:lnTo>
                  <a:lnTo>
                    <a:pt x="453955" y="8127"/>
                  </a:lnTo>
                  <a:lnTo>
                    <a:pt x="459560" y="7822"/>
                  </a:lnTo>
                  <a:lnTo>
                    <a:pt x="465164" y="7529"/>
                  </a:lnTo>
                  <a:lnTo>
                    <a:pt x="470769" y="7247"/>
                  </a:lnTo>
                  <a:lnTo>
                    <a:pt x="476373" y="6975"/>
                  </a:lnTo>
                  <a:lnTo>
                    <a:pt x="481977" y="6713"/>
                  </a:lnTo>
                  <a:lnTo>
                    <a:pt x="487582" y="6462"/>
                  </a:lnTo>
                  <a:lnTo>
                    <a:pt x="493186" y="6220"/>
                  </a:lnTo>
                  <a:lnTo>
                    <a:pt x="498790" y="5987"/>
                  </a:lnTo>
                  <a:lnTo>
                    <a:pt x="504395" y="5763"/>
                  </a:lnTo>
                  <a:lnTo>
                    <a:pt x="509999" y="5547"/>
                  </a:lnTo>
                  <a:lnTo>
                    <a:pt x="515604" y="5340"/>
                  </a:lnTo>
                  <a:lnTo>
                    <a:pt x="521208" y="5140"/>
                  </a:lnTo>
                  <a:lnTo>
                    <a:pt x="526812" y="4948"/>
                  </a:lnTo>
                  <a:lnTo>
                    <a:pt x="532417" y="4763"/>
                  </a:lnTo>
                  <a:lnTo>
                    <a:pt x="538021" y="4585"/>
                  </a:lnTo>
                  <a:lnTo>
                    <a:pt x="543626" y="4414"/>
                  </a:lnTo>
                  <a:lnTo>
                    <a:pt x="549230" y="4249"/>
                  </a:lnTo>
                  <a:lnTo>
                    <a:pt x="554834" y="4090"/>
                  </a:lnTo>
                  <a:lnTo>
                    <a:pt x="560439" y="3938"/>
                  </a:lnTo>
                  <a:lnTo>
                    <a:pt x="566043" y="3791"/>
                  </a:lnTo>
                  <a:lnTo>
                    <a:pt x="571648" y="3650"/>
                  </a:lnTo>
                  <a:lnTo>
                    <a:pt x="577252" y="3514"/>
                  </a:lnTo>
                  <a:lnTo>
                    <a:pt x="582856" y="3383"/>
                  </a:lnTo>
                  <a:lnTo>
                    <a:pt x="588461" y="3258"/>
                  </a:lnTo>
                  <a:lnTo>
                    <a:pt x="594065" y="3136"/>
                  </a:lnTo>
                  <a:lnTo>
                    <a:pt x="599670" y="3020"/>
                  </a:lnTo>
                  <a:lnTo>
                    <a:pt x="605274" y="2908"/>
                  </a:lnTo>
                  <a:lnTo>
                    <a:pt x="610878" y="2800"/>
                  </a:lnTo>
                  <a:lnTo>
                    <a:pt x="616483" y="2696"/>
                  </a:lnTo>
                  <a:lnTo>
                    <a:pt x="622087" y="2596"/>
                  </a:lnTo>
                  <a:lnTo>
                    <a:pt x="627692" y="2500"/>
                  </a:lnTo>
                  <a:lnTo>
                    <a:pt x="633296" y="2407"/>
                  </a:lnTo>
                  <a:lnTo>
                    <a:pt x="638900" y="2318"/>
                  </a:lnTo>
                  <a:lnTo>
                    <a:pt x="644505" y="2232"/>
                  </a:lnTo>
                  <a:lnTo>
                    <a:pt x="650109" y="2150"/>
                  </a:lnTo>
                  <a:lnTo>
                    <a:pt x="655713" y="2070"/>
                  </a:lnTo>
                  <a:lnTo>
                    <a:pt x="661318" y="1994"/>
                  </a:lnTo>
                  <a:lnTo>
                    <a:pt x="666922" y="1920"/>
                  </a:lnTo>
                  <a:lnTo>
                    <a:pt x="672527" y="1849"/>
                  </a:lnTo>
                  <a:lnTo>
                    <a:pt x="678131" y="1781"/>
                  </a:lnTo>
                  <a:lnTo>
                    <a:pt x="683735" y="1715"/>
                  </a:lnTo>
                  <a:lnTo>
                    <a:pt x="689340" y="1652"/>
                  </a:lnTo>
                  <a:lnTo>
                    <a:pt x="694944" y="1591"/>
                  </a:lnTo>
                  <a:lnTo>
                    <a:pt x="700549" y="1532"/>
                  </a:lnTo>
                  <a:lnTo>
                    <a:pt x="706153" y="1476"/>
                  </a:lnTo>
                  <a:lnTo>
                    <a:pt x="711757" y="1422"/>
                  </a:lnTo>
                  <a:lnTo>
                    <a:pt x="717362" y="1369"/>
                  </a:lnTo>
                  <a:lnTo>
                    <a:pt x="722966" y="1319"/>
                  </a:lnTo>
                  <a:lnTo>
                    <a:pt x="728571" y="1270"/>
                  </a:lnTo>
                  <a:lnTo>
                    <a:pt x="734175" y="1224"/>
                  </a:lnTo>
                  <a:lnTo>
                    <a:pt x="739779" y="1179"/>
                  </a:lnTo>
                  <a:lnTo>
                    <a:pt x="745384" y="1135"/>
                  </a:lnTo>
                  <a:lnTo>
                    <a:pt x="750988" y="1093"/>
                  </a:lnTo>
                  <a:lnTo>
                    <a:pt x="756593" y="1053"/>
                  </a:lnTo>
                  <a:lnTo>
                    <a:pt x="762197" y="1015"/>
                  </a:lnTo>
                  <a:lnTo>
                    <a:pt x="767801" y="977"/>
                  </a:lnTo>
                  <a:lnTo>
                    <a:pt x="773406" y="941"/>
                  </a:lnTo>
                  <a:lnTo>
                    <a:pt x="779010" y="907"/>
                  </a:lnTo>
                  <a:lnTo>
                    <a:pt x="784615" y="873"/>
                  </a:lnTo>
                  <a:lnTo>
                    <a:pt x="790219" y="841"/>
                  </a:lnTo>
                  <a:lnTo>
                    <a:pt x="795823" y="810"/>
                  </a:lnTo>
                  <a:lnTo>
                    <a:pt x="801428" y="780"/>
                  </a:lnTo>
                  <a:lnTo>
                    <a:pt x="807032" y="752"/>
                  </a:lnTo>
                  <a:lnTo>
                    <a:pt x="812636" y="724"/>
                  </a:lnTo>
                  <a:lnTo>
                    <a:pt x="818241" y="697"/>
                  </a:lnTo>
                  <a:lnTo>
                    <a:pt x="823845" y="672"/>
                  </a:lnTo>
                  <a:lnTo>
                    <a:pt x="829450" y="647"/>
                  </a:lnTo>
                  <a:lnTo>
                    <a:pt x="835054" y="623"/>
                  </a:lnTo>
                  <a:lnTo>
                    <a:pt x="840658" y="600"/>
                  </a:lnTo>
                  <a:lnTo>
                    <a:pt x="846263" y="578"/>
                  </a:lnTo>
                  <a:lnTo>
                    <a:pt x="851867" y="557"/>
                  </a:lnTo>
                  <a:lnTo>
                    <a:pt x="857472" y="536"/>
                  </a:lnTo>
                  <a:lnTo>
                    <a:pt x="863076" y="516"/>
                  </a:lnTo>
                  <a:lnTo>
                    <a:pt x="868680" y="497"/>
                  </a:lnTo>
                  <a:lnTo>
                    <a:pt x="874285" y="479"/>
                  </a:lnTo>
                  <a:lnTo>
                    <a:pt x="879889" y="461"/>
                  </a:lnTo>
                  <a:lnTo>
                    <a:pt x="885494" y="444"/>
                  </a:lnTo>
                  <a:lnTo>
                    <a:pt x="891098" y="428"/>
                  </a:lnTo>
                  <a:lnTo>
                    <a:pt x="896702" y="412"/>
                  </a:lnTo>
                  <a:lnTo>
                    <a:pt x="902307" y="396"/>
                  </a:lnTo>
                  <a:lnTo>
                    <a:pt x="907911" y="382"/>
                  </a:lnTo>
                  <a:lnTo>
                    <a:pt x="913516" y="367"/>
                  </a:lnTo>
                  <a:lnTo>
                    <a:pt x="919120" y="354"/>
                  </a:lnTo>
                  <a:lnTo>
                    <a:pt x="924724" y="341"/>
                  </a:lnTo>
                  <a:lnTo>
                    <a:pt x="930329" y="328"/>
                  </a:lnTo>
                  <a:lnTo>
                    <a:pt x="935933" y="316"/>
                  </a:lnTo>
                  <a:lnTo>
                    <a:pt x="941538" y="304"/>
                  </a:lnTo>
                  <a:lnTo>
                    <a:pt x="947142" y="292"/>
                  </a:lnTo>
                  <a:lnTo>
                    <a:pt x="952746" y="281"/>
                  </a:lnTo>
                  <a:lnTo>
                    <a:pt x="958351" y="271"/>
                  </a:lnTo>
                  <a:lnTo>
                    <a:pt x="963955" y="261"/>
                  </a:lnTo>
                  <a:lnTo>
                    <a:pt x="969559" y="251"/>
                  </a:lnTo>
                  <a:lnTo>
                    <a:pt x="975164" y="241"/>
                  </a:lnTo>
                  <a:lnTo>
                    <a:pt x="980768" y="232"/>
                  </a:lnTo>
                  <a:lnTo>
                    <a:pt x="986373" y="224"/>
                  </a:lnTo>
                  <a:lnTo>
                    <a:pt x="991977" y="215"/>
                  </a:lnTo>
                  <a:lnTo>
                    <a:pt x="997581" y="207"/>
                  </a:lnTo>
                  <a:lnTo>
                    <a:pt x="1003186" y="199"/>
                  </a:lnTo>
                  <a:lnTo>
                    <a:pt x="1008790" y="191"/>
                  </a:lnTo>
                  <a:lnTo>
                    <a:pt x="1014395" y="184"/>
                  </a:lnTo>
                  <a:lnTo>
                    <a:pt x="1019999" y="177"/>
                  </a:lnTo>
                  <a:lnTo>
                    <a:pt x="1025603" y="170"/>
                  </a:lnTo>
                  <a:lnTo>
                    <a:pt x="1031208" y="164"/>
                  </a:lnTo>
                  <a:lnTo>
                    <a:pt x="1036812" y="157"/>
                  </a:lnTo>
                  <a:lnTo>
                    <a:pt x="1042417" y="151"/>
                  </a:lnTo>
                  <a:lnTo>
                    <a:pt x="1048021" y="146"/>
                  </a:lnTo>
                  <a:lnTo>
                    <a:pt x="1053625" y="140"/>
                  </a:lnTo>
                  <a:lnTo>
                    <a:pt x="1059230" y="135"/>
                  </a:lnTo>
                  <a:lnTo>
                    <a:pt x="1064834" y="129"/>
                  </a:lnTo>
                  <a:lnTo>
                    <a:pt x="1070439" y="124"/>
                  </a:lnTo>
                  <a:lnTo>
                    <a:pt x="1076043" y="119"/>
                  </a:lnTo>
                  <a:lnTo>
                    <a:pt x="1081647" y="115"/>
                  </a:lnTo>
                  <a:lnTo>
                    <a:pt x="1087252" y="110"/>
                  </a:lnTo>
                  <a:lnTo>
                    <a:pt x="1092856" y="106"/>
                  </a:lnTo>
                  <a:lnTo>
                    <a:pt x="1098461" y="102"/>
                  </a:lnTo>
                  <a:lnTo>
                    <a:pt x="1104065" y="98"/>
                  </a:lnTo>
                  <a:lnTo>
                    <a:pt x="1109669" y="94"/>
                  </a:lnTo>
                  <a:lnTo>
                    <a:pt x="1115274" y="90"/>
                  </a:lnTo>
                  <a:lnTo>
                    <a:pt x="1120878" y="87"/>
                  </a:lnTo>
                  <a:lnTo>
                    <a:pt x="1126482" y="83"/>
                  </a:lnTo>
                  <a:lnTo>
                    <a:pt x="1132087" y="80"/>
                  </a:lnTo>
                  <a:lnTo>
                    <a:pt x="1137691" y="77"/>
                  </a:lnTo>
                  <a:lnTo>
                    <a:pt x="1143296" y="73"/>
                  </a:lnTo>
                  <a:lnTo>
                    <a:pt x="1148900" y="71"/>
                  </a:lnTo>
                  <a:lnTo>
                    <a:pt x="1154504" y="68"/>
                  </a:lnTo>
                  <a:lnTo>
                    <a:pt x="1160109" y="65"/>
                  </a:lnTo>
                  <a:lnTo>
                    <a:pt x="1165713" y="62"/>
                  </a:lnTo>
                  <a:lnTo>
                    <a:pt x="1171318" y="60"/>
                  </a:lnTo>
                  <a:lnTo>
                    <a:pt x="1176922" y="57"/>
                  </a:lnTo>
                  <a:lnTo>
                    <a:pt x="1182526" y="55"/>
                  </a:lnTo>
                  <a:lnTo>
                    <a:pt x="1188131" y="53"/>
                  </a:lnTo>
                  <a:lnTo>
                    <a:pt x="1193735" y="50"/>
                  </a:lnTo>
                  <a:lnTo>
                    <a:pt x="1199340" y="48"/>
                  </a:lnTo>
                  <a:lnTo>
                    <a:pt x="1204944" y="46"/>
                  </a:lnTo>
                  <a:lnTo>
                    <a:pt x="1210548" y="44"/>
                  </a:lnTo>
                  <a:lnTo>
                    <a:pt x="1216153" y="43"/>
                  </a:lnTo>
                  <a:lnTo>
                    <a:pt x="1221757" y="41"/>
                  </a:lnTo>
                  <a:lnTo>
                    <a:pt x="1227362" y="39"/>
                  </a:lnTo>
                  <a:lnTo>
                    <a:pt x="1232966" y="37"/>
                  </a:lnTo>
                  <a:lnTo>
                    <a:pt x="1238570" y="36"/>
                  </a:lnTo>
                  <a:lnTo>
                    <a:pt x="1244175" y="34"/>
                  </a:lnTo>
                  <a:lnTo>
                    <a:pt x="1249779" y="33"/>
                  </a:lnTo>
                  <a:lnTo>
                    <a:pt x="1255384" y="31"/>
                  </a:lnTo>
                  <a:lnTo>
                    <a:pt x="1260988" y="30"/>
                  </a:lnTo>
                  <a:lnTo>
                    <a:pt x="1266592" y="29"/>
                  </a:lnTo>
                  <a:lnTo>
                    <a:pt x="1272197" y="28"/>
                  </a:lnTo>
                  <a:lnTo>
                    <a:pt x="1277801" y="26"/>
                  </a:lnTo>
                  <a:lnTo>
                    <a:pt x="1283406" y="25"/>
                  </a:lnTo>
                  <a:lnTo>
                    <a:pt x="1289010" y="24"/>
                  </a:lnTo>
                  <a:lnTo>
                    <a:pt x="1294614" y="23"/>
                  </a:lnTo>
                  <a:lnTo>
                    <a:pt x="1300219" y="22"/>
                  </a:lnTo>
                  <a:lnTo>
                    <a:pt x="1305823" y="21"/>
                  </a:lnTo>
                  <a:lnTo>
                    <a:pt x="1311427" y="20"/>
                  </a:lnTo>
                  <a:lnTo>
                    <a:pt x="1317032" y="19"/>
                  </a:lnTo>
                  <a:lnTo>
                    <a:pt x="1322636" y="18"/>
                  </a:lnTo>
                  <a:lnTo>
                    <a:pt x="1328241" y="18"/>
                  </a:lnTo>
                  <a:lnTo>
                    <a:pt x="1333845" y="17"/>
                  </a:lnTo>
                  <a:lnTo>
                    <a:pt x="1339449" y="16"/>
                  </a:lnTo>
                  <a:lnTo>
                    <a:pt x="1345054" y="15"/>
                  </a:lnTo>
                  <a:lnTo>
                    <a:pt x="1350658" y="15"/>
                  </a:lnTo>
                  <a:lnTo>
                    <a:pt x="1356263" y="14"/>
                  </a:lnTo>
                  <a:lnTo>
                    <a:pt x="1361867" y="13"/>
                  </a:lnTo>
                  <a:lnTo>
                    <a:pt x="1367471" y="13"/>
                  </a:lnTo>
                  <a:lnTo>
                    <a:pt x="1373076" y="12"/>
                  </a:lnTo>
                  <a:lnTo>
                    <a:pt x="1378680" y="11"/>
                  </a:lnTo>
                  <a:lnTo>
                    <a:pt x="1384285" y="11"/>
                  </a:lnTo>
                  <a:lnTo>
                    <a:pt x="1389889" y="10"/>
                  </a:lnTo>
                  <a:lnTo>
                    <a:pt x="1395493" y="10"/>
                  </a:lnTo>
                  <a:lnTo>
                    <a:pt x="1401098" y="9"/>
                  </a:lnTo>
                  <a:lnTo>
                    <a:pt x="1406702" y="9"/>
                  </a:lnTo>
                  <a:lnTo>
                    <a:pt x="1412307" y="9"/>
                  </a:lnTo>
                  <a:lnTo>
                    <a:pt x="1417911" y="8"/>
                  </a:lnTo>
                  <a:lnTo>
                    <a:pt x="1423515" y="8"/>
                  </a:lnTo>
                  <a:lnTo>
                    <a:pt x="1429120" y="7"/>
                  </a:lnTo>
                  <a:lnTo>
                    <a:pt x="1434724" y="7"/>
                  </a:lnTo>
                  <a:lnTo>
                    <a:pt x="1440329" y="7"/>
                  </a:lnTo>
                  <a:lnTo>
                    <a:pt x="1445933" y="6"/>
                  </a:lnTo>
                  <a:lnTo>
                    <a:pt x="1451537" y="6"/>
                  </a:lnTo>
                  <a:lnTo>
                    <a:pt x="1457142" y="6"/>
                  </a:lnTo>
                  <a:lnTo>
                    <a:pt x="1462746" y="5"/>
                  </a:lnTo>
                  <a:lnTo>
                    <a:pt x="1468350" y="5"/>
                  </a:lnTo>
                  <a:lnTo>
                    <a:pt x="1473955" y="5"/>
                  </a:lnTo>
                  <a:lnTo>
                    <a:pt x="1479559" y="5"/>
                  </a:lnTo>
                  <a:lnTo>
                    <a:pt x="1485164" y="4"/>
                  </a:lnTo>
                  <a:lnTo>
                    <a:pt x="1490768" y="4"/>
                  </a:lnTo>
                  <a:lnTo>
                    <a:pt x="1496372" y="4"/>
                  </a:lnTo>
                  <a:lnTo>
                    <a:pt x="1501977" y="4"/>
                  </a:lnTo>
                  <a:lnTo>
                    <a:pt x="1507581" y="3"/>
                  </a:lnTo>
                  <a:lnTo>
                    <a:pt x="1513186" y="3"/>
                  </a:lnTo>
                  <a:lnTo>
                    <a:pt x="1518790" y="3"/>
                  </a:lnTo>
                  <a:lnTo>
                    <a:pt x="1524394" y="3"/>
                  </a:lnTo>
                  <a:lnTo>
                    <a:pt x="1529999" y="3"/>
                  </a:lnTo>
                  <a:lnTo>
                    <a:pt x="1535603" y="3"/>
                  </a:lnTo>
                  <a:lnTo>
                    <a:pt x="1541208" y="2"/>
                  </a:lnTo>
                  <a:lnTo>
                    <a:pt x="1546812" y="2"/>
                  </a:lnTo>
                  <a:lnTo>
                    <a:pt x="1552416" y="2"/>
                  </a:lnTo>
                  <a:lnTo>
                    <a:pt x="1558021" y="2"/>
                  </a:lnTo>
                  <a:lnTo>
                    <a:pt x="1563625" y="2"/>
                  </a:lnTo>
                  <a:lnTo>
                    <a:pt x="1569230" y="2"/>
                  </a:lnTo>
                  <a:lnTo>
                    <a:pt x="1574834" y="2"/>
                  </a:lnTo>
                  <a:lnTo>
                    <a:pt x="1580438" y="1"/>
                  </a:lnTo>
                  <a:lnTo>
                    <a:pt x="1586043" y="1"/>
                  </a:lnTo>
                  <a:lnTo>
                    <a:pt x="1591647" y="1"/>
                  </a:lnTo>
                  <a:lnTo>
                    <a:pt x="1597252" y="1"/>
                  </a:lnTo>
                  <a:lnTo>
                    <a:pt x="1602856" y="1"/>
                  </a:lnTo>
                  <a:lnTo>
                    <a:pt x="1608460" y="1"/>
                  </a:lnTo>
                  <a:lnTo>
                    <a:pt x="1614065" y="1"/>
                  </a:lnTo>
                  <a:lnTo>
                    <a:pt x="1619669" y="1"/>
                  </a:lnTo>
                  <a:lnTo>
                    <a:pt x="1625273" y="1"/>
                  </a:lnTo>
                  <a:lnTo>
                    <a:pt x="1630878" y="1"/>
                  </a:lnTo>
                  <a:lnTo>
                    <a:pt x="1636482" y="1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596816" y="3019734"/>
              <a:ext cx="1883076" cy="450232"/>
            </a:xfrm>
            <a:custGeom>
              <a:avLst/>
              <a:pathLst>
                <a:path w="1883076" h="450232">
                  <a:moveTo>
                    <a:pt x="0" y="273032"/>
                  </a:moveTo>
                  <a:lnTo>
                    <a:pt x="5604" y="265068"/>
                  </a:lnTo>
                  <a:lnTo>
                    <a:pt x="11208" y="257217"/>
                  </a:lnTo>
                  <a:lnTo>
                    <a:pt x="16813" y="249485"/>
                  </a:lnTo>
                  <a:lnTo>
                    <a:pt x="22417" y="241876"/>
                  </a:lnTo>
                  <a:lnTo>
                    <a:pt x="28021" y="234396"/>
                  </a:lnTo>
                  <a:lnTo>
                    <a:pt x="33626" y="227049"/>
                  </a:lnTo>
                  <a:lnTo>
                    <a:pt x="39230" y="219838"/>
                  </a:lnTo>
                  <a:lnTo>
                    <a:pt x="44835" y="212767"/>
                  </a:lnTo>
                  <a:lnTo>
                    <a:pt x="50439" y="205839"/>
                  </a:lnTo>
                  <a:lnTo>
                    <a:pt x="56043" y="199057"/>
                  </a:lnTo>
                  <a:lnTo>
                    <a:pt x="61648" y="192424"/>
                  </a:lnTo>
                  <a:lnTo>
                    <a:pt x="67252" y="185940"/>
                  </a:lnTo>
                  <a:lnTo>
                    <a:pt x="72857" y="179608"/>
                  </a:lnTo>
                  <a:lnTo>
                    <a:pt x="78461" y="173428"/>
                  </a:lnTo>
                  <a:lnTo>
                    <a:pt x="84065" y="167402"/>
                  </a:lnTo>
                  <a:lnTo>
                    <a:pt x="89670" y="161529"/>
                  </a:lnTo>
                  <a:lnTo>
                    <a:pt x="95274" y="155810"/>
                  </a:lnTo>
                  <a:lnTo>
                    <a:pt x="100879" y="150245"/>
                  </a:lnTo>
                  <a:lnTo>
                    <a:pt x="106483" y="144832"/>
                  </a:lnTo>
                  <a:lnTo>
                    <a:pt x="112087" y="139572"/>
                  </a:lnTo>
                  <a:lnTo>
                    <a:pt x="117692" y="134463"/>
                  </a:lnTo>
                  <a:lnTo>
                    <a:pt x="123296" y="129503"/>
                  </a:lnTo>
                  <a:lnTo>
                    <a:pt x="128901" y="124692"/>
                  </a:lnTo>
                  <a:lnTo>
                    <a:pt x="134505" y="120027"/>
                  </a:lnTo>
                  <a:lnTo>
                    <a:pt x="140109" y="115507"/>
                  </a:lnTo>
                  <a:lnTo>
                    <a:pt x="145714" y="111129"/>
                  </a:lnTo>
                  <a:lnTo>
                    <a:pt x="151318" y="106891"/>
                  </a:lnTo>
                  <a:lnTo>
                    <a:pt x="156923" y="102791"/>
                  </a:lnTo>
                  <a:lnTo>
                    <a:pt x="162527" y="98826"/>
                  </a:lnTo>
                  <a:lnTo>
                    <a:pt x="168131" y="94993"/>
                  </a:lnTo>
                  <a:lnTo>
                    <a:pt x="173736" y="91290"/>
                  </a:lnTo>
                  <a:lnTo>
                    <a:pt x="179340" y="87714"/>
                  </a:lnTo>
                  <a:lnTo>
                    <a:pt x="184944" y="84262"/>
                  </a:lnTo>
                  <a:lnTo>
                    <a:pt x="190549" y="80931"/>
                  </a:lnTo>
                  <a:lnTo>
                    <a:pt x="196153" y="77719"/>
                  </a:lnTo>
                  <a:lnTo>
                    <a:pt x="201758" y="74621"/>
                  </a:lnTo>
                  <a:lnTo>
                    <a:pt x="207362" y="71635"/>
                  </a:lnTo>
                  <a:lnTo>
                    <a:pt x="212966" y="68759"/>
                  </a:lnTo>
                  <a:lnTo>
                    <a:pt x="218571" y="65988"/>
                  </a:lnTo>
                  <a:lnTo>
                    <a:pt x="224175" y="63320"/>
                  </a:lnTo>
                  <a:lnTo>
                    <a:pt x="229780" y="60752"/>
                  </a:lnTo>
                  <a:lnTo>
                    <a:pt x="235384" y="58282"/>
                  </a:lnTo>
                  <a:lnTo>
                    <a:pt x="240988" y="55905"/>
                  </a:lnTo>
                  <a:lnTo>
                    <a:pt x="246593" y="53619"/>
                  </a:lnTo>
                  <a:lnTo>
                    <a:pt x="252197" y="51421"/>
                  </a:lnTo>
                  <a:lnTo>
                    <a:pt x="257802" y="49308"/>
                  </a:lnTo>
                  <a:lnTo>
                    <a:pt x="263406" y="47278"/>
                  </a:lnTo>
                  <a:lnTo>
                    <a:pt x="269010" y="45327"/>
                  </a:lnTo>
                  <a:lnTo>
                    <a:pt x="274615" y="43453"/>
                  </a:lnTo>
                  <a:lnTo>
                    <a:pt x="280219" y="41654"/>
                  </a:lnTo>
                  <a:lnTo>
                    <a:pt x="285824" y="39926"/>
                  </a:lnTo>
                  <a:lnTo>
                    <a:pt x="291428" y="38267"/>
                  </a:lnTo>
                  <a:lnTo>
                    <a:pt x="297032" y="36675"/>
                  </a:lnTo>
                  <a:lnTo>
                    <a:pt x="302637" y="35148"/>
                  </a:lnTo>
                  <a:lnTo>
                    <a:pt x="308241" y="33682"/>
                  </a:lnTo>
                  <a:lnTo>
                    <a:pt x="313846" y="32276"/>
                  </a:lnTo>
                  <a:lnTo>
                    <a:pt x="319450" y="30927"/>
                  </a:lnTo>
                  <a:lnTo>
                    <a:pt x="325054" y="29634"/>
                  </a:lnTo>
                  <a:lnTo>
                    <a:pt x="330659" y="28393"/>
                  </a:lnTo>
                  <a:lnTo>
                    <a:pt x="336263" y="27204"/>
                  </a:lnTo>
                  <a:lnTo>
                    <a:pt x="341867" y="26064"/>
                  </a:lnTo>
                  <a:lnTo>
                    <a:pt x="347472" y="24971"/>
                  </a:lnTo>
                  <a:lnTo>
                    <a:pt x="353076" y="23923"/>
                  </a:lnTo>
                  <a:lnTo>
                    <a:pt x="358681" y="22919"/>
                  </a:lnTo>
                  <a:lnTo>
                    <a:pt x="364285" y="21957"/>
                  </a:lnTo>
                  <a:lnTo>
                    <a:pt x="369889" y="21036"/>
                  </a:lnTo>
                  <a:lnTo>
                    <a:pt x="375494" y="20152"/>
                  </a:lnTo>
                  <a:lnTo>
                    <a:pt x="381098" y="19306"/>
                  </a:lnTo>
                  <a:lnTo>
                    <a:pt x="386703" y="18495"/>
                  </a:lnTo>
                  <a:lnTo>
                    <a:pt x="392307" y="17719"/>
                  </a:lnTo>
                  <a:lnTo>
                    <a:pt x="397911" y="16975"/>
                  </a:lnTo>
                  <a:lnTo>
                    <a:pt x="403516" y="16263"/>
                  </a:lnTo>
                  <a:lnTo>
                    <a:pt x="409120" y="15580"/>
                  </a:lnTo>
                  <a:lnTo>
                    <a:pt x="414725" y="14927"/>
                  </a:lnTo>
                  <a:lnTo>
                    <a:pt x="420329" y="14301"/>
                  </a:lnTo>
                  <a:lnTo>
                    <a:pt x="425933" y="13702"/>
                  </a:lnTo>
                  <a:lnTo>
                    <a:pt x="431538" y="13128"/>
                  </a:lnTo>
                  <a:lnTo>
                    <a:pt x="437142" y="12578"/>
                  </a:lnTo>
                  <a:lnTo>
                    <a:pt x="442747" y="12052"/>
                  </a:lnTo>
                  <a:lnTo>
                    <a:pt x="448351" y="11548"/>
                  </a:lnTo>
                  <a:lnTo>
                    <a:pt x="453955" y="11066"/>
                  </a:lnTo>
                  <a:lnTo>
                    <a:pt x="459560" y="10604"/>
                  </a:lnTo>
                  <a:lnTo>
                    <a:pt x="465164" y="10162"/>
                  </a:lnTo>
                  <a:lnTo>
                    <a:pt x="470769" y="9738"/>
                  </a:lnTo>
                  <a:lnTo>
                    <a:pt x="476373" y="9333"/>
                  </a:lnTo>
                  <a:lnTo>
                    <a:pt x="481977" y="8944"/>
                  </a:lnTo>
                  <a:lnTo>
                    <a:pt x="487582" y="8572"/>
                  </a:lnTo>
                  <a:lnTo>
                    <a:pt x="493186" y="8216"/>
                  </a:lnTo>
                  <a:lnTo>
                    <a:pt x="498790" y="7876"/>
                  </a:lnTo>
                  <a:lnTo>
                    <a:pt x="504395" y="7549"/>
                  </a:lnTo>
                  <a:lnTo>
                    <a:pt x="509999" y="7237"/>
                  </a:lnTo>
                  <a:lnTo>
                    <a:pt x="515604" y="6937"/>
                  </a:lnTo>
                  <a:lnTo>
                    <a:pt x="521208" y="6651"/>
                  </a:lnTo>
                  <a:lnTo>
                    <a:pt x="526812" y="6377"/>
                  </a:lnTo>
                  <a:lnTo>
                    <a:pt x="532417" y="6114"/>
                  </a:lnTo>
                  <a:lnTo>
                    <a:pt x="538021" y="5862"/>
                  </a:lnTo>
                  <a:lnTo>
                    <a:pt x="543626" y="5621"/>
                  </a:lnTo>
                  <a:lnTo>
                    <a:pt x="549230" y="5390"/>
                  </a:lnTo>
                  <a:lnTo>
                    <a:pt x="554834" y="5169"/>
                  </a:lnTo>
                  <a:lnTo>
                    <a:pt x="560439" y="4958"/>
                  </a:lnTo>
                  <a:lnTo>
                    <a:pt x="566043" y="4755"/>
                  </a:lnTo>
                  <a:lnTo>
                    <a:pt x="571648" y="4561"/>
                  </a:lnTo>
                  <a:lnTo>
                    <a:pt x="577252" y="4374"/>
                  </a:lnTo>
                  <a:lnTo>
                    <a:pt x="582856" y="4196"/>
                  </a:lnTo>
                  <a:lnTo>
                    <a:pt x="588461" y="4025"/>
                  </a:lnTo>
                  <a:lnTo>
                    <a:pt x="594065" y="3862"/>
                  </a:lnTo>
                  <a:lnTo>
                    <a:pt x="599670" y="3705"/>
                  </a:lnTo>
                  <a:lnTo>
                    <a:pt x="605274" y="3555"/>
                  </a:lnTo>
                  <a:lnTo>
                    <a:pt x="610878" y="3411"/>
                  </a:lnTo>
                  <a:lnTo>
                    <a:pt x="616483" y="3273"/>
                  </a:lnTo>
                  <a:lnTo>
                    <a:pt x="622087" y="3141"/>
                  </a:lnTo>
                  <a:lnTo>
                    <a:pt x="627692" y="3015"/>
                  </a:lnTo>
                  <a:lnTo>
                    <a:pt x="633296" y="2893"/>
                  </a:lnTo>
                  <a:lnTo>
                    <a:pt x="638900" y="2777"/>
                  </a:lnTo>
                  <a:lnTo>
                    <a:pt x="644505" y="2666"/>
                  </a:lnTo>
                  <a:lnTo>
                    <a:pt x="650109" y="2559"/>
                  </a:lnTo>
                  <a:lnTo>
                    <a:pt x="655713" y="2456"/>
                  </a:lnTo>
                  <a:lnTo>
                    <a:pt x="661318" y="2358"/>
                  </a:lnTo>
                  <a:lnTo>
                    <a:pt x="666922" y="2264"/>
                  </a:lnTo>
                  <a:lnTo>
                    <a:pt x="672527" y="2174"/>
                  </a:lnTo>
                  <a:lnTo>
                    <a:pt x="678131" y="2087"/>
                  </a:lnTo>
                  <a:lnTo>
                    <a:pt x="683735" y="2004"/>
                  </a:lnTo>
                  <a:lnTo>
                    <a:pt x="689340" y="1925"/>
                  </a:lnTo>
                  <a:lnTo>
                    <a:pt x="694944" y="1848"/>
                  </a:lnTo>
                  <a:lnTo>
                    <a:pt x="700549" y="1775"/>
                  </a:lnTo>
                  <a:lnTo>
                    <a:pt x="706153" y="1705"/>
                  </a:lnTo>
                  <a:lnTo>
                    <a:pt x="711757" y="1637"/>
                  </a:lnTo>
                  <a:lnTo>
                    <a:pt x="717362" y="1573"/>
                  </a:lnTo>
                  <a:lnTo>
                    <a:pt x="722966" y="1511"/>
                  </a:lnTo>
                  <a:lnTo>
                    <a:pt x="728571" y="1451"/>
                  </a:lnTo>
                  <a:lnTo>
                    <a:pt x="734175" y="1394"/>
                  </a:lnTo>
                  <a:lnTo>
                    <a:pt x="739779" y="1339"/>
                  </a:lnTo>
                  <a:lnTo>
                    <a:pt x="745384" y="1287"/>
                  </a:lnTo>
                  <a:lnTo>
                    <a:pt x="750988" y="1236"/>
                  </a:lnTo>
                  <a:lnTo>
                    <a:pt x="756593" y="1188"/>
                  </a:lnTo>
                  <a:lnTo>
                    <a:pt x="762197" y="1141"/>
                  </a:lnTo>
                  <a:lnTo>
                    <a:pt x="767801" y="1097"/>
                  </a:lnTo>
                  <a:lnTo>
                    <a:pt x="773406" y="1054"/>
                  </a:lnTo>
                  <a:lnTo>
                    <a:pt x="779010" y="1013"/>
                  </a:lnTo>
                  <a:lnTo>
                    <a:pt x="784615" y="973"/>
                  </a:lnTo>
                  <a:lnTo>
                    <a:pt x="790219" y="935"/>
                  </a:lnTo>
                  <a:lnTo>
                    <a:pt x="795823" y="899"/>
                  </a:lnTo>
                  <a:lnTo>
                    <a:pt x="801428" y="864"/>
                  </a:lnTo>
                  <a:lnTo>
                    <a:pt x="807032" y="831"/>
                  </a:lnTo>
                  <a:lnTo>
                    <a:pt x="812636" y="798"/>
                  </a:lnTo>
                  <a:lnTo>
                    <a:pt x="818241" y="767"/>
                  </a:lnTo>
                  <a:lnTo>
                    <a:pt x="823845" y="738"/>
                  </a:lnTo>
                  <a:lnTo>
                    <a:pt x="829450" y="709"/>
                  </a:lnTo>
                  <a:lnTo>
                    <a:pt x="835054" y="681"/>
                  </a:lnTo>
                  <a:lnTo>
                    <a:pt x="840658" y="655"/>
                  </a:lnTo>
                  <a:lnTo>
                    <a:pt x="846263" y="630"/>
                  </a:lnTo>
                  <a:lnTo>
                    <a:pt x="851867" y="605"/>
                  </a:lnTo>
                  <a:lnTo>
                    <a:pt x="857472" y="582"/>
                  </a:lnTo>
                  <a:lnTo>
                    <a:pt x="863076" y="559"/>
                  </a:lnTo>
                  <a:lnTo>
                    <a:pt x="868680" y="538"/>
                  </a:lnTo>
                  <a:lnTo>
                    <a:pt x="874285" y="517"/>
                  </a:lnTo>
                  <a:lnTo>
                    <a:pt x="879889" y="497"/>
                  </a:lnTo>
                  <a:lnTo>
                    <a:pt x="885494" y="478"/>
                  </a:lnTo>
                  <a:lnTo>
                    <a:pt x="891098" y="459"/>
                  </a:lnTo>
                  <a:lnTo>
                    <a:pt x="896702" y="442"/>
                  </a:lnTo>
                  <a:lnTo>
                    <a:pt x="902307" y="424"/>
                  </a:lnTo>
                  <a:lnTo>
                    <a:pt x="907911" y="408"/>
                  </a:lnTo>
                  <a:lnTo>
                    <a:pt x="913516" y="392"/>
                  </a:lnTo>
                  <a:lnTo>
                    <a:pt x="919120" y="377"/>
                  </a:lnTo>
                  <a:lnTo>
                    <a:pt x="924724" y="363"/>
                  </a:lnTo>
                  <a:lnTo>
                    <a:pt x="930329" y="348"/>
                  </a:lnTo>
                  <a:lnTo>
                    <a:pt x="935933" y="335"/>
                  </a:lnTo>
                  <a:lnTo>
                    <a:pt x="941538" y="322"/>
                  </a:lnTo>
                  <a:lnTo>
                    <a:pt x="947142" y="310"/>
                  </a:lnTo>
                  <a:lnTo>
                    <a:pt x="952746" y="298"/>
                  </a:lnTo>
                  <a:lnTo>
                    <a:pt x="958351" y="286"/>
                  </a:lnTo>
                  <a:lnTo>
                    <a:pt x="963955" y="275"/>
                  </a:lnTo>
                  <a:lnTo>
                    <a:pt x="969559" y="264"/>
                  </a:lnTo>
                  <a:lnTo>
                    <a:pt x="975164" y="254"/>
                  </a:lnTo>
                  <a:lnTo>
                    <a:pt x="980768" y="244"/>
                  </a:lnTo>
                  <a:lnTo>
                    <a:pt x="986373" y="235"/>
                  </a:lnTo>
                  <a:lnTo>
                    <a:pt x="991977" y="225"/>
                  </a:lnTo>
                  <a:lnTo>
                    <a:pt x="997581" y="217"/>
                  </a:lnTo>
                  <a:lnTo>
                    <a:pt x="1003186" y="208"/>
                  </a:lnTo>
                  <a:lnTo>
                    <a:pt x="1008790" y="200"/>
                  </a:lnTo>
                  <a:lnTo>
                    <a:pt x="1014395" y="192"/>
                  </a:lnTo>
                  <a:lnTo>
                    <a:pt x="1019999" y="185"/>
                  </a:lnTo>
                  <a:lnTo>
                    <a:pt x="1025603" y="177"/>
                  </a:lnTo>
                  <a:lnTo>
                    <a:pt x="1031208" y="170"/>
                  </a:lnTo>
                  <a:lnTo>
                    <a:pt x="1036812" y="164"/>
                  </a:lnTo>
                  <a:lnTo>
                    <a:pt x="1042417" y="157"/>
                  </a:lnTo>
                  <a:lnTo>
                    <a:pt x="1048021" y="151"/>
                  </a:lnTo>
                  <a:lnTo>
                    <a:pt x="1053625" y="145"/>
                  </a:lnTo>
                  <a:lnTo>
                    <a:pt x="1059230" y="139"/>
                  </a:lnTo>
                  <a:lnTo>
                    <a:pt x="1064834" y="134"/>
                  </a:lnTo>
                  <a:lnTo>
                    <a:pt x="1070439" y="128"/>
                  </a:lnTo>
                  <a:lnTo>
                    <a:pt x="1076043" y="123"/>
                  </a:lnTo>
                  <a:lnTo>
                    <a:pt x="1081647" y="118"/>
                  </a:lnTo>
                  <a:lnTo>
                    <a:pt x="1087252" y="114"/>
                  </a:lnTo>
                  <a:lnTo>
                    <a:pt x="1092856" y="109"/>
                  </a:lnTo>
                  <a:lnTo>
                    <a:pt x="1098461" y="105"/>
                  </a:lnTo>
                  <a:lnTo>
                    <a:pt x="1104065" y="101"/>
                  </a:lnTo>
                  <a:lnTo>
                    <a:pt x="1109669" y="97"/>
                  </a:lnTo>
                  <a:lnTo>
                    <a:pt x="1115274" y="93"/>
                  </a:lnTo>
                  <a:lnTo>
                    <a:pt x="1120878" y="89"/>
                  </a:lnTo>
                  <a:lnTo>
                    <a:pt x="1126482" y="85"/>
                  </a:lnTo>
                  <a:lnTo>
                    <a:pt x="1132087" y="82"/>
                  </a:lnTo>
                  <a:lnTo>
                    <a:pt x="1137691" y="78"/>
                  </a:lnTo>
                  <a:lnTo>
                    <a:pt x="1143296" y="75"/>
                  </a:lnTo>
                  <a:lnTo>
                    <a:pt x="1148900" y="72"/>
                  </a:lnTo>
                  <a:lnTo>
                    <a:pt x="1154504" y="69"/>
                  </a:lnTo>
                  <a:lnTo>
                    <a:pt x="1160109" y="66"/>
                  </a:lnTo>
                  <a:lnTo>
                    <a:pt x="1165713" y="64"/>
                  </a:lnTo>
                  <a:lnTo>
                    <a:pt x="1171318" y="61"/>
                  </a:lnTo>
                  <a:lnTo>
                    <a:pt x="1176922" y="58"/>
                  </a:lnTo>
                  <a:lnTo>
                    <a:pt x="1182526" y="56"/>
                  </a:lnTo>
                  <a:lnTo>
                    <a:pt x="1188131" y="54"/>
                  </a:lnTo>
                  <a:lnTo>
                    <a:pt x="1193735" y="51"/>
                  </a:lnTo>
                  <a:lnTo>
                    <a:pt x="1199340" y="49"/>
                  </a:lnTo>
                  <a:lnTo>
                    <a:pt x="1204944" y="47"/>
                  </a:lnTo>
                  <a:lnTo>
                    <a:pt x="1210548" y="45"/>
                  </a:lnTo>
                  <a:lnTo>
                    <a:pt x="1216153" y="43"/>
                  </a:lnTo>
                  <a:lnTo>
                    <a:pt x="1221757" y="41"/>
                  </a:lnTo>
                  <a:lnTo>
                    <a:pt x="1227362" y="40"/>
                  </a:lnTo>
                  <a:lnTo>
                    <a:pt x="1232966" y="38"/>
                  </a:lnTo>
                  <a:lnTo>
                    <a:pt x="1238570" y="36"/>
                  </a:lnTo>
                  <a:lnTo>
                    <a:pt x="1244175" y="35"/>
                  </a:lnTo>
                  <a:lnTo>
                    <a:pt x="1249779" y="33"/>
                  </a:lnTo>
                  <a:lnTo>
                    <a:pt x="1255384" y="32"/>
                  </a:lnTo>
                  <a:lnTo>
                    <a:pt x="1260988" y="31"/>
                  </a:lnTo>
                  <a:lnTo>
                    <a:pt x="1266592" y="29"/>
                  </a:lnTo>
                  <a:lnTo>
                    <a:pt x="1272197" y="28"/>
                  </a:lnTo>
                  <a:lnTo>
                    <a:pt x="1277801" y="27"/>
                  </a:lnTo>
                  <a:lnTo>
                    <a:pt x="1283406" y="26"/>
                  </a:lnTo>
                  <a:lnTo>
                    <a:pt x="1289010" y="24"/>
                  </a:lnTo>
                  <a:lnTo>
                    <a:pt x="1294614" y="23"/>
                  </a:lnTo>
                  <a:lnTo>
                    <a:pt x="1300219" y="22"/>
                  </a:lnTo>
                  <a:lnTo>
                    <a:pt x="1305823" y="21"/>
                  </a:lnTo>
                  <a:lnTo>
                    <a:pt x="1311427" y="20"/>
                  </a:lnTo>
                  <a:lnTo>
                    <a:pt x="1317032" y="19"/>
                  </a:lnTo>
                  <a:lnTo>
                    <a:pt x="1322636" y="19"/>
                  </a:lnTo>
                  <a:lnTo>
                    <a:pt x="1328241" y="18"/>
                  </a:lnTo>
                  <a:lnTo>
                    <a:pt x="1333845" y="17"/>
                  </a:lnTo>
                  <a:lnTo>
                    <a:pt x="1339449" y="16"/>
                  </a:lnTo>
                  <a:lnTo>
                    <a:pt x="1345054" y="15"/>
                  </a:lnTo>
                  <a:lnTo>
                    <a:pt x="1350658" y="15"/>
                  </a:lnTo>
                  <a:lnTo>
                    <a:pt x="1356263" y="14"/>
                  </a:lnTo>
                  <a:lnTo>
                    <a:pt x="1361867" y="13"/>
                  </a:lnTo>
                  <a:lnTo>
                    <a:pt x="1367471" y="13"/>
                  </a:lnTo>
                  <a:lnTo>
                    <a:pt x="1373076" y="12"/>
                  </a:lnTo>
                  <a:lnTo>
                    <a:pt x="1378680" y="12"/>
                  </a:lnTo>
                  <a:lnTo>
                    <a:pt x="1384285" y="11"/>
                  </a:lnTo>
                  <a:lnTo>
                    <a:pt x="1389889" y="10"/>
                  </a:lnTo>
                  <a:lnTo>
                    <a:pt x="1395493" y="10"/>
                  </a:lnTo>
                  <a:lnTo>
                    <a:pt x="1401098" y="9"/>
                  </a:lnTo>
                  <a:lnTo>
                    <a:pt x="1406702" y="9"/>
                  </a:lnTo>
                  <a:lnTo>
                    <a:pt x="1412307" y="9"/>
                  </a:lnTo>
                  <a:lnTo>
                    <a:pt x="1417911" y="8"/>
                  </a:lnTo>
                  <a:lnTo>
                    <a:pt x="1423515" y="8"/>
                  </a:lnTo>
                  <a:lnTo>
                    <a:pt x="1429120" y="7"/>
                  </a:lnTo>
                  <a:lnTo>
                    <a:pt x="1434724" y="7"/>
                  </a:lnTo>
                  <a:lnTo>
                    <a:pt x="1440329" y="7"/>
                  </a:lnTo>
                  <a:lnTo>
                    <a:pt x="1445933" y="6"/>
                  </a:lnTo>
                  <a:lnTo>
                    <a:pt x="1451537" y="6"/>
                  </a:lnTo>
                  <a:lnTo>
                    <a:pt x="1457142" y="6"/>
                  </a:lnTo>
                  <a:lnTo>
                    <a:pt x="1462746" y="5"/>
                  </a:lnTo>
                  <a:lnTo>
                    <a:pt x="1468350" y="5"/>
                  </a:lnTo>
                  <a:lnTo>
                    <a:pt x="1473955" y="5"/>
                  </a:lnTo>
                  <a:lnTo>
                    <a:pt x="1479559" y="5"/>
                  </a:lnTo>
                  <a:lnTo>
                    <a:pt x="1485164" y="4"/>
                  </a:lnTo>
                  <a:lnTo>
                    <a:pt x="1490768" y="4"/>
                  </a:lnTo>
                  <a:lnTo>
                    <a:pt x="1496372" y="4"/>
                  </a:lnTo>
                  <a:lnTo>
                    <a:pt x="1501977" y="4"/>
                  </a:lnTo>
                  <a:lnTo>
                    <a:pt x="1507581" y="3"/>
                  </a:lnTo>
                  <a:lnTo>
                    <a:pt x="1513186" y="3"/>
                  </a:lnTo>
                  <a:lnTo>
                    <a:pt x="1518790" y="3"/>
                  </a:lnTo>
                  <a:lnTo>
                    <a:pt x="1524394" y="3"/>
                  </a:lnTo>
                  <a:lnTo>
                    <a:pt x="1529999" y="3"/>
                  </a:lnTo>
                  <a:lnTo>
                    <a:pt x="1535603" y="3"/>
                  </a:lnTo>
                  <a:lnTo>
                    <a:pt x="1541208" y="2"/>
                  </a:lnTo>
                  <a:lnTo>
                    <a:pt x="1546812" y="2"/>
                  </a:lnTo>
                  <a:lnTo>
                    <a:pt x="1552416" y="2"/>
                  </a:lnTo>
                  <a:lnTo>
                    <a:pt x="1558021" y="2"/>
                  </a:lnTo>
                  <a:lnTo>
                    <a:pt x="1563625" y="2"/>
                  </a:lnTo>
                  <a:lnTo>
                    <a:pt x="1569230" y="2"/>
                  </a:lnTo>
                  <a:lnTo>
                    <a:pt x="1574834" y="2"/>
                  </a:lnTo>
                  <a:lnTo>
                    <a:pt x="1580438" y="1"/>
                  </a:lnTo>
                  <a:lnTo>
                    <a:pt x="1586043" y="1"/>
                  </a:lnTo>
                  <a:lnTo>
                    <a:pt x="1591647" y="1"/>
                  </a:lnTo>
                  <a:lnTo>
                    <a:pt x="1597252" y="1"/>
                  </a:lnTo>
                  <a:lnTo>
                    <a:pt x="1602856" y="1"/>
                  </a:lnTo>
                  <a:lnTo>
                    <a:pt x="1608460" y="1"/>
                  </a:lnTo>
                  <a:lnTo>
                    <a:pt x="1614065" y="1"/>
                  </a:lnTo>
                  <a:lnTo>
                    <a:pt x="1619669" y="1"/>
                  </a:lnTo>
                  <a:lnTo>
                    <a:pt x="1625273" y="1"/>
                  </a:lnTo>
                  <a:lnTo>
                    <a:pt x="1630878" y="1"/>
                  </a:lnTo>
                  <a:lnTo>
                    <a:pt x="1636482" y="1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8"/>
                  </a:lnTo>
                  <a:lnTo>
                    <a:pt x="1877471" y="9"/>
                  </a:lnTo>
                  <a:lnTo>
                    <a:pt x="1871867" y="10"/>
                  </a:lnTo>
                  <a:lnTo>
                    <a:pt x="1866262" y="12"/>
                  </a:lnTo>
                  <a:lnTo>
                    <a:pt x="1860658" y="14"/>
                  </a:lnTo>
                  <a:lnTo>
                    <a:pt x="1855054" y="16"/>
                  </a:lnTo>
                  <a:lnTo>
                    <a:pt x="1849449" y="18"/>
                  </a:lnTo>
                  <a:lnTo>
                    <a:pt x="1843845" y="20"/>
                  </a:lnTo>
                  <a:lnTo>
                    <a:pt x="1838240" y="23"/>
                  </a:lnTo>
                  <a:lnTo>
                    <a:pt x="1832636" y="26"/>
                  </a:lnTo>
                  <a:lnTo>
                    <a:pt x="1827032" y="29"/>
                  </a:lnTo>
                  <a:lnTo>
                    <a:pt x="1821427" y="33"/>
                  </a:lnTo>
                  <a:lnTo>
                    <a:pt x="1815823" y="37"/>
                  </a:lnTo>
                  <a:lnTo>
                    <a:pt x="1810218" y="42"/>
                  </a:lnTo>
                  <a:lnTo>
                    <a:pt x="1804614" y="48"/>
                  </a:lnTo>
                  <a:lnTo>
                    <a:pt x="1799010" y="54"/>
                  </a:lnTo>
                  <a:lnTo>
                    <a:pt x="1793405" y="60"/>
                  </a:lnTo>
                  <a:lnTo>
                    <a:pt x="1787801" y="68"/>
                  </a:lnTo>
                  <a:lnTo>
                    <a:pt x="1782196" y="76"/>
                  </a:lnTo>
                  <a:lnTo>
                    <a:pt x="1776592" y="85"/>
                  </a:lnTo>
                  <a:lnTo>
                    <a:pt x="1770988" y="94"/>
                  </a:lnTo>
                  <a:lnTo>
                    <a:pt x="1765383" y="105"/>
                  </a:lnTo>
                  <a:lnTo>
                    <a:pt x="1759779" y="117"/>
                  </a:lnTo>
                  <a:lnTo>
                    <a:pt x="1754175" y="129"/>
                  </a:lnTo>
                  <a:lnTo>
                    <a:pt x="1748570" y="143"/>
                  </a:lnTo>
                  <a:lnTo>
                    <a:pt x="1742966" y="158"/>
                  </a:lnTo>
                  <a:lnTo>
                    <a:pt x="1737361" y="174"/>
                  </a:lnTo>
                  <a:lnTo>
                    <a:pt x="1731757" y="192"/>
                  </a:lnTo>
                  <a:lnTo>
                    <a:pt x="1726153" y="210"/>
                  </a:lnTo>
                  <a:lnTo>
                    <a:pt x="1720548" y="230"/>
                  </a:lnTo>
                  <a:lnTo>
                    <a:pt x="1714944" y="251"/>
                  </a:lnTo>
                  <a:lnTo>
                    <a:pt x="1709339" y="273"/>
                  </a:lnTo>
                  <a:lnTo>
                    <a:pt x="1703735" y="297"/>
                  </a:lnTo>
                  <a:lnTo>
                    <a:pt x="1698131" y="322"/>
                  </a:lnTo>
                  <a:lnTo>
                    <a:pt x="1692526" y="348"/>
                  </a:lnTo>
                  <a:lnTo>
                    <a:pt x="1686922" y="375"/>
                  </a:lnTo>
                  <a:lnTo>
                    <a:pt x="1681317" y="404"/>
                  </a:lnTo>
                  <a:lnTo>
                    <a:pt x="1675713" y="434"/>
                  </a:lnTo>
                  <a:lnTo>
                    <a:pt x="1670109" y="465"/>
                  </a:lnTo>
                  <a:lnTo>
                    <a:pt x="1664504" y="497"/>
                  </a:lnTo>
                  <a:lnTo>
                    <a:pt x="1658900" y="531"/>
                  </a:lnTo>
                  <a:lnTo>
                    <a:pt x="1653295" y="565"/>
                  </a:lnTo>
                  <a:lnTo>
                    <a:pt x="1647691" y="601"/>
                  </a:lnTo>
                  <a:lnTo>
                    <a:pt x="1642087" y="638"/>
                  </a:lnTo>
                  <a:lnTo>
                    <a:pt x="1636482" y="675"/>
                  </a:lnTo>
                  <a:lnTo>
                    <a:pt x="1630878" y="714"/>
                  </a:lnTo>
                  <a:lnTo>
                    <a:pt x="1625273" y="754"/>
                  </a:lnTo>
                  <a:lnTo>
                    <a:pt x="1619669" y="795"/>
                  </a:lnTo>
                  <a:lnTo>
                    <a:pt x="1614065" y="837"/>
                  </a:lnTo>
                  <a:lnTo>
                    <a:pt x="1608460" y="880"/>
                  </a:lnTo>
                  <a:lnTo>
                    <a:pt x="1602856" y="925"/>
                  </a:lnTo>
                  <a:lnTo>
                    <a:pt x="1597252" y="970"/>
                  </a:lnTo>
                  <a:lnTo>
                    <a:pt x="1591647" y="1016"/>
                  </a:lnTo>
                  <a:lnTo>
                    <a:pt x="1586043" y="1064"/>
                  </a:lnTo>
                  <a:lnTo>
                    <a:pt x="1580438" y="1113"/>
                  </a:lnTo>
                  <a:lnTo>
                    <a:pt x="1574834" y="1162"/>
                  </a:lnTo>
                  <a:lnTo>
                    <a:pt x="1569230" y="1214"/>
                  </a:lnTo>
                  <a:lnTo>
                    <a:pt x="1563625" y="1266"/>
                  </a:lnTo>
                  <a:lnTo>
                    <a:pt x="1558021" y="1320"/>
                  </a:lnTo>
                  <a:lnTo>
                    <a:pt x="1552416" y="1375"/>
                  </a:lnTo>
                  <a:lnTo>
                    <a:pt x="1546812" y="1431"/>
                  </a:lnTo>
                  <a:lnTo>
                    <a:pt x="1541208" y="1489"/>
                  </a:lnTo>
                  <a:lnTo>
                    <a:pt x="1535603" y="1548"/>
                  </a:lnTo>
                  <a:lnTo>
                    <a:pt x="1529999" y="1609"/>
                  </a:lnTo>
                  <a:lnTo>
                    <a:pt x="1524394" y="1671"/>
                  </a:lnTo>
                  <a:lnTo>
                    <a:pt x="1518790" y="1736"/>
                  </a:lnTo>
                  <a:lnTo>
                    <a:pt x="1513186" y="1801"/>
                  </a:lnTo>
                  <a:lnTo>
                    <a:pt x="1507581" y="1869"/>
                  </a:lnTo>
                  <a:lnTo>
                    <a:pt x="1501977" y="1938"/>
                  </a:lnTo>
                  <a:lnTo>
                    <a:pt x="1496372" y="2009"/>
                  </a:lnTo>
                  <a:lnTo>
                    <a:pt x="1490768" y="2082"/>
                  </a:lnTo>
                  <a:lnTo>
                    <a:pt x="1485164" y="2157"/>
                  </a:lnTo>
                  <a:lnTo>
                    <a:pt x="1479559" y="2234"/>
                  </a:lnTo>
                  <a:lnTo>
                    <a:pt x="1473955" y="2313"/>
                  </a:lnTo>
                  <a:lnTo>
                    <a:pt x="1468350" y="2395"/>
                  </a:lnTo>
                  <a:lnTo>
                    <a:pt x="1462746" y="2478"/>
                  </a:lnTo>
                  <a:lnTo>
                    <a:pt x="1457142" y="2564"/>
                  </a:lnTo>
                  <a:lnTo>
                    <a:pt x="1451537" y="2652"/>
                  </a:lnTo>
                  <a:lnTo>
                    <a:pt x="1445933" y="2743"/>
                  </a:lnTo>
                  <a:lnTo>
                    <a:pt x="1440329" y="2835"/>
                  </a:lnTo>
                  <a:lnTo>
                    <a:pt x="1434724" y="2931"/>
                  </a:lnTo>
                  <a:lnTo>
                    <a:pt x="1429120" y="3029"/>
                  </a:lnTo>
                  <a:lnTo>
                    <a:pt x="1423515" y="3129"/>
                  </a:lnTo>
                  <a:lnTo>
                    <a:pt x="1417911" y="3233"/>
                  </a:lnTo>
                  <a:lnTo>
                    <a:pt x="1412307" y="3339"/>
                  </a:lnTo>
                  <a:lnTo>
                    <a:pt x="1406702" y="3448"/>
                  </a:lnTo>
                  <a:lnTo>
                    <a:pt x="1401098" y="3559"/>
                  </a:lnTo>
                  <a:lnTo>
                    <a:pt x="1395493" y="3674"/>
                  </a:lnTo>
                  <a:lnTo>
                    <a:pt x="1389889" y="3792"/>
                  </a:lnTo>
                  <a:lnTo>
                    <a:pt x="1384285" y="3913"/>
                  </a:lnTo>
                  <a:lnTo>
                    <a:pt x="1378680" y="4037"/>
                  </a:lnTo>
                  <a:lnTo>
                    <a:pt x="1373076" y="4164"/>
                  </a:lnTo>
                  <a:lnTo>
                    <a:pt x="1367471" y="4294"/>
                  </a:lnTo>
                  <a:lnTo>
                    <a:pt x="1361867" y="4428"/>
                  </a:lnTo>
                  <a:lnTo>
                    <a:pt x="1356263" y="4565"/>
                  </a:lnTo>
                  <a:lnTo>
                    <a:pt x="1350658" y="4706"/>
                  </a:lnTo>
                  <a:lnTo>
                    <a:pt x="1345054" y="4850"/>
                  </a:lnTo>
                  <a:lnTo>
                    <a:pt x="1339449" y="4997"/>
                  </a:lnTo>
                  <a:lnTo>
                    <a:pt x="1333845" y="5149"/>
                  </a:lnTo>
                  <a:lnTo>
                    <a:pt x="1328241" y="5304"/>
                  </a:lnTo>
                  <a:lnTo>
                    <a:pt x="1322636" y="5463"/>
                  </a:lnTo>
                  <a:lnTo>
                    <a:pt x="1317032" y="5626"/>
                  </a:lnTo>
                  <a:lnTo>
                    <a:pt x="1311427" y="5792"/>
                  </a:lnTo>
                  <a:lnTo>
                    <a:pt x="1305823" y="5963"/>
                  </a:lnTo>
                  <a:lnTo>
                    <a:pt x="1300219" y="6137"/>
                  </a:lnTo>
                  <a:lnTo>
                    <a:pt x="1294614" y="6316"/>
                  </a:lnTo>
                  <a:lnTo>
                    <a:pt x="1289010" y="6499"/>
                  </a:lnTo>
                  <a:lnTo>
                    <a:pt x="1283406" y="6687"/>
                  </a:lnTo>
                  <a:lnTo>
                    <a:pt x="1277801" y="6878"/>
                  </a:lnTo>
                  <a:lnTo>
                    <a:pt x="1272197" y="7074"/>
                  </a:lnTo>
                  <a:lnTo>
                    <a:pt x="1266592" y="7274"/>
                  </a:lnTo>
                  <a:lnTo>
                    <a:pt x="1260988" y="7479"/>
                  </a:lnTo>
                  <a:lnTo>
                    <a:pt x="1255384" y="7689"/>
                  </a:lnTo>
                  <a:lnTo>
                    <a:pt x="1249779" y="7903"/>
                  </a:lnTo>
                  <a:lnTo>
                    <a:pt x="1244175" y="8122"/>
                  </a:lnTo>
                  <a:lnTo>
                    <a:pt x="1238570" y="8345"/>
                  </a:lnTo>
                  <a:lnTo>
                    <a:pt x="1232966" y="8573"/>
                  </a:lnTo>
                  <a:lnTo>
                    <a:pt x="1227362" y="8807"/>
                  </a:lnTo>
                  <a:lnTo>
                    <a:pt x="1221757" y="9045"/>
                  </a:lnTo>
                  <a:lnTo>
                    <a:pt x="1216153" y="9288"/>
                  </a:lnTo>
                  <a:lnTo>
                    <a:pt x="1210548" y="9537"/>
                  </a:lnTo>
                  <a:lnTo>
                    <a:pt x="1204944" y="9790"/>
                  </a:lnTo>
                  <a:lnTo>
                    <a:pt x="1199340" y="10049"/>
                  </a:lnTo>
                  <a:lnTo>
                    <a:pt x="1193735" y="10313"/>
                  </a:lnTo>
                  <a:lnTo>
                    <a:pt x="1188131" y="10583"/>
                  </a:lnTo>
                  <a:lnTo>
                    <a:pt x="1182526" y="10858"/>
                  </a:lnTo>
                  <a:lnTo>
                    <a:pt x="1176922" y="11138"/>
                  </a:lnTo>
                  <a:lnTo>
                    <a:pt x="1171318" y="11424"/>
                  </a:lnTo>
                  <a:lnTo>
                    <a:pt x="1165713" y="11715"/>
                  </a:lnTo>
                  <a:lnTo>
                    <a:pt x="1160109" y="12013"/>
                  </a:lnTo>
                  <a:lnTo>
                    <a:pt x="1154504" y="12316"/>
                  </a:lnTo>
                  <a:lnTo>
                    <a:pt x="1148900" y="12625"/>
                  </a:lnTo>
                  <a:lnTo>
                    <a:pt x="1143296" y="12939"/>
                  </a:lnTo>
                  <a:lnTo>
                    <a:pt x="1137691" y="13260"/>
                  </a:lnTo>
                  <a:lnTo>
                    <a:pt x="1132087" y="13587"/>
                  </a:lnTo>
                  <a:lnTo>
                    <a:pt x="1126482" y="13919"/>
                  </a:lnTo>
                  <a:lnTo>
                    <a:pt x="1120878" y="14258"/>
                  </a:lnTo>
                  <a:lnTo>
                    <a:pt x="1115274" y="14604"/>
                  </a:lnTo>
                  <a:lnTo>
                    <a:pt x="1109669" y="14955"/>
                  </a:lnTo>
                  <a:lnTo>
                    <a:pt x="1104065" y="15313"/>
                  </a:lnTo>
                  <a:lnTo>
                    <a:pt x="1098461" y="15677"/>
                  </a:lnTo>
                  <a:lnTo>
                    <a:pt x="1092856" y="16048"/>
                  </a:lnTo>
                  <a:lnTo>
                    <a:pt x="1087252" y="16425"/>
                  </a:lnTo>
                  <a:lnTo>
                    <a:pt x="1081647" y="16809"/>
                  </a:lnTo>
                  <a:lnTo>
                    <a:pt x="1076043" y="17200"/>
                  </a:lnTo>
                  <a:lnTo>
                    <a:pt x="1070439" y="17597"/>
                  </a:lnTo>
                  <a:lnTo>
                    <a:pt x="1064834" y="18001"/>
                  </a:lnTo>
                  <a:lnTo>
                    <a:pt x="1059230" y="18412"/>
                  </a:lnTo>
                  <a:lnTo>
                    <a:pt x="1053625" y="18830"/>
                  </a:lnTo>
                  <a:lnTo>
                    <a:pt x="1048021" y="19256"/>
                  </a:lnTo>
                  <a:lnTo>
                    <a:pt x="1042417" y="19688"/>
                  </a:lnTo>
                  <a:lnTo>
                    <a:pt x="1036812" y="20127"/>
                  </a:lnTo>
                  <a:lnTo>
                    <a:pt x="1031208" y="20574"/>
                  </a:lnTo>
                  <a:lnTo>
                    <a:pt x="1025603" y="21028"/>
                  </a:lnTo>
                  <a:lnTo>
                    <a:pt x="1019999" y="21490"/>
                  </a:lnTo>
                  <a:lnTo>
                    <a:pt x="1014395" y="21959"/>
                  </a:lnTo>
                  <a:lnTo>
                    <a:pt x="1008790" y="22435"/>
                  </a:lnTo>
                  <a:lnTo>
                    <a:pt x="1003186" y="22920"/>
                  </a:lnTo>
                  <a:lnTo>
                    <a:pt x="997581" y="23412"/>
                  </a:lnTo>
                  <a:lnTo>
                    <a:pt x="991977" y="23911"/>
                  </a:lnTo>
                  <a:lnTo>
                    <a:pt x="986373" y="24419"/>
                  </a:lnTo>
                  <a:lnTo>
                    <a:pt x="980768" y="24934"/>
                  </a:lnTo>
                  <a:lnTo>
                    <a:pt x="975164" y="25458"/>
                  </a:lnTo>
                  <a:lnTo>
                    <a:pt x="969559" y="25990"/>
                  </a:lnTo>
                  <a:lnTo>
                    <a:pt x="963955" y="26530"/>
                  </a:lnTo>
                  <a:lnTo>
                    <a:pt x="958351" y="27078"/>
                  </a:lnTo>
                  <a:lnTo>
                    <a:pt x="952746" y="27634"/>
                  </a:lnTo>
                  <a:lnTo>
                    <a:pt x="947142" y="28199"/>
                  </a:lnTo>
                  <a:lnTo>
                    <a:pt x="941538" y="28773"/>
                  </a:lnTo>
                  <a:lnTo>
                    <a:pt x="935933" y="29355"/>
                  </a:lnTo>
                  <a:lnTo>
                    <a:pt x="930329" y="29946"/>
                  </a:lnTo>
                  <a:lnTo>
                    <a:pt x="924724" y="30545"/>
                  </a:lnTo>
                  <a:lnTo>
                    <a:pt x="919120" y="31154"/>
                  </a:lnTo>
                  <a:lnTo>
                    <a:pt x="913516" y="31771"/>
                  </a:lnTo>
                  <a:lnTo>
                    <a:pt x="907911" y="32398"/>
                  </a:lnTo>
                  <a:lnTo>
                    <a:pt x="902307" y="33033"/>
                  </a:lnTo>
                  <a:lnTo>
                    <a:pt x="896702" y="33678"/>
                  </a:lnTo>
                  <a:lnTo>
                    <a:pt x="891098" y="34332"/>
                  </a:lnTo>
                  <a:lnTo>
                    <a:pt x="885494" y="34996"/>
                  </a:lnTo>
                  <a:lnTo>
                    <a:pt x="879889" y="35669"/>
                  </a:lnTo>
                  <a:lnTo>
                    <a:pt x="874285" y="36352"/>
                  </a:lnTo>
                  <a:lnTo>
                    <a:pt x="868680" y="37045"/>
                  </a:lnTo>
                  <a:lnTo>
                    <a:pt x="863076" y="37747"/>
                  </a:lnTo>
                  <a:lnTo>
                    <a:pt x="857472" y="38459"/>
                  </a:lnTo>
                  <a:lnTo>
                    <a:pt x="851867" y="39182"/>
                  </a:lnTo>
                  <a:lnTo>
                    <a:pt x="846263" y="39914"/>
                  </a:lnTo>
                  <a:lnTo>
                    <a:pt x="840658" y="40657"/>
                  </a:lnTo>
                  <a:lnTo>
                    <a:pt x="835054" y="41410"/>
                  </a:lnTo>
                  <a:lnTo>
                    <a:pt x="829450" y="42174"/>
                  </a:lnTo>
                  <a:lnTo>
                    <a:pt x="823845" y="42948"/>
                  </a:lnTo>
                  <a:lnTo>
                    <a:pt x="818241" y="43733"/>
                  </a:lnTo>
                  <a:lnTo>
                    <a:pt x="812636" y="44528"/>
                  </a:lnTo>
                  <a:lnTo>
                    <a:pt x="807032" y="45335"/>
                  </a:lnTo>
                  <a:lnTo>
                    <a:pt x="801428" y="46152"/>
                  </a:lnTo>
                  <a:lnTo>
                    <a:pt x="795823" y="46981"/>
                  </a:lnTo>
                  <a:lnTo>
                    <a:pt x="790219" y="47821"/>
                  </a:lnTo>
                  <a:lnTo>
                    <a:pt x="784615" y="48673"/>
                  </a:lnTo>
                  <a:lnTo>
                    <a:pt x="779010" y="49536"/>
                  </a:lnTo>
                  <a:lnTo>
                    <a:pt x="773406" y="50410"/>
                  </a:lnTo>
                  <a:lnTo>
                    <a:pt x="767801" y="51297"/>
                  </a:lnTo>
                  <a:lnTo>
                    <a:pt x="762197" y="52195"/>
                  </a:lnTo>
                  <a:lnTo>
                    <a:pt x="756593" y="53106"/>
                  </a:lnTo>
                  <a:lnTo>
                    <a:pt x="750988" y="54028"/>
                  </a:lnTo>
                  <a:lnTo>
                    <a:pt x="745384" y="54963"/>
                  </a:lnTo>
                  <a:lnTo>
                    <a:pt x="739779" y="55911"/>
                  </a:lnTo>
                  <a:lnTo>
                    <a:pt x="734175" y="56871"/>
                  </a:lnTo>
                  <a:lnTo>
                    <a:pt x="728571" y="57844"/>
                  </a:lnTo>
                  <a:lnTo>
                    <a:pt x="722966" y="58830"/>
                  </a:lnTo>
                  <a:lnTo>
                    <a:pt x="717362" y="59828"/>
                  </a:lnTo>
                  <a:lnTo>
                    <a:pt x="711757" y="60841"/>
                  </a:lnTo>
                  <a:lnTo>
                    <a:pt x="706153" y="61866"/>
                  </a:lnTo>
                  <a:lnTo>
                    <a:pt x="700549" y="62905"/>
                  </a:lnTo>
                  <a:lnTo>
                    <a:pt x="694944" y="63958"/>
                  </a:lnTo>
                  <a:lnTo>
                    <a:pt x="689340" y="65025"/>
                  </a:lnTo>
                  <a:lnTo>
                    <a:pt x="683735" y="66105"/>
                  </a:lnTo>
                  <a:lnTo>
                    <a:pt x="678131" y="67200"/>
                  </a:lnTo>
                  <a:lnTo>
                    <a:pt x="672527" y="68310"/>
                  </a:lnTo>
                  <a:lnTo>
                    <a:pt x="666922" y="69434"/>
                  </a:lnTo>
                  <a:lnTo>
                    <a:pt x="661318" y="70573"/>
                  </a:lnTo>
                  <a:lnTo>
                    <a:pt x="655713" y="71727"/>
                  </a:lnTo>
                  <a:lnTo>
                    <a:pt x="650109" y="72896"/>
                  </a:lnTo>
                  <a:lnTo>
                    <a:pt x="644505" y="74080"/>
                  </a:lnTo>
                  <a:lnTo>
                    <a:pt x="638900" y="75280"/>
                  </a:lnTo>
                  <a:lnTo>
                    <a:pt x="633296" y="76496"/>
                  </a:lnTo>
                  <a:lnTo>
                    <a:pt x="627692" y="77728"/>
                  </a:lnTo>
                  <a:lnTo>
                    <a:pt x="622087" y="78976"/>
                  </a:lnTo>
                  <a:lnTo>
                    <a:pt x="616483" y="80241"/>
                  </a:lnTo>
                  <a:lnTo>
                    <a:pt x="610878" y="81523"/>
                  </a:lnTo>
                  <a:lnTo>
                    <a:pt x="605274" y="82821"/>
                  </a:lnTo>
                  <a:lnTo>
                    <a:pt x="599670" y="84137"/>
                  </a:lnTo>
                  <a:lnTo>
                    <a:pt x="594065" y="85470"/>
                  </a:lnTo>
                  <a:lnTo>
                    <a:pt x="588461" y="86821"/>
                  </a:lnTo>
                  <a:lnTo>
                    <a:pt x="582856" y="88190"/>
                  </a:lnTo>
                  <a:lnTo>
                    <a:pt x="577252" y="89578"/>
                  </a:lnTo>
                  <a:lnTo>
                    <a:pt x="571648" y="90984"/>
                  </a:lnTo>
                  <a:lnTo>
                    <a:pt x="566043" y="92408"/>
                  </a:lnTo>
                  <a:lnTo>
                    <a:pt x="560439" y="93853"/>
                  </a:lnTo>
                  <a:lnTo>
                    <a:pt x="554834" y="95316"/>
                  </a:lnTo>
                  <a:lnTo>
                    <a:pt x="549230" y="96800"/>
                  </a:lnTo>
                  <a:lnTo>
                    <a:pt x="543626" y="98303"/>
                  </a:lnTo>
                  <a:lnTo>
                    <a:pt x="538021" y="99828"/>
                  </a:lnTo>
                  <a:lnTo>
                    <a:pt x="532417" y="101373"/>
                  </a:lnTo>
                  <a:lnTo>
                    <a:pt x="526812" y="102939"/>
                  </a:lnTo>
                  <a:lnTo>
                    <a:pt x="521208" y="104528"/>
                  </a:lnTo>
                  <a:lnTo>
                    <a:pt x="515604" y="106138"/>
                  </a:lnTo>
                  <a:lnTo>
                    <a:pt x="509999" y="107770"/>
                  </a:lnTo>
                  <a:lnTo>
                    <a:pt x="504395" y="109426"/>
                  </a:lnTo>
                  <a:lnTo>
                    <a:pt x="498790" y="111105"/>
                  </a:lnTo>
                  <a:lnTo>
                    <a:pt x="493186" y="112807"/>
                  </a:lnTo>
                  <a:lnTo>
                    <a:pt x="487582" y="114534"/>
                  </a:lnTo>
                  <a:lnTo>
                    <a:pt x="481977" y="116286"/>
                  </a:lnTo>
                  <a:lnTo>
                    <a:pt x="476373" y="118063"/>
                  </a:lnTo>
                  <a:lnTo>
                    <a:pt x="470769" y="119865"/>
                  </a:lnTo>
                  <a:lnTo>
                    <a:pt x="465164" y="121694"/>
                  </a:lnTo>
                  <a:lnTo>
                    <a:pt x="459560" y="123549"/>
                  </a:lnTo>
                  <a:lnTo>
                    <a:pt x="453955" y="125432"/>
                  </a:lnTo>
                  <a:lnTo>
                    <a:pt x="448351" y="127343"/>
                  </a:lnTo>
                  <a:lnTo>
                    <a:pt x="442747" y="129282"/>
                  </a:lnTo>
                  <a:lnTo>
                    <a:pt x="437142" y="131251"/>
                  </a:lnTo>
                  <a:lnTo>
                    <a:pt x="431538" y="133249"/>
                  </a:lnTo>
                  <a:lnTo>
                    <a:pt x="425933" y="135278"/>
                  </a:lnTo>
                  <a:lnTo>
                    <a:pt x="420329" y="137338"/>
                  </a:lnTo>
                  <a:lnTo>
                    <a:pt x="414725" y="139430"/>
                  </a:lnTo>
                  <a:lnTo>
                    <a:pt x="409120" y="141554"/>
                  </a:lnTo>
                  <a:lnTo>
                    <a:pt x="403516" y="143712"/>
                  </a:lnTo>
                  <a:lnTo>
                    <a:pt x="397911" y="145904"/>
                  </a:lnTo>
                  <a:lnTo>
                    <a:pt x="392307" y="148130"/>
                  </a:lnTo>
                  <a:lnTo>
                    <a:pt x="386703" y="150393"/>
                  </a:lnTo>
                  <a:lnTo>
                    <a:pt x="381098" y="152692"/>
                  </a:lnTo>
                  <a:lnTo>
                    <a:pt x="375494" y="155028"/>
                  </a:lnTo>
                  <a:lnTo>
                    <a:pt x="369889" y="157403"/>
                  </a:lnTo>
                  <a:lnTo>
                    <a:pt x="364285" y="159817"/>
                  </a:lnTo>
                  <a:lnTo>
                    <a:pt x="358681" y="162272"/>
                  </a:lnTo>
                  <a:lnTo>
                    <a:pt x="353076" y="164767"/>
                  </a:lnTo>
                  <a:lnTo>
                    <a:pt x="347472" y="167305"/>
                  </a:lnTo>
                  <a:lnTo>
                    <a:pt x="341867" y="169886"/>
                  </a:lnTo>
                  <a:lnTo>
                    <a:pt x="336263" y="172512"/>
                  </a:lnTo>
                  <a:lnTo>
                    <a:pt x="330659" y="175183"/>
                  </a:lnTo>
                  <a:lnTo>
                    <a:pt x="325054" y="177900"/>
                  </a:lnTo>
                  <a:lnTo>
                    <a:pt x="319450" y="180665"/>
                  </a:lnTo>
                  <a:lnTo>
                    <a:pt x="313846" y="183479"/>
                  </a:lnTo>
                  <a:lnTo>
                    <a:pt x="308241" y="186342"/>
                  </a:lnTo>
                  <a:lnTo>
                    <a:pt x="302637" y="189257"/>
                  </a:lnTo>
                  <a:lnTo>
                    <a:pt x="297032" y="192224"/>
                  </a:lnTo>
                  <a:lnTo>
                    <a:pt x="291428" y="195245"/>
                  </a:lnTo>
                  <a:lnTo>
                    <a:pt x="285824" y="198321"/>
                  </a:lnTo>
                  <a:lnTo>
                    <a:pt x="280219" y="201454"/>
                  </a:lnTo>
                  <a:lnTo>
                    <a:pt x="274615" y="204643"/>
                  </a:lnTo>
                  <a:lnTo>
                    <a:pt x="269010" y="207892"/>
                  </a:lnTo>
                  <a:lnTo>
                    <a:pt x="263406" y="211201"/>
                  </a:lnTo>
                  <a:lnTo>
                    <a:pt x="257802" y="214571"/>
                  </a:lnTo>
                  <a:lnTo>
                    <a:pt x="252197" y="218004"/>
                  </a:lnTo>
                  <a:lnTo>
                    <a:pt x="246593" y="221501"/>
                  </a:lnTo>
                  <a:lnTo>
                    <a:pt x="240988" y="225064"/>
                  </a:lnTo>
                  <a:lnTo>
                    <a:pt x="235384" y="228694"/>
                  </a:lnTo>
                  <a:lnTo>
                    <a:pt x="229780" y="232392"/>
                  </a:lnTo>
                  <a:lnTo>
                    <a:pt x="224175" y="236160"/>
                  </a:lnTo>
                  <a:lnTo>
                    <a:pt x="218571" y="239998"/>
                  </a:lnTo>
                  <a:lnTo>
                    <a:pt x="212966" y="243909"/>
                  </a:lnTo>
                  <a:lnTo>
                    <a:pt x="207362" y="247893"/>
                  </a:lnTo>
                  <a:lnTo>
                    <a:pt x="201758" y="251952"/>
                  </a:lnTo>
                  <a:lnTo>
                    <a:pt x="196153" y="256087"/>
                  </a:lnTo>
                  <a:lnTo>
                    <a:pt x="190549" y="260299"/>
                  </a:lnTo>
                  <a:lnTo>
                    <a:pt x="184944" y="264588"/>
                  </a:lnTo>
                  <a:lnTo>
                    <a:pt x="179340" y="268957"/>
                  </a:lnTo>
                  <a:lnTo>
                    <a:pt x="173736" y="273406"/>
                  </a:lnTo>
                  <a:lnTo>
                    <a:pt x="168131" y="277936"/>
                  </a:lnTo>
                  <a:lnTo>
                    <a:pt x="162527" y="282548"/>
                  </a:lnTo>
                  <a:lnTo>
                    <a:pt x="156923" y="287242"/>
                  </a:lnTo>
                  <a:lnTo>
                    <a:pt x="151318" y="292019"/>
                  </a:lnTo>
                  <a:lnTo>
                    <a:pt x="145714" y="296880"/>
                  </a:lnTo>
                  <a:lnTo>
                    <a:pt x="140109" y="301825"/>
                  </a:lnTo>
                  <a:lnTo>
                    <a:pt x="134505" y="306853"/>
                  </a:lnTo>
                  <a:lnTo>
                    <a:pt x="128901" y="311966"/>
                  </a:lnTo>
                  <a:lnTo>
                    <a:pt x="123296" y="317164"/>
                  </a:lnTo>
                  <a:lnTo>
                    <a:pt x="117692" y="322445"/>
                  </a:lnTo>
                  <a:lnTo>
                    <a:pt x="112087" y="327810"/>
                  </a:lnTo>
                  <a:lnTo>
                    <a:pt x="106483" y="333257"/>
                  </a:lnTo>
                  <a:lnTo>
                    <a:pt x="100879" y="338787"/>
                  </a:lnTo>
                  <a:lnTo>
                    <a:pt x="95274" y="344399"/>
                  </a:lnTo>
                  <a:lnTo>
                    <a:pt x="89670" y="350090"/>
                  </a:lnTo>
                  <a:lnTo>
                    <a:pt x="84065" y="355861"/>
                  </a:lnTo>
                  <a:lnTo>
                    <a:pt x="78461" y="361708"/>
                  </a:lnTo>
                  <a:lnTo>
                    <a:pt x="72857" y="367631"/>
                  </a:lnTo>
                  <a:lnTo>
                    <a:pt x="67252" y="373627"/>
                  </a:lnTo>
                  <a:lnTo>
                    <a:pt x="61648" y="379695"/>
                  </a:lnTo>
                  <a:lnTo>
                    <a:pt x="56043" y="385831"/>
                  </a:lnTo>
                  <a:lnTo>
                    <a:pt x="50439" y="392032"/>
                  </a:lnTo>
                  <a:lnTo>
                    <a:pt x="44835" y="398297"/>
                  </a:lnTo>
                  <a:lnTo>
                    <a:pt x="39230" y="404621"/>
                  </a:lnTo>
                  <a:lnTo>
                    <a:pt x="33626" y="411000"/>
                  </a:lnTo>
                  <a:lnTo>
                    <a:pt x="28021" y="417433"/>
                  </a:lnTo>
                  <a:lnTo>
                    <a:pt x="22417" y="423913"/>
                  </a:lnTo>
                  <a:lnTo>
                    <a:pt x="16813" y="430438"/>
                  </a:lnTo>
                  <a:lnTo>
                    <a:pt x="11208" y="437002"/>
                  </a:lnTo>
                  <a:lnTo>
                    <a:pt x="5604" y="443602"/>
                  </a:lnTo>
                  <a:lnTo>
                    <a:pt x="0" y="450232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596816" y="3019734"/>
              <a:ext cx="1883076" cy="273032"/>
            </a:xfrm>
            <a:custGeom>
              <a:avLst/>
              <a:pathLst>
                <a:path w="1883076" h="273032">
                  <a:moveTo>
                    <a:pt x="0" y="273032"/>
                  </a:moveTo>
                  <a:lnTo>
                    <a:pt x="5604" y="265068"/>
                  </a:lnTo>
                  <a:lnTo>
                    <a:pt x="11208" y="257217"/>
                  </a:lnTo>
                  <a:lnTo>
                    <a:pt x="16813" y="249485"/>
                  </a:lnTo>
                  <a:lnTo>
                    <a:pt x="22417" y="241876"/>
                  </a:lnTo>
                  <a:lnTo>
                    <a:pt x="28021" y="234396"/>
                  </a:lnTo>
                  <a:lnTo>
                    <a:pt x="33626" y="227049"/>
                  </a:lnTo>
                  <a:lnTo>
                    <a:pt x="39230" y="219838"/>
                  </a:lnTo>
                  <a:lnTo>
                    <a:pt x="44835" y="212767"/>
                  </a:lnTo>
                  <a:lnTo>
                    <a:pt x="50439" y="205839"/>
                  </a:lnTo>
                  <a:lnTo>
                    <a:pt x="56043" y="199057"/>
                  </a:lnTo>
                  <a:lnTo>
                    <a:pt x="61648" y="192424"/>
                  </a:lnTo>
                  <a:lnTo>
                    <a:pt x="67252" y="185940"/>
                  </a:lnTo>
                  <a:lnTo>
                    <a:pt x="72857" y="179608"/>
                  </a:lnTo>
                  <a:lnTo>
                    <a:pt x="78461" y="173428"/>
                  </a:lnTo>
                  <a:lnTo>
                    <a:pt x="84065" y="167402"/>
                  </a:lnTo>
                  <a:lnTo>
                    <a:pt x="89670" y="161529"/>
                  </a:lnTo>
                  <a:lnTo>
                    <a:pt x="95274" y="155810"/>
                  </a:lnTo>
                  <a:lnTo>
                    <a:pt x="100879" y="150245"/>
                  </a:lnTo>
                  <a:lnTo>
                    <a:pt x="106483" y="144832"/>
                  </a:lnTo>
                  <a:lnTo>
                    <a:pt x="112087" y="139572"/>
                  </a:lnTo>
                  <a:lnTo>
                    <a:pt x="117692" y="134463"/>
                  </a:lnTo>
                  <a:lnTo>
                    <a:pt x="123296" y="129503"/>
                  </a:lnTo>
                  <a:lnTo>
                    <a:pt x="128901" y="124692"/>
                  </a:lnTo>
                  <a:lnTo>
                    <a:pt x="134505" y="120027"/>
                  </a:lnTo>
                  <a:lnTo>
                    <a:pt x="140109" y="115507"/>
                  </a:lnTo>
                  <a:lnTo>
                    <a:pt x="145714" y="111129"/>
                  </a:lnTo>
                  <a:lnTo>
                    <a:pt x="151318" y="106891"/>
                  </a:lnTo>
                  <a:lnTo>
                    <a:pt x="156923" y="102791"/>
                  </a:lnTo>
                  <a:lnTo>
                    <a:pt x="162527" y="98826"/>
                  </a:lnTo>
                  <a:lnTo>
                    <a:pt x="168131" y="94993"/>
                  </a:lnTo>
                  <a:lnTo>
                    <a:pt x="173736" y="91290"/>
                  </a:lnTo>
                  <a:lnTo>
                    <a:pt x="179340" y="87714"/>
                  </a:lnTo>
                  <a:lnTo>
                    <a:pt x="184944" y="84262"/>
                  </a:lnTo>
                  <a:lnTo>
                    <a:pt x="190549" y="80931"/>
                  </a:lnTo>
                  <a:lnTo>
                    <a:pt x="196153" y="77719"/>
                  </a:lnTo>
                  <a:lnTo>
                    <a:pt x="201758" y="74621"/>
                  </a:lnTo>
                  <a:lnTo>
                    <a:pt x="207362" y="71635"/>
                  </a:lnTo>
                  <a:lnTo>
                    <a:pt x="212966" y="68759"/>
                  </a:lnTo>
                  <a:lnTo>
                    <a:pt x="218571" y="65988"/>
                  </a:lnTo>
                  <a:lnTo>
                    <a:pt x="224175" y="63320"/>
                  </a:lnTo>
                  <a:lnTo>
                    <a:pt x="229780" y="60752"/>
                  </a:lnTo>
                  <a:lnTo>
                    <a:pt x="235384" y="58282"/>
                  </a:lnTo>
                  <a:lnTo>
                    <a:pt x="240988" y="55905"/>
                  </a:lnTo>
                  <a:lnTo>
                    <a:pt x="246593" y="53619"/>
                  </a:lnTo>
                  <a:lnTo>
                    <a:pt x="252197" y="51421"/>
                  </a:lnTo>
                  <a:lnTo>
                    <a:pt x="257802" y="49308"/>
                  </a:lnTo>
                  <a:lnTo>
                    <a:pt x="263406" y="47278"/>
                  </a:lnTo>
                  <a:lnTo>
                    <a:pt x="269010" y="45327"/>
                  </a:lnTo>
                  <a:lnTo>
                    <a:pt x="274615" y="43453"/>
                  </a:lnTo>
                  <a:lnTo>
                    <a:pt x="280219" y="41654"/>
                  </a:lnTo>
                  <a:lnTo>
                    <a:pt x="285824" y="39926"/>
                  </a:lnTo>
                  <a:lnTo>
                    <a:pt x="291428" y="38267"/>
                  </a:lnTo>
                  <a:lnTo>
                    <a:pt x="297032" y="36675"/>
                  </a:lnTo>
                  <a:lnTo>
                    <a:pt x="302637" y="35148"/>
                  </a:lnTo>
                  <a:lnTo>
                    <a:pt x="308241" y="33682"/>
                  </a:lnTo>
                  <a:lnTo>
                    <a:pt x="313846" y="32276"/>
                  </a:lnTo>
                  <a:lnTo>
                    <a:pt x="319450" y="30927"/>
                  </a:lnTo>
                  <a:lnTo>
                    <a:pt x="325054" y="29634"/>
                  </a:lnTo>
                  <a:lnTo>
                    <a:pt x="330659" y="28393"/>
                  </a:lnTo>
                  <a:lnTo>
                    <a:pt x="336263" y="27204"/>
                  </a:lnTo>
                  <a:lnTo>
                    <a:pt x="341867" y="26064"/>
                  </a:lnTo>
                  <a:lnTo>
                    <a:pt x="347472" y="24971"/>
                  </a:lnTo>
                  <a:lnTo>
                    <a:pt x="353076" y="23923"/>
                  </a:lnTo>
                  <a:lnTo>
                    <a:pt x="358681" y="22919"/>
                  </a:lnTo>
                  <a:lnTo>
                    <a:pt x="364285" y="21957"/>
                  </a:lnTo>
                  <a:lnTo>
                    <a:pt x="369889" y="21036"/>
                  </a:lnTo>
                  <a:lnTo>
                    <a:pt x="375494" y="20152"/>
                  </a:lnTo>
                  <a:lnTo>
                    <a:pt x="381098" y="19306"/>
                  </a:lnTo>
                  <a:lnTo>
                    <a:pt x="386703" y="18495"/>
                  </a:lnTo>
                  <a:lnTo>
                    <a:pt x="392307" y="17719"/>
                  </a:lnTo>
                  <a:lnTo>
                    <a:pt x="397911" y="16975"/>
                  </a:lnTo>
                  <a:lnTo>
                    <a:pt x="403516" y="16263"/>
                  </a:lnTo>
                  <a:lnTo>
                    <a:pt x="409120" y="15580"/>
                  </a:lnTo>
                  <a:lnTo>
                    <a:pt x="414725" y="14927"/>
                  </a:lnTo>
                  <a:lnTo>
                    <a:pt x="420329" y="14301"/>
                  </a:lnTo>
                  <a:lnTo>
                    <a:pt x="425933" y="13702"/>
                  </a:lnTo>
                  <a:lnTo>
                    <a:pt x="431538" y="13128"/>
                  </a:lnTo>
                  <a:lnTo>
                    <a:pt x="437142" y="12579"/>
                  </a:lnTo>
                  <a:lnTo>
                    <a:pt x="442747" y="12052"/>
                  </a:lnTo>
                  <a:lnTo>
                    <a:pt x="448351" y="11548"/>
                  </a:lnTo>
                  <a:lnTo>
                    <a:pt x="453955" y="11066"/>
                  </a:lnTo>
                  <a:lnTo>
                    <a:pt x="459560" y="10604"/>
                  </a:lnTo>
                  <a:lnTo>
                    <a:pt x="465164" y="10162"/>
                  </a:lnTo>
                  <a:lnTo>
                    <a:pt x="470769" y="9738"/>
                  </a:lnTo>
                  <a:lnTo>
                    <a:pt x="476373" y="9333"/>
                  </a:lnTo>
                  <a:lnTo>
                    <a:pt x="481977" y="8944"/>
                  </a:lnTo>
                  <a:lnTo>
                    <a:pt x="487582" y="8572"/>
                  </a:lnTo>
                  <a:lnTo>
                    <a:pt x="493186" y="8216"/>
                  </a:lnTo>
                  <a:lnTo>
                    <a:pt x="498790" y="7876"/>
                  </a:lnTo>
                  <a:lnTo>
                    <a:pt x="504395" y="7549"/>
                  </a:lnTo>
                  <a:lnTo>
                    <a:pt x="509999" y="7237"/>
                  </a:lnTo>
                  <a:lnTo>
                    <a:pt x="515604" y="6937"/>
                  </a:lnTo>
                  <a:lnTo>
                    <a:pt x="521208" y="6651"/>
                  </a:lnTo>
                  <a:lnTo>
                    <a:pt x="526812" y="6377"/>
                  </a:lnTo>
                  <a:lnTo>
                    <a:pt x="532417" y="6114"/>
                  </a:lnTo>
                  <a:lnTo>
                    <a:pt x="538021" y="5862"/>
                  </a:lnTo>
                  <a:lnTo>
                    <a:pt x="543626" y="5621"/>
                  </a:lnTo>
                  <a:lnTo>
                    <a:pt x="549230" y="5390"/>
                  </a:lnTo>
                  <a:lnTo>
                    <a:pt x="554834" y="5169"/>
                  </a:lnTo>
                  <a:lnTo>
                    <a:pt x="560439" y="4958"/>
                  </a:lnTo>
                  <a:lnTo>
                    <a:pt x="566043" y="4755"/>
                  </a:lnTo>
                  <a:lnTo>
                    <a:pt x="571648" y="4561"/>
                  </a:lnTo>
                  <a:lnTo>
                    <a:pt x="577252" y="4374"/>
                  </a:lnTo>
                  <a:lnTo>
                    <a:pt x="582856" y="4196"/>
                  </a:lnTo>
                  <a:lnTo>
                    <a:pt x="588461" y="4025"/>
                  </a:lnTo>
                  <a:lnTo>
                    <a:pt x="594065" y="3862"/>
                  </a:lnTo>
                  <a:lnTo>
                    <a:pt x="599670" y="3705"/>
                  </a:lnTo>
                  <a:lnTo>
                    <a:pt x="605274" y="3555"/>
                  </a:lnTo>
                  <a:lnTo>
                    <a:pt x="610878" y="3411"/>
                  </a:lnTo>
                  <a:lnTo>
                    <a:pt x="616483" y="3273"/>
                  </a:lnTo>
                  <a:lnTo>
                    <a:pt x="622087" y="3141"/>
                  </a:lnTo>
                  <a:lnTo>
                    <a:pt x="627692" y="3015"/>
                  </a:lnTo>
                  <a:lnTo>
                    <a:pt x="633296" y="2893"/>
                  </a:lnTo>
                  <a:lnTo>
                    <a:pt x="638900" y="2777"/>
                  </a:lnTo>
                  <a:lnTo>
                    <a:pt x="644505" y="2666"/>
                  </a:lnTo>
                  <a:lnTo>
                    <a:pt x="650109" y="2559"/>
                  </a:lnTo>
                  <a:lnTo>
                    <a:pt x="655713" y="2456"/>
                  </a:lnTo>
                  <a:lnTo>
                    <a:pt x="661318" y="2358"/>
                  </a:lnTo>
                  <a:lnTo>
                    <a:pt x="666922" y="2264"/>
                  </a:lnTo>
                  <a:lnTo>
                    <a:pt x="672527" y="2174"/>
                  </a:lnTo>
                  <a:lnTo>
                    <a:pt x="678131" y="2087"/>
                  </a:lnTo>
                  <a:lnTo>
                    <a:pt x="683735" y="2004"/>
                  </a:lnTo>
                  <a:lnTo>
                    <a:pt x="689340" y="1925"/>
                  </a:lnTo>
                  <a:lnTo>
                    <a:pt x="694944" y="1848"/>
                  </a:lnTo>
                  <a:lnTo>
                    <a:pt x="700549" y="1775"/>
                  </a:lnTo>
                  <a:lnTo>
                    <a:pt x="706153" y="1705"/>
                  </a:lnTo>
                  <a:lnTo>
                    <a:pt x="711757" y="1637"/>
                  </a:lnTo>
                  <a:lnTo>
                    <a:pt x="717362" y="1573"/>
                  </a:lnTo>
                  <a:lnTo>
                    <a:pt x="722966" y="1511"/>
                  </a:lnTo>
                  <a:lnTo>
                    <a:pt x="728571" y="1451"/>
                  </a:lnTo>
                  <a:lnTo>
                    <a:pt x="734175" y="1394"/>
                  </a:lnTo>
                  <a:lnTo>
                    <a:pt x="739779" y="1339"/>
                  </a:lnTo>
                  <a:lnTo>
                    <a:pt x="745384" y="1287"/>
                  </a:lnTo>
                  <a:lnTo>
                    <a:pt x="750988" y="1236"/>
                  </a:lnTo>
                  <a:lnTo>
                    <a:pt x="756593" y="1188"/>
                  </a:lnTo>
                  <a:lnTo>
                    <a:pt x="762197" y="1141"/>
                  </a:lnTo>
                  <a:lnTo>
                    <a:pt x="767801" y="1097"/>
                  </a:lnTo>
                  <a:lnTo>
                    <a:pt x="773406" y="1054"/>
                  </a:lnTo>
                  <a:lnTo>
                    <a:pt x="779010" y="1013"/>
                  </a:lnTo>
                  <a:lnTo>
                    <a:pt x="784615" y="973"/>
                  </a:lnTo>
                  <a:lnTo>
                    <a:pt x="790219" y="935"/>
                  </a:lnTo>
                  <a:lnTo>
                    <a:pt x="795823" y="899"/>
                  </a:lnTo>
                  <a:lnTo>
                    <a:pt x="801428" y="864"/>
                  </a:lnTo>
                  <a:lnTo>
                    <a:pt x="807032" y="831"/>
                  </a:lnTo>
                  <a:lnTo>
                    <a:pt x="812636" y="798"/>
                  </a:lnTo>
                  <a:lnTo>
                    <a:pt x="818241" y="767"/>
                  </a:lnTo>
                  <a:lnTo>
                    <a:pt x="823845" y="738"/>
                  </a:lnTo>
                  <a:lnTo>
                    <a:pt x="829450" y="709"/>
                  </a:lnTo>
                  <a:lnTo>
                    <a:pt x="835054" y="681"/>
                  </a:lnTo>
                  <a:lnTo>
                    <a:pt x="840658" y="655"/>
                  </a:lnTo>
                  <a:lnTo>
                    <a:pt x="846263" y="630"/>
                  </a:lnTo>
                  <a:lnTo>
                    <a:pt x="851867" y="605"/>
                  </a:lnTo>
                  <a:lnTo>
                    <a:pt x="857472" y="582"/>
                  </a:lnTo>
                  <a:lnTo>
                    <a:pt x="863076" y="559"/>
                  </a:lnTo>
                  <a:lnTo>
                    <a:pt x="868680" y="538"/>
                  </a:lnTo>
                  <a:lnTo>
                    <a:pt x="874285" y="517"/>
                  </a:lnTo>
                  <a:lnTo>
                    <a:pt x="879889" y="497"/>
                  </a:lnTo>
                  <a:lnTo>
                    <a:pt x="885494" y="478"/>
                  </a:lnTo>
                  <a:lnTo>
                    <a:pt x="891098" y="459"/>
                  </a:lnTo>
                  <a:lnTo>
                    <a:pt x="896702" y="442"/>
                  </a:lnTo>
                  <a:lnTo>
                    <a:pt x="902307" y="424"/>
                  </a:lnTo>
                  <a:lnTo>
                    <a:pt x="907911" y="408"/>
                  </a:lnTo>
                  <a:lnTo>
                    <a:pt x="913516" y="392"/>
                  </a:lnTo>
                  <a:lnTo>
                    <a:pt x="919120" y="377"/>
                  </a:lnTo>
                  <a:lnTo>
                    <a:pt x="924724" y="363"/>
                  </a:lnTo>
                  <a:lnTo>
                    <a:pt x="930329" y="348"/>
                  </a:lnTo>
                  <a:lnTo>
                    <a:pt x="935933" y="335"/>
                  </a:lnTo>
                  <a:lnTo>
                    <a:pt x="941538" y="322"/>
                  </a:lnTo>
                  <a:lnTo>
                    <a:pt x="947142" y="310"/>
                  </a:lnTo>
                  <a:lnTo>
                    <a:pt x="952746" y="298"/>
                  </a:lnTo>
                  <a:lnTo>
                    <a:pt x="958351" y="286"/>
                  </a:lnTo>
                  <a:lnTo>
                    <a:pt x="963955" y="275"/>
                  </a:lnTo>
                  <a:lnTo>
                    <a:pt x="969559" y="264"/>
                  </a:lnTo>
                  <a:lnTo>
                    <a:pt x="975164" y="254"/>
                  </a:lnTo>
                  <a:lnTo>
                    <a:pt x="980768" y="244"/>
                  </a:lnTo>
                  <a:lnTo>
                    <a:pt x="986373" y="235"/>
                  </a:lnTo>
                  <a:lnTo>
                    <a:pt x="991977" y="225"/>
                  </a:lnTo>
                  <a:lnTo>
                    <a:pt x="997581" y="217"/>
                  </a:lnTo>
                  <a:lnTo>
                    <a:pt x="1003186" y="208"/>
                  </a:lnTo>
                  <a:lnTo>
                    <a:pt x="1008790" y="200"/>
                  </a:lnTo>
                  <a:lnTo>
                    <a:pt x="1014395" y="192"/>
                  </a:lnTo>
                  <a:lnTo>
                    <a:pt x="1019999" y="185"/>
                  </a:lnTo>
                  <a:lnTo>
                    <a:pt x="1025603" y="177"/>
                  </a:lnTo>
                  <a:lnTo>
                    <a:pt x="1031208" y="170"/>
                  </a:lnTo>
                  <a:lnTo>
                    <a:pt x="1036812" y="164"/>
                  </a:lnTo>
                  <a:lnTo>
                    <a:pt x="1042417" y="157"/>
                  </a:lnTo>
                  <a:lnTo>
                    <a:pt x="1048021" y="151"/>
                  </a:lnTo>
                  <a:lnTo>
                    <a:pt x="1053625" y="145"/>
                  </a:lnTo>
                  <a:lnTo>
                    <a:pt x="1059230" y="139"/>
                  </a:lnTo>
                  <a:lnTo>
                    <a:pt x="1064834" y="134"/>
                  </a:lnTo>
                  <a:lnTo>
                    <a:pt x="1070439" y="128"/>
                  </a:lnTo>
                  <a:lnTo>
                    <a:pt x="1076043" y="123"/>
                  </a:lnTo>
                  <a:lnTo>
                    <a:pt x="1081647" y="118"/>
                  </a:lnTo>
                  <a:lnTo>
                    <a:pt x="1087252" y="114"/>
                  </a:lnTo>
                  <a:lnTo>
                    <a:pt x="1092856" y="109"/>
                  </a:lnTo>
                  <a:lnTo>
                    <a:pt x="1098461" y="105"/>
                  </a:lnTo>
                  <a:lnTo>
                    <a:pt x="1104065" y="101"/>
                  </a:lnTo>
                  <a:lnTo>
                    <a:pt x="1109669" y="97"/>
                  </a:lnTo>
                  <a:lnTo>
                    <a:pt x="1115274" y="93"/>
                  </a:lnTo>
                  <a:lnTo>
                    <a:pt x="1120878" y="89"/>
                  </a:lnTo>
                  <a:lnTo>
                    <a:pt x="1126482" y="85"/>
                  </a:lnTo>
                  <a:lnTo>
                    <a:pt x="1132087" y="82"/>
                  </a:lnTo>
                  <a:lnTo>
                    <a:pt x="1137691" y="78"/>
                  </a:lnTo>
                  <a:lnTo>
                    <a:pt x="1143296" y="75"/>
                  </a:lnTo>
                  <a:lnTo>
                    <a:pt x="1148900" y="72"/>
                  </a:lnTo>
                  <a:lnTo>
                    <a:pt x="1154504" y="69"/>
                  </a:lnTo>
                  <a:lnTo>
                    <a:pt x="1160109" y="66"/>
                  </a:lnTo>
                  <a:lnTo>
                    <a:pt x="1165713" y="64"/>
                  </a:lnTo>
                  <a:lnTo>
                    <a:pt x="1171318" y="61"/>
                  </a:lnTo>
                  <a:lnTo>
                    <a:pt x="1176922" y="58"/>
                  </a:lnTo>
                  <a:lnTo>
                    <a:pt x="1182526" y="56"/>
                  </a:lnTo>
                  <a:lnTo>
                    <a:pt x="1188131" y="54"/>
                  </a:lnTo>
                  <a:lnTo>
                    <a:pt x="1193735" y="51"/>
                  </a:lnTo>
                  <a:lnTo>
                    <a:pt x="1199340" y="49"/>
                  </a:lnTo>
                  <a:lnTo>
                    <a:pt x="1204944" y="47"/>
                  </a:lnTo>
                  <a:lnTo>
                    <a:pt x="1210548" y="45"/>
                  </a:lnTo>
                  <a:lnTo>
                    <a:pt x="1216153" y="43"/>
                  </a:lnTo>
                  <a:lnTo>
                    <a:pt x="1221757" y="41"/>
                  </a:lnTo>
                  <a:lnTo>
                    <a:pt x="1227362" y="40"/>
                  </a:lnTo>
                  <a:lnTo>
                    <a:pt x="1232966" y="38"/>
                  </a:lnTo>
                  <a:lnTo>
                    <a:pt x="1238570" y="36"/>
                  </a:lnTo>
                  <a:lnTo>
                    <a:pt x="1244175" y="35"/>
                  </a:lnTo>
                  <a:lnTo>
                    <a:pt x="1249779" y="33"/>
                  </a:lnTo>
                  <a:lnTo>
                    <a:pt x="1255384" y="32"/>
                  </a:lnTo>
                  <a:lnTo>
                    <a:pt x="1260988" y="31"/>
                  </a:lnTo>
                  <a:lnTo>
                    <a:pt x="1266592" y="29"/>
                  </a:lnTo>
                  <a:lnTo>
                    <a:pt x="1272197" y="28"/>
                  </a:lnTo>
                  <a:lnTo>
                    <a:pt x="1277801" y="27"/>
                  </a:lnTo>
                  <a:lnTo>
                    <a:pt x="1283406" y="26"/>
                  </a:lnTo>
                  <a:lnTo>
                    <a:pt x="1289010" y="24"/>
                  </a:lnTo>
                  <a:lnTo>
                    <a:pt x="1294614" y="23"/>
                  </a:lnTo>
                  <a:lnTo>
                    <a:pt x="1300219" y="22"/>
                  </a:lnTo>
                  <a:lnTo>
                    <a:pt x="1305823" y="21"/>
                  </a:lnTo>
                  <a:lnTo>
                    <a:pt x="1311427" y="20"/>
                  </a:lnTo>
                  <a:lnTo>
                    <a:pt x="1317032" y="19"/>
                  </a:lnTo>
                  <a:lnTo>
                    <a:pt x="1322636" y="19"/>
                  </a:lnTo>
                  <a:lnTo>
                    <a:pt x="1328241" y="18"/>
                  </a:lnTo>
                  <a:lnTo>
                    <a:pt x="1333845" y="17"/>
                  </a:lnTo>
                  <a:lnTo>
                    <a:pt x="1339449" y="16"/>
                  </a:lnTo>
                  <a:lnTo>
                    <a:pt x="1345054" y="15"/>
                  </a:lnTo>
                  <a:lnTo>
                    <a:pt x="1350658" y="15"/>
                  </a:lnTo>
                  <a:lnTo>
                    <a:pt x="1356263" y="14"/>
                  </a:lnTo>
                  <a:lnTo>
                    <a:pt x="1361867" y="13"/>
                  </a:lnTo>
                  <a:lnTo>
                    <a:pt x="1367471" y="13"/>
                  </a:lnTo>
                  <a:lnTo>
                    <a:pt x="1373076" y="12"/>
                  </a:lnTo>
                  <a:lnTo>
                    <a:pt x="1378680" y="12"/>
                  </a:lnTo>
                  <a:lnTo>
                    <a:pt x="1384285" y="11"/>
                  </a:lnTo>
                  <a:lnTo>
                    <a:pt x="1389889" y="10"/>
                  </a:lnTo>
                  <a:lnTo>
                    <a:pt x="1395493" y="10"/>
                  </a:lnTo>
                  <a:lnTo>
                    <a:pt x="1401098" y="9"/>
                  </a:lnTo>
                  <a:lnTo>
                    <a:pt x="1406702" y="9"/>
                  </a:lnTo>
                  <a:lnTo>
                    <a:pt x="1412307" y="9"/>
                  </a:lnTo>
                  <a:lnTo>
                    <a:pt x="1417911" y="8"/>
                  </a:lnTo>
                  <a:lnTo>
                    <a:pt x="1423515" y="8"/>
                  </a:lnTo>
                  <a:lnTo>
                    <a:pt x="1429120" y="7"/>
                  </a:lnTo>
                  <a:lnTo>
                    <a:pt x="1434724" y="7"/>
                  </a:lnTo>
                  <a:lnTo>
                    <a:pt x="1440329" y="7"/>
                  </a:lnTo>
                  <a:lnTo>
                    <a:pt x="1445933" y="6"/>
                  </a:lnTo>
                  <a:lnTo>
                    <a:pt x="1451537" y="6"/>
                  </a:lnTo>
                  <a:lnTo>
                    <a:pt x="1457142" y="6"/>
                  </a:lnTo>
                  <a:lnTo>
                    <a:pt x="1462746" y="5"/>
                  </a:lnTo>
                  <a:lnTo>
                    <a:pt x="1468350" y="5"/>
                  </a:lnTo>
                  <a:lnTo>
                    <a:pt x="1473955" y="5"/>
                  </a:lnTo>
                  <a:lnTo>
                    <a:pt x="1479559" y="5"/>
                  </a:lnTo>
                  <a:lnTo>
                    <a:pt x="1485164" y="4"/>
                  </a:lnTo>
                  <a:lnTo>
                    <a:pt x="1490768" y="4"/>
                  </a:lnTo>
                  <a:lnTo>
                    <a:pt x="1496372" y="4"/>
                  </a:lnTo>
                  <a:lnTo>
                    <a:pt x="1501977" y="4"/>
                  </a:lnTo>
                  <a:lnTo>
                    <a:pt x="1507581" y="3"/>
                  </a:lnTo>
                  <a:lnTo>
                    <a:pt x="1513186" y="3"/>
                  </a:lnTo>
                  <a:lnTo>
                    <a:pt x="1518790" y="3"/>
                  </a:lnTo>
                  <a:lnTo>
                    <a:pt x="1524394" y="3"/>
                  </a:lnTo>
                  <a:lnTo>
                    <a:pt x="1529999" y="3"/>
                  </a:lnTo>
                  <a:lnTo>
                    <a:pt x="1535603" y="3"/>
                  </a:lnTo>
                  <a:lnTo>
                    <a:pt x="1541208" y="2"/>
                  </a:lnTo>
                  <a:lnTo>
                    <a:pt x="1546812" y="2"/>
                  </a:lnTo>
                  <a:lnTo>
                    <a:pt x="1552416" y="2"/>
                  </a:lnTo>
                  <a:lnTo>
                    <a:pt x="1558021" y="2"/>
                  </a:lnTo>
                  <a:lnTo>
                    <a:pt x="1563625" y="2"/>
                  </a:lnTo>
                  <a:lnTo>
                    <a:pt x="1569230" y="2"/>
                  </a:lnTo>
                  <a:lnTo>
                    <a:pt x="1574834" y="2"/>
                  </a:lnTo>
                  <a:lnTo>
                    <a:pt x="1580438" y="1"/>
                  </a:lnTo>
                  <a:lnTo>
                    <a:pt x="1586043" y="1"/>
                  </a:lnTo>
                  <a:lnTo>
                    <a:pt x="1591647" y="1"/>
                  </a:lnTo>
                  <a:lnTo>
                    <a:pt x="1597252" y="1"/>
                  </a:lnTo>
                  <a:lnTo>
                    <a:pt x="1602856" y="1"/>
                  </a:lnTo>
                  <a:lnTo>
                    <a:pt x="1608460" y="1"/>
                  </a:lnTo>
                  <a:lnTo>
                    <a:pt x="1614065" y="1"/>
                  </a:lnTo>
                  <a:lnTo>
                    <a:pt x="1619669" y="1"/>
                  </a:lnTo>
                  <a:lnTo>
                    <a:pt x="1625273" y="1"/>
                  </a:lnTo>
                  <a:lnTo>
                    <a:pt x="1630878" y="1"/>
                  </a:lnTo>
                  <a:lnTo>
                    <a:pt x="1636482" y="1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596816" y="3019742"/>
              <a:ext cx="1883076" cy="454352"/>
            </a:xfrm>
            <a:custGeom>
              <a:avLst/>
              <a:pathLst>
                <a:path w="1883076" h="454352">
                  <a:moveTo>
                    <a:pt x="0" y="450223"/>
                  </a:moveTo>
                  <a:lnTo>
                    <a:pt x="5604" y="443593"/>
                  </a:lnTo>
                  <a:lnTo>
                    <a:pt x="11208" y="436994"/>
                  </a:lnTo>
                  <a:lnTo>
                    <a:pt x="16813" y="430429"/>
                  </a:lnTo>
                  <a:lnTo>
                    <a:pt x="22417" y="423905"/>
                  </a:lnTo>
                  <a:lnTo>
                    <a:pt x="28021" y="417424"/>
                  </a:lnTo>
                  <a:lnTo>
                    <a:pt x="33626" y="410992"/>
                  </a:lnTo>
                  <a:lnTo>
                    <a:pt x="39230" y="404612"/>
                  </a:lnTo>
                  <a:lnTo>
                    <a:pt x="44835" y="398288"/>
                  </a:lnTo>
                  <a:lnTo>
                    <a:pt x="50439" y="392024"/>
                  </a:lnTo>
                  <a:lnTo>
                    <a:pt x="56043" y="385822"/>
                  </a:lnTo>
                  <a:lnTo>
                    <a:pt x="61648" y="379686"/>
                  </a:lnTo>
                  <a:lnTo>
                    <a:pt x="67252" y="373619"/>
                  </a:lnTo>
                  <a:lnTo>
                    <a:pt x="72857" y="367623"/>
                  </a:lnTo>
                  <a:lnTo>
                    <a:pt x="78461" y="361700"/>
                  </a:lnTo>
                  <a:lnTo>
                    <a:pt x="84065" y="355852"/>
                  </a:lnTo>
                  <a:lnTo>
                    <a:pt x="89670" y="350082"/>
                  </a:lnTo>
                  <a:lnTo>
                    <a:pt x="95274" y="344390"/>
                  </a:lnTo>
                  <a:lnTo>
                    <a:pt x="100879" y="338779"/>
                  </a:lnTo>
                  <a:lnTo>
                    <a:pt x="106483" y="333249"/>
                  </a:lnTo>
                  <a:lnTo>
                    <a:pt x="112087" y="327801"/>
                  </a:lnTo>
                  <a:lnTo>
                    <a:pt x="117692" y="322436"/>
                  </a:lnTo>
                  <a:lnTo>
                    <a:pt x="123296" y="317155"/>
                  </a:lnTo>
                  <a:lnTo>
                    <a:pt x="128901" y="311958"/>
                  </a:lnTo>
                  <a:lnTo>
                    <a:pt x="134505" y="306845"/>
                  </a:lnTo>
                  <a:lnTo>
                    <a:pt x="140109" y="301816"/>
                  </a:lnTo>
                  <a:lnTo>
                    <a:pt x="145714" y="296871"/>
                  </a:lnTo>
                  <a:lnTo>
                    <a:pt x="151318" y="292011"/>
                  </a:lnTo>
                  <a:lnTo>
                    <a:pt x="156923" y="287233"/>
                  </a:lnTo>
                  <a:lnTo>
                    <a:pt x="162527" y="282539"/>
                  </a:lnTo>
                  <a:lnTo>
                    <a:pt x="168131" y="277928"/>
                  </a:lnTo>
                  <a:lnTo>
                    <a:pt x="173736" y="273398"/>
                  </a:lnTo>
                  <a:lnTo>
                    <a:pt x="179340" y="268949"/>
                  </a:lnTo>
                  <a:lnTo>
                    <a:pt x="184944" y="264580"/>
                  </a:lnTo>
                  <a:lnTo>
                    <a:pt x="190549" y="260290"/>
                  </a:lnTo>
                  <a:lnTo>
                    <a:pt x="196153" y="256078"/>
                  </a:lnTo>
                  <a:lnTo>
                    <a:pt x="201758" y="251944"/>
                  </a:lnTo>
                  <a:lnTo>
                    <a:pt x="207362" y="247885"/>
                  </a:lnTo>
                  <a:lnTo>
                    <a:pt x="212966" y="243901"/>
                  </a:lnTo>
                  <a:lnTo>
                    <a:pt x="218571" y="239990"/>
                  </a:lnTo>
                  <a:lnTo>
                    <a:pt x="224175" y="236151"/>
                  </a:lnTo>
                  <a:lnTo>
                    <a:pt x="229780" y="232384"/>
                  </a:lnTo>
                  <a:lnTo>
                    <a:pt x="235384" y="228686"/>
                  </a:lnTo>
                  <a:lnTo>
                    <a:pt x="240988" y="225056"/>
                  </a:lnTo>
                  <a:lnTo>
                    <a:pt x="246593" y="221493"/>
                  </a:lnTo>
                  <a:lnTo>
                    <a:pt x="252197" y="217995"/>
                  </a:lnTo>
                  <a:lnTo>
                    <a:pt x="257802" y="214562"/>
                  </a:lnTo>
                  <a:lnTo>
                    <a:pt x="263406" y="211192"/>
                  </a:lnTo>
                  <a:lnTo>
                    <a:pt x="269010" y="207883"/>
                  </a:lnTo>
                  <a:lnTo>
                    <a:pt x="274615" y="204635"/>
                  </a:lnTo>
                  <a:lnTo>
                    <a:pt x="280219" y="201445"/>
                  </a:lnTo>
                  <a:lnTo>
                    <a:pt x="285824" y="198313"/>
                  </a:lnTo>
                  <a:lnTo>
                    <a:pt x="291428" y="195237"/>
                  </a:lnTo>
                  <a:lnTo>
                    <a:pt x="297032" y="192216"/>
                  </a:lnTo>
                  <a:lnTo>
                    <a:pt x="302637" y="189249"/>
                  </a:lnTo>
                  <a:lnTo>
                    <a:pt x="308241" y="186334"/>
                  </a:lnTo>
                  <a:lnTo>
                    <a:pt x="313846" y="183470"/>
                  </a:lnTo>
                  <a:lnTo>
                    <a:pt x="319450" y="180656"/>
                  </a:lnTo>
                  <a:lnTo>
                    <a:pt x="325054" y="177891"/>
                  </a:lnTo>
                  <a:lnTo>
                    <a:pt x="330659" y="175174"/>
                  </a:lnTo>
                  <a:lnTo>
                    <a:pt x="336263" y="172503"/>
                  </a:lnTo>
                  <a:lnTo>
                    <a:pt x="341867" y="169878"/>
                  </a:lnTo>
                  <a:lnTo>
                    <a:pt x="347472" y="167297"/>
                  </a:lnTo>
                  <a:lnTo>
                    <a:pt x="353076" y="164759"/>
                  </a:lnTo>
                  <a:lnTo>
                    <a:pt x="358681" y="162263"/>
                  </a:lnTo>
                  <a:lnTo>
                    <a:pt x="364285" y="159809"/>
                  </a:lnTo>
                  <a:lnTo>
                    <a:pt x="369889" y="157395"/>
                  </a:lnTo>
                  <a:lnTo>
                    <a:pt x="375494" y="155020"/>
                  </a:lnTo>
                  <a:lnTo>
                    <a:pt x="381098" y="152683"/>
                  </a:lnTo>
                  <a:lnTo>
                    <a:pt x="386703" y="150384"/>
                  </a:lnTo>
                  <a:lnTo>
                    <a:pt x="392307" y="148122"/>
                  </a:lnTo>
                  <a:lnTo>
                    <a:pt x="397911" y="145895"/>
                  </a:lnTo>
                  <a:lnTo>
                    <a:pt x="403516" y="143703"/>
                  </a:lnTo>
                  <a:lnTo>
                    <a:pt x="409120" y="141546"/>
                  </a:lnTo>
                  <a:lnTo>
                    <a:pt x="414725" y="139421"/>
                  </a:lnTo>
                  <a:lnTo>
                    <a:pt x="420329" y="137329"/>
                  </a:lnTo>
                  <a:lnTo>
                    <a:pt x="425933" y="135269"/>
                  </a:lnTo>
                  <a:lnTo>
                    <a:pt x="431538" y="133241"/>
                  </a:lnTo>
                  <a:lnTo>
                    <a:pt x="437142" y="131242"/>
                  </a:lnTo>
                  <a:lnTo>
                    <a:pt x="442747" y="129274"/>
                  </a:lnTo>
                  <a:lnTo>
                    <a:pt x="448351" y="127334"/>
                  </a:lnTo>
                  <a:lnTo>
                    <a:pt x="453955" y="125424"/>
                  </a:lnTo>
                  <a:lnTo>
                    <a:pt x="459560" y="123541"/>
                  </a:lnTo>
                  <a:lnTo>
                    <a:pt x="465164" y="121685"/>
                  </a:lnTo>
                  <a:lnTo>
                    <a:pt x="470769" y="119857"/>
                  </a:lnTo>
                  <a:lnTo>
                    <a:pt x="476373" y="118054"/>
                  </a:lnTo>
                  <a:lnTo>
                    <a:pt x="481977" y="116277"/>
                  </a:lnTo>
                  <a:lnTo>
                    <a:pt x="487582" y="114526"/>
                  </a:lnTo>
                  <a:lnTo>
                    <a:pt x="493186" y="112799"/>
                  </a:lnTo>
                  <a:lnTo>
                    <a:pt x="498790" y="111096"/>
                  </a:lnTo>
                  <a:lnTo>
                    <a:pt x="504395" y="109417"/>
                  </a:lnTo>
                  <a:lnTo>
                    <a:pt x="509999" y="107762"/>
                  </a:lnTo>
                  <a:lnTo>
                    <a:pt x="515604" y="106129"/>
                  </a:lnTo>
                  <a:lnTo>
                    <a:pt x="521208" y="104519"/>
                  </a:lnTo>
                  <a:lnTo>
                    <a:pt x="526812" y="102931"/>
                  </a:lnTo>
                  <a:lnTo>
                    <a:pt x="532417" y="101364"/>
                  </a:lnTo>
                  <a:lnTo>
                    <a:pt x="538021" y="99819"/>
                  </a:lnTo>
                  <a:lnTo>
                    <a:pt x="543626" y="98295"/>
                  </a:lnTo>
                  <a:lnTo>
                    <a:pt x="549230" y="96791"/>
                  </a:lnTo>
                  <a:lnTo>
                    <a:pt x="554834" y="95308"/>
                  </a:lnTo>
                  <a:lnTo>
                    <a:pt x="560439" y="93844"/>
                  </a:lnTo>
                  <a:lnTo>
                    <a:pt x="566043" y="92400"/>
                  </a:lnTo>
                  <a:lnTo>
                    <a:pt x="571648" y="90975"/>
                  </a:lnTo>
                  <a:lnTo>
                    <a:pt x="577252" y="89569"/>
                  </a:lnTo>
                  <a:lnTo>
                    <a:pt x="582856" y="88182"/>
                  </a:lnTo>
                  <a:lnTo>
                    <a:pt x="588461" y="86813"/>
                  </a:lnTo>
                  <a:lnTo>
                    <a:pt x="594065" y="85462"/>
                  </a:lnTo>
                  <a:lnTo>
                    <a:pt x="599670" y="84128"/>
                  </a:lnTo>
                  <a:lnTo>
                    <a:pt x="605274" y="82813"/>
                  </a:lnTo>
                  <a:lnTo>
                    <a:pt x="610878" y="81514"/>
                  </a:lnTo>
                  <a:lnTo>
                    <a:pt x="616483" y="80233"/>
                  </a:lnTo>
                  <a:lnTo>
                    <a:pt x="622087" y="78968"/>
                  </a:lnTo>
                  <a:lnTo>
                    <a:pt x="627692" y="77720"/>
                  </a:lnTo>
                  <a:lnTo>
                    <a:pt x="633296" y="76488"/>
                  </a:lnTo>
                  <a:lnTo>
                    <a:pt x="638900" y="75272"/>
                  </a:lnTo>
                  <a:lnTo>
                    <a:pt x="644505" y="74072"/>
                  </a:lnTo>
                  <a:lnTo>
                    <a:pt x="650109" y="72887"/>
                  </a:lnTo>
                  <a:lnTo>
                    <a:pt x="655713" y="71718"/>
                  </a:lnTo>
                  <a:lnTo>
                    <a:pt x="661318" y="70564"/>
                  </a:lnTo>
                  <a:lnTo>
                    <a:pt x="666922" y="69425"/>
                  </a:lnTo>
                  <a:lnTo>
                    <a:pt x="672527" y="68301"/>
                  </a:lnTo>
                  <a:lnTo>
                    <a:pt x="678131" y="67192"/>
                  </a:lnTo>
                  <a:lnTo>
                    <a:pt x="683735" y="66097"/>
                  </a:lnTo>
                  <a:lnTo>
                    <a:pt x="689340" y="65016"/>
                  </a:lnTo>
                  <a:lnTo>
                    <a:pt x="694944" y="63949"/>
                  </a:lnTo>
                  <a:lnTo>
                    <a:pt x="700549" y="62897"/>
                  </a:lnTo>
                  <a:lnTo>
                    <a:pt x="706153" y="61858"/>
                  </a:lnTo>
                  <a:lnTo>
                    <a:pt x="711757" y="60832"/>
                  </a:lnTo>
                  <a:lnTo>
                    <a:pt x="717362" y="59820"/>
                  </a:lnTo>
                  <a:lnTo>
                    <a:pt x="722966" y="58821"/>
                  </a:lnTo>
                  <a:lnTo>
                    <a:pt x="728571" y="57835"/>
                  </a:lnTo>
                  <a:lnTo>
                    <a:pt x="734175" y="56862"/>
                  </a:lnTo>
                  <a:lnTo>
                    <a:pt x="739779" y="55902"/>
                  </a:lnTo>
                  <a:lnTo>
                    <a:pt x="745384" y="54955"/>
                  </a:lnTo>
                  <a:lnTo>
                    <a:pt x="750988" y="54020"/>
                  </a:lnTo>
                  <a:lnTo>
                    <a:pt x="756593" y="53097"/>
                  </a:lnTo>
                  <a:lnTo>
                    <a:pt x="762197" y="52187"/>
                  </a:lnTo>
                  <a:lnTo>
                    <a:pt x="767801" y="51288"/>
                  </a:lnTo>
                  <a:lnTo>
                    <a:pt x="773406" y="50402"/>
                  </a:lnTo>
                  <a:lnTo>
                    <a:pt x="779010" y="49527"/>
                  </a:lnTo>
                  <a:lnTo>
                    <a:pt x="784615" y="48664"/>
                  </a:lnTo>
                  <a:lnTo>
                    <a:pt x="790219" y="47813"/>
                  </a:lnTo>
                  <a:lnTo>
                    <a:pt x="795823" y="46973"/>
                  </a:lnTo>
                  <a:lnTo>
                    <a:pt x="801428" y="46144"/>
                  </a:lnTo>
                  <a:lnTo>
                    <a:pt x="807032" y="45326"/>
                  </a:lnTo>
                  <a:lnTo>
                    <a:pt x="812636" y="44520"/>
                  </a:lnTo>
                  <a:lnTo>
                    <a:pt x="818241" y="43724"/>
                  </a:lnTo>
                  <a:lnTo>
                    <a:pt x="823845" y="42939"/>
                  </a:lnTo>
                  <a:lnTo>
                    <a:pt x="829450" y="42165"/>
                  </a:lnTo>
                  <a:lnTo>
                    <a:pt x="835054" y="41401"/>
                  </a:lnTo>
                  <a:lnTo>
                    <a:pt x="840658" y="40648"/>
                  </a:lnTo>
                  <a:lnTo>
                    <a:pt x="846263" y="39906"/>
                  </a:lnTo>
                  <a:lnTo>
                    <a:pt x="851867" y="39173"/>
                  </a:lnTo>
                  <a:lnTo>
                    <a:pt x="857472" y="38451"/>
                  </a:lnTo>
                  <a:lnTo>
                    <a:pt x="863076" y="37738"/>
                  </a:lnTo>
                  <a:lnTo>
                    <a:pt x="868680" y="37036"/>
                  </a:lnTo>
                  <a:lnTo>
                    <a:pt x="874285" y="36343"/>
                  </a:lnTo>
                  <a:lnTo>
                    <a:pt x="879889" y="35661"/>
                  </a:lnTo>
                  <a:lnTo>
                    <a:pt x="885494" y="34987"/>
                  </a:lnTo>
                  <a:lnTo>
                    <a:pt x="891098" y="34324"/>
                  </a:lnTo>
                  <a:lnTo>
                    <a:pt x="896702" y="33670"/>
                  </a:lnTo>
                  <a:lnTo>
                    <a:pt x="902307" y="33025"/>
                  </a:lnTo>
                  <a:lnTo>
                    <a:pt x="907911" y="32389"/>
                  </a:lnTo>
                  <a:lnTo>
                    <a:pt x="913516" y="31763"/>
                  </a:lnTo>
                  <a:lnTo>
                    <a:pt x="919120" y="31145"/>
                  </a:lnTo>
                  <a:lnTo>
                    <a:pt x="924724" y="30537"/>
                  </a:lnTo>
                  <a:lnTo>
                    <a:pt x="930329" y="29937"/>
                  </a:lnTo>
                  <a:lnTo>
                    <a:pt x="935933" y="29346"/>
                  </a:lnTo>
                  <a:lnTo>
                    <a:pt x="941538" y="28764"/>
                  </a:lnTo>
                  <a:lnTo>
                    <a:pt x="947142" y="28191"/>
                  </a:lnTo>
                  <a:lnTo>
                    <a:pt x="952746" y="27626"/>
                  </a:lnTo>
                  <a:lnTo>
                    <a:pt x="958351" y="27069"/>
                  </a:lnTo>
                  <a:lnTo>
                    <a:pt x="963955" y="26521"/>
                  </a:lnTo>
                  <a:lnTo>
                    <a:pt x="969559" y="25981"/>
                  </a:lnTo>
                  <a:lnTo>
                    <a:pt x="975164" y="25449"/>
                  </a:lnTo>
                  <a:lnTo>
                    <a:pt x="980768" y="24926"/>
                  </a:lnTo>
                  <a:lnTo>
                    <a:pt x="986373" y="24410"/>
                  </a:lnTo>
                  <a:lnTo>
                    <a:pt x="991977" y="23903"/>
                  </a:lnTo>
                  <a:lnTo>
                    <a:pt x="997581" y="23403"/>
                  </a:lnTo>
                  <a:lnTo>
                    <a:pt x="1003186" y="22911"/>
                  </a:lnTo>
                  <a:lnTo>
                    <a:pt x="1008790" y="22427"/>
                  </a:lnTo>
                  <a:lnTo>
                    <a:pt x="1014395" y="21950"/>
                  </a:lnTo>
                  <a:lnTo>
                    <a:pt x="1019999" y="21481"/>
                  </a:lnTo>
                  <a:lnTo>
                    <a:pt x="1025603" y="21020"/>
                  </a:lnTo>
                  <a:lnTo>
                    <a:pt x="1031208" y="20566"/>
                  </a:lnTo>
                  <a:lnTo>
                    <a:pt x="1036812" y="20119"/>
                  </a:lnTo>
                  <a:lnTo>
                    <a:pt x="1042417" y="19679"/>
                  </a:lnTo>
                  <a:lnTo>
                    <a:pt x="1048021" y="19247"/>
                  </a:lnTo>
                  <a:lnTo>
                    <a:pt x="1053625" y="18822"/>
                  </a:lnTo>
                  <a:lnTo>
                    <a:pt x="1059230" y="18404"/>
                  </a:lnTo>
                  <a:lnTo>
                    <a:pt x="1064834" y="17993"/>
                  </a:lnTo>
                  <a:lnTo>
                    <a:pt x="1070439" y="17589"/>
                  </a:lnTo>
                  <a:lnTo>
                    <a:pt x="1076043" y="17191"/>
                  </a:lnTo>
                  <a:lnTo>
                    <a:pt x="1081647" y="16800"/>
                  </a:lnTo>
                  <a:lnTo>
                    <a:pt x="1087252" y="16417"/>
                  </a:lnTo>
                  <a:lnTo>
                    <a:pt x="1092856" y="16039"/>
                  </a:lnTo>
                  <a:lnTo>
                    <a:pt x="1098461" y="15669"/>
                  </a:lnTo>
                  <a:lnTo>
                    <a:pt x="1104065" y="15304"/>
                  </a:lnTo>
                  <a:lnTo>
                    <a:pt x="1109669" y="14947"/>
                  </a:lnTo>
                  <a:lnTo>
                    <a:pt x="1115274" y="14595"/>
                  </a:lnTo>
                  <a:lnTo>
                    <a:pt x="1120878" y="14250"/>
                  </a:lnTo>
                  <a:lnTo>
                    <a:pt x="1126482" y="13911"/>
                  </a:lnTo>
                  <a:lnTo>
                    <a:pt x="1132087" y="13578"/>
                  </a:lnTo>
                  <a:lnTo>
                    <a:pt x="1137691" y="13251"/>
                  </a:lnTo>
                  <a:lnTo>
                    <a:pt x="1143296" y="12931"/>
                  </a:lnTo>
                  <a:lnTo>
                    <a:pt x="1148900" y="12616"/>
                  </a:lnTo>
                  <a:lnTo>
                    <a:pt x="1154504" y="12307"/>
                  </a:lnTo>
                  <a:lnTo>
                    <a:pt x="1160109" y="12004"/>
                  </a:lnTo>
                  <a:lnTo>
                    <a:pt x="1165713" y="11707"/>
                  </a:lnTo>
                  <a:lnTo>
                    <a:pt x="1171318" y="11415"/>
                  </a:lnTo>
                  <a:lnTo>
                    <a:pt x="1176922" y="11129"/>
                  </a:lnTo>
                  <a:lnTo>
                    <a:pt x="1182526" y="10849"/>
                  </a:lnTo>
                  <a:lnTo>
                    <a:pt x="1188131" y="10574"/>
                  </a:lnTo>
                  <a:lnTo>
                    <a:pt x="1193735" y="10305"/>
                  </a:lnTo>
                  <a:lnTo>
                    <a:pt x="1199340" y="10041"/>
                  </a:lnTo>
                  <a:lnTo>
                    <a:pt x="1204944" y="9782"/>
                  </a:lnTo>
                  <a:lnTo>
                    <a:pt x="1210548" y="9528"/>
                  </a:lnTo>
                  <a:lnTo>
                    <a:pt x="1216153" y="9280"/>
                  </a:lnTo>
                  <a:lnTo>
                    <a:pt x="1221757" y="9037"/>
                  </a:lnTo>
                  <a:lnTo>
                    <a:pt x="1227362" y="8798"/>
                  </a:lnTo>
                  <a:lnTo>
                    <a:pt x="1232966" y="8565"/>
                  </a:lnTo>
                  <a:lnTo>
                    <a:pt x="1238570" y="8337"/>
                  </a:lnTo>
                  <a:lnTo>
                    <a:pt x="1244175" y="8113"/>
                  </a:lnTo>
                  <a:lnTo>
                    <a:pt x="1249779" y="7894"/>
                  </a:lnTo>
                  <a:lnTo>
                    <a:pt x="1255384" y="7680"/>
                  </a:lnTo>
                  <a:lnTo>
                    <a:pt x="1260988" y="7471"/>
                  </a:lnTo>
                  <a:lnTo>
                    <a:pt x="1266592" y="7266"/>
                  </a:lnTo>
                  <a:lnTo>
                    <a:pt x="1272197" y="7065"/>
                  </a:lnTo>
                  <a:lnTo>
                    <a:pt x="1277801" y="6870"/>
                  </a:lnTo>
                  <a:lnTo>
                    <a:pt x="1283406" y="6678"/>
                  </a:lnTo>
                  <a:lnTo>
                    <a:pt x="1289010" y="6491"/>
                  </a:lnTo>
                  <a:lnTo>
                    <a:pt x="1294614" y="6308"/>
                  </a:lnTo>
                  <a:lnTo>
                    <a:pt x="1300219" y="6129"/>
                  </a:lnTo>
                  <a:lnTo>
                    <a:pt x="1305823" y="5954"/>
                  </a:lnTo>
                  <a:lnTo>
                    <a:pt x="1311427" y="5784"/>
                  </a:lnTo>
                  <a:lnTo>
                    <a:pt x="1317032" y="5617"/>
                  </a:lnTo>
                  <a:lnTo>
                    <a:pt x="1322636" y="5454"/>
                  </a:lnTo>
                  <a:lnTo>
                    <a:pt x="1328241" y="5295"/>
                  </a:lnTo>
                  <a:lnTo>
                    <a:pt x="1333845" y="5140"/>
                  </a:lnTo>
                  <a:lnTo>
                    <a:pt x="1339449" y="4989"/>
                  </a:lnTo>
                  <a:lnTo>
                    <a:pt x="1345054" y="4841"/>
                  </a:lnTo>
                  <a:lnTo>
                    <a:pt x="1350658" y="4697"/>
                  </a:lnTo>
                  <a:lnTo>
                    <a:pt x="1356263" y="4556"/>
                  </a:lnTo>
                  <a:lnTo>
                    <a:pt x="1361867" y="4419"/>
                  </a:lnTo>
                  <a:lnTo>
                    <a:pt x="1367471" y="4286"/>
                  </a:lnTo>
                  <a:lnTo>
                    <a:pt x="1373076" y="4155"/>
                  </a:lnTo>
                  <a:lnTo>
                    <a:pt x="1378680" y="4028"/>
                  </a:lnTo>
                  <a:lnTo>
                    <a:pt x="1384285" y="3904"/>
                  </a:lnTo>
                  <a:lnTo>
                    <a:pt x="1389889" y="3783"/>
                  </a:lnTo>
                  <a:lnTo>
                    <a:pt x="1395493" y="3666"/>
                  </a:lnTo>
                  <a:lnTo>
                    <a:pt x="1401098" y="3551"/>
                  </a:lnTo>
                  <a:lnTo>
                    <a:pt x="1406702" y="3439"/>
                  </a:lnTo>
                  <a:lnTo>
                    <a:pt x="1412307" y="3330"/>
                  </a:lnTo>
                  <a:lnTo>
                    <a:pt x="1417911" y="3224"/>
                  </a:lnTo>
                  <a:lnTo>
                    <a:pt x="1423515" y="3121"/>
                  </a:lnTo>
                  <a:lnTo>
                    <a:pt x="1429120" y="3020"/>
                  </a:lnTo>
                  <a:lnTo>
                    <a:pt x="1434724" y="2922"/>
                  </a:lnTo>
                  <a:lnTo>
                    <a:pt x="1440329" y="2827"/>
                  </a:lnTo>
                  <a:lnTo>
                    <a:pt x="1445933" y="2734"/>
                  </a:lnTo>
                  <a:lnTo>
                    <a:pt x="1451537" y="2644"/>
                  </a:lnTo>
                  <a:lnTo>
                    <a:pt x="1457142" y="2555"/>
                  </a:lnTo>
                  <a:lnTo>
                    <a:pt x="1462746" y="2470"/>
                  </a:lnTo>
                  <a:lnTo>
                    <a:pt x="1468350" y="2386"/>
                  </a:lnTo>
                  <a:lnTo>
                    <a:pt x="1473955" y="2305"/>
                  </a:lnTo>
                  <a:lnTo>
                    <a:pt x="1479559" y="2226"/>
                  </a:lnTo>
                  <a:lnTo>
                    <a:pt x="1485164" y="2149"/>
                  </a:lnTo>
                  <a:lnTo>
                    <a:pt x="1490768" y="2074"/>
                  </a:lnTo>
                  <a:lnTo>
                    <a:pt x="1496372" y="2001"/>
                  </a:lnTo>
                  <a:lnTo>
                    <a:pt x="1501977" y="1930"/>
                  </a:lnTo>
                  <a:lnTo>
                    <a:pt x="1507581" y="1860"/>
                  </a:lnTo>
                  <a:lnTo>
                    <a:pt x="1513186" y="1793"/>
                  </a:lnTo>
                  <a:lnTo>
                    <a:pt x="1518790" y="1727"/>
                  </a:lnTo>
                  <a:lnTo>
                    <a:pt x="1524394" y="1663"/>
                  </a:lnTo>
                  <a:lnTo>
                    <a:pt x="1529999" y="1601"/>
                  </a:lnTo>
                  <a:lnTo>
                    <a:pt x="1535603" y="1540"/>
                  </a:lnTo>
                  <a:lnTo>
                    <a:pt x="1541208" y="1480"/>
                  </a:lnTo>
                  <a:lnTo>
                    <a:pt x="1546812" y="1423"/>
                  </a:lnTo>
                  <a:lnTo>
                    <a:pt x="1552416" y="1366"/>
                  </a:lnTo>
                  <a:lnTo>
                    <a:pt x="1558021" y="1311"/>
                  </a:lnTo>
                  <a:lnTo>
                    <a:pt x="1563625" y="1257"/>
                  </a:lnTo>
                  <a:lnTo>
                    <a:pt x="1569230" y="1205"/>
                  </a:lnTo>
                  <a:lnTo>
                    <a:pt x="1574834" y="1154"/>
                  </a:lnTo>
                  <a:lnTo>
                    <a:pt x="1580438" y="1104"/>
                  </a:lnTo>
                  <a:lnTo>
                    <a:pt x="1586043" y="1055"/>
                  </a:lnTo>
                  <a:lnTo>
                    <a:pt x="1591647" y="1008"/>
                  </a:lnTo>
                  <a:lnTo>
                    <a:pt x="1597252" y="961"/>
                  </a:lnTo>
                  <a:lnTo>
                    <a:pt x="1602856" y="916"/>
                  </a:lnTo>
                  <a:lnTo>
                    <a:pt x="1608460" y="872"/>
                  </a:lnTo>
                  <a:lnTo>
                    <a:pt x="1614065" y="829"/>
                  </a:lnTo>
                  <a:lnTo>
                    <a:pt x="1619669" y="787"/>
                  </a:lnTo>
                  <a:lnTo>
                    <a:pt x="1625273" y="746"/>
                  </a:lnTo>
                  <a:lnTo>
                    <a:pt x="1630878" y="706"/>
                  </a:lnTo>
                  <a:lnTo>
                    <a:pt x="1636482" y="667"/>
                  </a:lnTo>
                  <a:lnTo>
                    <a:pt x="1642087" y="629"/>
                  </a:lnTo>
                  <a:lnTo>
                    <a:pt x="1647691" y="592"/>
                  </a:lnTo>
                  <a:lnTo>
                    <a:pt x="1653295" y="557"/>
                  </a:lnTo>
                  <a:lnTo>
                    <a:pt x="1658900" y="522"/>
                  </a:lnTo>
                  <a:lnTo>
                    <a:pt x="1664504" y="489"/>
                  </a:lnTo>
                  <a:lnTo>
                    <a:pt x="1670109" y="457"/>
                  </a:lnTo>
                  <a:lnTo>
                    <a:pt x="1675713" y="425"/>
                  </a:lnTo>
                  <a:lnTo>
                    <a:pt x="1681317" y="396"/>
                  </a:lnTo>
                  <a:lnTo>
                    <a:pt x="1686922" y="367"/>
                  </a:lnTo>
                  <a:lnTo>
                    <a:pt x="1692526" y="340"/>
                  </a:lnTo>
                  <a:lnTo>
                    <a:pt x="1698131" y="313"/>
                  </a:lnTo>
                  <a:lnTo>
                    <a:pt x="1703735" y="288"/>
                  </a:lnTo>
                  <a:lnTo>
                    <a:pt x="1709339" y="265"/>
                  </a:lnTo>
                  <a:lnTo>
                    <a:pt x="1714944" y="242"/>
                  </a:lnTo>
                  <a:lnTo>
                    <a:pt x="1720548" y="221"/>
                  </a:lnTo>
                  <a:lnTo>
                    <a:pt x="1726153" y="202"/>
                  </a:lnTo>
                  <a:lnTo>
                    <a:pt x="1731757" y="183"/>
                  </a:lnTo>
                  <a:lnTo>
                    <a:pt x="1737361" y="166"/>
                  </a:lnTo>
                  <a:lnTo>
                    <a:pt x="1742966" y="150"/>
                  </a:lnTo>
                  <a:lnTo>
                    <a:pt x="1748570" y="135"/>
                  </a:lnTo>
                  <a:lnTo>
                    <a:pt x="1754175" y="121"/>
                  </a:lnTo>
                  <a:lnTo>
                    <a:pt x="1759779" y="108"/>
                  </a:lnTo>
                  <a:lnTo>
                    <a:pt x="1765383" y="96"/>
                  </a:lnTo>
                  <a:lnTo>
                    <a:pt x="1770988" y="86"/>
                  </a:lnTo>
                  <a:lnTo>
                    <a:pt x="1776592" y="76"/>
                  </a:lnTo>
                  <a:lnTo>
                    <a:pt x="1782196" y="67"/>
                  </a:lnTo>
                  <a:lnTo>
                    <a:pt x="1787801" y="59"/>
                  </a:lnTo>
                  <a:lnTo>
                    <a:pt x="1793405" y="52"/>
                  </a:lnTo>
                  <a:lnTo>
                    <a:pt x="1799010" y="45"/>
                  </a:lnTo>
                  <a:lnTo>
                    <a:pt x="1804614" y="39"/>
                  </a:lnTo>
                  <a:lnTo>
                    <a:pt x="1810218" y="34"/>
                  </a:lnTo>
                  <a:lnTo>
                    <a:pt x="1815823" y="29"/>
                  </a:lnTo>
                  <a:lnTo>
                    <a:pt x="1821427" y="25"/>
                  </a:lnTo>
                  <a:lnTo>
                    <a:pt x="1827032" y="21"/>
                  </a:lnTo>
                  <a:lnTo>
                    <a:pt x="1832636" y="17"/>
                  </a:lnTo>
                  <a:lnTo>
                    <a:pt x="1838240" y="14"/>
                  </a:lnTo>
                  <a:lnTo>
                    <a:pt x="1843845" y="12"/>
                  </a:lnTo>
                  <a:lnTo>
                    <a:pt x="1849449" y="9"/>
                  </a:lnTo>
                  <a:lnTo>
                    <a:pt x="1855054" y="7"/>
                  </a:lnTo>
                  <a:lnTo>
                    <a:pt x="1860658" y="5"/>
                  </a:lnTo>
                  <a:lnTo>
                    <a:pt x="1866262" y="3"/>
                  </a:lnTo>
                  <a:lnTo>
                    <a:pt x="1871867" y="2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77471" y="1"/>
                  </a:lnTo>
                  <a:lnTo>
                    <a:pt x="1871867" y="2"/>
                  </a:lnTo>
                  <a:lnTo>
                    <a:pt x="1866262" y="3"/>
                  </a:lnTo>
                  <a:lnTo>
                    <a:pt x="1860658" y="5"/>
                  </a:lnTo>
                  <a:lnTo>
                    <a:pt x="1855054" y="7"/>
                  </a:lnTo>
                  <a:lnTo>
                    <a:pt x="1849449" y="9"/>
                  </a:lnTo>
                  <a:lnTo>
                    <a:pt x="1843845" y="12"/>
                  </a:lnTo>
                  <a:lnTo>
                    <a:pt x="1838240" y="14"/>
                  </a:lnTo>
                  <a:lnTo>
                    <a:pt x="1832636" y="18"/>
                  </a:lnTo>
                  <a:lnTo>
                    <a:pt x="1827032" y="21"/>
                  </a:lnTo>
                  <a:lnTo>
                    <a:pt x="1821427" y="25"/>
                  </a:lnTo>
                  <a:lnTo>
                    <a:pt x="1815823" y="29"/>
                  </a:lnTo>
                  <a:lnTo>
                    <a:pt x="1810218" y="34"/>
                  </a:lnTo>
                  <a:lnTo>
                    <a:pt x="1804614" y="39"/>
                  </a:lnTo>
                  <a:lnTo>
                    <a:pt x="1799010" y="45"/>
                  </a:lnTo>
                  <a:lnTo>
                    <a:pt x="1793405" y="52"/>
                  </a:lnTo>
                  <a:lnTo>
                    <a:pt x="1787801" y="60"/>
                  </a:lnTo>
                  <a:lnTo>
                    <a:pt x="1782196" y="68"/>
                  </a:lnTo>
                  <a:lnTo>
                    <a:pt x="1776592" y="77"/>
                  </a:lnTo>
                  <a:lnTo>
                    <a:pt x="1770988" y="86"/>
                  </a:lnTo>
                  <a:lnTo>
                    <a:pt x="1765383" y="97"/>
                  </a:lnTo>
                  <a:lnTo>
                    <a:pt x="1759779" y="109"/>
                  </a:lnTo>
                  <a:lnTo>
                    <a:pt x="1754175" y="122"/>
                  </a:lnTo>
                  <a:lnTo>
                    <a:pt x="1748570" y="136"/>
                  </a:lnTo>
                  <a:lnTo>
                    <a:pt x="1742966" y="151"/>
                  </a:lnTo>
                  <a:lnTo>
                    <a:pt x="1737361" y="167"/>
                  </a:lnTo>
                  <a:lnTo>
                    <a:pt x="1731757" y="185"/>
                  </a:lnTo>
                  <a:lnTo>
                    <a:pt x="1726153" y="203"/>
                  </a:lnTo>
                  <a:lnTo>
                    <a:pt x="1720548" y="223"/>
                  </a:lnTo>
                  <a:lnTo>
                    <a:pt x="1714944" y="244"/>
                  </a:lnTo>
                  <a:lnTo>
                    <a:pt x="1709339" y="267"/>
                  </a:lnTo>
                  <a:lnTo>
                    <a:pt x="1703735" y="291"/>
                  </a:lnTo>
                  <a:lnTo>
                    <a:pt x="1698131" y="316"/>
                  </a:lnTo>
                  <a:lnTo>
                    <a:pt x="1692526" y="342"/>
                  </a:lnTo>
                  <a:lnTo>
                    <a:pt x="1686922" y="370"/>
                  </a:lnTo>
                  <a:lnTo>
                    <a:pt x="1681317" y="399"/>
                  </a:lnTo>
                  <a:lnTo>
                    <a:pt x="1675713" y="429"/>
                  </a:lnTo>
                  <a:lnTo>
                    <a:pt x="1670109" y="460"/>
                  </a:lnTo>
                  <a:lnTo>
                    <a:pt x="1664504" y="493"/>
                  </a:lnTo>
                  <a:lnTo>
                    <a:pt x="1658900" y="526"/>
                  </a:lnTo>
                  <a:lnTo>
                    <a:pt x="1653295" y="561"/>
                  </a:lnTo>
                  <a:lnTo>
                    <a:pt x="1647691" y="597"/>
                  </a:lnTo>
                  <a:lnTo>
                    <a:pt x="1642087" y="634"/>
                  </a:lnTo>
                  <a:lnTo>
                    <a:pt x="1636482" y="672"/>
                  </a:lnTo>
                  <a:lnTo>
                    <a:pt x="1630878" y="712"/>
                  </a:lnTo>
                  <a:lnTo>
                    <a:pt x="1625273" y="752"/>
                  </a:lnTo>
                  <a:lnTo>
                    <a:pt x="1619669" y="793"/>
                  </a:lnTo>
                  <a:lnTo>
                    <a:pt x="1614065" y="836"/>
                  </a:lnTo>
                  <a:lnTo>
                    <a:pt x="1608460" y="879"/>
                  </a:lnTo>
                  <a:lnTo>
                    <a:pt x="1602856" y="924"/>
                  </a:lnTo>
                  <a:lnTo>
                    <a:pt x="1597252" y="970"/>
                  </a:lnTo>
                  <a:lnTo>
                    <a:pt x="1591647" y="1016"/>
                  </a:lnTo>
                  <a:lnTo>
                    <a:pt x="1586043" y="1064"/>
                  </a:lnTo>
                  <a:lnTo>
                    <a:pt x="1580438" y="1113"/>
                  </a:lnTo>
                  <a:lnTo>
                    <a:pt x="1574834" y="1164"/>
                  </a:lnTo>
                  <a:lnTo>
                    <a:pt x="1569230" y="1215"/>
                  </a:lnTo>
                  <a:lnTo>
                    <a:pt x="1563625" y="1268"/>
                  </a:lnTo>
                  <a:lnTo>
                    <a:pt x="1558021" y="1322"/>
                  </a:lnTo>
                  <a:lnTo>
                    <a:pt x="1552416" y="1378"/>
                  </a:lnTo>
                  <a:lnTo>
                    <a:pt x="1546812" y="1435"/>
                  </a:lnTo>
                  <a:lnTo>
                    <a:pt x="1541208" y="1493"/>
                  </a:lnTo>
                  <a:lnTo>
                    <a:pt x="1535603" y="1553"/>
                  </a:lnTo>
                  <a:lnTo>
                    <a:pt x="1529999" y="1614"/>
                  </a:lnTo>
                  <a:lnTo>
                    <a:pt x="1524394" y="1678"/>
                  </a:lnTo>
                  <a:lnTo>
                    <a:pt x="1518790" y="1742"/>
                  </a:lnTo>
                  <a:lnTo>
                    <a:pt x="1513186" y="1809"/>
                  </a:lnTo>
                  <a:lnTo>
                    <a:pt x="1507581" y="1877"/>
                  </a:lnTo>
                  <a:lnTo>
                    <a:pt x="1501977" y="1947"/>
                  </a:lnTo>
                  <a:lnTo>
                    <a:pt x="1496372" y="2019"/>
                  </a:lnTo>
                  <a:lnTo>
                    <a:pt x="1490768" y="2092"/>
                  </a:lnTo>
                  <a:lnTo>
                    <a:pt x="1485164" y="2168"/>
                  </a:lnTo>
                  <a:lnTo>
                    <a:pt x="1479559" y="2246"/>
                  </a:lnTo>
                  <a:lnTo>
                    <a:pt x="1473955" y="2326"/>
                  </a:lnTo>
                  <a:lnTo>
                    <a:pt x="1468350" y="2408"/>
                  </a:lnTo>
                  <a:lnTo>
                    <a:pt x="1462746" y="2492"/>
                  </a:lnTo>
                  <a:lnTo>
                    <a:pt x="1457142" y="2579"/>
                  </a:lnTo>
                  <a:lnTo>
                    <a:pt x="1451537" y="2668"/>
                  </a:lnTo>
                  <a:lnTo>
                    <a:pt x="1445933" y="2759"/>
                  </a:lnTo>
                  <a:lnTo>
                    <a:pt x="1440329" y="2853"/>
                  </a:lnTo>
                  <a:lnTo>
                    <a:pt x="1434724" y="2949"/>
                  </a:lnTo>
                  <a:lnTo>
                    <a:pt x="1429120" y="3048"/>
                  </a:lnTo>
                  <a:lnTo>
                    <a:pt x="1423515" y="3150"/>
                  </a:lnTo>
                  <a:lnTo>
                    <a:pt x="1417911" y="3254"/>
                  </a:lnTo>
                  <a:lnTo>
                    <a:pt x="1412307" y="3361"/>
                  </a:lnTo>
                  <a:lnTo>
                    <a:pt x="1406702" y="3472"/>
                  </a:lnTo>
                  <a:lnTo>
                    <a:pt x="1401098" y="3584"/>
                  </a:lnTo>
                  <a:lnTo>
                    <a:pt x="1395493" y="3700"/>
                  </a:lnTo>
                  <a:lnTo>
                    <a:pt x="1389889" y="3819"/>
                  </a:lnTo>
                  <a:lnTo>
                    <a:pt x="1384285" y="3941"/>
                  </a:lnTo>
                  <a:lnTo>
                    <a:pt x="1378680" y="4067"/>
                  </a:lnTo>
                  <a:lnTo>
                    <a:pt x="1373076" y="4195"/>
                  </a:lnTo>
                  <a:lnTo>
                    <a:pt x="1367471" y="4327"/>
                  </a:lnTo>
                  <a:lnTo>
                    <a:pt x="1361867" y="4462"/>
                  </a:lnTo>
                  <a:lnTo>
                    <a:pt x="1356263" y="4601"/>
                  </a:lnTo>
                  <a:lnTo>
                    <a:pt x="1350658" y="4743"/>
                  </a:lnTo>
                  <a:lnTo>
                    <a:pt x="1345054" y="4889"/>
                  </a:lnTo>
                  <a:lnTo>
                    <a:pt x="1339449" y="5038"/>
                  </a:lnTo>
                  <a:lnTo>
                    <a:pt x="1333845" y="5191"/>
                  </a:lnTo>
                  <a:lnTo>
                    <a:pt x="1328241" y="5348"/>
                  </a:lnTo>
                  <a:lnTo>
                    <a:pt x="1322636" y="5508"/>
                  </a:lnTo>
                  <a:lnTo>
                    <a:pt x="1317032" y="5673"/>
                  </a:lnTo>
                  <a:lnTo>
                    <a:pt x="1311427" y="5841"/>
                  </a:lnTo>
                  <a:lnTo>
                    <a:pt x="1305823" y="6014"/>
                  </a:lnTo>
                  <a:lnTo>
                    <a:pt x="1300219" y="6191"/>
                  </a:lnTo>
                  <a:lnTo>
                    <a:pt x="1294614" y="6371"/>
                  </a:lnTo>
                  <a:lnTo>
                    <a:pt x="1289010" y="6557"/>
                  </a:lnTo>
                  <a:lnTo>
                    <a:pt x="1283406" y="6746"/>
                  </a:lnTo>
                  <a:lnTo>
                    <a:pt x="1277801" y="6940"/>
                  </a:lnTo>
                  <a:lnTo>
                    <a:pt x="1272197" y="7138"/>
                  </a:lnTo>
                  <a:lnTo>
                    <a:pt x="1266592" y="7340"/>
                  </a:lnTo>
                  <a:lnTo>
                    <a:pt x="1260988" y="7548"/>
                  </a:lnTo>
                  <a:lnTo>
                    <a:pt x="1255384" y="7760"/>
                  </a:lnTo>
                  <a:lnTo>
                    <a:pt x="1249779" y="7976"/>
                  </a:lnTo>
                  <a:lnTo>
                    <a:pt x="1244175" y="8198"/>
                  </a:lnTo>
                  <a:lnTo>
                    <a:pt x="1238570" y="8424"/>
                  </a:lnTo>
                  <a:lnTo>
                    <a:pt x="1232966" y="8655"/>
                  </a:lnTo>
                  <a:lnTo>
                    <a:pt x="1227362" y="8891"/>
                  </a:lnTo>
                  <a:lnTo>
                    <a:pt x="1221757" y="9132"/>
                  </a:lnTo>
                  <a:lnTo>
                    <a:pt x="1216153" y="9378"/>
                  </a:lnTo>
                  <a:lnTo>
                    <a:pt x="1210548" y="9630"/>
                  </a:lnTo>
                  <a:lnTo>
                    <a:pt x="1204944" y="9886"/>
                  </a:lnTo>
                  <a:lnTo>
                    <a:pt x="1199340" y="10148"/>
                  </a:lnTo>
                  <a:lnTo>
                    <a:pt x="1193735" y="10416"/>
                  </a:lnTo>
                  <a:lnTo>
                    <a:pt x="1188131" y="10688"/>
                  </a:lnTo>
                  <a:lnTo>
                    <a:pt x="1182526" y="10967"/>
                  </a:lnTo>
                  <a:lnTo>
                    <a:pt x="1176922" y="11250"/>
                  </a:lnTo>
                  <a:lnTo>
                    <a:pt x="1171318" y="11540"/>
                  </a:lnTo>
                  <a:lnTo>
                    <a:pt x="1165713" y="11835"/>
                  </a:lnTo>
                  <a:lnTo>
                    <a:pt x="1160109" y="12136"/>
                  </a:lnTo>
                  <a:lnTo>
                    <a:pt x="1154504" y="12443"/>
                  </a:lnTo>
                  <a:lnTo>
                    <a:pt x="1148900" y="12756"/>
                  </a:lnTo>
                  <a:lnTo>
                    <a:pt x="1143296" y="13074"/>
                  </a:lnTo>
                  <a:lnTo>
                    <a:pt x="1137691" y="13399"/>
                  </a:lnTo>
                  <a:lnTo>
                    <a:pt x="1132087" y="13730"/>
                  </a:lnTo>
                  <a:lnTo>
                    <a:pt x="1126482" y="14067"/>
                  </a:lnTo>
                  <a:lnTo>
                    <a:pt x="1120878" y="14410"/>
                  </a:lnTo>
                  <a:lnTo>
                    <a:pt x="1115274" y="14760"/>
                  </a:lnTo>
                  <a:lnTo>
                    <a:pt x="1109669" y="15116"/>
                  </a:lnTo>
                  <a:lnTo>
                    <a:pt x="1104065" y="15478"/>
                  </a:lnTo>
                  <a:lnTo>
                    <a:pt x="1098461" y="15847"/>
                  </a:lnTo>
                  <a:lnTo>
                    <a:pt x="1092856" y="16223"/>
                  </a:lnTo>
                  <a:lnTo>
                    <a:pt x="1087252" y="16605"/>
                  </a:lnTo>
                  <a:lnTo>
                    <a:pt x="1081647" y="16994"/>
                  </a:lnTo>
                  <a:lnTo>
                    <a:pt x="1076043" y="17390"/>
                  </a:lnTo>
                  <a:lnTo>
                    <a:pt x="1070439" y="17793"/>
                  </a:lnTo>
                  <a:lnTo>
                    <a:pt x="1064834" y="18202"/>
                  </a:lnTo>
                  <a:lnTo>
                    <a:pt x="1059230" y="18619"/>
                  </a:lnTo>
                  <a:lnTo>
                    <a:pt x="1053625" y="19043"/>
                  </a:lnTo>
                  <a:lnTo>
                    <a:pt x="1048021" y="19474"/>
                  </a:lnTo>
                  <a:lnTo>
                    <a:pt x="1042417" y="19912"/>
                  </a:lnTo>
                  <a:lnTo>
                    <a:pt x="1036812" y="20358"/>
                  </a:lnTo>
                  <a:lnTo>
                    <a:pt x="1031208" y="20810"/>
                  </a:lnTo>
                  <a:lnTo>
                    <a:pt x="1025603" y="21271"/>
                  </a:lnTo>
                  <a:lnTo>
                    <a:pt x="1019999" y="21739"/>
                  </a:lnTo>
                  <a:lnTo>
                    <a:pt x="1014395" y="22214"/>
                  </a:lnTo>
                  <a:lnTo>
                    <a:pt x="1008790" y="22697"/>
                  </a:lnTo>
                  <a:lnTo>
                    <a:pt x="1003186" y="23188"/>
                  </a:lnTo>
                  <a:lnTo>
                    <a:pt x="997581" y="23687"/>
                  </a:lnTo>
                  <a:lnTo>
                    <a:pt x="991977" y="24194"/>
                  </a:lnTo>
                  <a:lnTo>
                    <a:pt x="986373" y="24709"/>
                  </a:lnTo>
                  <a:lnTo>
                    <a:pt x="980768" y="25232"/>
                  </a:lnTo>
                  <a:lnTo>
                    <a:pt x="975164" y="25763"/>
                  </a:lnTo>
                  <a:lnTo>
                    <a:pt x="969559" y="26302"/>
                  </a:lnTo>
                  <a:lnTo>
                    <a:pt x="963955" y="26850"/>
                  </a:lnTo>
                  <a:lnTo>
                    <a:pt x="958351" y="27406"/>
                  </a:lnTo>
                  <a:lnTo>
                    <a:pt x="952746" y="27971"/>
                  </a:lnTo>
                  <a:lnTo>
                    <a:pt x="947142" y="28544"/>
                  </a:lnTo>
                  <a:lnTo>
                    <a:pt x="941538" y="29126"/>
                  </a:lnTo>
                  <a:lnTo>
                    <a:pt x="935933" y="29716"/>
                  </a:lnTo>
                  <a:lnTo>
                    <a:pt x="930329" y="30316"/>
                  </a:lnTo>
                  <a:lnTo>
                    <a:pt x="924724" y="30924"/>
                  </a:lnTo>
                  <a:lnTo>
                    <a:pt x="919120" y="31542"/>
                  </a:lnTo>
                  <a:lnTo>
                    <a:pt x="913516" y="32169"/>
                  </a:lnTo>
                  <a:lnTo>
                    <a:pt x="907911" y="32804"/>
                  </a:lnTo>
                  <a:lnTo>
                    <a:pt x="902307" y="33450"/>
                  </a:lnTo>
                  <a:lnTo>
                    <a:pt x="896702" y="34104"/>
                  </a:lnTo>
                  <a:lnTo>
                    <a:pt x="891098" y="34768"/>
                  </a:lnTo>
                  <a:lnTo>
                    <a:pt x="885494" y="35442"/>
                  </a:lnTo>
                  <a:lnTo>
                    <a:pt x="879889" y="36126"/>
                  </a:lnTo>
                  <a:lnTo>
                    <a:pt x="874285" y="36819"/>
                  </a:lnTo>
                  <a:lnTo>
                    <a:pt x="868680" y="37522"/>
                  </a:lnTo>
                  <a:lnTo>
                    <a:pt x="863076" y="38235"/>
                  </a:lnTo>
                  <a:lnTo>
                    <a:pt x="857472" y="38959"/>
                  </a:lnTo>
                  <a:lnTo>
                    <a:pt x="851867" y="39692"/>
                  </a:lnTo>
                  <a:lnTo>
                    <a:pt x="846263" y="40436"/>
                  </a:lnTo>
                  <a:lnTo>
                    <a:pt x="840658" y="41191"/>
                  </a:lnTo>
                  <a:lnTo>
                    <a:pt x="835054" y="41956"/>
                  </a:lnTo>
                  <a:lnTo>
                    <a:pt x="829450" y="42731"/>
                  </a:lnTo>
                  <a:lnTo>
                    <a:pt x="823845" y="43518"/>
                  </a:lnTo>
                  <a:lnTo>
                    <a:pt x="818241" y="44315"/>
                  </a:lnTo>
                  <a:lnTo>
                    <a:pt x="812636" y="45123"/>
                  </a:lnTo>
                  <a:lnTo>
                    <a:pt x="807032" y="45943"/>
                  </a:lnTo>
                  <a:lnTo>
                    <a:pt x="801428" y="46774"/>
                  </a:lnTo>
                  <a:lnTo>
                    <a:pt x="795823" y="47616"/>
                  </a:lnTo>
                  <a:lnTo>
                    <a:pt x="790219" y="48469"/>
                  </a:lnTo>
                  <a:lnTo>
                    <a:pt x="784615" y="49335"/>
                  </a:lnTo>
                  <a:lnTo>
                    <a:pt x="779010" y="50212"/>
                  </a:lnTo>
                  <a:lnTo>
                    <a:pt x="773406" y="51101"/>
                  </a:lnTo>
                  <a:lnTo>
                    <a:pt x="767801" y="52002"/>
                  </a:lnTo>
                  <a:lnTo>
                    <a:pt x="762197" y="52915"/>
                  </a:lnTo>
                  <a:lnTo>
                    <a:pt x="756593" y="53840"/>
                  </a:lnTo>
                  <a:lnTo>
                    <a:pt x="750988" y="54778"/>
                  </a:lnTo>
                  <a:lnTo>
                    <a:pt x="745384" y="55729"/>
                  </a:lnTo>
                  <a:lnTo>
                    <a:pt x="739779" y="56692"/>
                  </a:lnTo>
                  <a:lnTo>
                    <a:pt x="734175" y="57668"/>
                  </a:lnTo>
                  <a:lnTo>
                    <a:pt x="728571" y="58657"/>
                  </a:lnTo>
                  <a:lnTo>
                    <a:pt x="722966" y="59659"/>
                  </a:lnTo>
                  <a:lnTo>
                    <a:pt x="717362" y="60675"/>
                  </a:lnTo>
                  <a:lnTo>
                    <a:pt x="711757" y="61704"/>
                  </a:lnTo>
                  <a:lnTo>
                    <a:pt x="706153" y="62747"/>
                  </a:lnTo>
                  <a:lnTo>
                    <a:pt x="700549" y="63804"/>
                  </a:lnTo>
                  <a:lnTo>
                    <a:pt x="694944" y="64874"/>
                  </a:lnTo>
                  <a:lnTo>
                    <a:pt x="689340" y="65959"/>
                  </a:lnTo>
                  <a:lnTo>
                    <a:pt x="683735" y="67059"/>
                  </a:lnTo>
                  <a:lnTo>
                    <a:pt x="678131" y="68172"/>
                  </a:lnTo>
                  <a:lnTo>
                    <a:pt x="672527" y="69301"/>
                  </a:lnTo>
                  <a:lnTo>
                    <a:pt x="666922" y="70444"/>
                  </a:lnTo>
                  <a:lnTo>
                    <a:pt x="661318" y="71603"/>
                  </a:lnTo>
                  <a:lnTo>
                    <a:pt x="655713" y="72776"/>
                  </a:lnTo>
                  <a:lnTo>
                    <a:pt x="650109" y="73965"/>
                  </a:lnTo>
                  <a:lnTo>
                    <a:pt x="644505" y="75170"/>
                  </a:lnTo>
                  <a:lnTo>
                    <a:pt x="638900" y="76391"/>
                  </a:lnTo>
                  <a:lnTo>
                    <a:pt x="633296" y="77628"/>
                  </a:lnTo>
                  <a:lnTo>
                    <a:pt x="627692" y="78882"/>
                  </a:lnTo>
                  <a:lnTo>
                    <a:pt x="622087" y="80152"/>
                  </a:lnTo>
                  <a:lnTo>
                    <a:pt x="616483" y="81438"/>
                  </a:lnTo>
                  <a:lnTo>
                    <a:pt x="610878" y="82742"/>
                  </a:lnTo>
                  <a:lnTo>
                    <a:pt x="605274" y="84063"/>
                  </a:lnTo>
                  <a:lnTo>
                    <a:pt x="599670" y="85402"/>
                  </a:lnTo>
                  <a:lnTo>
                    <a:pt x="594065" y="86759"/>
                  </a:lnTo>
                  <a:lnTo>
                    <a:pt x="588461" y="88133"/>
                  </a:lnTo>
                  <a:lnTo>
                    <a:pt x="582856" y="89526"/>
                  </a:lnTo>
                  <a:lnTo>
                    <a:pt x="577252" y="90938"/>
                  </a:lnTo>
                  <a:lnTo>
                    <a:pt x="571648" y="92369"/>
                  </a:lnTo>
                  <a:lnTo>
                    <a:pt x="566043" y="93818"/>
                  </a:lnTo>
                  <a:lnTo>
                    <a:pt x="560439" y="95288"/>
                  </a:lnTo>
                  <a:lnTo>
                    <a:pt x="554834" y="96777"/>
                  </a:lnTo>
                  <a:lnTo>
                    <a:pt x="549230" y="98287"/>
                  </a:lnTo>
                  <a:lnTo>
                    <a:pt x="543626" y="99817"/>
                  </a:lnTo>
                  <a:lnTo>
                    <a:pt x="538021" y="101368"/>
                  </a:lnTo>
                  <a:lnTo>
                    <a:pt x="532417" y="102940"/>
                  </a:lnTo>
                  <a:lnTo>
                    <a:pt x="526812" y="104534"/>
                  </a:lnTo>
                  <a:lnTo>
                    <a:pt x="521208" y="106149"/>
                  </a:lnTo>
                  <a:lnTo>
                    <a:pt x="515604" y="107788"/>
                  </a:lnTo>
                  <a:lnTo>
                    <a:pt x="509999" y="109449"/>
                  </a:lnTo>
                  <a:lnTo>
                    <a:pt x="504395" y="111133"/>
                  </a:lnTo>
                  <a:lnTo>
                    <a:pt x="498790" y="112841"/>
                  </a:lnTo>
                  <a:lnTo>
                    <a:pt x="493186" y="114573"/>
                  </a:lnTo>
                  <a:lnTo>
                    <a:pt x="487582" y="116329"/>
                  </a:lnTo>
                  <a:lnTo>
                    <a:pt x="481977" y="118111"/>
                  </a:lnTo>
                  <a:lnTo>
                    <a:pt x="476373" y="119918"/>
                  </a:lnTo>
                  <a:lnTo>
                    <a:pt x="470769" y="121752"/>
                  </a:lnTo>
                  <a:lnTo>
                    <a:pt x="465164" y="123611"/>
                  </a:lnTo>
                  <a:lnTo>
                    <a:pt x="459560" y="125498"/>
                  </a:lnTo>
                  <a:lnTo>
                    <a:pt x="453955" y="127413"/>
                  </a:lnTo>
                  <a:lnTo>
                    <a:pt x="448351" y="129356"/>
                  </a:lnTo>
                  <a:lnTo>
                    <a:pt x="442747" y="131328"/>
                  </a:lnTo>
                  <a:lnTo>
                    <a:pt x="437142" y="133329"/>
                  </a:lnTo>
                  <a:lnTo>
                    <a:pt x="431538" y="135360"/>
                  </a:lnTo>
                  <a:lnTo>
                    <a:pt x="425933" y="137423"/>
                  </a:lnTo>
                  <a:lnTo>
                    <a:pt x="420329" y="139516"/>
                  </a:lnTo>
                  <a:lnTo>
                    <a:pt x="414725" y="141642"/>
                  </a:lnTo>
                  <a:lnTo>
                    <a:pt x="409120" y="143801"/>
                  </a:lnTo>
                  <a:lnTo>
                    <a:pt x="403516" y="145993"/>
                  </a:lnTo>
                  <a:lnTo>
                    <a:pt x="397911" y="148220"/>
                  </a:lnTo>
                  <a:lnTo>
                    <a:pt x="392307" y="150482"/>
                  </a:lnTo>
                  <a:lnTo>
                    <a:pt x="386703" y="152780"/>
                  </a:lnTo>
                  <a:lnTo>
                    <a:pt x="381098" y="155115"/>
                  </a:lnTo>
                  <a:lnTo>
                    <a:pt x="375494" y="157487"/>
                  </a:lnTo>
                  <a:lnTo>
                    <a:pt x="369889" y="159899"/>
                  </a:lnTo>
                  <a:lnTo>
                    <a:pt x="364285" y="162349"/>
                  </a:lnTo>
                  <a:lnTo>
                    <a:pt x="358681" y="164841"/>
                  </a:lnTo>
                  <a:lnTo>
                    <a:pt x="353076" y="167373"/>
                  </a:lnTo>
                  <a:lnTo>
                    <a:pt x="347472" y="169948"/>
                  </a:lnTo>
                  <a:lnTo>
                    <a:pt x="341867" y="172567"/>
                  </a:lnTo>
                  <a:lnTo>
                    <a:pt x="336263" y="175230"/>
                  </a:lnTo>
                  <a:lnTo>
                    <a:pt x="330659" y="177938"/>
                  </a:lnTo>
                  <a:lnTo>
                    <a:pt x="325054" y="180694"/>
                  </a:lnTo>
                  <a:lnTo>
                    <a:pt x="319450" y="183497"/>
                  </a:lnTo>
                  <a:lnTo>
                    <a:pt x="313846" y="186348"/>
                  </a:lnTo>
                  <a:lnTo>
                    <a:pt x="308241" y="189250"/>
                  </a:lnTo>
                  <a:lnTo>
                    <a:pt x="302637" y="192204"/>
                  </a:lnTo>
                  <a:lnTo>
                    <a:pt x="297032" y="195209"/>
                  </a:lnTo>
                  <a:lnTo>
                    <a:pt x="291428" y="198269"/>
                  </a:lnTo>
                  <a:lnTo>
                    <a:pt x="285824" y="201383"/>
                  </a:lnTo>
                  <a:lnTo>
                    <a:pt x="280219" y="204554"/>
                  </a:lnTo>
                  <a:lnTo>
                    <a:pt x="274615" y="207782"/>
                  </a:lnTo>
                  <a:lnTo>
                    <a:pt x="269010" y="211069"/>
                  </a:lnTo>
                  <a:lnTo>
                    <a:pt x="263406" y="214416"/>
                  </a:lnTo>
                  <a:lnTo>
                    <a:pt x="257802" y="217824"/>
                  </a:lnTo>
                  <a:lnTo>
                    <a:pt x="252197" y="221295"/>
                  </a:lnTo>
                  <a:lnTo>
                    <a:pt x="246593" y="224830"/>
                  </a:lnTo>
                  <a:lnTo>
                    <a:pt x="240988" y="228431"/>
                  </a:lnTo>
                  <a:lnTo>
                    <a:pt x="235384" y="232098"/>
                  </a:lnTo>
                  <a:lnTo>
                    <a:pt x="229780" y="235833"/>
                  </a:lnTo>
                  <a:lnTo>
                    <a:pt x="224175" y="239637"/>
                  </a:lnTo>
                  <a:lnTo>
                    <a:pt x="218571" y="243512"/>
                  </a:lnTo>
                  <a:lnTo>
                    <a:pt x="212966" y="247459"/>
                  </a:lnTo>
                  <a:lnTo>
                    <a:pt x="207362" y="251478"/>
                  </a:lnTo>
                  <a:lnTo>
                    <a:pt x="201758" y="255572"/>
                  </a:lnTo>
                  <a:lnTo>
                    <a:pt x="196153" y="259741"/>
                  </a:lnTo>
                  <a:lnTo>
                    <a:pt x="190549" y="263987"/>
                  </a:lnTo>
                  <a:lnTo>
                    <a:pt x="184944" y="268310"/>
                  </a:lnTo>
                  <a:lnTo>
                    <a:pt x="179340" y="272711"/>
                  </a:lnTo>
                  <a:lnTo>
                    <a:pt x="173736" y="277192"/>
                  </a:lnTo>
                  <a:lnTo>
                    <a:pt x="168131" y="281753"/>
                  </a:lnTo>
                  <a:lnTo>
                    <a:pt x="162527" y="286395"/>
                  </a:lnTo>
                  <a:lnTo>
                    <a:pt x="156923" y="291118"/>
                  </a:lnTo>
                  <a:lnTo>
                    <a:pt x="151318" y="295924"/>
                  </a:lnTo>
                  <a:lnTo>
                    <a:pt x="145714" y="300812"/>
                  </a:lnTo>
                  <a:lnTo>
                    <a:pt x="140109" y="305783"/>
                  </a:lnTo>
                  <a:lnTo>
                    <a:pt x="134505" y="310837"/>
                  </a:lnTo>
                  <a:lnTo>
                    <a:pt x="128901" y="315974"/>
                  </a:lnTo>
                  <a:lnTo>
                    <a:pt x="123296" y="321194"/>
                  </a:lnTo>
                  <a:lnTo>
                    <a:pt x="117692" y="326497"/>
                  </a:lnTo>
                  <a:lnTo>
                    <a:pt x="112087" y="331882"/>
                  </a:lnTo>
                  <a:lnTo>
                    <a:pt x="106483" y="337348"/>
                  </a:lnTo>
                  <a:lnTo>
                    <a:pt x="100879" y="342896"/>
                  </a:lnTo>
                  <a:lnTo>
                    <a:pt x="95274" y="348523"/>
                  </a:lnTo>
                  <a:lnTo>
                    <a:pt x="89670" y="354229"/>
                  </a:lnTo>
                  <a:lnTo>
                    <a:pt x="84065" y="360012"/>
                  </a:lnTo>
                  <a:lnTo>
                    <a:pt x="78461" y="365870"/>
                  </a:lnTo>
                  <a:lnTo>
                    <a:pt x="72857" y="371803"/>
                  </a:lnTo>
                  <a:lnTo>
                    <a:pt x="67252" y="377807"/>
                  </a:lnTo>
                  <a:lnTo>
                    <a:pt x="61648" y="383880"/>
                  </a:lnTo>
                  <a:lnTo>
                    <a:pt x="56043" y="390020"/>
                  </a:lnTo>
                  <a:lnTo>
                    <a:pt x="50439" y="396223"/>
                  </a:lnTo>
                  <a:lnTo>
                    <a:pt x="44835" y="402488"/>
                  </a:lnTo>
                  <a:lnTo>
                    <a:pt x="39230" y="408810"/>
                  </a:lnTo>
                  <a:lnTo>
                    <a:pt x="33626" y="415186"/>
                  </a:lnTo>
                  <a:lnTo>
                    <a:pt x="28021" y="421613"/>
                  </a:lnTo>
                  <a:lnTo>
                    <a:pt x="22417" y="428086"/>
                  </a:lnTo>
                  <a:lnTo>
                    <a:pt x="16813" y="434600"/>
                  </a:lnTo>
                  <a:lnTo>
                    <a:pt x="11208" y="441153"/>
                  </a:lnTo>
                  <a:lnTo>
                    <a:pt x="5604" y="447738"/>
                  </a:lnTo>
                  <a:lnTo>
                    <a:pt x="0" y="454352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596816" y="3019742"/>
              <a:ext cx="1883076" cy="450223"/>
            </a:xfrm>
            <a:custGeom>
              <a:avLst/>
              <a:pathLst>
                <a:path w="1883076" h="450223">
                  <a:moveTo>
                    <a:pt x="0" y="450223"/>
                  </a:moveTo>
                  <a:lnTo>
                    <a:pt x="5604" y="443594"/>
                  </a:lnTo>
                  <a:lnTo>
                    <a:pt x="11208" y="436994"/>
                  </a:lnTo>
                  <a:lnTo>
                    <a:pt x="16813" y="430430"/>
                  </a:lnTo>
                  <a:lnTo>
                    <a:pt x="22417" y="423905"/>
                  </a:lnTo>
                  <a:lnTo>
                    <a:pt x="28021" y="417424"/>
                  </a:lnTo>
                  <a:lnTo>
                    <a:pt x="33626" y="410992"/>
                  </a:lnTo>
                  <a:lnTo>
                    <a:pt x="39230" y="404612"/>
                  </a:lnTo>
                  <a:lnTo>
                    <a:pt x="44835" y="398288"/>
                  </a:lnTo>
                  <a:lnTo>
                    <a:pt x="50439" y="392024"/>
                  </a:lnTo>
                  <a:lnTo>
                    <a:pt x="56043" y="385822"/>
                  </a:lnTo>
                  <a:lnTo>
                    <a:pt x="61648" y="379686"/>
                  </a:lnTo>
                  <a:lnTo>
                    <a:pt x="67252" y="373619"/>
                  </a:lnTo>
                  <a:lnTo>
                    <a:pt x="72857" y="367623"/>
                  </a:lnTo>
                  <a:lnTo>
                    <a:pt x="78461" y="361700"/>
                  </a:lnTo>
                  <a:lnTo>
                    <a:pt x="84065" y="355852"/>
                  </a:lnTo>
                  <a:lnTo>
                    <a:pt x="89670" y="350082"/>
                  </a:lnTo>
                  <a:lnTo>
                    <a:pt x="95274" y="344390"/>
                  </a:lnTo>
                  <a:lnTo>
                    <a:pt x="100879" y="338779"/>
                  </a:lnTo>
                  <a:lnTo>
                    <a:pt x="106483" y="333249"/>
                  </a:lnTo>
                  <a:lnTo>
                    <a:pt x="112087" y="327801"/>
                  </a:lnTo>
                  <a:lnTo>
                    <a:pt x="117692" y="322436"/>
                  </a:lnTo>
                  <a:lnTo>
                    <a:pt x="123296" y="317155"/>
                  </a:lnTo>
                  <a:lnTo>
                    <a:pt x="128901" y="311958"/>
                  </a:lnTo>
                  <a:lnTo>
                    <a:pt x="134505" y="306845"/>
                  </a:lnTo>
                  <a:lnTo>
                    <a:pt x="140109" y="301816"/>
                  </a:lnTo>
                  <a:lnTo>
                    <a:pt x="145714" y="296871"/>
                  </a:lnTo>
                  <a:lnTo>
                    <a:pt x="151318" y="292011"/>
                  </a:lnTo>
                  <a:lnTo>
                    <a:pt x="156923" y="287234"/>
                  </a:lnTo>
                  <a:lnTo>
                    <a:pt x="162527" y="282539"/>
                  </a:lnTo>
                  <a:lnTo>
                    <a:pt x="168131" y="277928"/>
                  </a:lnTo>
                  <a:lnTo>
                    <a:pt x="173736" y="273398"/>
                  </a:lnTo>
                  <a:lnTo>
                    <a:pt x="179340" y="268949"/>
                  </a:lnTo>
                  <a:lnTo>
                    <a:pt x="184944" y="264580"/>
                  </a:lnTo>
                  <a:lnTo>
                    <a:pt x="190549" y="260290"/>
                  </a:lnTo>
                  <a:lnTo>
                    <a:pt x="196153" y="256078"/>
                  </a:lnTo>
                  <a:lnTo>
                    <a:pt x="201758" y="251944"/>
                  </a:lnTo>
                  <a:lnTo>
                    <a:pt x="207362" y="247885"/>
                  </a:lnTo>
                  <a:lnTo>
                    <a:pt x="212966" y="243901"/>
                  </a:lnTo>
                  <a:lnTo>
                    <a:pt x="218571" y="239990"/>
                  </a:lnTo>
                  <a:lnTo>
                    <a:pt x="224175" y="236151"/>
                  </a:lnTo>
                  <a:lnTo>
                    <a:pt x="229780" y="232384"/>
                  </a:lnTo>
                  <a:lnTo>
                    <a:pt x="235384" y="228686"/>
                  </a:lnTo>
                  <a:lnTo>
                    <a:pt x="240988" y="225056"/>
                  </a:lnTo>
                  <a:lnTo>
                    <a:pt x="246593" y="221493"/>
                  </a:lnTo>
                  <a:lnTo>
                    <a:pt x="252197" y="217995"/>
                  </a:lnTo>
                  <a:lnTo>
                    <a:pt x="257802" y="214562"/>
                  </a:lnTo>
                  <a:lnTo>
                    <a:pt x="263406" y="211192"/>
                  </a:lnTo>
                  <a:lnTo>
                    <a:pt x="269010" y="207883"/>
                  </a:lnTo>
                  <a:lnTo>
                    <a:pt x="274615" y="204635"/>
                  </a:lnTo>
                  <a:lnTo>
                    <a:pt x="280219" y="201445"/>
                  </a:lnTo>
                  <a:lnTo>
                    <a:pt x="285824" y="198313"/>
                  </a:lnTo>
                  <a:lnTo>
                    <a:pt x="291428" y="195237"/>
                  </a:lnTo>
                  <a:lnTo>
                    <a:pt x="297032" y="192216"/>
                  </a:lnTo>
                  <a:lnTo>
                    <a:pt x="302637" y="189249"/>
                  </a:lnTo>
                  <a:lnTo>
                    <a:pt x="308241" y="186334"/>
                  </a:lnTo>
                  <a:lnTo>
                    <a:pt x="313846" y="183470"/>
                  </a:lnTo>
                  <a:lnTo>
                    <a:pt x="319450" y="180656"/>
                  </a:lnTo>
                  <a:lnTo>
                    <a:pt x="325054" y="177891"/>
                  </a:lnTo>
                  <a:lnTo>
                    <a:pt x="330659" y="175174"/>
                  </a:lnTo>
                  <a:lnTo>
                    <a:pt x="336263" y="172503"/>
                  </a:lnTo>
                  <a:lnTo>
                    <a:pt x="341867" y="169878"/>
                  </a:lnTo>
                  <a:lnTo>
                    <a:pt x="347472" y="167297"/>
                  </a:lnTo>
                  <a:lnTo>
                    <a:pt x="353076" y="164759"/>
                  </a:lnTo>
                  <a:lnTo>
                    <a:pt x="358681" y="162263"/>
                  </a:lnTo>
                  <a:lnTo>
                    <a:pt x="364285" y="159809"/>
                  </a:lnTo>
                  <a:lnTo>
                    <a:pt x="369889" y="157395"/>
                  </a:lnTo>
                  <a:lnTo>
                    <a:pt x="375494" y="155020"/>
                  </a:lnTo>
                  <a:lnTo>
                    <a:pt x="381098" y="152683"/>
                  </a:lnTo>
                  <a:lnTo>
                    <a:pt x="386703" y="150384"/>
                  </a:lnTo>
                  <a:lnTo>
                    <a:pt x="392307" y="148122"/>
                  </a:lnTo>
                  <a:lnTo>
                    <a:pt x="397911" y="145895"/>
                  </a:lnTo>
                  <a:lnTo>
                    <a:pt x="403516" y="143703"/>
                  </a:lnTo>
                  <a:lnTo>
                    <a:pt x="409120" y="141546"/>
                  </a:lnTo>
                  <a:lnTo>
                    <a:pt x="414725" y="139421"/>
                  </a:lnTo>
                  <a:lnTo>
                    <a:pt x="420329" y="137329"/>
                  </a:lnTo>
                  <a:lnTo>
                    <a:pt x="425933" y="135269"/>
                  </a:lnTo>
                  <a:lnTo>
                    <a:pt x="431538" y="133241"/>
                  </a:lnTo>
                  <a:lnTo>
                    <a:pt x="437142" y="131242"/>
                  </a:lnTo>
                  <a:lnTo>
                    <a:pt x="442747" y="129274"/>
                  </a:lnTo>
                  <a:lnTo>
                    <a:pt x="448351" y="127335"/>
                  </a:lnTo>
                  <a:lnTo>
                    <a:pt x="453955" y="125424"/>
                  </a:lnTo>
                  <a:lnTo>
                    <a:pt x="459560" y="123541"/>
                  </a:lnTo>
                  <a:lnTo>
                    <a:pt x="465164" y="121685"/>
                  </a:lnTo>
                  <a:lnTo>
                    <a:pt x="470769" y="119857"/>
                  </a:lnTo>
                  <a:lnTo>
                    <a:pt x="476373" y="118054"/>
                  </a:lnTo>
                  <a:lnTo>
                    <a:pt x="481977" y="116277"/>
                  </a:lnTo>
                  <a:lnTo>
                    <a:pt x="487582" y="114526"/>
                  </a:lnTo>
                  <a:lnTo>
                    <a:pt x="493186" y="112799"/>
                  </a:lnTo>
                  <a:lnTo>
                    <a:pt x="498790" y="111096"/>
                  </a:lnTo>
                  <a:lnTo>
                    <a:pt x="504395" y="109417"/>
                  </a:lnTo>
                  <a:lnTo>
                    <a:pt x="509999" y="107762"/>
                  </a:lnTo>
                  <a:lnTo>
                    <a:pt x="515604" y="106129"/>
                  </a:lnTo>
                  <a:lnTo>
                    <a:pt x="521208" y="104519"/>
                  </a:lnTo>
                  <a:lnTo>
                    <a:pt x="526812" y="102931"/>
                  </a:lnTo>
                  <a:lnTo>
                    <a:pt x="532417" y="101364"/>
                  </a:lnTo>
                  <a:lnTo>
                    <a:pt x="538021" y="99819"/>
                  </a:lnTo>
                  <a:lnTo>
                    <a:pt x="543626" y="98295"/>
                  </a:lnTo>
                  <a:lnTo>
                    <a:pt x="549230" y="96791"/>
                  </a:lnTo>
                  <a:lnTo>
                    <a:pt x="554834" y="95308"/>
                  </a:lnTo>
                  <a:lnTo>
                    <a:pt x="560439" y="93844"/>
                  </a:lnTo>
                  <a:lnTo>
                    <a:pt x="566043" y="92400"/>
                  </a:lnTo>
                  <a:lnTo>
                    <a:pt x="571648" y="90975"/>
                  </a:lnTo>
                  <a:lnTo>
                    <a:pt x="577252" y="89569"/>
                  </a:lnTo>
                  <a:lnTo>
                    <a:pt x="582856" y="88182"/>
                  </a:lnTo>
                  <a:lnTo>
                    <a:pt x="588461" y="86813"/>
                  </a:lnTo>
                  <a:lnTo>
                    <a:pt x="594065" y="85462"/>
                  </a:lnTo>
                  <a:lnTo>
                    <a:pt x="599670" y="84128"/>
                  </a:lnTo>
                  <a:lnTo>
                    <a:pt x="605274" y="82813"/>
                  </a:lnTo>
                  <a:lnTo>
                    <a:pt x="610878" y="81514"/>
                  </a:lnTo>
                  <a:lnTo>
                    <a:pt x="616483" y="80233"/>
                  </a:lnTo>
                  <a:lnTo>
                    <a:pt x="622087" y="78968"/>
                  </a:lnTo>
                  <a:lnTo>
                    <a:pt x="627692" y="77720"/>
                  </a:lnTo>
                  <a:lnTo>
                    <a:pt x="633296" y="76488"/>
                  </a:lnTo>
                  <a:lnTo>
                    <a:pt x="638900" y="75272"/>
                  </a:lnTo>
                  <a:lnTo>
                    <a:pt x="644505" y="74072"/>
                  </a:lnTo>
                  <a:lnTo>
                    <a:pt x="650109" y="72887"/>
                  </a:lnTo>
                  <a:lnTo>
                    <a:pt x="655713" y="71718"/>
                  </a:lnTo>
                  <a:lnTo>
                    <a:pt x="661318" y="70564"/>
                  </a:lnTo>
                  <a:lnTo>
                    <a:pt x="666922" y="69425"/>
                  </a:lnTo>
                  <a:lnTo>
                    <a:pt x="672527" y="68301"/>
                  </a:lnTo>
                  <a:lnTo>
                    <a:pt x="678131" y="67192"/>
                  </a:lnTo>
                  <a:lnTo>
                    <a:pt x="683735" y="66097"/>
                  </a:lnTo>
                  <a:lnTo>
                    <a:pt x="689340" y="65016"/>
                  </a:lnTo>
                  <a:lnTo>
                    <a:pt x="694944" y="63949"/>
                  </a:lnTo>
                  <a:lnTo>
                    <a:pt x="700549" y="62897"/>
                  </a:lnTo>
                  <a:lnTo>
                    <a:pt x="706153" y="61858"/>
                  </a:lnTo>
                  <a:lnTo>
                    <a:pt x="711757" y="60832"/>
                  </a:lnTo>
                  <a:lnTo>
                    <a:pt x="717362" y="59820"/>
                  </a:lnTo>
                  <a:lnTo>
                    <a:pt x="722966" y="58821"/>
                  </a:lnTo>
                  <a:lnTo>
                    <a:pt x="728571" y="57835"/>
                  </a:lnTo>
                  <a:lnTo>
                    <a:pt x="734175" y="56862"/>
                  </a:lnTo>
                  <a:lnTo>
                    <a:pt x="739779" y="55902"/>
                  </a:lnTo>
                  <a:lnTo>
                    <a:pt x="745384" y="54955"/>
                  </a:lnTo>
                  <a:lnTo>
                    <a:pt x="750988" y="54020"/>
                  </a:lnTo>
                  <a:lnTo>
                    <a:pt x="756593" y="53097"/>
                  </a:lnTo>
                  <a:lnTo>
                    <a:pt x="762197" y="52187"/>
                  </a:lnTo>
                  <a:lnTo>
                    <a:pt x="767801" y="51288"/>
                  </a:lnTo>
                  <a:lnTo>
                    <a:pt x="773406" y="50402"/>
                  </a:lnTo>
                  <a:lnTo>
                    <a:pt x="779010" y="49527"/>
                  </a:lnTo>
                  <a:lnTo>
                    <a:pt x="784615" y="48664"/>
                  </a:lnTo>
                  <a:lnTo>
                    <a:pt x="790219" y="47813"/>
                  </a:lnTo>
                  <a:lnTo>
                    <a:pt x="795823" y="46973"/>
                  </a:lnTo>
                  <a:lnTo>
                    <a:pt x="801428" y="46144"/>
                  </a:lnTo>
                  <a:lnTo>
                    <a:pt x="807032" y="45326"/>
                  </a:lnTo>
                  <a:lnTo>
                    <a:pt x="812636" y="44520"/>
                  </a:lnTo>
                  <a:lnTo>
                    <a:pt x="818241" y="43724"/>
                  </a:lnTo>
                  <a:lnTo>
                    <a:pt x="823845" y="42939"/>
                  </a:lnTo>
                  <a:lnTo>
                    <a:pt x="829450" y="42165"/>
                  </a:lnTo>
                  <a:lnTo>
                    <a:pt x="835054" y="41402"/>
                  </a:lnTo>
                  <a:lnTo>
                    <a:pt x="840658" y="40648"/>
                  </a:lnTo>
                  <a:lnTo>
                    <a:pt x="846263" y="39906"/>
                  </a:lnTo>
                  <a:lnTo>
                    <a:pt x="851867" y="39173"/>
                  </a:lnTo>
                  <a:lnTo>
                    <a:pt x="857472" y="38451"/>
                  </a:lnTo>
                  <a:lnTo>
                    <a:pt x="863076" y="37738"/>
                  </a:lnTo>
                  <a:lnTo>
                    <a:pt x="868680" y="37036"/>
                  </a:lnTo>
                  <a:lnTo>
                    <a:pt x="874285" y="36344"/>
                  </a:lnTo>
                  <a:lnTo>
                    <a:pt x="879889" y="35661"/>
                  </a:lnTo>
                  <a:lnTo>
                    <a:pt x="885494" y="34988"/>
                  </a:lnTo>
                  <a:lnTo>
                    <a:pt x="891098" y="34324"/>
                  </a:lnTo>
                  <a:lnTo>
                    <a:pt x="896702" y="33670"/>
                  </a:lnTo>
                  <a:lnTo>
                    <a:pt x="902307" y="33025"/>
                  </a:lnTo>
                  <a:lnTo>
                    <a:pt x="907911" y="32389"/>
                  </a:lnTo>
                  <a:lnTo>
                    <a:pt x="913516" y="31763"/>
                  </a:lnTo>
                  <a:lnTo>
                    <a:pt x="919120" y="31145"/>
                  </a:lnTo>
                  <a:lnTo>
                    <a:pt x="924724" y="30537"/>
                  </a:lnTo>
                  <a:lnTo>
                    <a:pt x="930329" y="29937"/>
                  </a:lnTo>
                  <a:lnTo>
                    <a:pt x="935933" y="29346"/>
                  </a:lnTo>
                  <a:lnTo>
                    <a:pt x="941538" y="28764"/>
                  </a:lnTo>
                  <a:lnTo>
                    <a:pt x="947142" y="28191"/>
                  </a:lnTo>
                  <a:lnTo>
                    <a:pt x="952746" y="27626"/>
                  </a:lnTo>
                  <a:lnTo>
                    <a:pt x="958351" y="27069"/>
                  </a:lnTo>
                  <a:lnTo>
                    <a:pt x="963955" y="26521"/>
                  </a:lnTo>
                  <a:lnTo>
                    <a:pt x="969559" y="25981"/>
                  </a:lnTo>
                  <a:lnTo>
                    <a:pt x="975164" y="25450"/>
                  </a:lnTo>
                  <a:lnTo>
                    <a:pt x="980768" y="24926"/>
                  </a:lnTo>
                  <a:lnTo>
                    <a:pt x="986373" y="24410"/>
                  </a:lnTo>
                  <a:lnTo>
                    <a:pt x="991977" y="23903"/>
                  </a:lnTo>
                  <a:lnTo>
                    <a:pt x="997581" y="23403"/>
                  </a:lnTo>
                  <a:lnTo>
                    <a:pt x="1003186" y="22911"/>
                  </a:lnTo>
                  <a:lnTo>
                    <a:pt x="1008790" y="22427"/>
                  </a:lnTo>
                  <a:lnTo>
                    <a:pt x="1014395" y="21950"/>
                  </a:lnTo>
                  <a:lnTo>
                    <a:pt x="1019999" y="21481"/>
                  </a:lnTo>
                  <a:lnTo>
                    <a:pt x="1025603" y="21020"/>
                  </a:lnTo>
                  <a:lnTo>
                    <a:pt x="1031208" y="20566"/>
                  </a:lnTo>
                  <a:lnTo>
                    <a:pt x="1036812" y="20119"/>
                  </a:lnTo>
                  <a:lnTo>
                    <a:pt x="1042417" y="19680"/>
                  </a:lnTo>
                  <a:lnTo>
                    <a:pt x="1048021" y="19247"/>
                  </a:lnTo>
                  <a:lnTo>
                    <a:pt x="1053625" y="18822"/>
                  </a:lnTo>
                  <a:lnTo>
                    <a:pt x="1059230" y="18404"/>
                  </a:lnTo>
                  <a:lnTo>
                    <a:pt x="1064834" y="17993"/>
                  </a:lnTo>
                  <a:lnTo>
                    <a:pt x="1070439" y="17589"/>
                  </a:lnTo>
                  <a:lnTo>
                    <a:pt x="1076043" y="17191"/>
                  </a:lnTo>
                  <a:lnTo>
                    <a:pt x="1081647" y="16801"/>
                  </a:lnTo>
                  <a:lnTo>
                    <a:pt x="1087252" y="16417"/>
                  </a:lnTo>
                  <a:lnTo>
                    <a:pt x="1092856" y="16039"/>
                  </a:lnTo>
                  <a:lnTo>
                    <a:pt x="1098461" y="15669"/>
                  </a:lnTo>
                  <a:lnTo>
                    <a:pt x="1104065" y="15304"/>
                  </a:lnTo>
                  <a:lnTo>
                    <a:pt x="1109669" y="14947"/>
                  </a:lnTo>
                  <a:lnTo>
                    <a:pt x="1115274" y="14595"/>
                  </a:lnTo>
                  <a:lnTo>
                    <a:pt x="1120878" y="14250"/>
                  </a:lnTo>
                  <a:lnTo>
                    <a:pt x="1126482" y="13911"/>
                  </a:lnTo>
                  <a:lnTo>
                    <a:pt x="1132087" y="13578"/>
                  </a:lnTo>
                  <a:lnTo>
                    <a:pt x="1137691" y="13252"/>
                  </a:lnTo>
                  <a:lnTo>
                    <a:pt x="1143296" y="12931"/>
                  </a:lnTo>
                  <a:lnTo>
                    <a:pt x="1148900" y="12616"/>
                  </a:lnTo>
                  <a:lnTo>
                    <a:pt x="1154504" y="12307"/>
                  </a:lnTo>
                  <a:lnTo>
                    <a:pt x="1160109" y="12004"/>
                  </a:lnTo>
                  <a:lnTo>
                    <a:pt x="1165713" y="11707"/>
                  </a:lnTo>
                  <a:lnTo>
                    <a:pt x="1171318" y="11415"/>
                  </a:lnTo>
                  <a:lnTo>
                    <a:pt x="1176922" y="11130"/>
                  </a:lnTo>
                  <a:lnTo>
                    <a:pt x="1182526" y="10849"/>
                  </a:lnTo>
                  <a:lnTo>
                    <a:pt x="1188131" y="10574"/>
                  </a:lnTo>
                  <a:lnTo>
                    <a:pt x="1193735" y="10305"/>
                  </a:lnTo>
                  <a:lnTo>
                    <a:pt x="1199340" y="10041"/>
                  </a:lnTo>
                  <a:lnTo>
                    <a:pt x="1204944" y="9782"/>
                  </a:lnTo>
                  <a:lnTo>
                    <a:pt x="1210548" y="9528"/>
                  </a:lnTo>
                  <a:lnTo>
                    <a:pt x="1216153" y="9280"/>
                  </a:lnTo>
                  <a:lnTo>
                    <a:pt x="1221757" y="9037"/>
                  </a:lnTo>
                  <a:lnTo>
                    <a:pt x="1227362" y="8798"/>
                  </a:lnTo>
                  <a:lnTo>
                    <a:pt x="1232966" y="8565"/>
                  </a:lnTo>
                  <a:lnTo>
                    <a:pt x="1238570" y="8337"/>
                  </a:lnTo>
                  <a:lnTo>
                    <a:pt x="1244175" y="8113"/>
                  </a:lnTo>
                  <a:lnTo>
                    <a:pt x="1249779" y="7894"/>
                  </a:lnTo>
                  <a:lnTo>
                    <a:pt x="1255384" y="7680"/>
                  </a:lnTo>
                  <a:lnTo>
                    <a:pt x="1260988" y="7471"/>
                  </a:lnTo>
                  <a:lnTo>
                    <a:pt x="1266592" y="7266"/>
                  </a:lnTo>
                  <a:lnTo>
                    <a:pt x="1272197" y="7066"/>
                  </a:lnTo>
                  <a:lnTo>
                    <a:pt x="1277801" y="6870"/>
                  </a:lnTo>
                  <a:lnTo>
                    <a:pt x="1283406" y="6678"/>
                  </a:lnTo>
                  <a:lnTo>
                    <a:pt x="1289010" y="6491"/>
                  </a:lnTo>
                  <a:lnTo>
                    <a:pt x="1294614" y="6308"/>
                  </a:lnTo>
                  <a:lnTo>
                    <a:pt x="1300219" y="6129"/>
                  </a:lnTo>
                  <a:lnTo>
                    <a:pt x="1305823" y="5954"/>
                  </a:lnTo>
                  <a:lnTo>
                    <a:pt x="1311427" y="5784"/>
                  </a:lnTo>
                  <a:lnTo>
                    <a:pt x="1317032" y="5617"/>
                  </a:lnTo>
                  <a:lnTo>
                    <a:pt x="1322636" y="5454"/>
                  </a:lnTo>
                  <a:lnTo>
                    <a:pt x="1328241" y="5295"/>
                  </a:lnTo>
                  <a:lnTo>
                    <a:pt x="1333845" y="5140"/>
                  </a:lnTo>
                  <a:lnTo>
                    <a:pt x="1339449" y="4989"/>
                  </a:lnTo>
                  <a:lnTo>
                    <a:pt x="1345054" y="4841"/>
                  </a:lnTo>
                  <a:lnTo>
                    <a:pt x="1350658" y="4697"/>
                  </a:lnTo>
                  <a:lnTo>
                    <a:pt x="1356263" y="4557"/>
                  </a:lnTo>
                  <a:lnTo>
                    <a:pt x="1361867" y="4419"/>
                  </a:lnTo>
                  <a:lnTo>
                    <a:pt x="1367471" y="4286"/>
                  </a:lnTo>
                  <a:lnTo>
                    <a:pt x="1373076" y="4155"/>
                  </a:lnTo>
                  <a:lnTo>
                    <a:pt x="1378680" y="4028"/>
                  </a:lnTo>
                  <a:lnTo>
                    <a:pt x="1384285" y="3904"/>
                  </a:lnTo>
                  <a:lnTo>
                    <a:pt x="1389889" y="3783"/>
                  </a:lnTo>
                  <a:lnTo>
                    <a:pt x="1395493" y="3666"/>
                  </a:lnTo>
                  <a:lnTo>
                    <a:pt x="1401098" y="3551"/>
                  </a:lnTo>
                  <a:lnTo>
                    <a:pt x="1406702" y="3439"/>
                  </a:lnTo>
                  <a:lnTo>
                    <a:pt x="1412307" y="3330"/>
                  </a:lnTo>
                  <a:lnTo>
                    <a:pt x="1417911" y="3224"/>
                  </a:lnTo>
                  <a:lnTo>
                    <a:pt x="1423515" y="3121"/>
                  </a:lnTo>
                  <a:lnTo>
                    <a:pt x="1429120" y="3020"/>
                  </a:lnTo>
                  <a:lnTo>
                    <a:pt x="1434724" y="2922"/>
                  </a:lnTo>
                  <a:lnTo>
                    <a:pt x="1440329" y="2827"/>
                  </a:lnTo>
                  <a:lnTo>
                    <a:pt x="1445933" y="2734"/>
                  </a:lnTo>
                  <a:lnTo>
                    <a:pt x="1451537" y="2644"/>
                  </a:lnTo>
                  <a:lnTo>
                    <a:pt x="1457142" y="2556"/>
                  </a:lnTo>
                  <a:lnTo>
                    <a:pt x="1462746" y="2470"/>
                  </a:lnTo>
                  <a:lnTo>
                    <a:pt x="1468350" y="2386"/>
                  </a:lnTo>
                  <a:lnTo>
                    <a:pt x="1473955" y="2305"/>
                  </a:lnTo>
                  <a:lnTo>
                    <a:pt x="1479559" y="2226"/>
                  </a:lnTo>
                  <a:lnTo>
                    <a:pt x="1485164" y="2149"/>
                  </a:lnTo>
                  <a:lnTo>
                    <a:pt x="1490768" y="2074"/>
                  </a:lnTo>
                  <a:lnTo>
                    <a:pt x="1496372" y="2001"/>
                  </a:lnTo>
                  <a:lnTo>
                    <a:pt x="1501977" y="1930"/>
                  </a:lnTo>
                  <a:lnTo>
                    <a:pt x="1507581" y="1860"/>
                  </a:lnTo>
                  <a:lnTo>
                    <a:pt x="1513186" y="1793"/>
                  </a:lnTo>
                  <a:lnTo>
                    <a:pt x="1518790" y="1727"/>
                  </a:lnTo>
                  <a:lnTo>
                    <a:pt x="1524394" y="1663"/>
                  </a:lnTo>
                  <a:lnTo>
                    <a:pt x="1529999" y="1601"/>
                  </a:lnTo>
                  <a:lnTo>
                    <a:pt x="1535603" y="1540"/>
                  </a:lnTo>
                  <a:lnTo>
                    <a:pt x="1541208" y="1480"/>
                  </a:lnTo>
                  <a:lnTo>
                    <a:pt x="1546812" y="1423"/>
                  </a:lnTo>
                  <a:lnTo>
                    <a:pt x="1552416" y="1366"/>
                  </a:lnTo>
                  <a:lnTo>
                    <a:pt x="1558021" y="1311"/>
                  </a:lnTo>
                  <a:lnTo>
                    <a:pt x="1563625" y="1257"/>
                  </a:lnTo>
                  <a:lnTo>
                    <a:pt x="1569230" y="1205"/>
                  </a:lnTo>
                  <a:lnTo>
                    <a:pt x="1574834" y="1154"/>
                  </a:lnTo>
                  <a:lnTo>
                    <a:pt x="1580438" y="1104"/>
                  </a:lnTo>
                  <a:lnTo>
                    <a:pt x="1586043" y="1055"/>
                  </a:lnTo>
                  <a:lnTo>
                    <a:pt x="1591647" y="1008"/>
                  </a:lnTo>
                  <a:lnTo>
                    <a:pt x="1597252" y="961"/>
                  </a:lnTo>
                  <a:lnTo>
                    <a:pt x="1602856" y="916"/>
                  </a:lnTo>
                  <a:lnTo>
                    <a:pt x="1608460" y="872"/>
                  </a:lnTo>
                  <a:lnTo>
                    <a:pt x="1614065" y="829"/>
                  </a:lnTo>
                  <a:lnTo>
                    <a:pt x="1619669" y="787"/>
                  </a:lnTo>
                  <a:lnTo>
                    <a:pt x="1625273" y="746"/>
                  </a:lnTo>
                  <a:lnTo>
                    <a:pt x="1630878" y="706"/>
                  </a:lnTo>
                  <a:lnTo>
                    <a:pt x="1636482" y="667"/>
                  </a:lnTo>
                  <a:lnTo>
                    <a:pt x="1642087" y="629"/>
                  </a:lnTo>
                  <a:lnTo>
                    <a:pt x="1647691" y="592"/>
                  </a:lnTo>
                  <a:lnTo>
                    <a:pt x="1653295" y="557"/>
                  </a:lnTo>
                  <a:lnTo>
                    <a:pt x="1658900" y="522"/>
                  </a:lnTo>
                  <a:lnTo>
                    <a:pt x="1664504" y="489"/>
                  </a:lnTo>
                  <a:lnTo>
                    <a:pt x="1670109" y="457"/>
                  </a:lnTo>
                  <a:lnTo>
                    <a:pt x="1675713" y="426"/>
                  </a:lnTo>
                  <a:lnTo>
                    <a:pt x="1681317" y="396"/>
                  </a:lnTo>
                  <a:lnTo>
                    <a:pt x="1686922" y="367"/>
                  </a:lnTo>
                  <a:lnTo>
                    <a:pt x="1692526" y="340"/>
                  </a:lnTo>
                  <a:lnTo>
                    <a:pt x="1698131" y="313"/>
                  </a:lnTo>
                  <a:lnTo>
                    <a:pt x="1703735" y="288"/>
                  </a:lnTo>
                  <a:lnTo>
                    <a:pt x="1709339" y="265"/>
                  </a:lnTo>
                  <a:lnTo>
                    <a:pt x="1714944" y="243"/>
                  </a:lnTo>
                  <a:lnTo>
                    <a:pt x="1720548" y="221"/>
                  </a:lnTo>
                  <a:lnTo>
                    <a:pt x="1726153" y="202"/>
                  </a:lnTo>
                  <a:lnTo>
                    <a:pt x="1731757" y="183"/>
                  </a:lnTo>
                  <a:lnTo>
                    <a:pt x="1737361" y="166"/>
                  </a:lnTo>
                  <a:lnTo>
                    <a:pt x="1742966" y="150"/>
                  </a:lnTo>
                  <a:lnTo>
                    <a:pt x="1748570" y="135"/>
                  </a:lnTo>
                  <a:lnTo>
                    <a:pt x="1754175" y="121"/>
                  </a:lnTo>
                  <a:lnTo>
                    <a:pt x="1759779" y="108"/>
                  </a:lnTo>
                  <a:lnTo>
                    <a:pt x="1765383" y="97"/>
                  </a:lnTo>
                  <a:lnTo>
                    <a:pt x="1770988" y="86"/>
                  </a:lnTo>
                  <a:lnTo>
                    <a:pt x="1776592" y="76"/>
                  </a:lnTo>
                  <a:lnTo>
                    <a:pt x="1782196" y="67"/>
                  </a:lnTo>
                  <a:lnTo>
                    <a:pt x="1787801" y="59"/>
                  </a:lnTo>
                  <a:lnTo>
                    <a:pt x="1793405" y="52"/>
                  </a:lnTo>
                  <a:lnTo>
                    <a:pt x="1799010" y="45"/>
                  </a:lnTo>
                  <a:lnTo>
                    <a:pt x="1804614" y="39"/>
                  </a:lnTo>
                  <a:lnTo>
                    <a:pt x="1810218" y="34"/>
                  </a:lnTo>
                  <a:lnTo>
                    <a:pt x="1815823" y="29"/>
                  </a:lnTo>
                  <a:lnTo>
                    <a:pt x="1821427" y="25"/>
                  </a:lnTo>
                  <a:lnTo>
                    <a:pt x="1827032" y="21"/>
                  </a:lnTo>
                  <a:lnTo>
                    <a:pt x="1832636" y="17"/>
                  </a:lnTo>
                  <a:lnTo>
                    <a:pt x="1838240" y="14"/>
                  </a:lnTo>
                  <a:lnTo>
                    <a:pt x="1843845" y="12"/>
                  </a:lnTo>
                  <a:lnTo>
                    <a:pt x="1849449" y="9"/>
                  </a:lnTo>
                  <a:lnTo>
                    <a:pt x="1855054" y="7"/>
                  </a:lnTo>
                  <a:lnTo>
                    <a:pt x="1860658" y="5"/>
                  </a:lnTo>
                  <a:lnTo>
                    <a:pt x="1866262" y="3"/>
                  </a:lnTo>
                  <a:lnTo>
                    <a:pt x="1871867" y="2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596816" y="3019744"/>
              <a:ext cx="1883076" cy="586229"/>
            </a:xfrm>
            <a:custGeom>
              <a:avLst/>
              <a:pathLst>
                <a:path w="1883076" h="586229">
                  <a:moveTo>
                    <a:pt x="0" y="454351"/>
                  </a:moveTo>
                  <a:lnTo>
                    <a:pt x="5604" y="447737"/>
                  </a:lnTo>
                  <a:lnTo>
                    <a:pt x="11208" y="441152"/>
                  </a:lnTo>
                  <a:lnTo>
                    <a:pt x="16813" y="434599"/>
                  </a:lnTo>
                  <a:lnTo>
                    <a:pt x="22417" y="428084"/>
                  </a:lnTo>
                  <a:lnTo>
                    <a:pt x="28021" y="421612"/>
                  </a:lnTo>
                  <a:lnTo>
                    <a:pt x="33626" y="415185"/>
                  </a:lnTo>
                  <a:lnTo>
                    <a:pt x="39230" y="408809"/>
                  </a:lnTo>
                  <a:lnTo>
                    <a:pt x="44835" y="402487"/>
                  </a:lnTo>
                  <a:lnTo>
                    <a:pt x="50439" y="396222"/>
                  </a:lnTo>
                  <a:lnTo>
                    <a:pt x="56043" y="390018"/>
                  </a:lnTo>
                  <a:lnTo>
                    <a:pt x="61648" y="383879"/>
                  </a:lnTo>
                  <a:lnTo>
                    <a:pt x="67252" y="377805"/>
                  </a:lnTo>
                  <a:lnTo>
                    <a:pt x="72857" y="371802"/>
                  </a:lnTo>
                  <a:lnTo>
                    <a:pt x="78461" y="365869"/>
                  </a:lnTo>
                  <a:lnTo>
                    <a:pt x="84065" y="360011"/>
                  </a:lnTo>
                  <a:lnTo>
                    <a:pt x="89670" y="354228"/>
                  </a:lnTo>
                  <a:lnTo>
                    <a:pt x="95274" y="348522"/>
                  </a:lnTo>
                  <a:lnTo>
                    <a:pt x="100879" y="342895"/>
                  </a:lnTo>
                  <a:lnTo>
                    <a:pt x="106483" y="337347"/>
                  </a:lnTo>
                  <a:lnTo>
                    <a:pt x="112087" y="331880"/>
                  </a:lnTo>
                  <a:lnTo>
                    <a:pt x="117692" y="326496"/>
                  </a:lnTo>
                  <a:lnTo>
                    <a:pt x="123296" y="321193"/>
                  </a:lnTo>
                  <a:lnTo>
                    <a:pt x="128901" y="315973"/>
                  </a:lnTo>
                  <a:lnTo>
                    <a:pt x="134505" y="310836"/>
                  </a:lnTo>
                  <a:lnTo>
                    <a:pt x="140109" y="305782"/>
                  </a:lnTo>
                  <a:lnTo>
                    <a:pt x="145714" y="300811"/>
                  </a:lnTo>
                  <a:lnTo>
                    <a:pt x="151318" y="295923"/>
                  </a:lnTo>
                  <a:lnTo>
                    <a:pt x="156923" y="291117"/>
                  </a:lnTo>
                  <a:lnTo>
                    <a:pt x="162527" y="286394"/>
                  </a:lnTo>
                  <a:lnTo>
                    <a:pt x="168131" y="281752"/>
                  </a:lnTo>
                  <a:lnTo>
                    <a:pt x="173736" y="277191"/>
                  </a:lnTo>
                  <a:lnTo>
                    <a:pt x="179340" y="272710"/>
                  </a:lnTo>
                  <a:lnTo>
                    <a:pt x="184944" y="268309"/>
                  </a:lnTo>
                  <a:lnTo>
                    <a:pt x="190549" y="263986"/>
                  </a:lnTo>
                  <a:lnTo>
                    <a:pt x="196153" y="259740"/>
                  </a:lnTo>
                  <a:lnTo>
                    <a:pt x="201758" y="255571"/>
                  </a:lnTo>
                  <a:lnTo>
                    <a:pt x="207362" y="251477"/>
                  </a:lnTo>
                  <a:lnTo>
                    <a:pt x="212966" y="247457"/>
                  </a:lnTo>
                  <a:lnTo>
                    <a:pt x="218571" y="243511"/>
                  </a:lnTo>
                  <a:lnTo>
                    <a:pt x="224175" y="239636"/>
                  </a:lnTo>
                  <a:lnTo>
                    <a:pt x="229780" y="235832"/>
                  </a:lnTo>
                  <a:lnTo>
                    <a:pt x="235384" y="232097"/>
                  </a:lnTo>
                  <a:lnTo>
                    <a:pt x="240988" y="228429"/>
                  </a:lnTo>
                  <a:lnTo>
                    <a:pt x="246593" y="224829"/>
                  </a:lnTo>
                  <a:lnTo>
                    <a:pt x="252197" y="221294"/>
                  </a:lnTo>
                  <a:lnTo>
                    <a:pt x="257802" y="217823"/>
                  </a:lnTo>
                  <a:lnTo>
                    <a:pt x="263406" y="214414"/>
                  </a:lnTo>
                  <a:lnTo>
                    <a:pt x="269010" y="211068"/>
                  </a:lnTo>
                  <a:lnTo>
                    <a:pt x="274615" y="207781"/>
                  </a:lnTo>
                  <a:lnTo>
                    <a:pt x="280219" y="204553"/>
                  </a:lnTo>
                  <a:lnTo>
                    <a:pt x="285824" y="201382"/>
                  </a:lnTo>
                  <a:lnTo>
                    <a:pt x="291428" y="198268"/>
                  </a:lnTo>
                  <a:lnTo>
                    <a:pt x="297032" y="195208"/>
                  </a:lnTo>
                  <a:lnTo>
                    <a:pt x="302637" y="192202"/>
                  </a:lnTo>
                  <a:lnTo>
                    <a:pt x="308241" y="189249"/>
                  </a:lnTo>
                  <a:lnTo>
                    <a:pt x="313846" y="186347"/>
                  </a:lnTo>
                  <a:lnTo>
                    <a:pt x="319450" y="183495"/>
                  </a:lnTo>
                  <a:lnTo>
                    <a:pt x="325054" y="180692"/>
                  </a:lnTo>
                  <a:lnTo>
                    <a:pt x="330659" y="177937"/>
                  </a:lnTo>
                  <a:lnTo>
                    <a:pt x="336263" y="175229"/>
                  </a:lnTo>
                  <a:lnTo>
                    <a:pt x="341867" y="172566"/>
                  </a:lnTo>
                  <a:lnTo>
                    <a:pt x="347472" y="169947"/>
                  </a:lnTo>
                  <a:lnTo>
                    <a:pt x="353076" y="167372"/>
                  </a:lnTo>
                  <a:lnTo>
                    <a:pt x="358681" y="164839"/>
                  </a:lnTo>
                  <a:lnTo>
                    <a:pt x="364285" y="162348"/>
                  </a:lnTo>
                  <a:lnTo>
                    <a:pt x="369889" y="159898"/>
                  </a:lnTo>
                  <a:lnTo>
                    <a:pt x="375494" y="157486"/>
                  </a:lnTo>
                  <a:lnTo>
                    <a:pt x="381098" y="155114"/>
                  </a:lnTo>
                  <a:lnTo>
                    <a:pt x="386703" y="152779"/>
                  </a:lnTo>
                  <a:lnTo>
                    <a:pt x="392307" y="150481"/>
                  </a:lnTo>
                  <a:lnTo>
                    <a:pt x="397911" y="148219"/>
                  </a:lnTo>
                  <a:lnTo>
                    <a:pt x="403516" y="145992"/>
                  </a:lnTo>
                  <a:lnTo>
                    <a:pt x="409120" y="143800"/>
                  </a:lnTo>
                  <a:lnTo>
                    <a:pt x="414725" y="141641"/>
                  </a:lnTo>
                  <a:lnTo>
                    <a:pt x="420329" y="139515"/>
                  </a:lnTo>
                  <a:lnTo>
                    <a:pt x="425933" y="137422"/>
                  </a:lnTo>
                  <a:lnTo>
                    <a:pt x="431538" y="135359"/>
                  </a:lnTo>
                  <a:lnTo>
                    <a:pt x="437142" y="133328"/>
                  </a:lnTo>
                  <a:lnTo>
                    <a:pt x="442747" y="131327"/>
                  </a:lnTo>
                  <a:lnTo>
                    <a:pt x="448351" y="129355"/>
                  </a:lnTo>
                  <a:lnTo>
                    <a:pt x="453955" y="127412"/>
                  </a:lnTo>
                  <a:lnTo>
                    <a:pt x="459560" y="125497"/>
                  </a:lnTo>
                  <a:lnTo>
                    <a:pt x="465164" y="123610"/>
                  </a:lnTo>
                  <a:lnTo>
                    <a:pt x="470769" y="121750"/>
                  </a:lnTo>
                  <a:lnTo>
                    <a:pt x="476373" y="119917"/>
                  </a:lnTo>
                  <a:lnTo>
                    <a:pt x="481977" y="118110"/>
                  </a:lnTo>
                  <a:lnTo>
                    <a:pt x="487582" y="116328"/>
                  </a:lnTo>
                  <a:lnTo>
                    <a:pt x="493186" y="114572"/>
                  </a:lnTo>
                  <a:lnTo>
                    <a:pt x="498790" y="112840"/>
                  </a:lnTo>
                  <a:lnTo>
                    <a:pt x="504395" y="111132"/>
                  </a:lnTo>
                  <a:lnTo>
                    <a:pt x="509999" y="109447"/>
                  </a:lnTo>
                  <a:lnTo>
                    <a:pt x="515604" y="107786"/>
                  </a:lnTo>
                  <a:lnTo>
                    <a:pt x="521208" y="106148"/>
                  </a:lnTo>
                  <a:lnTo>
                    <a:pt x="526812" y="104532"/>
                  </a:lnTo>
                  <a:lnTo>
                    <a:pt x="532417" y="102939"/>
                  </a:lnTo>
                  <a:lnTo>
                    <a:pt x="538021" y="101366"/>
                  </a:lnTo>
                  <a:lnTo>
                    <a:pt x="543626" y="99815"/>
                  </a:lnTo>
                  <a:lnTo>
                    <a:pt x="549230" y="98285"/>
                  </a:lnTo>
                  <a:lnTo>
                    <a:pt x="554834" y="96776"/>
                  </a:lnTo>
                  <a:lnTo>
                    <a:pt x="560439" y="95287"/>
                  </a:lnTo>
                  <a:lnTo>
                    <a:pt x="566043" y="93817"/>
                  </a:lnTo>
                  <a:lnTo>
                    <a:pt x="571648" y="92367"/>
                  </a:lnTo>
                  <a:lnTo>
                    <a:pt x="577252" y="90937"/>
                  </a:lnTo>
                  <a:lnTo>
                    <a:pt x="582856" y="89525"/>
                  </a:lnTo>
                  <a:lnTo>
                    <a:pt x="588461" y="88132"/>
                  </a:lnTo>
                  <a:lnTo>
                    <a:pt x="594065" y="86757"/>
                  </a:lnTo>
                  <a:lnTo>
                    <a:pt x="599670" y="85401"/>
                  </a:lnTo>
                  <a:lnTo>
                    <a:pt x="605274" y="84062"/>
                  </a:lnTo>
                  <a:lnTo>
                    <a:pt x="610878" y="82741"/>
                  </a:lnTo>
                  <a:lnTo>
                    <a:pt x="616483" y="81437"/>
                  </a:lnTo>
                  <a:lnTo>
                    <a:pt x="622087" y="80150"/>
                  </a:lnTo>
                  <a:lnTo>
                    <a:pt x="627692" y="78881"/>
                  </a:lnTo>
                  <a:lnTo>
                    <a:pt x="633296" y="77627"/>
                  </a:lnTo>
                  <a:lnTo>
                    <a:pt x="638900" y="76390"/>
                  </a:lnTo>
                  <a:lnTo>
                    <a:pt x="644505" y="75169"/>
                  </a:lnTo>
                  <a:lnTo>
                    <a:pt x="650109" y="73964"/>
                  </a:lnTo>
                  <a:lnTo>
                    <a:pt x="655713" y="72775"/>
                  </a:lnTo>
                  <a:lnTo>
                    <a:pt x="661318" y="71601"/>
                  </a:lnTo>
                  <a:lnTo>
                    <a:pt x="666922" y="70443"/>
                  </a:lnTo>
                  <a:lnTo>
                    <a:pt x="672527" y="69300"/>
                  </a:lnTo>
                  <a:lnTo>
                    <a:pt x="678131" y="68171"/>
                  </a:lnTo>
                  <a:lnTo>
                    <a:pt x="683735" y="67057"/>
                  </a:lnTo>
                  <a:lnTo>
                    <a:pt x="689340" y="65958"/>
                  </a:lnTo>
                  <a:lnTo>
                    <a:pt x="694944" y="64873"/>
                  </a:lnTo>
                  <a:lnTo>
                    <a:pt x="700549" y="63803"/>
                  </a:lnTo>
                  <a:lnTo>
                    <a:pt x="706153" y="62746"/>
                  </a:lnTo>
                  <a:lnTo>
                    <a:pt x="711757" y="61703"/>
                  </a:lnTo>
                  <a:lnTo>
                    <a:pt x="717362" y="60674"/>
                  </a:lnTo>
                  <a:lnTo>
                    <a:pt x="722966" y="59658"/>
                  </a:lnTo>
                  <a:lnTo>
                    <a:pt x="728571" y="58656"/>
                  </a:lnTo>
                  <a:lnTo>
                    <a:pt x="734175" y="57667"/>
                  </a:lnTo>
                  <a:lnTo>
                    <a:pt x="739779" y="56691"/>
                  </a:lnTo>
                  <a:lnTo>
                    <a:pt x="745384" y="55728"/>
                  </a:lnTo>
                  <a:lnTo>
                    <a:pt x="750988" y="54777"/>
                  </a:lnTo>
                  <a:lnTo>
                    <a:pt x="756593" y="53839"/>
                  </a:lnTo>
                  <a:lnTo>
                    <a:pt x="762197" y="52914"/>
                  </a:lnTo>
                  <a:lnTo>
                    <a:pt x="767801" y="52001"/>
                  </a:lnTo>
                  <a:lnTo>
                    <a:pt x="773406" y="51100"/>
                  </a:lnTo>
                  <a:lnTo>
                    <a:pt x="779010" y="50211"/>
                  </a:lnTo>
                  <a:lnTo>
                    <a:pt x="784615" y="49334"/>
                  </a:lnTo>
                  <a:lnTo>
                    <a:pt x="790219" y="48468"/>
                  </a:lnTo>
                  <a:lnTo>
                    <a:pt x="795823" y="47615"/>
                  </a:lnTo>
                  <a:lnTo>
                    <a:pt x="801428" y="46773"/>
                  </a:lnTo>
                  <a:lnTo>
                    <a:pt x="807032" y="45942"/>
                  </a:lnTo>
                  <a:lnTo>
                    <a:pt x="812636" y="45122"/>
                  </a:lnTo>
                  <a:lnTo>
                    <a:pt x="818241" y="44314"/>
                  </a:lnTo>
                  <a:lnTo>
                    <a:pt x="823845" y="43517"/>
                  </a:lnTo>
                  <a:lnTo>
                    <a:pt x="829450" y="42730"/>
                  </a:lnTo>
                  <a:lnTo>
                    <a:pt x="835054" y="41955"/>
                  </a:lnTo>
                  <a:lnTo>
                    <a:pt x="840658" y="41190"/>
                  </a:lnTo>
                  <a:lnTo>
                    <a:pt x="846263" y="40435"/>
                  </a:lnTo>
                  <a:lnTo>
                    <a:pt x="851867" y="39691"/>
                  </a:lnTo>
                  <a:lnTo>
                    <a:pt x="857472" y="38958"/>
                  </a:lnTo>
                  <a:lnTo>
                    <a:pt x="863076" y="38234"/>
                  </a:lnTo>
                  <a:lnTo>
                    <a:pt x="868680" y="37521"/>
                  </a:lnTo>
                  <a:lnTo>
                    <a:pt x="874285" y="36818"/>
                  </a:lnTo>
                  <a:lnTo>
                    <a:pt x="879889" y="36125"/>
                  </a:lnTo>
                  <a:lnTo>
                    <a:pt x="885494" y="35441"/>
                  </a:lnTo>
                  <a:lnTo>
                    <a:pt x="891098" y="34767"/>
                  </a:lnTo>
                  <a:lnTo>
                    <a:pt x="896702" y="34103"/>
                  </a:lnTo>
                  <a:lnTo>
                    <a:pt x="902307" y="33448"/>
                  </a:lnTo>
                  <a:lnTo>
                    <a:pt x="907911" y="32803"/>
                  </a:lnTo>
                  <a:lnTo>
                    <a:pt x="913516" y="32167"/>
                  </a:lnTo>
                  <a:lnTo>
                    <a:pt x="919120" y="31541"/>
                  </a:lnTo>
                  <a:lnTo>
                    <a:pt x="924724" y="30923"/>
                  </a:lnTo>
                  <a:lnTo>
                    <a:pt x="930329" y="30315"/>
                  </a:lnTo>
                  <a:lnTo>
                    <a:pt x="935933" y="29715"/>
                  </a:lnTo>
                  <a:lnTo>
                    <a:pt x="941538" y="29125"/>
                  </a:lnTo>
                  <a:lnTo>
                    <a:pt x="947142" y="28543"/>
                  </a:lnTo>
                  <a:lnTo>
                    <a:pt x="952746" y="27969"/>
                  </a:lnTo>
                  <a:lnTo>
                    <a:pt x="958351" y="27405"/>
                  </a:lnTo>
                  <a:lnTo>
                    <a:pt x="963955" y="26849"/>
                  </a:lnTo>
                  <a:lnTo>
                    <a:pt x="969559" y="26301"/>
                  </a:lnTo>
                  <a:lnTo>
                    <a:pt x="975164" y="25762"/>
                  </a:lnTo>
                  <a:lnTo>
                    <a:pt x="980768" y="25231"/>
                  </a:lnTo>
                  <a:lnTo>
                    <a:pt x="986373" y="24708"/>
                  </a:lnTo>
                  <a:lnTo>
                    <a:pt x="991977" y="24193"/>
                  </a:lnTo>
                  <a:lnTo>
                    <a:pt x="997581" y="23686"/>
                  </a:lnTo>
                  <a:lnTo>
                    <a:pt x="1003186" y="23187"/>
                  </a:lnTo>
                  <a:lnTo>
                    <a:pt x="1008790" y="22696"/>
                  </a:lnTo>
                  <a:lnTo>
                    <a:pt x="1014395" y="22213"/>
                  </a:lnTo>
                  <a:lnTo>
                    <a:pt x="1019999" y="21738"/>
                  </a:lnTo>
                  <a:lnTo>
                    <a:pt x="1025603" y="21270"/>
                  </a:lnTo>
                  <a:lnTo>
                    <a:pt x="1031208" y="20809"/>
                  </a:lnTo>
                  <a:lnTo>
                    <a:pt x="1036812" y="20356"/>
                  </a:lnTo>
                  <a:lnTo>
                    <a:pt x="1042417" y="19911"/>
                  </a:lnTo>
                  <a:lnTo>
                    <a:pt x="1048021" y="19473"/>
                  </a:lnTo>
                  <a:lnTo>
                    <a:pt x="1053625" y="19042"/>
                  </a:lnTo>
                  <a:lnTo>
                    <a:pt x="1059230" y="18618"/>
                  </a:lnTo>
                  <a:lnTo>
                    <a:pt x="1064834" y="18201"/>
                  </a:lnTo>
                  <a:lnTo>
                    <a:pt x="1070439" y="17792"/>
                  </a:lnTo>
                  <a:lnTo>
                    <a:pt x="1076043" y="17389"/>
                  </a:lnTo>
                  <a:lnTo>
                    <a:pt x="1081647" y="16993"/>
                  </a:lnTo>
                  <a:lnTo>
                    <a:pt x="1087252" y="16604"/>
                  </a:lnTo>
                  <a:lnTo>
                    <a:pt x="1092856" y="16222"/>
                  </a:lnTo>
                  <a:lnTo>
                    <a:pt x="1098461" y="15846"/>
                  </a:lnTo>
                  <a:lnTo>
                    <a:pt x="1104065" y="15477"/>
                  </a:lnTo>
                  <a:lnTo>
                    <a:pt x="1109669" y="15115"/>
                  </a:lnTo>
                  <a:lnTo>
                    <a:pt x="1115274" y="14759"/>
                  </a:lnTo>
                  <a:lnTo>
                    <a:pt x="1120878" y="14409"/>
                  </a:lnTo>
                  <a:lnTo>
                    <a:pt x="1126482" y="14066"/>
                  </a:lnTo>
                  <a:lnTo>
                    <a:pt x="1132087" y="13729"/>
                  </a:lnTo>
                  <a:lnTo>
                    <a:pt x="1137691" y="13398"/>
                  </a:lnTo>
                  <a:lnTo>
                    <a:pt x="1143296" y="13073"/>
                  </a:lnTo>
                  <a:lnTo>
                    <a:pt x="1148900" y="12754"/>
                  </a:lnTo>
                  <a:lnTo>
                    <a:pt x="1154504" y="12442"/>
                  </a:lnTo>
                  <a:lnTo>
                    <a:pt x="1160109" y="12135"/>
                  </a:lnTo>
                  <a:lnTo>
                    <a:pt x="1165713" y="11834"/>
                  </a:lnTo>
                  <a:lnTo>
                    <a:pt x="1171318" y="11539"/>
                  </a:lnTo>
                  <a:lnTo>
                    <a:pt x="1176922" y="11249"/>
                  </a:lnTo>
                  <a:lnTo>
                    <a:pt x="1182526" y="10965"/>
                  </a:lnTo>
                  <a:lnTo>
                    <a:pt x="1188131" y="10687"/>
                  </a:lnTo>
                  <a:lnTo>
                    <a:pt x="1193735" y="10414"/>
                  </a:lnTo>
                  <a:lnTo>
                    <a:pt x="1199340" y="10147"/>
                  </a:lnTo>
                  <a:lnTo>
                    <a:pt x="1204944" y="9885"/>
                  </a:lnTo>
                  <a:lnTo>
                    <a:pt x="1210548" y="9629"/>
                  </a:lnTo>
                  <a:lnTo>
                    <a:pt x="1216153" y="9377"/>
                  </a:lnTo>
                  <a:lnTo>
                    <a:pt x="1221757" y="9131"/>
                  </a:lnTo>
                  <a:lnTo>
                    <a:pt x="1227362" y="8890"/>
                  </a:lnTo>
                  <a:lnTo>
                    <a:pt x="1232966" y="8654"/>
                  </a:lnTo>
                  <a:lnTo>
                    <a:pt x="1238570" y="8423"/>
                  </a:lnTo>
                  <a:lnTo>
                    <a:pt x="1244175" y="8196"/>
                  </a:lnTo>
                  <a:lnTo>
                    <a:pt x="1249779" y="7975"/>
                  </a:lnTo>
                  <a:lnTo>
                    <a:pt x="1255384" y="7758"/>
                  </a:lnTo>
                  <a:lnTo>
                    <a:pt x="1260988" y="7547"/>
                  </a:lnTo>
                  <a:lnTo>
                    <a:pt x="1266592" y="7339"/>
                  </a:lnTo>
                  <a:lnTo>
                    <a:pt x="1272197" y="7137"/>
                  </a:lnTo>
                  <a:lnTo>
                    <a:pt x="1277801" y="6938"/>
                  </a:lnTo>
                  <a:lnTo>
                    <a:pt x="1283406" y="6745"/>
                  </a:lnTo>
                  <a:lnTo>
                    <a:pt x="1289010" y="6555"/>
                  </a:lnTo>
                  <a:lnTo>
                    <a:pt x="1294614" y="6370"/>
                  </a:lnTo>
                  <a:lnTo>
                    <a:pt x="1300219" y="6189"/>
                  </a:lnTo>
                  <a:lnTo>
                    <a:pt x="1305823" y="6013"/>
                  </a:lnTo>
                  <a:lnTo>
                    <a:pt x="1311427" y="5840"/>
                  </a:lnTo>
                  <a:lnTo>
                    <a:pt x="1317032" y="5672"/>
                  </a:lnTo>
                  <a:lnTo>
                    <a:pt x="1322636" y="5507"/>
                  </a:lnTo>
                  <a:lnTo>
                    <a:pt x="1328241" y="5347"/>
                  </a:lnTo>
                  <a:lnTo>
                    <a:pt x="1333845" y="5190"/>
                  </a:lnTo>
                  <a:lnTo>
                    <a:pt x="1339449" y="5037"/>
                  </a:lnTo>
                  <a:lnTo>
                    <a:pt x="1345054" y="4887"/>
                  </a:lnTo>
                  <a:lnTo>
                    <a:pt x="1350658" y="4742"/>
                  </a:lnTo>
                  <a:lnTo>
                    <a:pt x="1356263" y="4600"/>
                  </a:lnTo>
                  <a:lnTo>
                    <a:pt x="1361867" y="4461"/>
                  </a:lnTo>
                  <a:lnTo>
                    <a:pt x="1367471" y="4326"/>
                  </a:lnTo>
                  <a:lnTo>
                    <a:pt x="1373076" y="4194"/>
                  </a:lnTo>
                  <a:lnTo>
                    <a:pt x="1378680" y="4065"/>
                  </a:lnTo>
                  <a:lnTo>
                    <a:pt x="1384285" y="3940"/>
                  </a:lnTo>
                  <a:lnTo>
                    <a:pt x="1389889" y="3818"/>
                  </a:lnTo>
                  <a:lnTo>
                    <a:pt x="1395493" y="3699"/>
                  </a:lnTo>
                  <a:lnTo>
                    <a:pt x="1401098" y="3583"/>
                  </a:lnTo>
                  <a:lnTo>
                    <a:pt x="1406702" y="3470"/>
                  </a:lnTo>
                  <a:lnTo>
                    <a:pt x="1412307" y="3360"/>
                  </a:lnTo>
                  <a:lnTo>
                    <a:pt x="1417911" y="3253"/>
                  </a:lnTo>
                  <a:lnTo>
                    <a:pt x="1423515" y="3149"/>
                  </a:lnTo>
                  <a:lnTo>
                    <a:pt x="1429120" y="3047"/>
                  </a:lnTo>
                  <a:lnTo>
                    <a:pt x="1434724" y="2948"/>
                  </a:lnTo>
                  <a:lnTo>
                    <a:pt x="1440329" y="2852"/>
                  </a:lnTo>
                  <a:lnTo>
                    <a:pt x="1445933" y="2758"/>
                  </a:lnTo>
                  <a:lnTo>
                    <a:pt x="1451537" y="2667"/>
                  </a:lnTo>
                  <a:lnTo>
                    <a:pt x="1457142" y="2578"/>
                  </a:lnTo>
                  <a:lnTo>
                    <a:pt x="1462746" y="2491"/>
                  </a:lnTo>
                  <a:lnTo>
                    <a:pt x="1468350" y="2407"/>
                  </a:lnTo>
                  <a:lnTo>
                    <a:pt x="1473955" y="2325"/>
                  </a:lnTo>
                  <a:lnTo>
                    <a:pt x="1479559" y="2245"/>
                  </a:lnTo>
                  <a:lnTo>
                    <a:pt x="1485164" y="2167"/>
                  </a:lnTo>
                  <a:lnTo>
                    <a:pt x="1490768" y="2091"/>
                  </a:lnTo>
                  <a:lnTo>
                    <a:pt x="1496372" y="2017"/>
                  </a:lnTo>
                  <a:lnTo>
                    <a:pt x="1501977" y="1946"/>
                  </a:lnTo>
                  <a:lnTo>
                    <a:pt x="1507581" y="1876"/>
                  </a:lnTo>
                  <a:lnTo>
                    <a:pt x="1513186" y="1807"/>
                  </a:lnTo>
                  <a:lnTo>
                    <a:pt x="1518790" y="1741"/>
                  </a:lnTo>
                  <a:lnTo>
                    <a:pt x="1524394" y="1676"/>
                  </a:lnTo>
                  <a:lnTo>
                    <a:pt x="1529999" y="1613"/>
                  </a:lnTo>
                  <a:lnTo>
                    <a:pt x="1535603" y="1552"/>
                  </a:lnTo>
                  <a:lnTo>
                    <a:pt x="1541208" y="1492"/>
                  </a:lnTo>
                  <a:lnTo>
                    <a:pt x="1546812" y="1434"/>
                  </a:lnTo>
                  <a:lnTo>
                    <a:pt x="1552416" y="1377"/>
                  </a:lnTo>
                  <a:lnTo>
                    <a:pt x="1558021" y="1321"/>
                  </a:lnTo>
                  <a:lnTo>
                    <a:pt x="1563625" y="1267"/>
                  </a:lnTo>
                  <a:lnTo>
                    <a:pt x="1569230" y="1214"/>
                  </a:lnTo>
                  <a:lnTo>
                    <a:pt x="1574834" y="1163"/>
                  </a:lnTo>
                  <a:lnTo>
                    <a:pt x="1580438" y="1112"/>
                  </a:lnTo>
                  <a:lnTo>
                    <a:pt x="1586043" y="1063"/>
                  </a:lnTo>
                  <a:lnTo>
                    <a:pt x="1591647" y="1015"/>
                  </a:lnTo>
                  <a:lnTo>
                    <a:pt x="1597252" y="968"/>
                  </a:lnTo>
                  <a:lnTo>
                    <a:pt x="1602856" y="923"/>
                  </a:lnTo>
                  <a:lnTo>
                    <a:pt x="1608460" y="878"/>
                  </a:lnTo>
                  <a:lnTo>
                    <a:pt x="1614065" y="835"/>
                  </a:lnTo>
                  <a:lnTo>
                    <a:pt x="1619669" y="792"/>
                  </a:lnTo>
                  <a:lnTo>
                    <a:pt x="1625273" y="751"/>
                  </a:lnTo>
                  <a:lnTo>
                    <a:pt x="1630878" y="711"/>
                  </a:lnTo>
                  <a:lnTo>
                    <a:pt x="1636482" y="671"/>
                  </a:lnTo>
                  <a:lnTo>
                    <a:pt x="1642087" y="633"/>
                  </a:lnTo>
                  <a:lnTo>
                    <a:pt x="1647691" y="596"/>
                  </a:lnTo>
                  <a:lnTo>
                    <a:pt x="1653295" y="560"/>
                  </a:lnTo>
                  <a:lnTo>
                    <a:pt x="1658900" y="525"/>
                  </a:lnTo>
                  <a:lnTo>
                    <a:pt x="1664504" y="492"/>
                  </a:lnTo>
                  <a:lnTo>
                    <a:pt x="1670109" y="459"/>
                  </a:lnTo>
                  <a:lnTo>
                    <a:pt x="1675713" y="428"/>
                  </a:lnTo>
                  <a:lnTo>
                    <a:pt x="1681317" y="398"/>
                  </a:lnTo>
                  <a:lnTo>
                    <a:pt x="1686922" y="369"/>
                  </a:lnTo>
                  <a:lnTo>
                    <a:pt x="1692526" y="341"/>
                  </a:lnTo>
                  <a:lnTo>
                    <a:pt x="1698131" y="315"/>
                  </a:lnTo>
                  <a:lnTo>
                    <a:pt x="1703735" y="290"/>
                  </a:lnTo>
                  <a:lnTo>
                    <a:pt x="1709339" y="266"/>
                  </a:lnTo>
                  <a:lnTo>
                    <a:pt x="1714944" y="243"/>
                  </a:lnTo>
                  <a:lnTo>
                    <a:pt x="1720548" y="222"/>
                  </a:lnTo>
                  <a:lnTo>
                    <a:pt x="1726153" y="202"/>
                  </a:lnTo>
                  <a:lnTo>
                    <a:pt x="1731757" y="183"/>
                  </a:lnTo>
                  <a:lnTo>
                    <a:pt x="1737361" y="166"/>
                  </a:lnTo>
                  <a:lnTo>
                    <a:pt x="1742966" y="150"/>
                  </a:lnTo>
                  <a:lnTo>
                    <a:pt x="1748570" y="135"/>
                  </a:lnTo>
                  <a:lnTo>
                    <a:pt x="1754175" y="121"/>
                  </a:lnTo>
                  <a:lnTo>
                    <a:pt x="1759779" y="108"/>
                  </a:lnTo>
                  <a:lnTo>
                    <a:pt x="1765383" y="96"/>
                  </a:lnTo>
                  <a:lnTo>
                    <a:pt x="1770988" y="85"/>
                  </a:lnTo>
                  <a:lnTo>
                    <a:pt x="1776592" y="75"/>
                  </a:lnTo>
                  <a:lnTo>
                    <a:pt x="1782196" y="66"/>
                  </a:lnTo>
                  <a:lnTo>
                    <a:pt x="1787801" y="58"/>
                  </a:lnTo>
                  <a:lnTo>
                    <a:pt x="1793405" y="51"/>
                  </a:lnTo>
                  <a:lnTo>
                    <a:pt x="1799010" y="44"/>
                  </a:lnTo>
                  <a:lnTo>
                    <a:pt x="1804614" y="38"/>
                  </a:lnTo>
                  <a:lnTo>
                    <a:pt x="1810218" y="33"/>
                  </a:lnTo>
                  <a:lnTo>
                    <a:pt x="1815823" y="28"/>
                  </a:lnTo>
                  <a:lnTo>
                    <a:pt x="1821427" y="24"/>
                  </a:lnTo>
                  <a:lnTo>
                    <a:pt x="1827032" y="20"/>
                  </a:lnTo>
                  <a:lnTo>
                    <a:pt x="1832636" y="16"/>
                  </a:lnTo>
                  <a:lnTo>
                    <a:pt x="1838240" y="13"/>
                  </a:lnTo>
                  <a:lnTo>
                    <a:pt x="1843845" y="11"/>
                  </a:lnTo>
                  <a:lnTo>
                    <a:pt x="1849449" y="8"/>
                  </a:lnTo>
                  <a:lnTo>
                    <a:pt x="1855054" y="6"/>
                  </a:lnTo>
                  <a:lnTo>
                    <a:pt x="1860658" y="4"/>
                  </a:lnTo>
                  <a:lnTo>
                    <a:pt x="1866262" y="2"/>
                  </a:lnTo>
                  <a:lnTo>
                    <a:pt x="1871867" y="1"/>
                  </a:lnTo>
                  <a:lnTo>
                    <a:pt x="1877471" y="0"/>
                  </a:lnTo>
                  <a:lnTo>
                    <a:pt x="1883076" y="45"/>
                  </a:lnTo>
                  <a:lnTo>
                    <a:pt x="1877471" y="52"/>
                  </a:lnTo>
                  <a:lnTo>
                    <a:pt x="1871867" y="60"/>
                  </a:lnTo>
                  <a:lnTo>
                    <a:pt x="1866262" y="70"/>
                  </a:lnTo>
                  <a:lnTo>
                    <a:pt x="1860658" y="80"/>
                  </a:lnTo>
                  <a:lnTo>
                    <a:pt x="1855054" y="91"/>
                  </a:lnTo>
                  <a:lnTo>
                    <a:pt x="1849449" y="105"/>
                  </a:lnTo>
                  <a:lnTo>
                    <a:pt x="1843845" y="119"/>
                  </a:lnTo>
                  <a:lnTo>
                    <a:pt x="1838240" y="136"/>
                  </a:lnTo>
                  <a:lnTo>
                    <a:pt x="1832636" y="154"/>
                  </a:lnTo>
                  <a:lnTo>
                    <a:pt x="1827032" y="174"/>
                  </a:lnTo>
                  <a:lnTo>
                    <a:pt x="1821427" y="197"/>
                  </a:lnTo>
                  <a:lnTo>
                    <a:pt x="1815823" y="223"/>
                  </a:lnTo>
                  <a:lnTo>
                    <a:pt x="1810218" y="251"/>
                  </a:lnTo>
                  <a:lnTo>
                    <a:pt x="1804614" y="282"/>
                  </a:lnTo>
                  <a:lnTo>
                    <a:pt x="1799010" y="317"/>
                  </a:lnTo>
                  <a:lnTo>
                    <a:pt x="1793405" y="355"/>
                  </a:lnTo>
                  <a:lnTo>
                    <a:pt x="1787801" y="397"/>
                  </a:lnTo>
                  <a:lnTo>
                    <a:pt x="1782196" y="443"/>
                  </a:lnTo>
                  <a:lnTo>
                    <a:pt x="1776592" y="493"/>
                  </a:lnTo>
                  <a:lnTo>
                    <a:pt x="1770988" y="548"/>
                  </a:lnTo>
                  <a:lnTo>
                    <a:pt x="1765383" y="608"/>
                  </a:lnTo>
                  <a:lnTo>
                    <a:pt x="1759779" y="673"/>
                  </a:lnTo>
                  <a:lnTo>
                    <a:pt x="1754175" y="744"/>
                  </a:lnTo>
                  <a:lnTo>
                    <a:pt x="1748570" y="820"/>
                  </a:lnTo>
                  <a:lnTo>
                    <a:pt x="1742966" y="902"/>
                  </a:lnTo>
                  <a:lnTo>
                    <a:pt x="1737361" y="989"/>
                  </a:lnTo>
                  <a:lnTo>
                    <a:pt x="1731757" y="1083"/>
                  </a:lnTo>
                  <a:lnTo>
                    <a:pt x="1726153" y="1182"/>
                  </a:lnTo>
                  <a:lnTo>
                    <a:pt x="1720548" y="1288"/>
                  </a:lnTo>
                  <a:lnTo>
                    <a:pt x="1714944" y="1400"/>
                  </a:lnTo>
                  <a:lnTo>
                    <a:pt x="1709339" y="1518"/>
                  </a:lnTo>
                  <a:lnTo>
                    <a:pt x="1703735" y="1641"/>
                  </a:lnTo>
                  <a:lnTo>
                    <a:pt x="1698131" y="1771"/>
                  </a:lnTo>
                  <a:lnTo>
                    <a:pt x="1692526" y="1906"/>
                  </a:lnTo>
                  <a:lnTo>
                    <a:pt x="1686922" y="2047"/>
                  </a:lnTo>
                  <a:lnTo>
                    <a:pt x="1681317" y="2193"/>
                  </a:lnTo>
                  <a:lnTo>
                    <a:pt x="1675713" y="2344"/>
                  </a:lnTo>
                  <a:lnTo>
                    <a:pt x="1670109" y="2500"/>
                  </a:lnTo>
                  <a:lnTo>
                    <a:pt x="1664504" y="2661"/>
                  </a:lnTo>
                  <a:lnTo>
                    <a:pt x="1658900" y="2827"/>
                  </a:lnTo>
                  <a:lnTo>
                    <a:pt x="1653295" y="2997"/>
                  </a:lnTo>
                  <a:lnTo>
                    <a:pt x="1647691" y="3171"/>
                  </a:lnTo>
                  <a:lnTo>
                    <a:pt x="1642087" y="3349"/>
                  </a:lnTo>
                  <a:lnTo>
                    <a:pt x="1636482" y="3531"/>
                  </a:lnTo>
                  <a:lnTo>
                    <a:pt x="1630878" y="3716"/>
                  </a:lnTo>
                  <a:lnTo>
                    <a:pt x="1625273" y="3906"/>
                  </a:lnTo>
                  <a:lnTo>
                    <a:pt x="1619669" y="4099"/>
                  </a:lnTo>
                  <a:lnTo>
                    <a:pt x="1614065" y="4295"/>
                  </a:lnTo>
                  <a:lnTo>
                    <a:pt x="1608460" y="4495"/>
                  </a:lnTo>
                  <a:lnTo>
                    <a:pt x="1602856" y="4698"/>
                  </a:lnTo>
                  <a:lnTo>
                    <a:pt x="1597252" y="4905"/>
                  </a:lnTo>
                  <a:lnTo>
                    <a:pt x="1591647" y="5116"/>
                  </a:lnTo>
                  <a:lnTo>
                    <a:pt x="1586043" y="5330"/>
                  </a:lnTo>
                  <a:lnTo>
                    <a:pt x="1580438" y="5547"/>
                  </a:lnTo>
                  <a:lnTo>
                    <a:pt x="1574834" y="5769"/>
                  </a:lnTo>
                  <a:lnTo>
                    <a:pt x="1569230" y="5994"/>
                  </a:lnTo>
                  <a:lnTo>
                    <a:pt x="1563625" y="6223"/>
                  </a:lnTo>
                  <a:lnTo>
                    <a:pt x="1558021" y="6457"/>
                  </a:lnTo>
                  <a:lnTo>
                    <a:pt x="1552416" y="6694"/>
                  </a:lnTo>
                  <a:lnTo>
                    <a:pt x="1546812" y="6936"/>
                  </a:lnTo>
                  <a:lnTo>
                    <a:pt x="1541208" y="7183"/>
                  </a:lnTo>
                  <a:lnTo>
                    <a:pt x="1535603" y="7434"/>
                  </a:lnTo>
                  <a:lnTo>
                    <a:pt x="1529999" y="7690"/>
                  </a:lnTo>
                  <a:lnTo>
                    <a:pt x="1524394" y="7951"/>
                  </a:lnTo>
                  <a:lnTo>
                    <a:pt x="1518790" y="8218"/>
                  </a:lnTo>
                  <a:lnTo>
                    <a:pt x="1513186" y="8489"/>
                  </a:lnTo>
                  <a:lnTo>
                    <a:pt x="1507581" y="8766"/>
                  </a:lnTo>
                  <a:lnTo>
                    <a:pt x="1501977" y="9049"/>
                  </a:lnTo>
                  <a:lnTo>
                    <a:pt x="1496372" y="9338"/>
                  </a:lnTo>
                  <a:lnTo>
                    <a:pt x="1490768" y="9632"/>
                  </a:lnTo>
                  <a:lnTo>
                    <a:pt x="1485164" y="9933"/>
                  </a:lnTo>
                  <a:lnTo>
                    <a:pt x="1479559" y="10240"/>
                  </a:lnTo>
                  <a:lnTo>
                    <a:pt x="1473955" y="10554"/>
                  </a:lnTo>
                  <a:lnTo>
                    <a:pt x="1468350" y="10874"/>
                  </a:lnTo>
                  <a:lnTo>
                    <a:pt x="1462746" y="11201"/>
                  </a:lnTo>
                  <a:lnTo>
                    <a:pt x="1457142" y="11535"/>
                  </a:lnTo>
                  <a:lnTo>
                    <a:pt x="1451537" y="11876"/>
                  </a:lnTo>
                  <a:lnTo>
                    <a:pt x="1445933" y="12225"/>
                  </a:lnTo>
                  <a:lnTo>
                    <a:pt x="1440329" y="12581"/>
                  </a:lnTo>
                  <a:lnTo>
                    <a:pt x="1434724" y="12944"/>
                  </a:lnTo>
                  <a:lnTo>
                    <a:pt x="1429120" y="13316"/>
                  </a:lnTo>
                  <a:lnTo>
                    <a:pt x="1423515" y="13695"/>
                  </a:lnTo>
                  <a:lnTo>
                    <a:pt x="1417911" y="14082"/>
                  </a:lnTo>
                  <a:lnTo>
                    <a:pt x="1412307" y="14478"/>
                  </a:lnTo>
                  <a:lnTo>
                    <a:pt x="1406702" y="14882"/>
                  </a:lnTo>
                  <a:lnTo>
                    <a:pt x="1401098" y="15294"/>
                  </a:lnTo>
                  <a:lnTo>
                    <a:pt x="1395493" y="15715"/>
                  </a:lnTo>
                  <a:lnTo>
                    <a:pt x="1389889" y="16145"/>
                  </a:lnTo>
                  <a:lnTo>
                    <a:pt x="1384285" y="16583"/>
                  </a:lnTo>
                  <a:lnTo>
                    <a:pt x="1378680" y="17031"/>
                  </a:lnTo>
                  <a:lnTo>
                    <a:pt x="1373076" y="17488"/>
                  </a:lnTo>
                  <a:lnTo>
                    <a:pt x="1367471" y="17954"/>
                  </a:lnTo>
                  <a:lnTo>
                    <a:pt x="1361867" y="18429"/>
                  </a:lnTo>
                  <a:lnTo>
                    <a:pt x="1356263" y="18914"/>
                  </a:lnTo>
                  <a:lnTo>
                    <a:pt x="1350658" y="19409"/>
                  </a:lnTo>
                  <a:lnTo>
                    <a:pt x="1345054" y="19913"/>
                  </a:lnTo>
                  <a:lnTo>
                    <a:pt x="1339449" y="20427"/>
                  </a:lnTo>
                  <a:lnTo>
                    <a:pt x="1333845" y="20951"/>
                  </a:lnTo>
                  <a:lnTo>
                    <a:pt x="1328241" y="21486"/>
                  </a:lnTo>
                  <a:lnTo>
                    <a:pt x="1322636" y="22030"/>
                  </a:lnTo>
                  <a:lnTo>
                    <a:pt x="1317032" y="22585"/>
                  </a:lnTo>
                  <a:lnTo>
                    <a:pt x="1311427" y="23150"/>
                  </a:lnTo>
                  <a:lnTo>
                    <a:pt x="1305823" y="23726"/>
                  </a:lnTo>
                  <a:lnTo>
                    <a:pt x="1300219" y="24312"/>
                  </a:lnTo>
                  <a:lnTo>
                    <a:pt x="1294614" y="24909"/>
                  </a:lnTo>
                  <a:lnTo>
                    <a:pt x="1289010" y="25516"/>
                  </a:lnTo>
                  <a:lnTo>
                    <a:pt x="1283406" y="26135"/>
                  </a:lnTo>
                  <a:lnTo>
                    <a:pt x="1277801" y="26764"/>
                  </a:lnTo>
                  <a:lnTo>
                    <a:pt x="1272197" y="27405"/>
                  </a:lnTo>
                  <a:lnTo>
                    <a:pt x="1266592" y="28056"/>
                  </a:lnTo>
                  <a:lnTo>
                    <a:pt x="1260988" y="28719"/>
                  </a:lnTo>
                  <a:lnTo>
                    <a:pt x="1255384" y="29393"/>
                  </a:lnTo>
                  <a:lnTo>
                    <a:pt x="1249779" y="30079"/>
                  </a:lnTo>
                  <a:lnTo>
                    <a:pt x="1244175" y="30775"/>
                  </a:lnTo>
                  <a:lnTo>
                    <a:pt x="1238570" y="31484"/>
                  </a:lnTo>
                  <a:lnTo>
                    <a:pt x="1232966" y="32204"/>
                  </a:lnTo>
                  <a:lnTo>
                    <a:pt x="1227362" y="32935"/>
                  </a:lnTo>
                  <a:lnTo>
                    <a:pt x="1221757" y="33678"/>
                  </a:lnTo>
                  <a:lnTo>
                    <a:pt x="1216153" y="34433"/>
                  </a:lnTo>
                  <a:lnTo>
                    <a:pt x="1210548" y="35200"/>
                  </a:lnTo>
                  <a:lnTo>
                    <a:pt x="1204944" y="35978"/>
                  </a:lnTo>
                  <a:lnTo>
                    <a:pt x="1199340" y="36769"/>
                  </a:lnTo>
                  <a:lnTo>
                    <a:pt x="1193735" y="37571"/>
                  </a:lnTo>
                  <a:lnTo>
                    <a:pt x="1188131" y="38386"/>
                  </a:lnTo>
                  <a:lnTo>
                    <a:pt x="1182526" y="39212"/>
                  </a:lnTo>
                  <a:lnTo>
                    <a:pt x="1176922" y="40051"/>
                  </a:lnTo>
                  <a:lnTo>
                    <a:pt x="1171318" y="40902"/>
                  </a:lnTo>
                  <a:lnTo>
                    <a:pt x="1165713" y="41765"/>
                  </a:lnTo>
                  <a:lnTo>
                    <a:pt x="1160109" y="42640"/>
                  </a:lnTo>
                  <a:lnTo>
                    <a:pt x="1154504" y="43528"/>
                  </a:lnTo>
                  <a:lnTo>
                    <a:pt x="1148900" y="44428"/>
                  </a:lnTo>
                  <a:lnTo>
                    <a:pt x="1143296" y="45340"/>
                  </a:lnTo>
                  <a:lnTo>
                    <a:pt x="1137691" y="46265"/>
                  </a:lnTo>
                  <a:lnTo>
                    <a:pt x="1132087" y="47202"/>
                  </a:lnTo>
                  <a:lnTo>
                    <a:pt x="1126482" y="48151"/>
                  </a:lnTo>
                  <a:lnTo>
                    <a:pt x="1120878" y="49114"/>
                  </a:lnTo>
                  <a:lnTo>
                    <a:pt x="1115274" y="50088"/>
                  </a:lnTo>
                  <a:lnTo>
                    <a:pt x="1109669" y="51076"/>
                  </a:lnTo>
                  <a:lnTo>
                    <a:pt x="1104065" y="52076"/>
                  </a:lnTo>
                  <a:lnTo>
                    <a:pt x="1098461" y="53089"/>
                  </a:lnTo>
                  <a:lnTo>
                    <a:pt x="1092856" y="54114"/>
                  </a:lnTo>
                  <a:lnTo>
                    <a:pt x="1087252" y="55152"/>
                  </a:lnTo>
                  <a:lnTo>
                    <a:pt x="1081647" y="56203"/>
                  </a:lnTo>
                  <a:lnTo>
                    <a:pt x="1076043" y="57267"/>
                  </a:lnTo>
                  <a:lnTo>
                    <a:pt x="1070439" y="58343"/>
                  </a:lnTo>
                  <a:lnTo>
                    <a:pt x="1064834" y="59433"/>
                  </a:lnTo>
                  <a:lnTo>
                    <a:pt x="1059230" y="60535"/>
                  </a:lnTo>
                  <a:lnTo>
                    <a:pt x="1053625" y="61650"/>
                  </a:lnTo>
                  <a:lnTo>
                    <a:pt x="1048021" y="62778"/>
                  </a:lnTo>
                  <a:lnTo>
                    <a:pt x="1042417" y="63919"/>
                  </a:lnTo>
                  <a:lnTo>
                    <a:pt x="1036812" y="65073"/>
                  </a:lnTo>
                  <a:lnTo>
                    <a:pt x="1031208" y="66241"/>
                  </a:lnTo>
                  <a:lnTo>
                    <a:pt x="1025603" y="67421"/>
                  </a:lnTo>
                  <a:lnTo>
                    <a:pt x="1019999" y="68614"/>
                  </a:lnTo>
                  <a:lnTo>
                    <a:pt x="1014395" y="69821"/>
                  </a:lnTo>
                  <a:lnTo>
                    <a:pt x="1008790" y="71040"/>
                  </a:lnTo>
                  <a:lnTo>
                    <a:pt x="1003186" y="72273"/>
                  </a:lnTo>
                  <a:lnTo>
                    <a:pt x="997581" y="73519"/>
                  </a:lnTo>
                  <a:lnTo>
                    <a:pt x="991977" y="74779"/>
                  </a:lnTo>
                  <a:lnTo>
                    <a:pt x="986373" y="76051"/>
                  </a:lnTo>
                  <a:lnTo>
                    <a:pt x="980768" y="77337"/>
                  </a:lnTo>
                  <a:lnTo>
                    <a:pt x="975164" y="78636"/>
                  </a:lnTo>
                  <a:lnTo>
                    <a:pt x="969559" y="79949"/>
                  </a:lnTo>
                  <a:lnTo>
                    <a:pt x="963955" y="81275"/>
                  </a:lnTo>
                  <a:lnTo>
                    <a:pt x="958351" y="82615"/>
                  </a:lnTo>
                  <a:lnTo>
                    <a:pt x="952746" y="83968"/>
                  </a:lnTo>
                  <a:lnTo>
                    <a:pt x="947142" y="85335"/>
                  </a:lnTo>
                  <a:lnTo>
                    <a:pt x="941538" y="86715"/>
                  </a:lnTo>
                  <a:lnTo>
                    <a:pt x="935933" y="88109"/>
                  </a:lnTo>
                  <a:lnTo>
                    <a:pt x="930329" y="89516"/>
                  </a:lnTo>
                  <a:lnTo>
                    <a:pt x="924724" y="90938"/>
                  </a:lnTo>
                  <a:lnTo>
                    <a:pt x="919120" y="92373"/>
                  </a:lnTo>
                  <a:lnTo>
                    <a:pt x="913516" y="93821"/>
                  </a:lnTo>
                  <a:lnTo>
                    <a:pt x="907911" y="95284"/>
                  </a:lnTo>
                  <a:lnTo>
                    <a:pt x="902307" y="96761"/>
                  </a:lnTo>
                  <a:lnTo>
                    <a:pt x="896702" y="98251"/>
                  </a:lnTo>
                  <a:lnTo>
                    <a:pt x="891098" y="99755"/>
                  </a:lnTo>
                  <a:lnTo>
                    <a:pt x="885494" y="101274"/>
                  </a:lnTo>
                  <a:lnTo>
                    <a:pt x="879889" y="102806"/>
                  </a:lnTo>
                  <a:lnTo>
                    <a:pt x="874285" y="104353"/>
                  </a:lnTo>
                  <a:lnTo>
                    <a:pt x="868680" y="105913"/>
                  </a:lnTo>
                  <a:lnTo>
                    <a:pt x="863076" y="107488"/>
                  </a:lnTo>
                  <a:lnTo>
                    <a:pt x="857472" y="109077"/>
                  </a:lnTo>
                  <a:lnTo>
                    <a:pt x="851867" y="110681"/>
                  </a:lnTo>
                  <a:lnTo>
                    <a:pt x="846263" y="112298"/>
                  </a:lnTo>
                  <a:lnTo>
                    <a:pt x="840658" y="113931"/>
                  </a:lnTo>
                  <a:lnTo>
                    <a:pt x="835054" y="115577"/>
                  </a:lnTo>
                  <a:lnTo>
                    <a:pt x="829450" y="117238"/>
                  </a:lnTo>
                  <a:lnTo>
                    <a:pt x="823845" y="118914"/>
                  </a:lnTo>
                  <a:lnTo>
                    <a:pt x="818241" y="120604"/>
                  </a:lnTo>
                  <a:lnTo>
                    <a:pt x="812636" y="122310"/>
                  </a:lnTo>
                  <a:lnTo>
                    <a:pt x="807032" y="124029"/>
                  </a:lnTo>
                  <a:lnTo>
                    <a:pt x="801428" y="125764"/>
                  </a:lnTo>
                  <a:lnTo>
                    <a:pt x="795823" y="127513"/>
                  </a:lnTo>
                  <a:lnTo>
                    <a:pt x="790219" y="129278"/>
                  </a:lnTo>
                  <a:lnTo>
                    <a:pt x="784615" y="131057"/>
                  </a:lnTo>
                  <a:lnTo>
                    <a:pt x="779010" y="132851"/>
                  </a:lnTo>
                  <a:lnTo>
                    <a:pt x="773406" y="134661"/>
                  </a:lnTo>
                  <a:lnTo>
                    <a:pt x="767801" y="136485"/>
                  </a:lnTo>
                  <a:lnTo>
                    <a:pt x="762197" y="138325"/>
                  </a:lnTo>
                  <a:lnTo>
                    <a:pt x="756593" y="140180"/>
                  </a:lnTo>
                  <a:lnTo>
                    <a:pt x="750988" y="142050"/>
                  </a:lnTo>
                  <a:lnTo>
                    <a:pt x="745384" y="143936"/>
                  </a:lnTo>
                  <a:lnTo>
                    <a:pt x="739779" y="145838"/>
                  </a:lnTo>
                  <a:lnTo>
                    <a:pt x="734175" y="147754"/>
                  </a:lnTo>
                  <a:lnTo>
                    <a:pt x="728571" y="149687"/>
                  </a:lnTo>
                  <a:lnTo>
                    <a:pt x="722966" y="151635"/>
                  </a:lnTo>
                  <a:lnTo>
                    <a:pt x="717362" y="153599"/>
                  </a:lnTo>
                  <a:lnTo>
                    <a:pt x="711757" y="155579"/>
                  </a:lnTo>
                  <a:lnTo>
                    <a:pt x="706153" y="157574"/>
                  </a:lnTo>
                  <a:lnTo>
                    <a:pt x="700549" y="159586"/>
                  </a:lnTo>
                  <a:lnTo>
                    <a:pt x="694944" y="161614"/>
                  </a:lnTo>
                  <a:lnTo>
                    <a:pt x="689340" y="163657"/>
                  </a:lnTo>
                  <a:lnTo>
                    <a:pt x="683735" y="165717"/>
                  </a:lnTo>
                  <a:lnTo>
                    <a:pt x="678131" y="167794"/>
                  </a:lnTo>
                  <a:lnTo>
                    <a:pt x="672527" y="169886"/>
                  </a:lnTo>
                  <a:lnTo>
                    <a:pt x="666922" y="171995"/>
                  </a:lnTo>
                  <a:lnTo>
                    <a:pt x="661318" y="174121"/>
                  </a:lnTo>
                  <a:lnTo>
                    <a:pt x="655713" y="176263"/>
                  </a:lnTo>
                  <a:lnTo>
                    <a:pt x="650109" y="178422"/>
                  </a:lnTo>
                  <a:lnTo>
                    <a:pt x="644505" y="180597"/>
                  </a:lnTo>
                  <a:lnTo>
                    <a:pt x="638900" y="182790"/>
                  </a:lnTo>
                  <a:lnTo>
                    <a:pt x="633296" y="184999"/>
                  </a:lnTo>
                  <a:lnTo>
                    <a:pt x="627692" y="187225"/>
                  </a:lnTo>
                  <a:lnTo>
                    <a:pt x="622087" y="189469"/>
                  </a:lnTo>
                  <a:lnTo>
                    <a:pt x="616483" y="191729"/>
                  </a:lnTo>
                  <a:lnTo>
                    <a:pt x="610878" y="194007"/>
                  </a:lnTo>
                  <a:lnTo>
                    <a:pt x="605274" y="196303"/>
                  </a:lnTo>
                  <a:lnTo>
                    <a:pt x="599670" y="198616"/>
                  </a:lnTo>
                  <a:lnTo>
                    <a:pt x="594065" y="200946"/>
                  </a:lnTo>
                  <a:lnTo>
                    <a:pt x="588461" y="203294"/>
                  </a:lnTo>
                  <a:lnTo>
                    <a:pt x="582856" y="205660"/>
                  </a:lnTo>
                  <a:lnTo>
                    <a:pt x="577252" y="208044"/>
                  </a:lnTo>
                  <a:lnTo>
                    <a:pt x="571648" y="210446"/>
                  </a:lnTo>
                  <a:lnTo>
                    <a:pt x="566043" y="212866"/>
                  </a:lnTo>
                  <a:lnTo>
                    <a:pt x="560439" y="215305"/>
                  </a:lnTo>
                  <a:lnTo>
                    <a:pt x="554834" y="217762"/>
                  </a:lnTo>
                  <a:lnTo>
                    <a:pt x="549230" y="220237"/>
                  </a:lnTo>
                  <a:lnTo>
                    <a:pt x="543626" y="222731"/>
                  </a:lnTo>
                  <a:lnTo>
                    <a:pt x="538021" y="225244"/>
                  </a:lnTo>
                  <a:lnTo>
                    <a:pt x="532417" y="227776"/>
                  </a:lnTo>
                  <a:lnTo>
                    <a:pt x="526812" y="230326"/>
                  </a:lnTo>
                  <a:lnTo>
                    <a:pt x="521208" y="232896"/>
                  </a:lnTo>
                  <a:lnTo>
                    <a:pt x="515604" y="235486"/>
                  </a:lnTo>
                  <a:lnTo>
                    <a:pt x="509999" y="238095"/>
                  </a:lnTo>
                  <a:lnTo>
                    <a:pt x="504395" y="240724"/>
                  </a:lnTo>
                  <a:lnTo>
                    <a:pt x="498790" y="243372"/>
                  </a:lnTo>
                  <a:lnTo>
                    <a:pt x="493186" y="246041"/>
                  </a:lnTo>
                  <a:lnTo>
                    <a:pt x="487582" y="248730"/>
                  </a:lnTo>
                  <a:lnTo>
                    <a:pt x="481977" y="251439"/>
                  </a:lnTo>
                  <a:lnTo>
                    <a:pt x="476373" y="254169"/>
                  </a:lnTo>
                  <a:lnTo>
                    <a:pt x="470769" y="256919"/>
                  </a:lnTo>
                  <a:lnTo>
                    <a:pt x="465164" y="259691"/>
                  </a:lnTo>
                  <a:lnTo>
                    <a:pt x="459560" y="262484"/>
                  </a:lnTo>
                  <a:lnTo>
                    <a:pt x="453955" y="265298"/>
                  </a:lnTo>
                  <a:lnTo>
                    <a:pt x="448351" y="268134"/>
                  </a:lnTo>
                  <a:lnTo>
                    <a:pt x="442747" y="270992"/>
                  </a:lnTo>
                  <a:lnTo>
                    <a:pt x="437142" y="273872"/>
                  </a:lnTo>
                  <a:lnTo>
                    <a:pt x="431538" y="276775"/>
                  </a:lnTo>
                  <a:lnTo>
                    <a:pt x="425933" y="279700"/>
                  </a:lnTo>
                  <a:lnTo>
                    <a:pt x="420329" y="282648"/>
                  </a:lnTo>
                  <a:lnTo>
                    <a:pt x="414725" y="285619"/>
                  </a:lnTo>
                  <a:lnTo>
                    <a:pt x="409120" y="288614"/>
                  </a:lnTo>
                  <a:lnTo>
                    <a:pt x="403516" y="291632"/>
                  </a:lnTo>
                  <a:lnTo>
                    <a:pt x="397911" y="294675"/>
                  </a:lnTo>
                  <a:lnTo>
                    <a:pt x="392307" y="297741"/>
                  </a:lnTo>
                  <a:lnTo>
                    <a:pt x="386703" y="300833"/>
                  </a:lnTo>
                  <a:lnTo>
                    <a:pt x="381098" y="303949"/>
                  </a:lnTo>
                  <a:lnTo>
                    <a:pt x="375494" y="307091"/>
                  </a:lnTo>
                  <a:lnTo>
                    <a:pt x="369889" y="310259"/>
                  </a:lnTo>
                  <a:lnTo>
                    <a:pt x="364285" y="313452"/>
                  </a:lnTo>
                  <a:lnTo>
                    <a:pt x="358681" y="316672"/>
                  </a:lnTo>
                  <a:lnTo>
                    <a:pt x="353076" y="319919"/>
                  </a:lnTo>
                  <a:lnTo>
                    <a:pt x="347472" y="323193"/>
                  </a:lnTo>
                  <a:lnTo>
                    <a:pt x="341867" y="326494"/>
                  </a:lnTo>
                  <a:lnTo>
                    <a:pt x="336263" y="329823"/>
                  </a:lnTo>
                  <a:lnTo>
                    <a:pt x="330659" y="333180"/>
                  </a:lnTo>
                  <a:lnTo>
                    <a:pt x="325054" y="336567"/>
                  </a:lnTo>
                  <a:lnTo>
                    <a:pt x="319450" y="339982"/>
                  </a:lnTo>
                  <a:lnTo>
                    <a:pt x="313846" y="343426"/>
                  </a:lnTo>
                  <a:lnTo>
                    <a:pt x="308241" y="346901"/>
                  </a:lnTo>
                  <a:lnTo>
                    <a:pt x="302637" y="350405"/>
                  </a:lnTo>
                  <a:lnTo>
                    <a:pt x="297032" y="353941"/>
                  </a:lnTo>
                  <a:lnTo>
                    <a:pt x="291428" y="357507"/>
                  </a:lnTo>
                  <a:lnTo>
                    <a:pt x="285824" y="361105"/>
                  </a:lnTo>
                  <a:lnTo>
                    <a:pt x="280219" y="364735"/>
                  </a:lnTo>
                  <a:lnTo>
                    <a:pt x="274615" y="368397"/>
                  </a:lnTo>
                  <a:lnTo>
                    <a:pt x="269010" y="372092"/>
                  </a:lnTo>
                  <a:lnTo>
                    <a:pt x="263406" y="375820"/>
                  </a:lnTo>
                  <a:lnTo>
                    <a:pt x="257802" y="379582"/>
                  </a:lnTo>
                  <a:lnTo>
                    <a:pt x="252197" y="383377"/>
                  </a:lnTo>
                  <a:lnTo>
                    <a:pt x="246593" y="387206"/>
                  </a:lnTo>
                  <a:lnTo>
                    <a:pt x="240988" y="391070"/>
                  </a:lnTo>
                  <a:lnTo>
                    <a:pt x="235384" y="394969"/>
                  </a:lnTo>
                  <a:lnTo>
                    <a:pt x="229780" y="398903"/>
                  </a:lnTo>
                  <a:lnTo>
                    <a:pt x="224175" y="402872"/>
                  </a:lnTo>
                  <a:lnTo>
                    <a:pt x="218571" y="406877"/>
                  </a:lnTo>
                  <a:lnTo>
                    <a:pt x="212966" y="410917"/>
                  </a:lnTo>
                  <a:lnTo>
                    <a:pt x="207362" y="414994"/>
                  </a:lnTo>
                  <a:lnTo>
                    <a:pt x="201758" y="419106"/>
                  </a:lnTo>
                  <a:lnTo>
                    <a:pt x="196153" y="423255"/>
                  </a:lnTo>
                  <a:lnTo>
                    <a:pt x="190549" y="427440"/>
                  </a:lnTo>
                  <a:lnTo>
                    <a:pt x="184944" y="431661"/>
                  </a:lnTo>
                  <a:lnTo>
                    <a:pt x="179340" y="435918"/>
                  </a:lnTo>
                  <a:lnTo>
                    <a:pt x="173736" y="440211"/>
                  </a:lnTo>
                  <a:lnTo>
                    <a:pt x="168131" y="444540"/>
                  </a:lnTo>
                  <a:lnTo>
                    <a:pt x="162527" y="448904"/>
                  </a:lnTo>
                  <a:lnTo>
                    <a:pt x="156923" y="453304"/>
                  </a:lnTo>
                  <a:lnTo>
                    <a:pt x="151318" y="457738"/>
                  </a:lnTo>
                  <a:lnTo>
                    <a:pt x="145714" y="462206"/>
                  </a:lnTo>
                  <a:lnTo>
                    <a:pt x="140109" y="466708"/>
                  </a:lnTo>
                  <a:lnTo>
                    <a:pt x="134505" y="471243"/>
                  </a:lnTo>
                  <a:lnTo>
                    <a:pt x="128901" y="475810"/>
                  </a:lnTo>
                  <a:lnTo>
                    <a:pt x="123296" y="480409"/>
                  </a:lnTo>
                  <a:lnTo>
                    <a:pt x="117692" y="485037"/>
                  </a:lnTo>
                  <a:lnTo>
                    <a:pt x="112087" y="489695"/>
                  </a:lnTo>
                  <a:lnTo>
                    <a:pt x="106483" y="494381"/>
                  </a:lnTo>
                  <a:lnTo>
                    <a:pt x="100879" y="499093"/>
                  </a:lnTo>
                  <a:lnTo>
                    <a:pt x="95274" y="503831"/>
                  </a:lnTo>
                  <a:lnTo>
                    <a:pt x="89670" y="508592"/>
                  </a:lnTo>
                  <a:lnTo>
                    <a:pt x="84065" y="513375"/>
                  </a:lnTo>
                  <a:lnTo>
                    <a:pt x="78461" y="518178"/>
                  </a:lnTo>
                  <a:lnTo>
                    <a:pt x="72857" y="523000"/>
                  </a:lnTo>
                  <a:lnTo>
                    <a:pt x="67252" y="527837"/>
                  </a:lnTo>
                  <a:lnTo>
                    <a:pt x="61648" y="532688"/>
                  </a:lnTo>
                  <a:lnTo>
                    <a:pt x="56043" y="537551"/>
                  </a:lnTo>
                  <a:lnTo>
                    <a:pt x="50439" y="542423"/>
                  </a:lnTo>
                  <a:lnTo>
                    <a:pt x="44835" y="547302"/>
                  </a:lnTo>
                  <a:lnTo>
                    <a:pt x="39230" y="552185"/>
                  </a:lnTo>
                  <a:lnTo>
                    <a:pt x="33626" y="557069"/>
                  </a:lnTo>
                  <a:lnTo>
                    <a:pt x="28021" y="561951"/>
                  </a:lnTo>
                  <a:lnTo>
                    <a:pt x="22417" y="566828"/>
                  </a:lnTo>
                  <a:lnTo>
                    <a:pt x="16813" y="571698"/>
                  </a:lnTo>
                  <a:lnTo>
                    <a:pt x="11208" y="576557"/>
                  </a:lnTo>
                  <a:lnTo>
                    <a:pt x="5604" y="581402"/>
                  </a:lnTo>
                  <a:lnTo>
                    <a:pt x="0" y="586229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596816" y="3019742"/>
              <a:ext cx="1883076" cy="454352"/>
            </a:xfrm>
            <a:custGeom>
              <a:avLst/>
              <a:pathLst>
                <a:path w="1883076" h="454352">
                  <a:moveTo>
                    <a:pt x="0" y="454352"/>
                  </a:moveTo>
                  <a:lnTo>
                    <a:pt x="5604" y="447738"/>
                  </a:lnTo>
                  <a:lnTo>
                    <a:pt x="11208" y="441153"/>
                  </a:lnTo>
                  <a:lnTo>
                    <a:pt x="16813" y="434600"/>
                  </a:lnTo>
                  <a:lnTo>
                    <a:pt x="22417" y="428086"/>
                  </a:lnTo>
                  <a:lnTo>
                    <a:pt x="28021" y="421613"/>
                  </a:lnTo>
                  <a:lnTo>
                    <a:pt x="33626" y="415186"/>
                  </a:lnTo>
                  <a:lnTo>
                    <a:pt x="39230" y="408810"/>
                  </a:lnTo>
                  <a:lnTo>
                    <a:pt x="44835" y="402488"/>
                  </a:lnTo>
                  <a:lnTo>
                    <a:pt x="50439" y="396223"/>
                  </a:lnTo>
                  <a:lnTo>
                    <a:pt x="56043" y="390020"/>
                  </a:lnTo>
                  <a:lnTo>
                    <a:pt x="61648" y="383880"/>
                  </a:lnTo>
                  <a:lnTo>
                    <a:pt x="67252" y="377807"/>
                  </a:lnTo>
                  <a:lnTo>
                    <a:pt x="72857" y="371803"/>
                  </a:lnTo>
                  <a:lnTo>
                    <a:pt x="78461" y="365870"/>
                  </a:lnTo>
                  <a:lnTo>
                    <a:pt x="84065" y="360012"/>
                  </a:lnTo>
                  <a:lnTo>
                    <a:pt x="89670" y="354229"/>
                  </a:lnTo>
                  <a:lnTo>
                    <a:pt x="95274" y="348523"/>
                  </a:lnTo>
                  <a:lnTo>
                    <a:pt x="100879" y="342896"/>
                  </a:lnTo>
                  <a:lnTo>
                    <a:pt x="106483" y="337348"/>
                  </a:lnTo>
                  <a:lnTo>
                    <a:pt x="112087" y="331882"/>
                  </a:lnTo>
                  <a:lnTo>
                    <a:pt x="117692" y="326497"/>
                  </a:lnTo>
                  <a:lnTo>
                    <a:pt x="123296" y="321194"/>
                  </a:lnTo>
                  <a:lnTo>
                    <a:pt x="128901" y="315974"/>
                  </a:lnTo>
                  <a:lnTo>
                    <a:pt x="134505" y="310837"/>
                  </a:lnTo>
                  <a:lnTo>
                    <a:pt x="140109" y="305783"/>
                  </a:lnTo>
                  <a:lnTo>
                    <a:pt x="145714" y="300812"/>
                  </a:lnTo>
                  <a:lnTo>
                    <a:pt x="151318" y="295924"/>
                  </a:lnTo>
                  <a:lnTo>
                    <a:pt x="156923" y="291118"/>
                  </a:lnTo>
                  <a:lnTo>
                    <a:pt x="162527" y="286395"/>
                  </a:lnTo>
                  <a:lnTo>
                    <a:pt x="168131" y="281753"/>
                  </a:lnTo>
                  <a:lnTo>
                    <a:pt x="173736" y="277192"/>
                  </a:lnTo>
                  <a:lnTo>
                    <a:pt x="179340" y="272711"/>
                  </a:lnTo>
                  <a:lnTo>
                    <a:pt x="184944" y="268310"/>
                  </a:lnTo>
                  <a:lnTo>
                    <a:pt x="190549" y="263987"/>
                  </a:lnTo>
                  <a:lnTo>
                    <a:pt x="196153" y="259741"/>
                  </a:lnTo>
                  <a:lnTo>
                    <a:pt x="201758" y="255572"/>
                  </a:lnTo>
                  <a:lnTo>
                    <a:pt x="207362" y="251478"/>
                  </a:lnTo>
                  <a:lnTo>
                    <a:pt x="212966" y="247459"/>
                  </a:lnTo>
                  <a:lnTo>
                    <a:pt x="218571" y="243512"/>
                  </a:lnTo>
                  <a:lnTo>
                    <a:pt x="224175" y="239637"/>
                  </a:lnTo>
                  <a:lnTo>
                    <a:pt x="229780" y="235833"/>
                  </a:lnTo>
                  <a:lnTo>
                    <a:pt x="235384" y="232098"/>
                  </a:lnTo>
                  <a:lnTo>
                    <a:pt x="240988" y="228431"/>
                  </a:lnTo>
                  <a:lnTo>
                    <a:pt x="246593" y="224830"/>
                  </a:lnTo>
                  <a:lnTo>
                    <a:pt x="252197" y="221295"/>
                  </a:lnTo>
                  <a:lnTo>
                    <a:pt x="257802" y="217824"/>
                  </a:lnTo>
                  <a:lnTo>
                    <a:pt x="263406" y="214416"/>
                  </a:lnTo>
                  <a:lnTo>
                    <a:pt x="269010" y="211069"/>
                  </a:lnTo>
                  <a:lnTo>
                    <a:pt x="274615" y="207782"/>
                  </a:lnTo>
                  <a:lnTo>
                    <a:pt x="280219" y="204554"/>
                  </a:lnTo>
                  <a:lnTo>
                    <a:pt x="285824" y="201383"/>
                  </a:lnTo>
                  <a:lnTo>
                    <a:pt x="291428" y="198269"/>
                  </a:lnTo>
                  <a:lnTo>
                    <a:pt x="297032" y="195209"/>
                  </a:lnTo>
                  <a:lnTo>
                    <a:pt x="302637" y="192204"/>
                  </a:lnTo>
                  <a:lnTo>
                    <a:pt x="308241" y="189250"/>
                  </a:lnTo>
                  <a:lnTo>
                    <a:pt x="313846" y="186348"/>
                  </a:lnTo>
                  <a:lnTo>
                    <a:pt x="319450" y="183497"/>
                  </a:lnTo>
                  <a:lnTo>
                    <a:pt x="325054" y="180694"/>
                  </a:lnTo>
                  <a:lnTo>
                    <a:pt x="330659" y="177938"/>
                  </a:lnTo>
                  <a:lnTo>
                    <a:pt x="336263" y="175230"/>
                  </a:lnTo>
                  <a:lnTo>
                    <a:pt x="341867" y="172567"/>
                  </a:lnTo>
                  <a:lnTo>
                    <a:pt x="347472" y="169948"/>
                  </a:lnTo>
                  <a:lnTo>
                    <a:pt x="353076" y="167373"/>
                  </a:lnTo>
                  <a:lnTo>
                    <a:pt x="358681" y="164841"/>
                  </a:lnTo>
                  <a:lnTo>
                    <a:pt x="364285" y="162349"/>
                  </a:lnTo>
                  <a:lnTo>
                    <a:pt x="369889" y="159899"/>
                  </a:lnTo>
                  <a:lnTo>
                    <a:pt x="375494" y="157487"/>
                  </a:lnTo>
                  <a:lnTo>
                    <a:pt x="381098" y="155115"/>
                  </a:lnTo>
                  <a:lnTo>
                    <a:pt x="386703" y="152780"/>
                  </a:lnTo>
                  <a:lnTo>
                    <a:pt x="392307" y="150482"/>
                  </a:lnTo>
                  <a:lnTo>
                    <a:pt x="397911" y="148220"/>
                  </a:lnTo>
                  <a:lnTo>
                    <a:pt x="403516" y="145993"/>
                  </a:lnTo>
                  <a:lnTo>
                    <a:pt x="409120" y="143801"/>
                  </a:lnTo>
                  <a:lnTo>
                    <a:pt x="414725" y="141642"/>
                  </a:lnTo>
                  <a:lnTo>
                    <a:pt x="420329" y="139516"/>
                  </a:lnTo>
                  <a:lnTo>
                    <a:pt x="425933" y="137423"/>
                  </a:lnTo>
                  <a:lnTo>
                    <a:pt x="431538" y="135360"/>
                  </a:lnTo>
                  <a:lnTo>
                    <a:pt x="437142" y="133329"/>
                  </a:lnTo>
                  <a:lnTo>
                    <a:pt x="442747" y="131328"/>
                  </a:lnTo>
                  <a:lnTo>
                    <a:pt x="448351" y="129356"/>
                  </a:lnTo>
                  <a:lnTo>
                    <a:pt x="453955" y="127413"/>
                  </a:lnTo>
                  <a:lnTo>
                    <a:pt x="459560" y="125498"/>
                  </a:lnTo>
                  <a:lnTo>
                    <a:pt x="465164" y="123611"/>
                  </a:lnTo>
                  <a:lnTo>
                    <a:pt x="470769" y="121752"/>
                  </a:lnTo>
                  <a:lnTo>
                    <a:pt x="476373" y="119918"/>
                  </a:lnTo>
                  <a:lnTo>
                    <a:pt x="481977" y="118111"/>
                  </a:lnTo>
                  <a:lnTo>
                    <a:pt x="487582" y="116329"/>
                  </a:lnTo>
                  <a:lnTo>
                    <a:pt x="493186" y="114573"/>
                  </a:lnTo>
                  <a:lnTo>
                    <a:pt x="498790" y="112841"/>
                  </a:lnTo>
                  <a:lnTo>
                    <a:pt x="504395" y="111133"/>
                  </a:lnTo>
                  <a:lnTo>
                    <a:pt x="509999" y="109449"/>
                  </a:lnTo>
                  <a:lnTo>
                    <a:pt x="515604" y="107788"/>
                  </a:lnTo>
                  <a:lnTo>
                    <a:pt x="521208" y="106149"/>
                  </a:lnTo>
                  <a:lnTo>
                    <a:pt x="526812" y="104534"/>
                  </a:lnTo>
                  <a:lnTo>
                    <a:pt x="532417" y="102940"/>
                  </a:lnTo>
                  <a:lnTo>
                    <a:pt x="538021" y="101368"/>
                  </a:lnTo>
                  <a:lnTo>
                    <a:pt x="543626" y="99817"/>
                  </a:lnTo>
                  <a:lnTo>
                    <a:pt x="549230" y="98287"/>
                  </a:lnTo>
                  <a:lnTo>
                    <a:pt x="554834" y="96777"/>
                  </a:lnTo>
                  <a:lnTo>
                    <a:pt x="560439" y="95288"/>
                  </a:lnTo>
                  <a:lnTo>
                    <a:pt x="566043" y="93818"/>
                  </a:lnTo>
                  <a:lnTo>
                    <a:pt x="571648" y="92369"/>
                  </a:lnTo>
                  <a:lnTo>
                    <a:pt x="577252" y="90938"/>
                  </a:lnTo>
                  <a:lnTo>
                    <a:pt x="582856" y="89526"/>
                  </a:lnTo>
                  <a:lnTo>
                    <a:pt x="588461" y="88133"/>
                  </a:lnTo>
                  <a:lnTo>
                    <a:pt x="594065" y="86759"/>
                  </a:lnTo>
                  <a:lnTo>
                    <a:pt x="599670" y="85402"/>
                  </a:lnTo>
                  <a:lnTo>
                    <a:pt x="605274" y="84063"/>
                  </a:lnTo>
                  <a:lnTo>
                    <a:pt x="610878" y="82742"/>
                  </a:lnTo>
                  <a:lnTo>
                    <a:pt x="616483" y="81438"/>
                  </a:lnTo>
                  <a:lnTo>
                    <a:pt x="622087" y="80152"/>
                  </a:lnTo>
                  <a:lnTo>
                    <a:pt x="627692" y="78882"/>
                  </a:lnTo>
                  <a:lnTo>
                    <a:pt x="633296" y="77628"/>
                  </a:lnTo>
                  <a:lnTo>
                    <a:pt x="638900" y="76391"/>
                  </a:lnTo>
                  <a:lnTo>
                    <a:pt x="644505" y="75170"/>
                  </a:lnTo>
                  <a:lnTo>
                    <a:pt x="650109" y="73965"/>
                  </a:lnTo>
                  <a:lnTo>
                    <a:pt x="655713" y="72776"/>
                  </a:lnTo>
                  <a:lnTo>
                    <a:pt x="661318" y="71603"/>
                  </a:lnTo>
                  <a:lnTo>
                    <a:pt x="666922" y="70444"/>
                  </a:lnTo>
                  <a:lnTo>
                    <a:pt x="672527" y="69301"/>
                  </a:lnTo>
                  <a:lnTo>
                    <a:pt x="678131" y="68172"/>
                  </a:lnTo>
                  <a:lnTo>
                    <a:pt x="683735" y="67059"/>
                  </a:lnTo>
                  <a:lnTo>
                    <a:pt x="689340" y="65959"/>
                  </a:lnTo>
                  <a:lnTo>
                    <a:pt x="694944" y="64874"/>
                  </a:lnTo>
                  <a:lnTo>
                    <a:pt x="700549" y="63804"/>
                  </a:lnTo>
                  <a:lnTo>
                    <a:pt x="706153" y="62747"/>
                  </a:lnTo>
                  <a:lnTo>
                    <a:pt x="711757" y="61704"/>
                  </a:lnTo>
                  <a:lnTo>
                    <a:pt x="717362" y="60675"/>
                  </a:lnTo>
                  <a:lnTo>
                    <a:pt x="722966" y="59659"/>
                  </a:lnTo>
                  <a:lnTo>
                    <a:pt x="728571" y="58657"/>
                  </a:lnTo>
                  <a:lnTo>
                    <a:pt x="734175" y="57668"/>
                  </a:lnTo>
                  <a:lnTo>
                    <a:pt x="739779" y="56692"/>
                  </a:lnTo>
                  <a:lnTo>
                    <a:pt x="745384" y="55729"/>
                  </a:lnTo>
                  <a:lnTo>
                    <a:pt x="750988" y="54778"/>
                  </a:lnTo>
                  <a:lnTo>
                    <a:pt x="756593" y="53840"/>
                  </a:lnTo>
                  <a:lnTo>
                    <a:pt x="762197" y="52915"/>
                  </a:lnTo>
                  <a:lnTo>
                    <a:pt x="767801" y="52002"/>
                  </a:lnTo>
                  <a:lnTo>
                    <a:pt x="773406" y="51101"/>
                  </a:lnTo>
                  <a:lnTo>
                    <a:pt x="779010" y="50212"/>
                  </a:lnTo>
                  <a:lnTo>
                    <a:pt x="784615" y="49335"/>
                  </a:lnTo>
                  <a:lnTo>
                    <a:pt x="790219" y="48469"/>
                  </a:lnTo>
                  <a:lnTo>
                    <a:pt x="795823" y="47616"/>
                  </a:lnTo>
                  <a:lnTo>
                    <a:pt x="801428" y="46774"/>
                  </a:lnTo>
                  <a:lnTo>
                    <a:pt x="807032" y="45943"/>
                  </a:lnTo>
                  <a:lnTo>
                    <a:pt x="812636" y="45123"/>
                  </a:lnTo>
                  <a:lnTo>
                    <a:pt x="818241" y="44315"/>
                  </a:lnTo>
                  <a:lnTo>
                    <a:pt x="823845" y="43518"/>
                  </a:lnTo>
                  <a:lnTo>
                    <a:pt x="829450" y="42731"/>
                  </a:lnTo>
                  <a:lnTo>
                    <a:pt x="835054" y="41956"/>
                  </a:lnTo>
                  <a:lnTo>
                    <a:pt x="840658" y="41191"/>
                  </a:lnTo>
                  <a:lnTo>
                    <a:pt x="846263" y="40436"/>
                  </a:lnTo>
                  <a:lnTo>
                    <a:pt x="851867" y="39692"/>
                  </a:lnTo>
                  <a:lnTo>
                    <a:pt x="857472" y="38959"/>
                  </a:lnTo>
                  <a:lnTo>
                    <a:pt x="863076" y="38235"/>
                  </a:lnTo>
                  <a:lnTo>
                    <a:pt x="868680" y="37522"/>
                  </a:lnTo>
                  <a:lnTo>
                    <a:pt x="874285" y="36819"/>
                  </a:lnTo>
                  <a:lnTo>
                    <a:pt x="879889" y="36126"/>
                  </a:lnTo>
                  <a:lnTo>
                    <a:pt x="885494" y="35442"/>
                  </a:lnTo>
                  <a:lnTo>
                    <a:pt x="891098" y="34768"/>
                  </a:lnTo>
                  <a:lnTo>
                    <a:pt x="896702" y="34104"/>
                  </a:lnTo>
                  <a:lnTo>
                    <a:pt x="902307" y="33450"/>
                  </a:lnTo>
                  <a:lnTo>
                    <a:pt x="907911" y="32804"/>
                  </a:lnTo>
                  <a:lnTo>
                    <a:pt x="913516" y="32169"/>
                  </a:lnTo>
                  <a:lnTo>
                    <a:pt x="919120" y="31542"/>
                  </a:lnTo>
                  <a:lnTo>
                    <a:pt x="924724" y="30924"/>
                  </a:lnTo>
                  <a:lnTo>
                    <a:pt x="930329" y="30316"/>
                  </a:lnTo>
                  <a:lnTo>
                    <a:pt x="935933" y="29716"/>
                  </a:lnTo>
                  <a:lnTo>
                    <a:pt x="941538" y="29126"/>
                  </a:lnTo>
                  <a:lnTo>
                    <a:pt x="947142" y="28544"/>
                  </a:lnTo>
                  <a:lnTo>
                    <a:pt x="952746" y="27971"/>
                  </a:lnTo>
                  <a:lnTo>
                    <a:pt x="958351" y="27406"/>
                  </a:lnTo>
                  <a:lnTo>
                    <a:pt x="963955" y="26850"/>
                  </a:lnTo>
                  <a:lnTo>
                    <a:pt x="969559" y="26302"/>
                  </a:lnTo>
                  <a:lnTo>
                    <a:pt x="975164" y="25763"/>
                  </a:lnTo>
                  <a:lnTo>
                    <a:pt x="980768" y="25232"/>
                  </a:lnTo>
                  <a:lnTo>
                    <a:pt x="986373" y="24709"/>
                  </a:lnTo>
                  <a:lnTo>
                    <a:pt x="991977" y="24194"/>
                  </a:lnTo>
                  <a:lnTo>
                    <a:pt x="997581" y="23687"/>
                  </a:lnTo>
                  <a:lnTo>
                    <a:pt x="1003186" y="23188"/>
                  </a:lnTo>
                  <a:lnTo>
                    <a:pt x="1008790" y="22697"/>
                  </a:lnTo>
                  <a:lnTo>
                    <a:pt x="1014395" y="22214"/>
                  </a:lnTo>
                  <a:lnTo>
                    <a:pt x="1019999" y="21739"/>
                  </a:lnTo>
                  <a:lnTo>
                    <a:pt x="1025603" y="21271"/>
                  </a:lnTo>
                  <a:lnTo>
                    <a:pt x="1031208" y="20810"/>
                  </a:lnTo>
                  <a:lnTo>
                    <a:pt x="1036812" y="20358"/>
                  </a:lnTo>
                  <a:lnTo>
                    <a:pt x="1042417" y="19912"/>
                  </a:lnTo>
                  <a:lnTo>
                    <a:pt x="1048021" y="19474"/>
                  </a:lnTo>
                  <a:lnTo>
                    <a:pt x="1053625" y="19043"/>
                  </a:lnTo>
                  <a:lnTo>
                    <a:pt x="1059230" y="18619"/>
                  </a:lnTo>
                  <a:lnTo>
                    <a:pt x="1064834" y="18202"/>
                  </a:lnTo>
                  <a:lnTo>
                    <a:pt x="1070439" y="17793"/>
                  </a:lnTo>
                  <a:lnTo>
                    <a:pt x="1076043" y="17390"/>
                  </a:lnTo>
                  <a:lnTo>
                    <a:pt x="1081647" y="16994"/>
                  </a:lnTo>
                  <a:lnTo>
                    <a:pt x="1087252" y="16605"/>
                  </a:lnTo>
                  <a:lnTo>
                    <a:pt x="1092856" y="16223"/>
                  </a:lnTo>
                  <a:lnTo>
                    <a:pt x="1098461" y="15847"/>
                  </a:lnTo>
                  <a:lnTo>
                    <a:pt x="1104065" y="15478"/>
                  </a:lnTo>
                  <a:lnTo>
                    <a:pt x="1109669" y="15116"/>
                  </a:lnTo>
                  <a:lnTo>
                    <a:pt x="1115274" y="14760"/>
                  </a:lnTo>
                  <a:lnTo>
                    <a:pt x="1120878" y="14410"/>
                  </a:lnTo>
                  <a:lnTo>
                    <a:pt x="1126482" y="14067"/>
                  </a:lnTo>
                  <a:lnTo>
                    <a:pt x="1132087" y="13730"/>
                  </a:lnTo>
                  <a:lnTo>
                    <a:pt x="1137691" y="13399"/>
                  </a:lnTo>
                  <a:lnTo>
                    <a:pt x="1143296" y="13074"/>
                  </a:lnTo>
                  <a:lnTo>
                    <a:pt x="1148900" y="12756"/>
                  </a:lnTo>
                  <a:lnTo>
                    <a:pt x="1154504" y="12443"/>
                  </a:lnTo>
                  <a:lnTo>
                    <a:pt x="1160109" y="12136"/>
                  </a:lnTo>
                  <a:lnTo>
                    <a:pt x="1165713" y="11835"/>
                  </a:lnTo>
                  <a:lnTo>
                    <a:pt x="1171318" y="11540"/>
                  </a:lnTo>
                  <a:lnTo>
                    <a:pt x="1176922" y="11250"/>
                  </a:lnTo>
                  <a:lnTo>
                    <a:pt x="1182526" y="10967"/>
                  </a:lnTo>
                  <a:lnTo>
                    <a:pt x="1188131" y="10688"/>
                  </a:lnTo>
                  <a:lnTo>
                    <a:pt x="1193735" y="10416"/>
                  </a:lnTo>
                  <a:lnTo>
                    <a:pt x="1199340" y="10148"/>
                  </a:lnTo>
                  <a:lnTo>
                    <a:pt x="1204944" y="9886"/>
                  </a:lnTo>
                  <a:lnTo>
                    <a:pt x="1210548" y="9630"/>
                  </a:lnTo>
                  <a:lnTo>
                    <a:pt x="1216153" y="9378"/>
                  </a:lnTo>
                  <a:lnTo>
                    <a:pt x="1221757" y="9132"/>
                  </a:lnTo>
                  <a:lnTo>
                    <a:pt x="1227362" y="8891"/>
                  </a:lnTo>
                  <a:lnTo>
                    <a:pt x="1232966" y="8655"/>
                  </a:lnTo>
                  <a:lnTo>
                    <a:pt x="1238570" y="8424"/>
                  </a:lnTo>
                  <a:lnTo>
                    <a:pt x="1244175" y="8198"/>
                  </a:lnTo>
                  <a:lnTo>
                    <a:pt x="1249779" y="7976"/>
                  </a:lnTo>
                  <a:lnTo>
                    <a:pt x="1255384" y="7760"/>
                  </a:lnTo>
                  <a:lnTo>
                    <a:pt x="1260988" y="7548"/>
                  </a:lnTo>
                  <a:lnTo>
                    <a:pt x="1266592" y="7340"/>
                  </a:lnTo>
                  <a:lnTo>
                    <a:pt x="1272197" y="7138"/>
                  </a:lnTo>
                  <a:lnTo>
                    <a:pt x="1277801" y="6940"/>
                  </a:lnTo>
                  <a:lnTo>
                    <a:pt x="1283406" y="6746"/>
                  </a:lnTo>
                  <a:lnTo>
                    <a:pt x="1289010" y="6557"/>
                  </a:lnTo>
                  <a:lnTo>
                    <a:pt x="1294614" y="6371"/>
                  </a:lnTo>
                  <a:lnTo>
                    <a:pt x="1300219" y="6191"/>
                  </a:lnTo>
                  <a:lnTo>
                    <a:pt x="1305823" y="6014"/>
                  </a:lnTo>
                  <a:lnTo>
                    <a:pt x="1311427" y="5841"/>
                  </a:lnTo>
                  <a:lnTo>
                    <a:pt x="1317032" y="5673"/>
                  </a:lnTo>
                  <a:lnTo>
                    <a:pt x="1322636" y="5508"/>
                  </a:lnTo>
                  <a:lnTo>
                    <a:pt x="1328241" y="5348"/>
                  </a:lnTo>
                  <a:lnTo>
                    <a:pt x="1333845" y="5191"/>
                  </a:lnTo>
                  <a:lnTo>
                    <a:pt x="1339449" y="5038"/>
                  </a:lnTo>
                  <a:lnTo>
                    <a:pt x="1345054" y="4889"/>
                  </a:lnTo>
                  <a:lnTo>
                    <a:pt x="1350658" y="4743"/>
                  </a:lnTo>
                  <a:lnTo>
                    <a:pt x="1356263" y="4601"/>
                  </a:lnTo>
                  <a:lnTo>
                    <a:pt x="1361867" y="4462"/>
                  </a:lnTo>
                  <a:lnTo>
                    <a:pt x="1367471" y="4327"/>
                  </a:lnTo>
                  <a:lnTo>
                    <a:pt x="1373076" y="4195"/>
                  </a:lnTo>
                  <a:lnTo>
                    <a:pt x="1378680" y="4067"/>
                  </a:lnTo>
                  <a:lnTo>
                    <a:pt x="1384285" y="3941"/>
                  </a:lnTo>
                  <a:lnTo>
                    <a:pt x="1389889" y="3819"/>
                  </a:lnTo>
                  <a:lnTo>
                    <a:pt x="1395493" y="3700"/>
                  </a:lnTo>
                  <a:lnTo>
                    <a:pt x="1401098" y="3584"/>
                  </a:lnTo>
                  <a:lnTo>
                    <a:pt x="1406702" y="3472"/>
                  </a:lnTo>
                  <a:lnTo>
                    <a:pt x="1412307" y="3361"/>
                  </a:lnTo>
                  <a:lnTo>
                    <a:pt x="1417911" y="3254"/>
                  </a:lnTo>
                  <a:lnTo>
                    <a:pt x="1423515" y="3150"/>
                  </a:lnTo>
                  <a:lnTo>
                    <a:pt x="1429120" y="3048"/>
                  </a:lnTo>
                  <a:lnTo>
                    <a:pt x="1434724" y="2949"/>
                  </a:lnTo>
                  <a:lnTo>
                    <a:pt x="1440329" y="2853"/>
                  </a:lnTo>
                  <a:lnTo>
                    <a:pt x="1445933" y="2759"/>
                  </a:lnTo>
                  <a:lnTo>
                    <a:pt x="1451537" y="2668"/>
                  </a:lnTo>
                  <a:lnTo>
                    <a:pt x="1457142" y="2579"/>
                  </a:lnTo>
                  <a:lnTo>
                    <a:pt x="1462746" y="2492"/>
                  </a:lnTo>
                  <a:lnTo>
                    <a:pt x="1468350" y="2408"/>
                  </a:lnTo>
                  <a:lnTo>
                    <a:pt x="1473955" y="2326"/>
                  </a:lnTo>
                  <a:lnTo>
                    <a:pt x="1479559" y="2246"/>
                  </a:lnTo>
                  <a:lnTo>
                    <a:pt x="1485164" y="2168"/>
                  </a:lnTo>
                  <a:lnTo>
                    <a:pt x="1490768" y="2092"/>
                  </a:lnTo>
                  <a:lnTo>
                    <a:pt x="1496372" y="2019"/>
                  </a:lnTo>
                  <a:lnTo>
                    <a:pt x="1501977" y="1947"/>
                  </a:lnTo>
                  <a:lnTo>
                    <a:pt x="1507581" y="1877"/>
                  </a:lnTo>
                  <a:lnTo>
                    <a:pt x="1513186" y="1809"/>
                  </a:lnTo>
                  <a:lnTo>
                    <a:pt x="1518790" y="1742"/>
                  </a:lnTo>
                  <a:lnTo>
                    <a:pt x="1524394" y="1678"/>
                  </a:lnTo>
                  <a:lnTo>
                    <a:pt x="1529999" y="1614"/>
                  </a:lnTo>
                  <a:lnTo>
                    <a:pt x="1535603" y="1553"/>
                  </a:lnTo>
                  <a:lnTo>
                    <a:pt x="1541208" y="1493"/>
                  </a:lnTo>
                  <a:lnTo>
                    <a:pt x="1546812" y="1435"/>
                  </a:lnTo>
                  <a:lnTo>
                    <a:pt x="1552416" y="1378"/>
                  </a:lnTo>
                  <a:lnTo>
                    <a:pt x="1558021" y="1322"/>
                  </a:lnTo>
                  <a:lnTo>
                    <a:pt x="1563625" y="1268"/>
                  </a:lnTo>
                  <a:lnTo>
                    <a:pt x="1569230" y="1215"/>
                  </a:lnTo>
                  <a:lnTo>
                    <a:pt x="1574834" y="1164"/>
                  </a:lnTo>
                  <a:lnTo>
                    <a:pt x="1580438" y="1113"/>
                  </a:lnTo>
                  <a:lnTo>
                    <a:pt x="1586043" y="1064"/>
                  </a:lnTo>
                  <a:lnTo>
                    <a:pt x="1591647" y="1016"/>
                  </a:lnTo>
                  <a:lnTo>
                    <a:pt x="1597252" y="970"/>
                  </a:lnTo>
                  <a:lnTo>
                    <a:pt x="1602856" y="924"/>
                  </a:lnTo>
                  <a:lnTo>
                    <a:pt x="1608460" y="879"/>
                  </a:lnTo>
                  <a:lnTo>
                    <a:pt x="1614065" y="836"/>
                  </a:lnTo>
                  <a:lnTo>
                    <a:pt x="1619669" y="793"/>
                  </a:lnTo>
                  <a:lnTo>
                    <a:pt x="1625273" y="752"/>
                  </a:lnTo>
                  <a:lnTo>
                    <a:pt x="1630878" y="712"/>
                  </a:lnTo>
                  <a:lnTo>
                    <a:pt x="1636482" y="672"/>
                  </a:lnTo>
                  <a:lnTo>
                    <a:pt x="1642087" y="634"/>
                  </a:lnTo>
                  <a:lnTo>
                    <a:pt x="1647691" y="597"/>
                  </a:lnTo>
                  <a:lnTo>
                    <a:pt x="1653295" y="561"/>
                  </a:lnTo>
                  <a:lnTo>
                    <a:pt x="1658900" y="526"/>
                  </a:lnTo>
                  <a:lnTo>
                    <a:pt x="1664504" y="493"/>
                  </a:lnTo>
                  <a:lnTo>
                    <a:pt x="1670109" y="460"/>
                  </a:lnTo>
                  <a:lnTo>
                    <a:pt x="1675713" y="429"/>
                  </a:lnTo>
                  <a:lnTo>
                    <a:pt x="1681317" y="399"/>
                  </a:lnTo>
                  <a:lnTo>
                    <a:pt x="1686922" y="370"/>
                  </a:lnTo>
                  <a:lnTo>
                    <a:pt x="1692526" y="342"/>
                  </a:lnTo>
                  <a:lnTo>
                    <a:pt x="1698131" y="316"/>
                  </a:lnTo>
                  <a:lnTo>
                    <a:pt x="1703735" y="291"/>
                  </a:lnTo>
                  <a:lnTo>
                    <a:pt x="1709339" y="267"/>
                  </a:lnTo>
                  <a:lnTo>
                    <a:pt x="1714944" y="244"/>
                  </a:lnTo>
                  <a:lnTo>
                    <a:pt x="1720548" y="223"/>
                  </a:lnTo>
                  <a:lnTo>
                    <a:pt x="1726153" y="203"/>
                  </a:lnTo>
                  <a:lnTo>
                    <a:pt x="1731757" y="185"/>
                  </a:lnTo>
                  <a:lnTo>
                    <a:pt x="1737361" y="167"/>
                  </a:lnTo>
                  <a:lnTo>
                    <a:pt x="1742966" y="151"/>
                  </a:lnTo>
                  <a:lnTo>
                    <a:pt x="1748570" y="136"/>
                  </a:lnTo>
                  <a:lnTo>
                    <a:pt x="1754175" y="122"/>
                  </a:lnTo>
                  <a:lnTo>
                    <a:pt x="1759779" y="109"/>
                  </a:lnTo>
                  <a:lnTo>
                    <a:pt x="1765383" y="97"/>
                  </a:lnTo>
                  <a:lnTo>
                    <a:pt x="1770988" y="86"/>
                  </a:lnTo>
                  <a:lnTo>
                    <a:pt x="1776592" y="77"/>
                  </a:lnTo>
                  <a:lnTo>
                    <a:pt x="1782196" y="68"/>
                  </a:lnTo>
                  <a:lnTo>
                    <a:pt x="1787801" y="60"/>
                  </a:lnTo>
                  <a:lnTo>
                    <a:pt x="1793405" y="52"/>
                  </a:lnTo>
                  <a:lnTo>
                    <a:pt x="1799010" y="45"/>
                  </a:lnTo>
                  <a:lnTo>
                    <a:pt x="1804614" y="39"/>
                  </a:lnTo>
                  <a:lnTo>
                    <a:pt x="1810218" y="34"/>
                  </a:lnTo>
                  <a:lnTo>
                    <a:pt x="1815823" y="29"/>
                  </a:lnTo>
                  <a:lnTo>
                    <a:pt x="1821427" y="25"/>
                  </a:lnTo>
                  <a:lnTo>
                    <a:pt x="1827032" y="21"/>
                  </a:lnTo>
                  <a:lnTo>
                    <a:pt x="1832636" y="18"/>
                  </a:lnTo>
                  <a:lnTo>
                    <a:pt x="1838240" y="14"/>
                  </a:lnTo>
                  <a:lnTo>
                    <a:pt x="1843845" y="12"/>
                  </a:lnTo>
                  <a:lnTo>
                    <a:pt x="1849449" y="9"/>
                  </a:lnTo>
                  <a:lnTo>
                    <a:pt x="1855054" y="7"/>
                  </a:lnTo>
                  <a:lnTo>
                    <a:pt x="1860658" y="5"/>
                  </a:lnTo>
                  <a:lnTo>
                    <a:pt x="1866262" y="3"/>
                  </a:lnTo>
                  <a:lnTo>
                    <a:pt x="1871867" y="2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596816" y="3019789"/>
              <a:ext cx="1883076" cy="588279"/>
            </a:xfrm>
            <a:custGeom>
              <a:avLst/>
              <a:pathLst>
                <a:path w="1883076" h="588279">
                  <a:moveTo>
                    <a:pt x="0" y="586184"/>
                  </a:moveTo>
                  <a:lnTo>
                    <a:pt x="5604" y="581356"/>
                  </a:lnTo>
                  <a:lnTo>
                    <a:pt x="11208" y="576512"/>
                  </a:lnTo>
                  <a:lnTo>
                    <a:pt x="16813" y="571653"/>
                  </a:lnTo>
                  <a:lnTo>
                    <a:pt x="22417" y="566783"/>
                  </a:lnTo>
                  <a:lnTo>
                    <a:pt x="28021" y="561906"/>
                  </a:lnTo>
                  <a:lnTo>
                    <a:pt x="33626" y="557023"/>
                  </a:lnTo>
                  <a:lnTo>
                    <a:pt x="39230" y="552140"/>
                  </a:lnTo>
                  <a:lnTo>
                    <a:pt x="44835" y="547257"/>
                  </a:lnTo>
                  <a:lnTo>
                    <a:pt x="50439" y="542378"/>
                  </a:lnTo>
                  <a:lnTo>
                    <a:pt x="56043" y="537506"/>
                  </a:lnTo>
                  <a:lnTo>
                    <a:pt x="61648" y="532643"/>
                  </a:lnTo>
                  <a:lnTo>
                    <a:pt x="67252" y="527792"/>
                  </a:lnTo>
                  <a:lnTo>
                    <a:pt x="72857" y="522954"/>
                  </a:lnTo>
                  <a:lnTo>
                    <a:pt x="78461" y="518133"/>
                  </a:lnTo>
                  <a:lnTo>
                    <a:pt x="84065" y="513330"/>
                  </a:lnTo>
                  <a:lnTo>
                    <a:pt x="89670" y="508546"/>
                  </a:lnTo>
                  <a:lnTo>
                    <a:pt x="95274" y="503785"/>
                  </a:lnTo>
                  <a:lnTo>
                    <a:pt x="100879" y="499048"/>
                  </a:lnTo>
                  <a:lnTo>
                    <a:pt x="106483" y="494335"/>
                  </a:lnTo>
                  <a:lnTo>
                    <a:pt x="112087" y="489650"/>
                  </a:lnTo>
                  <a:lnTo>
                    <a:pt x="117692" y="484992"/>
                  </a:lnTo>
                  <a:lnTo>
                    <a:pt x="123296" y="480363"/>
                  </a:lnTo>
                  <a:lnTo>
                    <a:pt x="128901" y="475765"/>
                  </a:lnTo>
                  <a:lnTo>
                    <a:pt x="134505" y="471198"/>
                  </a:lnTo>
                  <a:lnTo>
                    <a:pt x="140109" y="466663"/>
                  </a:lnTo>
                  <a:lnTo>
                    <a:pt x="145714" y="462161"/>
                  </a:lnTo>
                  <a:lnTo>
                    <a:pt x="151318" y="457692"/>
                  </a:lnTo>
                  <a:lnTo>
                    <a:pt x="156923" y="453258"/>
                  </a:lnTo>
                  <a:lnTo>
                    <a:pt x="162527" y="448859"/>
                  </a:lnTo>
                  <a:lnTo>
                    <a:pt x="168131" y="444495"/>
                  </a:lnTo>
                  <a:lnTo>
                    <a:pt x="173736" y="440166"/>
                  </a:lnTo>
                  <a:lnTo>
                    <a:pt x="179340" y="435873"/>
                  </a:lnTo>
                  <a:lnTo>
                    <a:pt x="184944" y="431615"/>
                  </a:lnTo>
                  <a:lnTo>
                    <a:pt x="190549" y="427394"/>
                  </a:lnTo>
                  <a:lnTo>
                    <a:pt x="196153" y="423210"/>
                  </a:lnTo>
                  <a:lnTo>
                    <a:pt x="201758" y="419061"/>
                  </a:lnTo>
                  <a:lnTo>
                    <a:pt x="207362" y="414948"/>
                  </a:lnTo>
                  <a:lnTo>
                    <a:pt x="212966" y="410872"/>
                  </a:lnTo>
                  <a:lnTo>
                    <a:pt x="218571" y="406831"/>
                  </a:lnTo>
                  <a:lnTo>
                    <a:pt x="224175" y="402827"/>
                  </a:lnTo>
                  <a:lnTo>
                    <a:pt x="229780" y="398857"/>
                  </a:lnTo>
                  <a:lnTo>
                    <a:pt x="235384" y="394924"/>
                  </a:lnTo>
                  <a:lnTo>
                    <a:pt x="240988" y="391025"/>
                  </a:lnTo>
                  <a:lnTo>
                    <a:pt x="246593" y="387161"/>
                  </a:lnTo>
                  <a:lnTo>
                    <a:pt x="252197" y="383331"/>
                  </a:lnTo>
                  <a:lnTo>
                    <a:pt x="257802" y="379536"/>
                  </a:lnTo>
                  <a:lnTo>
                    <a:pt x="263406" y="375775"/>
                  </a:lnTo>
                  <a:lnTo>
                    <a:pt x="269010" y="372047"/>
                  </a:lnTo>
                  <a:lnTo>
                    <a:pt x="274615" y="368352"/>
                  </a:lnTo>
                  <a:lnTo>
                    <a:pt x="280219" y="364690"/>
                  </a:lnTo>
                  <a:lnTo>
                    <a:pt x="285824" y="361060"/>
                  </a:lnTo>
                  <a:lnTo>
                    <a:pt x="291428" y="357462"/>
                  </a:lnTo>
                  <a:lnTo>
                    <a:pt x="297032" y="353895"/>
                  </a:lnTo>
                  <a:lnTo>
                    <a:pt x="302637" y="350360"/>
                  </a:lnTo>
                  <a:lnTo>
                    <a:pt x="308241" y="346855"/>
                  </a:lnTo>
                  <a:lnTo>
                    <a:pt x="313846" y="343381"/>
                  </a:lnTo>
                  <a:lnTo>
                    <a:pt x="319450" y="339936"/>
                  </a:lnTo>
                  <a:lnTo>
                    <a:pt x="325054" y="336521"/>
                  </a:lnTo>
                  <a:lnTo>
                    <a:pt x="330659" y="333135"/>
                  </a:lnTo>
                  <a:lnTo>
                    <a:pt x="336263" y="329778"/>
                  </a:lnTo>
                  <a:lnTo>
                    <a:pt x="341867" y="326449"/>
                  </a:lnTo>
                  <a:lnTo>
                    <a:pt x="347472" y="323147"/>
                  </a:lnTo>
                  <a:lnTo>
                    <a:pt x="353076" y="319874"/>
                  </a:lnTo>
                  <a:lnTo>
                    <a:pt x="358681" y="316627"/>
                  </a:lnTo>
                  <a:lnTo>
                    <a:pt x="364285" y="313407"/>
                  </a:lnTo>
                  <a:lnTo>
                    <a:pt x="369889" y="310213"/>
                  </a:lnTo>
                  <a:lnTo>
                    <a:pt x="375494" y="307046"/>
                  </a:lnTo>
                  <a:lnTo>
                    <a:pt x="381098" y="303904"/>
                  </a:lnTo>
                  <a:lnTo>
                    <a:pt x="386703" y="300788"/>
                  </a:lnTo>
                  <a:lnTo>
                    <a:pt x="392307" y="297696"/>
                  </a:lnTo>
                  <a:lnTo>
                    <a:pt x="397911" y="294629"/>
                  </a:lnTo>
                  <a:lnTo>
                    <a:pt x="403516" y="291587"/>
                  </a:lnTo>
                  <a:lnTo>
                    <a:pt x="409120" y="288568"/>
                  </a:lnTo>
                  <a:lnTo>
                    <a:pt x="414725" y="285574"/>
                  </a:lnTo>
                  <a:lnTo>
                    <a:pt x="420329" y="282602"/>
                  </a:lnTo>
                  <a:lnTo>
                    <a:pt x="425933" y="279654"/>
                  </a:lnTo>
                  <a:lnTo>
                    <a:pt x="431538" y="276729"/>
                  </a:lnTo>
                  <a:lnTo>
                    <a:pt x="437142" y="273827"/>
                  </a:lnTo>
                  <a:lnTo>
                    <a:pt x="442747" y="270947"/>
                  </a:lnTo>
                  <a:lnTo>
                    <a:pt x="448351" y="268089"/>
                  </a:lnTo>
                  <a:lnTo>
                    <a:pt x="453955" y="265253"/>
                  </a:lnTo>
                  <a:lnTo>
                    <a:pt x="459560" y="262439"/>
                  </a:lnTo>
                  <a:lnTo>
                    <a:pt x="465164" y="259646"/>
                  </a:lnTo>
                  <a:lnTo>
                    <a:pt x="470769" y="256874"/>
                  </a:lnTo>
                  <a:lnTo>
                    <a:pt x="476373" y="254123"/>
                  </a:lnTo>
                  <a:lnTo>
                    <a:pt x="481977" y="251393"/>
                  </a:lnTo>
                  <a:lnTo>
                    <a:pt x="487582" y="248684"/>
                  </a:lnTo>
                  <a:lnTo>
                    <a:pt x="493186" y="245995"/>
                  </a:lnTo>
                  <a:lnTo>
                    <a:pt x="498790" y="243327"/>
                  </a:lnTo>
                  <a:lnTo>
                    <a:pt x="504395" y="240678"/>
                  </a:lnTo>
                  <a:lnTo>
                    <a:pt x="509999" y="238049"/>
                  </a:lnTo>
                  <a:lnTo>
                    <a:pt x="515604" y="235441"/>
                  </a:lnTo>
                  <a:lnTo>
                    <a:pt x="521208" y="232851"/>
                  </a:lnTo>
                  <a:lnTo>
                    <a:pt x="526812" y="230281"/>
                  </a:lnTo>
                  <a:lnTo>
                    <a:pt x="532417" y="227730"/>
                  </a:lnTo>
                  <a:lnTo>
                    <a:pt x="538021" y="225198"/>
                  </a:lnTo>
                  <a:lnTo>
                    <a:pt x="543626" y="222686"/>
                  </a:lnTo>
                  <a:lnTo>
                    <a:pt x="549230" y="220192"/>
                  </a:lnTo>
                  <a:lnTo>
                    <a:pt x="554834" y="217716"/>
                  </a:lnTo>
                  <a:lnTo>
                    <a:pt x="560439" y="215259"/>
                  </a:lnTo>
                  <a:lnTo>
                    <a:pt x="566043" y="212821"/>
                  </a:lnTo>
                  <a:lnTo>
                    <a:pt x="571648" y="210401"/>
                  </a:lnTo>
                  <a:lnTo>
                    <a:pt x="577252" y="207999"/>
                  </a:lnTo>
                  <a:lnTo>
                    <a:pt x="582856" y="205615"/>
                  </a:lnTo>
                  <a:lnTo>
                    <a:pt x="588461" y="203249"/>
                  </a:lnTo>
                  <a:lnTo>
                    <a:pt x="594065" y="200901"/>
                  </a:lnTo>
                  <a:lnTo>
                    <a:pt x="599670" y="198570"/>
                  </a:lnTo>
                  <a:lnTo>
                    <a:pt x="605274" y="196257"/>
                  </a:lnTo>
                  <a:lnTo>
                    <a:pt x="610878" y="193962"/>
                  </a:lnTo>
                  <a:lnTo>
                    <a:pt x="616483" y="191684"/>
                  </a:lnTo>
                  <a:lnTo>
                    <a:pt x="622087" y="189423"/>
                  </a:lnTo>
                  <a:lnTo>
                    <a:pt x="627692" y="187180"/>
                  </a:lnTo>
                  <a:lnTo>
                    <a:pt x="633296" y="184954"/>
                  </a:lnTo>
                  <a:lnTo>
                    <a:pt x="638900" y="182744"/>
                  </a:lnTo>
                  <a:lnTo>
                    <a:pt x="644505" y="180552"/>
                  </a:lnTo>
                  <a:lnTo>
                    <a:pt x="650109" y="178376"/>
                  </a:lnTo>
                  <a:lnTo>
                    <a:pt x="655713" y="176218"/>
                  </a:lnTo>
                  <a:lnTo>
                    <a:pt x="661318" y="174075"/>
                  </a:lnTo>
                  <a:lnTo>
                    <a:pt x="666922" y="171950"/>
                  </a:lnTo>
                  <a:lnTo>
                    <a:pt x="672527" y="169841"/>
                  </a:lnTo>
                  <a:lnTo>
                    <a:pt x="678131" y="167748"/>
                  </a:lnTo>
                  <a:lnTo>
                    <a:pt x="683735" y="165672"/>
                  </a:lnTo>
                  <a:lnTo>
                    <a:pt x="689340" y="163612"/>
                  </a:lnTo>
                  <a:lnTo>
                    <a:pt x="694944" y="161568"/>
                  </a:lnTo>
                  <a:lnTo>
                    <a:pt x="700549" y="159541"/>
                  </a:lnTo>
                  <a:lnTo>
                    <a:pt x="706153" y="157529"/>
                  </a:lnTo>
                  <a:lnTo>
                    <a:pt x="711757" y="155533"/>
                  </a:lnTo>
                  <a:lnTo>
                    <a:pt x="717362" y="153554"/>
                  </a:lnTo>
                  <a:lnTo>
                    <a:pt x="722966" y="151590"/>
                  </a:lnTo>
                  <a:lnTo>
                    <a:pt x="728571" y="149642"/>
                  </a:lnTo>
                  <a:lnTo>
                    <a:pt x="734175" y="147709"/>
                  </a:lnTo>
                  <a:lnTo>
                    <a:pt x="739779" y="145792"/>
                  </a:lnTo>
                  <a:lnTo>
                    <a:pt x="745384" y="143891"/>
                  </a:lnTo>
                  <a:lnTo>
                    <a:pt x="750988" y="142005"/>
                  </a:lnTo>
                  <a:lnTo>
                    <a:pt x="756593" y="140135"/>
                  </a:lnTo>
                  <a:lnTo>
                    <a:pt x="762197" y="138280"/>
                  </a:lnTo>
                  <a:lnTo>
                    <a:pt x="767801" y="136440"/>
                  </a:lnTo>
                  <a:lnTo>
                    <a:pt x="773406" y="134615"/>
                  </a:lnTo>
                  <a:lnTo>
                    <a:pt x="779010" y="132806"/>
                  </a:lnTo>
                  <a:lnTo>
                    <a:pt x="784615" y="131011"/>
                  </a:lnTo>
                  <a:lnTo>
                    <a:pt x="790219" y="129232"/>
                  </a:lnTo>
                  <a:lnTo>
                    <a:pt x="795823" y="127468"/>
                  </a:lnTo>
                  <a:lnTo>
                    <a:pt x="801428" y="125718"/>
                  </a:lnTo>
                  <a:lnTo>
                    <a:pt x="807032" y="123984"/>
                  </a:lnTo>
                  <a:lnTo>
                    <a:pt x="812636" y="122264"/>
                  </a:lnTo>
                  <a:lnTo>
                    <a:pt x="818241" y="120559"/>
                  </a:lnTo>
                  <a:lnTo>
                    <a:pt x="823845" y="118869"/>
                  </a:lnTo>
                  <a:lnTo>
                    <a:pt x="829450" y="117193"/>
                  </a:lnTo>
                  <a:lnTo>
                    <a:pt x="835054" y="115532"/>
                  </a:lnTo>
                  <a:lnTo>
                    <a:pt x="840658" y="113885"/>
                  </a:lnTo>
                  <a:lnTo>
                    <a:pt x="846263" y="112253"/>
                  </a:lnTo>
                  <a:lnTo>
                    <a:pt x="851867" y="110635"/>
                  </a:lnTo>
                  <a:lnTo>
                    <a:pt x="857472" y="109032"/>
                  </a:lnTo>
                  <a:lnTo>
                    <a:pt x="863076" y="107443"/>
                  </a:lnTo>
                  <a:lnTo>
                    <a:pt x="868680" y="105868"/>
                  </a:lnTo>
                  <a:lnTo>
                    <a:pt x="874285" y="104307"/>
                  </a:lnTo>
                  <a:lnTo>
                    <a:pt x="879889" y="102761"/>
                  </a:lnTo>
                  <a:lnTo>
                    <a:pt x="885494" y="101228"/>
                  </a:lnTo>
                  <a:lnTo>
                    <a:pt x="891098" y="99710"/>
                  </a:lnTo>
                  <a:lnTo>
                    <a:pt x="896702" y="98206"/>
                  </a:lnTo>
                  <a:lnTo>
                    <a:pt x="902307" y="96715"/>
                  </a:lnTo>
                  <a:lnTo>
                    <a:pt x="907911" y="95239"/>
                  </a:lnTo>
                  <a:lnTo>
                    <a:pt x="913516" y="93776"/>
                  </a:lnTo>
                  <a:lnTo>
                    <a:pt x="919120" y="92327"/>
                  </a:lnTo>
                  <a:lnTo>
                    <a:pt x="924724" y="90892"/>
                  </a:lnTo>
                  <a:lnTo>
                    <a:pt x="930329" y="89471"/>
                  </a:lnTo>
                  <a:lnTo>
                    <a:pt x="935933" y="88064"/>
                  </a:lnTo>
                  <a:lnTo>
                    <a:pt x="941538" y="86670"/>
                  </a:lnTo>
                  <a:lnTo>
                    <a:pt x="947142" y="85289"/>
                  </a:lnTo>
                  <a:lnTo>
                    <a:pt x="952746" y="83923"/>
                  </a:lnTo>
                  <a:lnTo>
                    <a:pt x="958351" y="82570"/>
                  </a:lnTo>
                  <a:lnTo>
                    <a:pt x="963955" y="81230"/>
                  </a:lnTo>
                  <a:lnTo>
                    <a:pt x="969559" y="79904"/>
                  </a:lnTo>
                  <a:lnTo>
                    <a:pt x="975164" y="78591"/>
                  </a:lnTo>
                  <a:lnTo>
                    <a:pt x="980768" y="77292"/>
                  </a:lnTo>
                  <a:lnTo>
                    <a:pt x="986373" y="76006"/>
                  </a:lnTo>
                  <a:lnTo>
                    <a:pt x="991977" y="74733"/>
                  </a:lnTo>
                  <a:lnTo>
                    <a:pt x="997581" y="73474"/>
                  </a:lnTo>
                  <a:lnTo>
                    <a:pt x="1003186" y="72228"/>
                  </a:lnTo>
                  <a:lnTo>
                    <a:pt x="1008790" y="70995"/>
                  </a:lnTo>
                  <a:lnTo>
                    <a:pt x="1014395" y="69775"/>
                  </a:lnTo>
                  <a:lnTo>
                    <a:pt x="1019999" y="68569"/>
                  </a:lnTo>
                  <a:lnTo>
                    <a:pt x="1025603" y="67375"/>
                  </a:lnTo>
                  <a:lnTo>
                    <a:pt x="1031208" y="66195"/>
                  </a:lnTo>
                  <a:lnTo>
                    <a:pt x="1036812" y="65028"/>
                  </a:lnTo>
                  <a:lnTo>
                    <a:pt x="1042417" y="63874"/>
                  </a:lnTo>
                  <a:lnTo>
                    <a:pt x="1048021" y="62733"/>
                  </a:lnTo>
                  <a:lnTo>
                    <a:pt x="1053625" y="61605"/>
                  </a:lnTo>
                  <a:lnTo>
                    <a:pt x="1059230" y="60489"/>
                  </a:lnTo>
                  <a:lnTo>
                    <a:pt x="1064834" y="59387"/>
                  </a:lnTo>
                  <a:lnTo>
                    <a:pt x="1070439" y="58298"/>
                  </a:lnTo>
                  <a:lnTo>
                    <a:pt x="1076043" y="57221"/>
                  </a:lnTo>
                  <a:lnTo>
                    <a:pt x="1081647" y="56158"/>
                  </a:lnTo>
                  <a:lnTo>
                    <a:pt x="1087252" y="55107"/>
                  </a:lnTo>
                  <a:lnTo>
                    <a:pt x="1092856" y="54069"/>
                  </a:lnTo>
                  <a:lnTo>
                    <a:pt x="1098461" y="53043"/>
                  </a:lnTo>
                  <a:lnTo>
                    <a:pt x="1104065" y="52030"/>
                  </a:lnTo>
                  <a:lnTo>
                    <a:pt x="1109669" y="51030"/>
                  </a:lnTo>
                  <a:lnTo>
                    <a:pt x="1115274" y="50043"/>
                  </a:lnTo>
                  <a:lnTo>
                    <a:pt x="1120878" y="49068"/>
                  </a:lnTo>
                  <a:lnTo>
                    <a:pt x="1126482" y="48106"/>
                  </a:lnTo>
                  <a:lnTo>
                    <a:pt x="1132087" y="47156"/>
                  </a:lnTo>
                  <a:lnTo>
                    <a:pt x="1137691" y="46219"/>
                  </a:lnTo>
                  <a:lnTo>
                    <a:pt x="1143296" y="45294"/>
                  </a:lnTo>
                  <a:lnTo>
                    <a:pt x="1148900" y="44382"/>
                  </a:lnTo>
                  <a:lnTo>
                    <a:pt x="1154504" y="43482"/>
                  </a:lnTo>
                  <a:lnTo>
                    <a:pt x="1160109" y="42595"/>
                  </a:lnTo>
                  <a:lnTo>
                    <a:pt x="1165713" y="41719"/>
                  </a:lnTo>
                  <a:lnTo>
                    <a:pt x="1171318" y="40856"/>
                  </a:lnTo>
                  <a:lnTo>
                    <a:pt x="1176922" y="40006"/>
                  </a:lnTo>
                  <a:lnTo>
                    <a:pt x="1182526" y="39167"/>
                  </a:lnTo>
                  <a:lnTo>
                    <a:pt x="1188131" y="38340"/>
                  </a:lnTo>
                  <a:lnTo>
                    <a:pt x="1193735" y="37526"/>
                  </a:lnTo>
                  <a:lnTo>
                    <a:pt x="1199340" y="36723"/>
                  </a:lnTo>
                  <a:lnTo>
                    <a:pt x="1204944" y="35933"/>
                  </a:lnTo>
                  <a:lnTo>
                    <a:pt x="1210548" y="35154"/>
                  </a:lnTo>
                  <a:lnTo>
                    <a:pt x="1216153" y="34388"/>
                  </a:lnTo>
                  <a:lnTo>
                    <a:pt x="1221757" y="33633"/>
                  </a:lnTo>
                  <a:lnTo>
                    <a:pt x="1227362" y="32890"/>
                  </a:lnTo>
                  <a:lnTo>
                    <a:pt x="1232966" y="32158"/>
                  </a:lnTo>
                  <a:lnTo>
                    <a:pt x="1238570" y="31438"/>
                  </a:lnTo>
                  <a:lnTo>
                    <a:pt x="1244175" y="30730"/>
                  </a:lnTo>
                  <a:lnTo>
                    <a:pt x="1249779" y="30033"/>
                  </a:lnTo>
                  <a:lnTo>
                    <a:pt x="1255384" y="29348"/>
                  </a:lnTo>
                  <a:lnTo>
                    <a:pt x="1260988" y="28674"/>
                  </a:lnTo>
                  <a:lnTo>
                    <a:pt x="1266592" y="28011"/>
                  </a:lnTo>
                  <a:lnTo>
                    <a:pt x="1272197" y="27359"/>
                  </a:lnTo>
                  <a:lnTo>
                    <a:pt x="1277801" y="26719"/>
                  </a:lnTo>
                  <a:lnTo>
                    <a:pt x="1283406" y="26089"/>
                  </a:lnTo>
                  <a:lnTo>
                    <a:pt x="1289010" y="25471"/>
                  </a:lnTo>
                  <a:lnTo>
                    <a:pt x="1294614" y="24863"/>
                  </a:lnTo>
                  <a:lnTo>
                    <a:pt x="1300219" y="24266"/>
                  </a:lnTo>
                  <a:lnTo>
                    <a:pt x="1305823" y="23680"/>
                  </a:lnTo>
                  <a:lnTo>
                    <a:pt x="1311427" y="23105"/>
                  </a:lnTo>
                  <a:lnTo>
                    <a:pt x="1317032" y="22539"/>
                  </a:lnTo>
                  <a:lnTo>
                    <a:pt x="1322636" y="21985"/>
                  </a:lnTo>
                  <a:lnTo>
                    <a:pt x="1328241" y="21440"/>
                  </a:lnTo>
                  <a:lnTo>
                    <a:pt x="1333845" y="20906"/>
                  </a:lnTo>
                  <a:lnTo>
                    <a:pt x="1339449" y="20382"/>
                  </a:lnTo>
                  <a:lnTo>
                    <a:pt x="1345054" y="19868"/>
                  </a:lnTo>
                  <a:lnTo>
                    <a:pt x="1350658" y="19363"/>
                  </a:lnTo>
                  <a:lnTo>
                    <a:pt x="1356263" y="18869"/>
                  </a:lnTo>
                  <a:lnTo>
                    <a:pt x="1361867" y="18384"/>
                  </a:lnTo>
                  <a:lnTo>
                    <a:pt x="1367471" y="17908"/>
                  </a:lnTo>
                  <a:lnTo>
                    <a:pt x="1373076" y="17442"/>
                  </a:lnTo>
                  <a:lnTo>
                    <a:pt x="1378680" y="16985"/>
                  </a:lnTo>
                  <a:lnTo>
                    <a:pt x="1384285" y="16538"/>
                  </a:lnTo>
                  <a:lnTo>
                    <a:pt x="1389889" y="16099"/>
                  </a:lnTo>
                  <a:lnTo>
                    <a:pt x="1395493" y="15669"/>
                  </a:lnTo>
                  <a:lnTo>
                    <a:pt x="1401098" y="15248"/>
                  </a:lnTo>
                  <a:lnTo>
                    <a:pt x="1406702" y="14836"/>
                  </a:lnTo>
                  <a:lnTo>
                    <a:pt x="1412307" y="14432"/>
                  </a:lnTo>
                  <a:lnTo>
                    <a:pt x="1417911" y="14037"/>
                  </a:lnTo>
                  <a:lnTo>
                    <a:pt x="1423515" y="13649"/>
                  </a:lnTo>
                  <a:lnTo>
                    <a:pt x="1429120" y="13270"/>
                  </a:lnTo>
                  <a:lnTo>
                    <a:pt x="1434724" y="12899"/>
                  </a:lnTo>
                  <a:lnTo>
                    <a:pt x="1440329" y="12535"/>
                  </a:lnTo>
                  <a:lnTo>
                    <a:pt x="1445933" y="12179"/>
                  </a:lnTo>
                  <a:lnTo>
                    <a:pt x="1451537" y="11831"/>
                  </a:lnTo>
                  <a:lnTo>
                    <a:pt x="1457142" y="11490"/>
                  </a:lnTo>
                  <a:lnTo>
                    <a:pt x="1462746" y="11156"/>
                  </a:lnTo>
                  <a:lnTo>
                    <a:pt x="1468350" y="10828"/>
                  </a:lnTo>
                  <a:lnTo>
                    <a:pt x="1473955" y="10508"/>
                  </a:lnTo>
                  <a:lnTo>
                    <a:pt x="1479559" y="10195"/>
                  </a:lnTo>
                  <a:lnTo>
                    <a:pt x="1485164" y="9888"/>
                  </a:lnTo>
                  <a:lnTo>
                    <a:pt x="1490768" y="9587"/>
                  </a:lnTo>
                  <a:lnTo>
                    <a:pt x="1496372" y="9292"/>
                  </a:lnTo>
                  <a:lnTo>
                    <a:pt x="1501977" y="9004"/>
                  </a:lnTo>
                  <a:lnTo>
                    <a:pt x="1507581" y="8721"/>
                  </a:lnTo>
                  <a:lnTo>
                    <a:pt x="1513186" y="8444"/>
                  </a:lnTo>
                  <a:lnTo>
                    <a:pt x="1518790" y="8172"/>
                  </a:lnTo>
                  <a:lnTo>
                    <a:pt x="1524394" y="7906"/>
                  </a:lnTo>
                  <a:lnTo>
                    <a:pt x="1529999" y="7645"/>
                  </a:lnTo>
                  <a:lnTo>
                    <a:pt x="1535603" y="7389"/>
                  </a:lnTo>
                  <a:lnTo>
                    <a:pt x="1541208" y="7138"/>
                  </a:lnTo>
                  <a:lnTo>
                    <a:pt x="1546812" y="6891"/>
                  </a:lnTo>
                  <a:lnTo>
                    <a:pt x="1552416" y="6649"/>
                  </a:lnTo>
                  <a:lnTo>
                    <a:pt x="1558021" y="6411"/>
                  </a:lnTo>
                  <a:lnTo>
                    <a:pt x="1563625" y="6178"/>
                  </a:lnTo>
                  <a:lnTo>
                    <a:pt x="1569230" y="5949"/>
                  </a:lnTo>
                  <a:lnTo>
                    <a:pt x="1574834" y="5723"/>
                  </a:lnTo>
                  <a:lnTo>
                    <a:pt x="1580438" y="5502"/>
                  </a:lnTo>
                  <a:lnTo>
                    <a:pt x="1586043" y="5284"/>
                  </a:lnTo>
                  <a:lnTo>
                    <a:pt x="1591647" y="5070"/>
                  </a:lnTo>
                  <a:lnTo>
                    <a:pt x="1597252" y="4860"/>
                  </a:lnTo>
                  <a:lnTo>
                    <a:pt x="1602856" y="4653"/>
                  </a:lnTo>
                  <a:lnTo>
                    <a:pt x="1608460" y="4450"/>
                  </a:lnTo>
                  <a:lnTo>
                    <a:pt x="1614065" y="4250"/>
                  </a:lnTo>
                  <a:lnTo>
                    <a:pt x="1619669" y="4053"/>
                  </a:lnTo>
                  <a:lnTo>
                    <a:pt x="1625273" y="3860"/>
                  </a:lnTo>
                  <a:lnTo>
                    <a:pt x="1630878" y="3671"/>
                  </a:lnTo>
                  <a:lnTo>
                    <a:pt x="1636482" y="3485"/>
                  </a:lnTo>
                  <a:lnTo>
                    <a:pt x="1642087" y="3303"/>
                  </a:lnTo>
                  <a:lnTo>
                    <a:pt x="1647691" y="3125"/>
                  </a:lnTo>
                  <a:lnTo>
                    <a:pt x="1653295" y="2951"/>
                  </a:lnTo>
                  <a:lnTo>
                    <a:pt x="1658900" y="2782"/>
                  </a:lnTo>
                  <a:lnTo>
                    <a:pt x="1664504" y="2616"/>
                  </a:lnTo>
                  <a:lnTo>
                    <a:pt x="1670109" y="2455"/>
                  </a:lnTo>
                  <a:lnTo>
                    <a:pt x="1675713" y="2299"/>
                  </a:lnTo>
                  <a:lnTo>
                    <a:pt x="1681317" y="2148"/>
                  </a:lnTo>
                  <a:lnTo>
                    <a:pt x="1686922" y="2002"/>
                  </a:lnTo>
                  <a:lnTo>
                    <a:pt x="1692526" y="1861"/>
                  </a:lnTo>
                  <a:lnTo>
                    <a:pt x="1698131" y="1725"/>
                  </a:lnTo>
                  <a:lnTo>
                    <a:pt x="1703735" y="1596"/>
                  </a:lnTo>
                  <a:lnTo>
                    <a:pt x="1709339" y="1472"/>
                  </a:lnTo>
                  <a:lnTo>
                    <a:pt x="1714944" y="1354"/>
                  </a:lnTo>
                  <a:lnTo>
                    <a:pt x="1720548" y="1243"/>
                  </a:lnTo>
                  <a:lnTo>
                    <a:pt x="1726153" y="1137"/>
                  </a:lnTo>
                  <a:lnTo>
                    <a:pt x="1731757" y="1037"/>
                  </a:lnTo>
                  <a:lnTo>
                    <a:pt x="1737361" y="944"/>
                  </a:lnTo>
                  <a:lnTo>
                    <a:pt x="1742966" y="856"/>
                  </a:lnTo>
                  <a:lnTo>
                    <a:pt x="1748570" y="774"/>
                  </a:lnTo>
                  <a:lnTo>
                    <a:pt x="1754175" y="698"/>
                  </a:lnTo>
                  <a:lnTo>
                    <a:pt x="1759779" y="628"/>
                  </a:lnTo>
                  <a:lnTo>
                    <a:pt x="1765383" y="563"/>
                  </a:lnTo>
                  <a:lnTo>
                    <a:pt x="1770988" y="503"/>
                  </a:lnTo>
                  <a:lnTo>
                    <a:pt x="1776592" y="448"/>
                  </a:lnTo>
                  <a:lnTo>
                    <a:pt x="1782196" y="397"/>
                  </a:lnTo>
                  <a:lnTo>
                    <a:pt x="1787801" y="351"/>
                  </a:lnTo>
                  <a:lnTo>
                    <a:pt x="1793405" y="309"/>
                  </a:lnTo>
                  <a:lnTo>
                    <a:pt x="1799010" y="271"/>
                  </a:lnTo>
                  <a:lnTo>
                    <a:pt x="1804614" y="237"/>
                  </a:lnTo>
                  <a:lnTo>
                    <a:pt x="1810218" y="205"/>
                  </a:lnTo>
                  <a:lnTo>
                    <a:pt x="1815823" y="177"/>
                  </a:lnTo>
                  <a:lnTo>
                    <a:pt x="1821427" y="152"/>
                  </a:lnTo>
                  <a:lnTo>
                    <a:pt x="1827032" y="129"/>
                  </a:lnTo>
                  <a:lnTo>
                    <a:pt x="1832636" y="109"/>
                  </a:lnTo>
                  <a:lnTo>
                    <a:pt x="1838240" y="90"/>
                  </a:lnTo>
                  <a:lnTo>
                    <a:pt x="1843845" y="74"/>
                  </a:lnTo>
                  <a:lnTo>
                    <a:pt x="1849449" y="59"/>
                  </a:lnTo>
                  <a:lnTo>
                    <a:pt x="1855054" y="46"/>
                  </a:lnTo>
                  <a:lnTo>
                    <a:pt x="1860658" y="34"/>
                  </a:lnTo>
                  <a:lnTo>
                    <a:pt x="1866262" y="24"/>
                  </a:lnTo>
                  <a:lnTo>
                    <a:pt x="1871867" y="15"/>
                  </a:lnTo>
                  <a:lnTo>
                    <a:pt x="1877471" y="7"/>
                  </a:lnTo>
                  <a:lnTo>
                    <a:pt x="1883076" y="0"/>
                  </a:lnTo>
                  <a:lnTo>
                    <a:pt x="1883076" y="1855"/>
                  </a:lnTo>
                  <a:lnTo>
                    <a:pt x="1877471" y="2057"/>
                  </a:lnTo>
                  <a:lnTo>
                    <a:pt x="1871867" y="2278"/>
                  </a:lnTo>
                  <a:lnTo>
                    <a:pt x="1866262" y="2522"/>
                  </a:lnTo>
                  <a:lnTo>
                    <a:pt x="1860658" y="2789"/>
                  </a:lnTo>
                  <a:lnTo>
                    <a:pt x="1855054" y="3082"/>
                  </a:lnTo>
                  <a:lnTo>
                    <a:pt x="1849449" y="3403"/>
                  </a:lnTo>
                  <a:lnTo>
                    <a:pt x="1843845" y="3754"/>
                  </a:lnTo>
                  <a:lnTo>
                    <a:pt x="1838240" y="4137"/>
                  </a:lnTo>
                  <a:lnTo>
                    <a:pt x="1832636" y="4555"/>
                  </a:lnTo>
                  <a:lnTo>
                    <a:pt x="1827032" y="5010"/>
                  </a:lnTo>
                  <a:lnTo>
                    <a:pt x="1821427" y="5504"/>
                  </a:lnTo>
                  <a:lnTo>
                    <a:pt x="1815823" y="6040"/>
                  </a:lnTo>
                  <a:lnTo>
                    <a:pt x="1810218" y="6621"/>
                  </a:lnTo>
                  <a:lnTo>
                    <a:pt x="1804614" y="7247"/>
                  </a:lnTo>
                  <a:lnTo>
                    <a:pt x="1799010" y="7922"/>
                  </a:lnTo>
                  <a:lnTo>
                    <a:pt x="1793405" y="8648"/>
                  </a:lnTo>
                  <a:lnTo>
                    <a:pt x="1787801" y="9425"/>
                  </a:lnTo>
                  <a:lnTo>
                    <a:pt x="1782196" y="10256"/>
                  </a:lnTo>
                  <a:lnTo>
                    <a:pt x="1776592" y="11142"/>
                  </a:lnTo>
                  <a:lnTo>
                    <a:pt x="1770988" y="12082"/>
                  </a:lnTo>
                  <a:lnTo>
                    <a:pt x="1765383" y="13078"/>
                  </a:lnTo>
                  <a:lnTo>
                    <a:pt x="1759779" y="14129"/>
                  </a:lnTo>
                  <a:lnTo>
                    <a:pt x="1754175" y="15233"/>
                  </a:lnTo>
                  <a:lnTo>
                    <a:pt x="1748570" y="16390"/>
                  </a:lnTo>
                  <a:lnTo>
                    <a:pt x="1742966" y="17598"/>
                  </a:lnTo>
                  <a:lnTo>
                    <a:pt x="1737361" y="18853"/>
                  </a:lnTo>
                  <a:lnTo>
                    <a:pt x="1731757" y="20152"/>
                  </a:lnTo>
                  <a:lnTo>
                    <a:pt x="1726153" y="21493"/>
                  </a:lnTo>
                  <a:lnTo>
                    <a:pt x="1720548" y="22869"/>
                  </a:lnTo>
                  <a:lnTo>
                    <a:pt x="1714944" y="24277"/>
                  </a:lnTo>
                  <a:lnTo>
                    <a:pt x="1709339" y="25712"/>
                  </a:lnTo>
                  <a:lnTo>
                    <a:pt x="1703735" y="27167"/>
                  </a:lnTo>
                  <a:lnTo>
                    <a:pt x="1698131" y="28638"/>
                  </a:lnTo>
                  <a:lnTo>
                    <a:pt x="1692526" y="30119"/>
                  </a:lnTo>
                  <a:lnTo>
                    <a:pt x="1686922" y="31605"/>
                  </a:lnTo>
                  <a:lnTo>
                    <a:pt x="1681317" y="33089"/>
                  </a:lnTo>
                  <a:lnTo>
                    <a:pt x="1675713" y="34568"/>
                  </a:lnTo>
                  <a:lnTo>
                    <a:pt x="1670109" y="36035"/>
                  </a:lnTo>
                  <a:lnTo>
                    <a:pt x="1664504" y="37487"/>
                  </a:lnTo>
                  <a:lnTo>
                    <a:pt x="1658900" y="38919"/>
                  </a:lnTo>
                  <a:lnTo>
                    <a:pt x="1653295" y="40327"/>
                  </a:lnTo>
                  <a:lnTo>
                    <a:pt x="1647691" y="41710"/>
                  </a:lnTo>
                  <a:lnTo>
                    <a:pt x="1642087" y="43064"/>
                  </a:lnTo>
                  <a:lnTo>
                    <a:pt x="1636482" y="44386"/>
                  </a:lnTo>
                  <a:lnTo>
                    <a:pt x="1630878" y="45677"/>
                  </a:lnTo>
                  <a:lnTo>
                    <a:pt x="1625273" y="46933"/>
                  </a:lnTo>
                  <a:lnTo>
                    <a:pt x="1619669" y="48155"/>
                  </a:lnTo>
                  <a:lnTo>
                    <a:pt x="1614065" y="49342"/>
                  </a:lnTo>
                  <a:lnTo>
                    <a:pt x="1608460" y="50495"/>
                  </a:lnTo>
                  <a:lnTo>
                    <a:pt x="1602856" y="51613"/>
                  </a:lnTo>
                  <a:lnTo>
                    <a:pt x="1597252" y="52697"/>
                  </a:lnTo>
                  <a:lnTo>
                    <a:pt x="1591647" y="53748"/>
                  </a:lnTo>
                  <a:lnTo>
                    <a:pt x="1586043" y="54768"/>
                  </a:lnTo>
                  <a:lnTo>
                    <a:pt x="1580438" y="55756"/>
                  </a:lnTo>
                  <a:lnTo>
                    <a:pt x="1574834" y="56715"/>
                  </a:lnTo>
                  <a:lnTo>
                    <a:pt x="1569230" y="57645"/>
                  </a:lnTo>
                  <a:lnTo>
                    <a:pt x="1563625" y="58548"/>
                  </a:lnTo>
                  <a:lnTo>
                    <a:pt x="1558021" y="59426"/>
                  </a:lnTo>
                  <a:lnTo>
                    <a:pt x="1552416" y="60279"/>
                  </a:lnTo>
                  <a:lnTo>
                    <a:pt x="1546812" y="61110"/>
                  </a:lnTo>
                  <a:lnTo>
                    <a:pt x="1541208" y="61920"/>
                  </a:lnTo>
                  <a:lnTo>
                    <a:pt x="1535603" y="62709"/>
                  </a:lnTo>
                  <a:lnTo>
                    <a:pt x="1529999" y="63480"/>
                  </a:lnTo>
                  <a:lnTo>
                    <a:pt x="1524394" y="64233"/>
                  </a:lnTo>
                  <a:lnTo>
                    <a:pt x="1518790" y="64969"/>
                  </a:lnTo>
                  <a:lnTo>
                    <a:pt x="1513186" y="65691"/>
                  </a:lnTo>
                  <a:lnTo>
                    <a:pt x="1507581" y="66399"/>
                  </a:lnTo>
                  <a:lnTo>
                    <a:pt x="1501977" y="67093"/>
                  </a:lnTo>
                  <a:lnTo>
                    <a:pt x="1496372" y="67776"/>
                  </a:lnTo>
                  <a:lnTo>
                    <a:pt x="1490768" y="68447"/>
                  </a:lnTo>
                  <a:lnTo>
                    <a:pt x="1485164" y="69108"/>
                  </a:lnTo>
                  <a:lnTo>
                    <a:pt x="1479559" y="69760"/>
                  </a:lnTo>
                  <a:lnTo>
                    <a:pt x="1473955" y="70402"/>
                  </a:lnTo>
                  <a:lnTo>
                    <a:pt x="1468350" y="71037"/>
                  </a:lnTo>
                  <a:lnTo>
                    <a:pt x="1462746" y="71664"/>
                  </a:lnTo>
                  <a:lnTo>
                    <a:pt x="1457142" y="72284"/>
                  </a:lnTo>
                  <a:lnTo>
                    <a:pt x="1451537" y="72898"/>
                  </a:lnTo>
                  <a:lnTo>
                    <a:pt x="1445933" y="73506"/>
                  </a:lnTo>
                  <a:lnTo>
                    <a:pt x="1440329" y="74109"/>
                  </a:lnTo>
                  <a:lnTo>
                    <a:pt x="1434724" y="74707"/>
                  </a:lnTo>
                  <a:lnTo>
                    <a:pt x="1429120" y="75300"/>
                  </a:lnTo>
                  <a:lnTo>
                    <a:pt x="1423515" y="75889"/>
                  </a:lnTo>
                  <a:lnTo>
                    <a:pt x="1417911" y="76475"/>
                  </a:lnTo>
                  <a:lnTo>
                    <a:pt x="1412307" y="77057"/>
                  </a:lnTo>
                  <a:lnTo>
                    <a:pt x="1406702" y="77636"/>
                  </a:lnTo>
                  <a:lnTo>
                    <a:pt x="1401098" y="78212"/>
                  </a:lnTo>
                  <a:lnTo>
                    <a:pt x="1395493" y="78785"/>
                  </a:lnTo>
                  <a:lnTo>
                    <a:pt x="1389889" y="79357"/>
                  </a:lnTo>
                  <a:lnTo>
                    <a:pt x="1384285" y="79926"/>
                  </a:lnTo>
                  <a:lnTo>
                    <a:pt x="1378680" y="80493"/>
                  </a:lnTo>
                  <a:lnTo>
                    <a:pt x="1373076" y="81058"/>
                  </a:lnTo>
                  <a:lnTo>
                    <a:pt x="1367471" y="81622"/>
                  </a:lnTo>
                  <a:lnTo>
                    <a:pt x="1361867" y="82184"/>
                  </a:lnTo>
                  <a:lnTo>
                    <a:pt x="1356263" y="82746"/>
                  </a:lnTo>
                  <a:lnTo>
                    <a:pt x="1350658" y="83306"/>
                  </a:lnTo>
                  <a:lnTo>
                    <a:pt x="1345054" y="83866"/>
                  </a:lnTo>
                  <a:lnTo>
                    <a:pt x="1339449" y="84424"/>
                  </a:lnTo>
                  <a:lnTo>
                    <a:pt x="1333845" y="84983"/>
                  </a:lnTo>
                  <a:lnTo>
                    <a:pt x="1328241" y="85541"/>
                  </a:lnTo>
                  <a:lnTo>
                    <a:pt x="1322636" y="86098"/>
                  </a:lnTo>
                  <a:lnTo>
                    <a:pt x="1317032" y="86656"/>
                  </a:lnTo>
                  <a:lnTo>
                    <a:pt x="1311427" y="87214"/>
                  </a:lnTo>
                  <a:lnTo>
                    <a:pt x="1305823" y="87771"/>
                  </a:lnTo>
                  <a:lnTo>
                    <a:pt x="1300219" y="88330"/>
                  </a:lnTo>
                  <a:lnTo>
                    <a:pt x="1294614" y="88888"/>
                  </a:lnTo>
                  <a:lnTo>
                    <a:pt x="1289010" y="89447"/>
                  </a:lnTo>
                  <a:lnTo>
                    <a:pt x="1283406" y="90007"/>
                  </a:lnTo>
                  <a:lnTo>
                    <a:pt x="1277801" y="90568"/>
                  </a:lnTo>
                  <a:lnTo>
                    <a:pt x="1272197" y="91130"/>
                  </a:lnTo>
                  <a:lnTo>
                    <a:pt x="1266592" y="91693"/>
                  </a:lnTo>
                  <a:lnTo>
                    <a:pt x="1260988" y="92258"/>
                  </a:lnTo>
                  <a:lnTo>
                    <a:pt x="1255384" y="92824"/>
                  </a:lnTo>
                  <a:lnTo>
                    <a:pt x="1249779" y="93391"/>
                  </a:lnTo>
                  <a:lnTo>
                    <a:pt x="1244175" y="93961"/>
                  </a:lnTo>
                  <a:lnTo>
                    <a:pt x="1238570" y="94532"/>
                  </a:lnTo>
                  <a:lnTo>
                    <a:pt x="1232966" y="95105"/>
                  </a:lnTo>
                  <a:lnTo>
                    <a:pt x="1227362" y="95681"/>
                  </a:lnTo>
                  <a:lnTo>
                    <a:pt x="1221757" y="96259"/>
                  </a:lnTo>
                  <a:lnTo>
                    <a:pt x="1216153" y="96839"/>
                  </a:lnTo>
                  <a:lnTo>
                    <a:pt x="1210548" y="97423"/>
                  </a:lnTo>
                  <a:lnTo>
                    <a:pt x="1204944" y="98009"/>
                  </a:lnTo>
                  <a:lnTo>
                    <a:pt x="1199340" y="98599"/>
                  </a:lnTo>
                  <a:lnTo>
                    <a:pt x="1193735" y="99191"/>
                  </a:lnTo>
                  <a:lnTo>
                    <a:pt x="1188131" y="99787"/>
                  </a:lnTo>
                  <a:lnTo>
                    <a:pt x="1182526" y="100387"/>
                  </a:lnTo>
                  <a:lnTo>
                    <a:pt x="1176922" y="100991"/>
                  </a:lnTo>
                  <a:lnTo>
                    <a:pt x="1171318" y="101599"/>
                  </a:lnTo>
                  <a:lnTo>
                    <a:pt x="1165713" y="102211"/>
                  </a:lnTo>
                  <a:lnTo>
                    <a:pt x="1160109" y="102827"/>
                  </a:lnTo>
                  <a:lnTo>
                    <a:pt x="1154504" y="103448"/>
                  </a:lnTo>
                  <a:lnTo>
                    <a:pt x="1148900" y="104074"/>
                  </a:lnTo>
                  <a:lnTo>
                    <a:pt x="1143296" y="104704"/>
                  </a:lnTo>
                  <a:lnTo>
                    <a:pt x="1137691" y="105340"/>
                  </a:lnTo>
                  <a:lnTo>
                    <a:pt x="1132087" y="105982"/>
                  </a:lnTo>
                  <a:lnTo>
                    <a:pt x="1126482" y="106629"/>
                  </a:lnTo>
                  <a:lnTo>
                    <a:pt x="1120878" y="107281"/>
                  </a:lnTo>
                  <a:lnTo>
                    <a:pt x="1115274" y="107940"/>
                  </a:lnTo>
                  <a:lnTo>
                    <a:pt x="1109669" y="108605"/>
                  </a:lnTo>
                  <a:lnTo>
                    <a:pt x="1104065" y="109277"/>
                  </a:lnTo>
                  <a:lnTo>
                    <a:pt x="1098461" y="109955"/>
                  </a:lnTo>
                  <a:lnTo>
                    <a:pt x="1092856" y="110640"/>
                  </a:lnTo>
                  <a:lnTo>
                    <a:pt x="1087252" y="111332"/>
                  </a:lnTo>
                  <a:lnTo>
                    <a:pt x="1081647" y="112031"/>
                  </a:lnTo>
                  <a:lnTo>
                    <a:pt x="1076043" y="112738"/>
                  </a:lnTo>
                  <a:lnTo>
                    <a:pt x="1070439" y="113453"/>
                  </a:lnTo>
                  <a:lnTo>
                    <a:pt x="1064834" y="114175"/>
                  </a:lnTo>
                  <a:lnTo>
                    <a:pt x="1059230" y="114906"/>
                  </a:lnTo>
                  <a:lnTo>
                    <a:pt x="1053625" y="115645"/>
                  </a:lnTo>
                  <a:lnTo>
                    <a:pt x="1048021" y="116393"/>
                  </a:lnTo>
                  <a:lnTo>
                    <a:pt x="1042417" y="117149"/>
                  </a:lnTo>
                  <a:lnTo>
                    <a:pt x="1036812" y="117915"/>
                  </a:lnTo>
                  <a:lnTo>
                    <a:pt x="1031208" y="118689"/>
                  </a:lnTo>
                  <a:lnTo>
                    <a:pt x="1025603" y="119473"/>
                  </a:lnTo>
                  <a:lnTo>
                    <a:pt x="1019999" y="120267"/>
                  </a:lnTo>
                  <a:lnTo>
                    <a:pt x="1014395" y="121071"/>
                  </a:lnTo>
                  <a:lnTo>
                    <a:pt x="1008790" y="121884"/>
                  </a:lnTo>
                  <a:lnTo>
                    <a:pt x="1003186" y="122708"/>
                  </a:lnTo>
                  <a:lnTo>
                    <a:pt x="997581" y="123543"/>
                  </a:lnTo>
                  <a:lnTo>
                    <a:pt x="991977" y="124388"/>
                  </a:lnTo>
                  <a:lnTo>
                    <a:pt x="986373" y="125244"/>
                  </a:lnTo>
                  <a:lnTo>
                    <a:pt x="980768" y="126111"/>
                  </a:lnTo>
                  <a:lnTo>
                    <a:pt x="975164" y="126989"/>
                  </a:lnTo>
                  <a:lnTo>
                    <a:pt x="969559" y="127879"/>
                  </a:lnTo>
                  <a:lnTo>
                    <a:pt x="963955" y="128781"/>
                  </a:lnTo>
                  <a:lnTo>
                    <a:pt x="958351" y="129694"/>
                  </a:lnTo>
                  <a:lnTo>
                    <a:pt x="952746" y="130620"/>
                  </a:lnTo>
                  <a:lnTo>
                    <a:pt x="947142" y="131557"/>
                  </a:lnTo>
                  <a:lnTo>
                    <a:pt x="941538" y="132508"/>
                  </a:lnTo>
                  <a:lnTo>
                    <a:pt x="935933" y="133471"/>
                  </a:lnTo>
                  <a:lnTo>
                    <a:pt x="930329" y="134446"/>
                  </a:lnTo>
                  <a:lnTo>
                    <a:pt x="924724" y="135435"/>
                  </a:lnTo>
                  <a:lnTo>
                    <a:pt x="919120" y="136437"/>
                  </a:lnTo>
                  <a:lnTo>
                    <a:pt x="913516" y="137453"/>
                  </a:lnTo>
                  <a:lnTo>
                    <a:pt x="907911" y="138482"/>
                  </a:lnTo>
                  <a:lnTo>
                    <a:pt x="902307" y="139524"/>
                  </a:lnTo>
                  <a:lnTo>
                    <a:pt x="896702" y="140581"/>
                  </a:lnTo>
                  <a:lnTo>
                    <a:pt x="891098" y="141652"/>
                  </a:lnTo>
                  <a:lnTo>
                    <a:pt x="885494" y="142737"/>
                  </a:lnTo>
                  <a:lnTo>
                    <a:pt x="879889" y="143837"/>
                  </a:lnTo>
                  <a:lnTo>
                    <a:pt x="874285" y="144951"/>
                  </a:lnTo>
                  <a:lnTo>
                    <a:pt x="868680" y="146080"/>
                  </a:lnTo>
                  <a:lnTo>
                    <a:pt x="863076" y="147224"/>
                  </a:lnTo>
                  <a:lnTo>
                    <a:pt x="857472" y="148382"/>
                  </a:lnTo>
                  <a:lnTo>
                    <a:pt x="851867" y="149557"/>
                  </a:lnTo>
                  <a:lnTo>
                    <a:pt x="846263" y="150746"/>
                  </a:lnTo>
                  <a:lnTo>
                    <a:pt x="840658" y="151951"/>
                  </a:lnTo>
                  <a:lnTo>
                    <a:pt x="835054" y="153172"/>
                  </a:lnTo>
                  <a:lnTo>
                    <a:pt x="829450" y="154409"/>
                  </a:lnTo>
                  <a:lnTo>
                    <a:pt x="823845" y="155662"/>
                  </a:lnTo>
                  <a:lnTo>
                    <a:pt x="818241" y="156930"/>
                  </a:lnTo>
                  <a:lnTo>
                    <a:pt x="812636" y="158216"/>
                  </a:lnTo>
                  <a:lnTo>
                    <a:pt x="807032" y="159517"/>
                  </a:lnTo>
                  <a:lnTo>
                    <a:pt x="801428" y="160835"/>
                  </a:lnTo>
                  <a:lnTo>
                    <a:pt x="795823" y="162170"/>
                  </a:lnTo>
                  <a:lnTo>
                    <a:pt x="790219" y="163522"/>
                  </a:lnTo>
                  <a:lnTo>
                    <a:pt x="784615" y="164890"/>
                  </a:lnTo>
                  <a:lnTo>
                    <a:pt x="779010" y="166276"/>
                  </a:lnTo>
                  <a:lnTo>
                    <a:pt x="773406" y="167679"/>
                  </a:lnTo>
                  <a:lnTo>
                    <a:pt x="767801" y="169099"/>
                  </a:lnTo>
                  <a:lnTo>
                    <a:pt x="762197" y="170537"/>
                  </a:lnTo>
                  <a:lnTo>
                    <a:pt x="756593" y="171992"/>
                  </a:lnTo>
                  <a:lnTo>
                    <a:pt x="750988" y="173465"/>
                  </a:lnTo>
                  <a:lnTo>
                    <a:pt x="745384" y="174956"/>
                  </a:lnTo>
                  <a:lnTo>
                    <a:pt x="739779" y="176465"/>
                  </a:lnTo>
                  <a:lnTo>
                    <a:pt x="734175" y="177992"/>
                  </a:lnTo>
                  <a:lnTo>
                    <a:pt x="728571" y="179536"/>
                  </a:lnTo>
                  <a:lnTo>
                    <a:pt x="722966" y="181100"/>
                  </a:lnTo>
                  <a:lnTo>
                    <a:pt x="717362" y="182681"/>
                  </a:lnTo>
                  <a:lnTo>
                    <a:pt x="711757" y="184281"/>
                  </a:lnTo>
                  <a:lnTo>
                    <a:pt x="706153" y="185900"/>
                  </a:lnTo>
                  <a:lnTo>
                    <a:pt x="700549" y="187538"/>
                  </a:lnTo>
                  <a:lnTo>
                    <a:pt x="694944" y="189194"/>
                  </a:lnTo>
                  <a:lnTo>
                    <a:pt x="689340" y="190869"/>
                  </a:lnTo>
                  <a:lnTo>
                    <a:pt x="683735" y="192563"/>
                  </a:lnTo>
                  <a:lnTo>
                    <a:pt x="678131" y="194277"/>
                  </a:lnTo>
                  <a:lnTo>
                    <a:pt x="672527" y="196009"/>
                  </a:lnTo>
                  <a:lnTo>
                    <a:pt x="666922" y="197761"/>
                  </a:lnTo>
                  <a:lnTo>
                    <a:pt x="661318" y="199532"/>
                  </a:lnTo>
                  <a:lnTo>
                    <a:pt x="655713" y="201323"/>
                  </a:lnTo>
                  <a:lnTo>
                    <a:pt x="650109" y="203134"/>
                  </a:lnTo>
                  <a:lnTo>
                    <a:pt x="644505" y="204964"/>
                  </a:lnTo>
                  <a:lnTo>
                    <a:pt x="638900" y="206814"/>
                  </a:lnTo>
                  <a:lnTo>
                    <a:pt x="633296" y="208684"/>
                  </a:lnTo>
                  <a:lnTo>
                    <a:pt x="627692" y="210574"/>
                  </a:lnTo>
                  <a:lnTo>
                    <a:pt x="622087" y="212484"/>
                  </a:lnTo>
                  <a:lnTo>
                    <a:pt x="616483" y="214414"/>
                  </a:lnTo>
                  <a:lnTo>
                    <a:pt x="610878" y="216365"/>
                  </a:lnTo>
                  <a:lnTo>
                    <a:pt x="605274" y="218336"/>
                  </a:lnTo>
                  <a:lnTo>
                    <a:pt x="599670" y="220328"/>
                  </a:lnTo>
                  <a:lnTo>
                    <a:pt x="594065" y="222340"/>
                  </a:lnTo>
                  <a:lnTo>
                    <a:pt x="588461" y="224373"/>
                  </a:lnTo>
                  <a:lnTo>
                    <a:pt x="582856" y="226427"/>
                  </a:lnTo>
                  <a:lnTo>
                    <a:pt x="577252" y="228502"/>
                  </a:lnTo>
                  <a:lnTo>
                    <a:pt x="571648" y="230598"/>
                  </a:lnTo>
                  <a:lnTo>
                    <a:pt x="566043" y="232715"/>
                  </a:lnTo>
                  <a:lnTo>
                    <a:pt x="560439" y="234854"/>
                  </a:lnTo>
                  <a:lnTo>
                    <a:pt x="554834" y="237014"/>
                  </a:lnTo>
                  <a:lnTo>
                    <a:pt x="549230" y="239195"/>
                  </a:lnTo>
                  <a:lnTo>
                    <a:pt x="543626" y="241398"/>
                  </a:lnTo>
                  <a:lnTo>
                    <a:pt x="538021" y="243623"/>
                  </a:lnTo>
                  <a:lnTo>
                    <a:pt x="532417" y="245870"/>
                  </a:lnTo>
                  <a:lnTo>
                    <a:pt x="526812" y="248139"/>
                  </a:lnTo>
                  <a:lnTo>
                    <a:pt x="521208" y="250430"/>
                  </a:lnTo>
                  <a:lnTo>
                    <a:pt x="515604" y="252744"/>
                  </a:lnTo>
                  <a:lnTo>
                    <a:pt x="509999" y="255080"/>
                  </a:lnTo>
                  <a:lnTo>
                    <a:pt x="504395" y="257439"/>
                  </a:lnTo>
                  <a:lnTo>
                    <a:pt x="498790" y="259820"/>
                  </a:lnTo>
                  <a:lnTo>
                    <a:pt x="493186" y="262225"/>
                  </a:lnTo>
                  <a:lnTo>
                    <a:pt x="487582" y="264652"/>
                  </a:lnTo>
                  <a:lnTo>
                    <a:pt x="481977" y="267103"/>
                  </a:lnTo>
                  <a:lnTo>
                    <a:pt x="476373" y="269577"/>
                  </a:lnTo>
                  <a:lnTo>
                    <a:pt x="470769" y="272075"/>
                  </a:lnTo>
                  <a:lnTo>
                    <a:pt x="465164" y="274597"/>
                  </a:lnTo>
                  <a:lnTo>
                    <a:pt x="459560" y="277143"/>
                  </a:lnTo>
                  <a:lnTo>
                    <a:pt x="453955" y="279713"/>
                  </a:lnTo>
                  <a:lnTo>
                    <a:pt x="448351" y="282308"/>
                  </a:lnTo>
                  <a:lnTo>
                    <a:pt x="442747" y="284927"/>
                  </a:lnTo>
                  <a:lnTo>
                    <a:pt x="437142" y="287571"/>
                  </a:lnTo>
                  <a:lnTo>
                    <a:pt x="431538" y="290240"/>
                  </a:lnTo>
                  <a:lnTo>
                    <a:pt x="425933" y="292935"/>
                  </a:lnTo>
                  <a:lnTo>
                    <a:pt x="420329" y="295655"/>
                  </a:lnTo>
                  <a:lnTo>
                    <a:pt x="414725" y="298401"/>
                  </a:lnTo>
                  <a:lnTo>
                    <a:pt x="409120" y="301173"/>
                  </a:lnTo>
                  <a:lnTo>
                    <a:pt x="403516" y="303971"/>
                  </a:lnTo>
                  <a:lnTo>
                    <a:pt x="397911" y="306796"/>
                  </a:lnTo>
                  <a:lnTo>
                    <a:pt x="392307" y="309648"/>
                  </a:lnTo>
                  <a:lnTo>
                    <a:pt x="386703" y="312527"/>
                  </a:lnTo>
                  <a:lnTo>
                    <a:pt x="381098" y="315434"/>
                  </a:lnTo>
                  <a:lnTo>
                    <a:pt x="375494" y="318369"/>
                  </a:lnTo>
                  <a:lnTo>
                    <a:pt x="369889" y="321331"/>
                  </a:lnTo>
                  <a:lnTo>
                    <a:pt x="364285" y="324323"/>
                  </a:lnTo>
                  <a:lnTo>
                    <a:pt x="358681" y="327343"/>
                  </a:lnTo>
                  <a:lnTo>
                    <a:pt x="353076" y="330392"/>
                  </a:lnTo>
                  <a:lnTo>
                    <a:pt x="347472" y="333470"/>
                  </a:lnTo>
                  <a:lnTo>
                    <a:pt x="341867" y="336579"/>
                  </a:lnTo>
                  <a:lnTo>
                    <a:pt x="336263" y="339718"/>
                  </a:lnTo>
                  <a:lnTo>
                    <a:pt x="330659" y="342887"/>
                  </a:lnTo>
                  <a:lnTo>
                    <a:pt x="325054" y="346087"/>
                  </a:lnTo>
                  <a:lnTo>
                    <a:pt x="319450" y="349319"/>
                  </a:lnTo>
                  <a:lnTo>
                    <a:pt x="313846" y="352582"/>
                  </a:lnTo>
                  <a:lnTo>
                    <a:pt x="308241" y="355877"/>
                  </a:lnTo>
                  <a:lnTo>
                    <a:pt x="302637" y="359205"/>
                  </a:lnTo>
                  <a:lnTo>
                    <a:pt x="297032" y="362566"/>
                  </a:lnTo>
                  <a:lnTo>
                    <a:pt x="291428" y="365959"/>
                  </a:lnTo>
                  <a:lnTo>
                    <a:pt x="285824" y="369387"/>
                  </a:lnTo>
                  <a:lnTo>
                    <a:pt x="280219" y="372848"/>
                  </a:lnTo>
                  <a:lnTo>
                    <a:pt x="274615" y="376344"/>
                  </a:lnTo>
                  <a:lnTo>
                    <a:pt x="269010" y="379875"/>
                  </a:lnTo>
                  <a:lnTo>
                    <a:pt x="263406" y="383441"/>
                  </a:lnTo>
                  <a:lnTo>
                    <a:pt x="257802" y="387042"/>
                  </a:lnTo>
                  <a:lnTo>
                    <a:pt x="252197" y="390679"/>
                  </a:lnTo>
                  <a:lnTo>
                    <a:pt x="246593" y="394353"/>
                  </a:lnTo>
                  <a:lnTo>
                    <a:pt x="240988" y="398062"/>
                  </a:lnTo>
                  <a:lnTo>
                    <a:pt x="235384" y="401809"/>
                  </a:lnTo>
                  <a:lnTo>
                    <a:pt x="229780" y="405592"/>
                  </a:lnTo>
                  <a:lnTo>
                    <a:pt x="224175" y="409413"/>
                  </a:lnTo>
                  <a:lnTo>
                    <a:pt x="218571" y="413271"/>
                  </a:lnTo>
                  <a:lnTo>
                    <a:pt x="212966" y="417167"/>
                  </a:lnTo>
                  <a:lnTo>
                    <a:pt x="207362" y="421101"/>
                  </a:lnTo>
                  <a:lnTo>
                    <a:pt x="201758" y="425072"/>
                  </a:lnTo>
                  <a:lnTo>
                    <a:pt x="196153" y="429082"/>
                  </a:lnTo>
                  <a:lnTo>
                    <a:pt x="190549" y="433129"/>
                  </a:lnTo>
                  <a:lnTo>
                    <a:pt x="184944" y="437215"/>
                  </a:lnTo>
                  <a:lnTo>
                    <a:pt x="179340" y="441338"/>
                  </a:lnTo>
                  <a:lnTo>
                    <a:pt x="173736" y="445499"/>
                  </a:lnTo>
                  <a:lnTo>
                    <a:pt x="168131" y="449698"/>
                  </a:lnTo>
                  <a:lnTo>
                    <a:pt x="162527" y="453934"/>
                  </a:lnTo>
                  <a:lnTo>
                    <a:pt x="156923" y="458206"/>
                  </a:lnTo>
                  <a:lnTo>
                    <a:pt x="151318" y="462516"/>
                  </a:lnTo>
                  <a:lnTo>
                    <a:pt x="145714" y="466861"/>
                  </a:lnTo>
                  <a:lnTo>
                    <a:pt x="140109" y="471241"/>
                  </a:lnTo>
                  <a:lnTo>
                    <a:pt x="134505" y="475656"/>
                  </a:lnTo>
                  <a:lnTo>
                    <a:pt x="128901" y="480105"/>
                  </a:lnTo>
                  <a:lnTo>
                    <a:pt x="123296" y="484587"/>
                  </a:lnTo>
                  <a:lnTo>
                    <a:pt x="117692" y="489101"/>
                  </a:lnTo>
                  <a:lnTo>
                    <a:pt x="112087" y="493646"/>
                  </a:lnTo>
                  <a:lnTo>
                    <a:pt x="106483" y="498220"/>
                  </a:lnTo>
                  <a:lnTo>
                    <a:pt x="100879" y="502823"/>
                  </a:lnTo>
                  <a:lnTo>
                    <a:pt x="95274" y="507452"/>
                  </a:lnTo>
                  <a:lnTo>
                    <a:pt x="89670" y="512107"/>
                  </a:lnTo>
                  <a:lnTo>
                    <a:pt x="84065" y="516786"/>
                  </a:lnTo>
                  <a:lnTo>
                    <a:pt x="78461" y="521486"/>
                  </a:lnTo>
                  <a:lnTo>
                    <a:pt x="72857" y="526207"/>
                  </a:lnTo>
                  <a:lnTo>
                    <a:pt x="67252" y="530945"/>
                  </a:lnTo>
                  <a:lnTo>
                    <a:pt x="61648" y="535698"/>
                  </a:lnTo>
                  <a:lnTo>
                    <a:pt x="56043" y="540465"/>
                  </a:lnTo>
                  <a:lnTo>
                    <a:pt x="50439" y="545243"/>
                  </a:lnTo>
                  <a:lnTo>
                    <a:pt x="44835" y="550029"/>
                  </a:lnTo>
                  <a:lnTo>
                    <a:pt x="39230" y="554821"/>
                  </a:lnTo>
                  <a:lnTo>
                    <a:pt x="33626" y="559616"/>
                  </a:lnTo>
                  <a:lnTo>
                    <a:pt x="28021" y="564411"/>
                  </a:lnTo>
                  <a:lnTo>
                    <a:pt x="22417" y="569203"/>
                  </a:lnTo>
                  <a:lnTo>
                    <a:pt x="16813" y="573989"/>
                  </a:lnTo>
                  <a:lnTo>
                    <a:pt x="11208" y="578766"/>
                  </a:lnTo>
                  <a:lnTo>
                    <a:pt x="5604" y="583530"/>
                  </a:lnTo>
                  <a:lnTo>
                    <a:pt x="0" y="588279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596816" y="3019789"/>
              <a:ext cx="1883076" cy="586184"/>
            </a:xfrm>
            <a:custGeom>
              <a:avLst/>
              <a:pathLst>
                <a:path w="1883076" h="586184">
                  <a:moveTo>
                    <a:pt x="0" y="586184"/>
                  </a:moveTo>
                  <a:lnTo>
                    <a:pt x="5604" y="581356"/>
                  </a:lnTo>
                  <a:lnTo>
                    <a:pt x="11208" y="576512"/>
                  </a:lnTo>
                  <a:lnTo>
                    <a:pt x="16813" y="571653"/>
                  </a:lnTo>
                  <a:lnTo>
                    <a:pt x="22417" y="566783"/>
                  </a:lnTo>
                  <a:lnTo>
                    <a:pt x="28021" y="561906"/>
                  </a:lnTo>
                  <a:lnTo>
                    <a:pt x="33626" y="557023"/>
                  </a:lnTo>
                  <a:lnTo>
                    <a:pt x="39230" y="552140"/>
                  </a:lnTo>
                  <a:lnTo>
                    <a:pt x="44835" y="547257"/>
                  </a:lnTo>
                  <a:lnTo>
                    <a:pt x="50439" y="542378"/>
                  </a:lnTo>
                  <a:lnTo>
                    <a:pt x="56043" y="537506"/>
                  </a:lnTo>
                  <a:lnTo>
                    <a:pt x="61648" y="532643"/>
                  </a:lnTo>
                  <a:lnTo>
                    <a:pt x="67252" y="527792"/>
                  </a:lnTo>
                  <a:lnTo>
                    <a:pt x="72857" y="522954"/>
                  </a:lnTo>
                  <a:lnTo>
                    <a:pt x="78461" y="518133"/>
                  </a:lnTo>
                  <a:lnTo>
                    <a:pt x="84065" y="513330"/>
                  </a:lnTo>
                  <a:lnTo>
                    <a:pt x="89670" y="508546"/>
                  </a:lnTo>
                  <a:lnTo>
                    <a:pt x="95274" y="503785"/>
                  </a:lnTo>
                  <a:lnTo>
                    <a:pt x="100879" y="499048"/>
                  </a:lnTo>
                  <a:lnTo>
                    <a:pt x="106483" y="494335"/>
                  </a:lnTo>
                  <a:lnTo>
                    <a:pt x="112087" y="489650"/>
                  </a:lnTo>
                  <a:lnTo>
                    <a:pt x="117692" y="484992"/>
                  </a:lnTo>
                  <a:lnTo>
                    <a:pt x="123296" y="480363"/>
                  </a:lnTo>
                  <a:lnTo>
                    <a:pt x="128901" y="475765"/>
                  </a:lnTo>
                  <a:lnTo>
                    <a:pt x="134505" y="471198"/>
                  </a:lnTo>
                  <a:lnTo>
                    <a:pt x="140109" y="466663"/>
                  </a:lnTo>
                  <a:lnTo>
                    <a:pt x="145714" y="462161"/>
                  </a:lnTo>
                  <a:lnTo>
                    <a:pt x="151318" y="457692"/>
                  </a:lnTo>
                  <a:lnTo>
                    <a:pt x="156923" y="453258"/>
                  </a:lnTo>
                  <a:lnTo>
                    <a:pt x="162527" y="448859"/>
                  </a:lnTo>
                  <a:lnTo>
                    <a:pt x="168131" y="444495"/>
                  </a:lnTo>
                  <a:lnTo>
                    <a:pt x="173736" y="440166"/>
                  </a:lnTo>
                  <a:lnTo>
                    <a:pt x="179340" y="435873"/>
                  </a:lnTo>
                  <a:lnTo>
                    <a:pt x="184944" y="431615"/>
                  </a:lnTo>
                  <a:lnTo>
                    <a:pt x="190549" y="427394"/>
                  </a:lnTo>
                  <a:lnTo>
                    <a:pt x="196153" y="423210"/>
                  </a:lnTo>
                  <a:lnTo>
                    <a:pt x="201758" y="419061"/>
                  </a:lnTo>
                  <a:lnTo>
                    <a:pt x="207362" y="414948"/>
                  </a:lnTo>
                  <a:lnTo>
                    <a:pt x="212966" y="410872"/>
                  </a:lnTo>
                  <a:lnTo>
                    <a:pt x="218571" y="406831"/>
                  </a:lnTo>
                  <a:lnTo>
                    <a:pt x="224175" y="402827"/>
                  </a:lnTo>
                  <a:lnTo>
                    <a:pt x="229780" y="398857"/>
                  </a:lnTo>
                  <a:lnTo>
                    <a:pt x="235384" y="394924"/>
                  </a:lnTo>
                  <a:lnTo>
                    <a:pt x="240988" y="391025"/>
                  </a:lnTo>
                  <a:lnTo>
                    <a:pt x="246593" y="387161"/>
                  </a:lnTo>
                  <a:lnTo>
                    <a:pt x="252197" y="383331"/>
                  </a:lnTo>
                  <a:lnTo>
                    <a:pt x="257802" y="379536"/>
                  </a:lnTo>
                  <a:lnTo>
                    <a:pt x="263406" y="375775"/>
                  </a:lnTo>
                  <a:lnTo>
                    <a:pt x="269010" y="372047"/>
                  </a:lnTo>
                  <a:lnTo>
                    <a:pt x="274615" y="368352"/>
                  </a:lnTo>
                  <a:lnTo>
                    <a:pt x="280219" y="364690"/>
                  </a:lnTo>
                  <a:lnTo>
                    <a:pt x="285824" y="361060"/>
                  </a:lnTo>
                  <a:lnTo>
                    <a:pt x="291428" y="357462"/>
                  </a:lnTo>
                  <a:lnTo>
                    <a:pt x="297032" y="353895"/>
                  </a:lnTo>
                  <a:lnTo>
                    <a:pt x="302637" y="350360"/>
                  </a:lnTo>
                  <a:lnTo>
                    <a:pt x="308241" y="346855"/>
                  </a:lnTo>
                  <a:lnTo>
                    <a:pt x="313846" y="343381"/>
                  </a:lnTo>
                  <a:lnTo>
                    <a:pt x="319450" y="339936"/>
                  </a:lnTo>
                  <a:lnTo>
                    <a:pt x="325054" y="336521"/>
                  </a:lnTo>
                  <a:lnTo>
                    <a:pt x="330659" y="333135"/>
                  </a:lnTo>
                  <a:lnTo>
                    <a:pt x="336263" y="329778"/>
                  </a:lnTo>
                  <a:lnTo>
                    <a:pt x="341867" y="326449"/>
                  </a:lnTo>
                  <a:lnTo>
                    <a:pt x="347472" y="323147"/>
                  </a:lnTo>
                  <a:lnTo>
                    <a:pt x="353076" y="319874"/>
                  </a:lnTo>
                  <a:lnTo>
                    <a:pt x="358681" y="316627"/>
                  </a:lnTo>
                  <a:lnTo>
                    <a:pt x="364285" y="313407"/>
                  </a:lnTo>
                  <a:lnTo>
                    <a:pt x="369889" y="310213"/>
                  </a:lnTo>
                  <a:lnTo>
                    <a:pt x="375494" y="307046"/>
                  </a:lnTo>
                  <a:lnTo>
                    <a:pt x="381098" y="303904"/>
                  </a:lnTo>
                  <a:lnTo>
                    <a:pt x="386703" y="300788"/>
                  </a:lnTo>
                  <a:lnTo>
                    <a:pt x="392307" y="297696"/>
                  </a:lnTo>
                  <a:lnTo>
                    <a:pt x="397911" y="294629"/>
                  </a:lnTo>
                  <a:lnTo>
                    <a:pt x="403516" y="291587"/>
                  </a:lnTo>
                  <a:lnTo>
                    <a:pt x="409120" y="288568"/>
                  </a:lnTo>
                  <a:lnTo>
                    <a:pt x="414725" y="285574"/>
                  </a:lnTo>
                  <a:lnTo>
                    <a:pt x="420329" y="282602"/>
                  </a:lnTo>
                  <a:lnTo>
                    <a:pt x="425933" y="279654"/>
                  </a:lnTo>
                  <a:lnTo>
                    <a:pt x="431538" y="276729"/>
                  </a:lnTo>
                  <a:lnTo>
                    <a:pt x="437142" y="273827"/>
                  </a:lnTo>
                  <a:lnTo>
                    <a:pt x="442747" y="270947"/>
                  </a:lnTo>
                  <a:lnTo>
                    <a:pt x="448351" y="268089"/>
                  </a:lnTo>
                  <a:lnTo>
                    <a:pt x="453955" y="265253"/>
                  </a:lnTo>
                  <a:lnTo>
                    <a:pt x="459560" y="262439"/>
                  </a:lnTo>
                  <a:lnTo>
                    <a:pt x="465164" y="259646"/>
                  </a:lnTo>
                  <a:lnTo>
                    <a:pt x="470769" y="256874"/>
                  </a:lnTo>
                  <a:lnTo>
                    <a:pt x="476373" y="254123"/>
                  </a:lnTo>
                  <a:lnTo>
                    <a:pt x="481977" y="251393"/>
                  </a:lnTo>
                  <a:lnTo>
                    <a:pt x="487582" y="248684"/>
                  </a:lnTo>
                  <a:lnTo>
                    <a:pt x="493186" y="245995"/>
                  </a:lnTo>
                  <a:lnTo>
                    <a:pt x="498790" y="243327"/>
                  </a:lnTo>
                  <a:lnTo>
                    <a:pt x="504395" y="240678"/>
                  </a:lnTo>
                  <a:lnTo>
                    <a:pt x="509999" y="238049"/>
                  </a:lnTo>
                  <a:lnTo>
                    <a:pt x="515604" y="235441"/>
                  </a:lnTo>
                  <a:lnTo>
                    <a:pt x="521208" y="232851"/>
                  </a:lnTo>
                  <a:lnTo>
                    <a:pt x="526812" y="230281"/>
                  </a:lnTo>
                  <a:lnTo>
                    <a:pt x="532417" y="227730"/>
                  </a:lnTo>
                  <a:lnTo>
                    <a:pt x="538021" y="225198"/>
                  </a:lnTo>
                  <a:lnTo>
                    <a:pt x="543626" y="222686"/>
                  </a:lnTo>
                  <a:lnTo>
                    <a:pt x="549230" y="220192"/>
                  </a:lnTo>
                  <a:lnTo>
                    <a:pt x="554834" y="217716"/>
                  </a:lnTo>
                  <a:lnTo>
                    <a:pt x="560439" y="215259"/>
                  </a:lnTo>
                  <a:lnTo>
                    <a:pt x="566043" y="212821"/>
                  </a:lnTo>
                  <a:lnTo>
                    <a:pt x="571648" y="210401"/>
                  </a:lnTo>
                  <a:lnTo>
                    <a:pt x="577252" y="207999"/>
                  </a:lnTo>
                  <a:lnTo>
                    <a:pt x="582856" y="205615"/>
                  </a:lnTo>
                  <a:lnTo>
                    <a:pt x="588461" y="203249"/>
                  </a:lnTo>
                  <a:lnTo>
                    <a:pt x="594065" y="200901"/>
                  </a:lnTo>
                  <a:lnTo>
                    <a:pt x="599670" y="198570"/>
                  </a:lnTo>
                  <a:lnTo>
                    <a:pt x="605274" y="196257"/>
                  </a:lnTo>
                  <a:lnTo>
                    <a:pt x="610878" y="193962"/>
                  </a:lnTo>
                  <a:lnTo>
                    <a:pt x="616483" y="191684"/>
                  </a:lnTo>
                  <a:lnTo>
                    <a:pt x="622087" y="189423"/>
                  </a:lnTo>
                  <a:lnTo>
                    <a:pt x="627692" y="187180"/>
                  </a:lnTo>
                  <a:lnTo>
                    <a:pt x="633296" y="184954"/>
                  </a:lnTo>
                  <a:lnTo>
                    <a:pt x="638900" y="182744"/>
                  </a:lnTo>
                  <a:lnTo>
                    <a:pt x="644505" y="180552"/>
                  </a:lnTo>
                  <a:lnTo>
                    <a:pt x="650109" y="178376"/>
                  </a:lnTo>
                  <a:lnTo>
                    <a:pt x="655713" y="176218"/>
                  </a:lnTo>
                  <a:lnTo>
                    <a:pt x="661318" y="174075"/>
                  </a:lnTo>
                  <a:lnTo>
                    <a:pt x="666922" y="171950"/>
                  </a:lnTo>
                  <a:lnTo>
                    <a:pt x="672527" y="169841"/>
                  </a:lnTo>
                  <a:lnTo>
                    <a:pt x="678131" y="167748"/>
                  </a:lnTo>
                  <a:lnTo>
                    <a:pt x="683735" y="165672"/>
                  </a:lnTo>
                  <a:lnTo>
                    <a:pt x="689340" y="163612"/>
                  </a:lnTo>
                  <a:lnTo>
                    <a:pt x="694944" y="161568"/>
                  </a:lnTo>
                  <a:lnTo>
                    <a:pt x="700549" y="159541"/>
                  </a:lnTo>
                  <a:lnTo>
                    <a:pt x="706153" y="157529"/>
                  </a:lnTo>
                  <a:lnTo>
                    <a:pt x="711757" y="155533"/>
                  </a:lnTo>
                  <a:lnTo>
                    <a:pt x="717362" y="153554"/>
                  </a:lnTo>
                  <a:lnTo>
                    <a:pt x="722966" y="151590"/>
                  </a:lnTo>
                  <a:lnTo>
                    <a:pt x="728571" y="149642"/>
                  </a:lnTo>
                  <a:lnTo>
                    <a:pt x="734175" y="147709"/>
                  </a:lnTo>
                  <a:lnTo>
                    <a:pt x="739779" y="145792"/>
                  </a:lnTo>
                  <a:lnTo>
                    <a:pt x="745384" y="143891"/>
                  </a:lnTo>
                  <a:lnTo>
                    <a:pt x="750988" y="142005"/>
                  </a:lnTo>
                  <a:lnTo>
                    <a:pt x="756593" y="140135"/>
                  </a:lnTo>
                  <a:lnTo>
                    <a:pt x="762197" y="138280"/>
                  </a:lnTo>
                  <a:lnTo>
                    <a:pt x="767801" y="136440"/>
                  </a:lnTo>
                  <a:lnTo>
                    <a:pt x="773406" y="134615"/>
                  </a:lnTo>
                  <a:lnTo>
                    <a:pt x="779010" y="132806"/>
                  </a:lnTo>
                  <a:lnTo>
                    <a:pt x="784615" y="131011"/>
                  </a:lnTo>
                  <a:lnTo>
                    <a:pt x="790219" y="129232"/>
                  </a:lnTo>
                  <a:lnTo>
                    <a:pt x="795823" y="127468"/>
                  </a:lnTo>
                  <a:lnTo>
                    <a:pt x="801428" y="125718"/>
                  </a:lnTo>
                  <a:lnTo>
                    <a:pt x="807032" y="123984"/>
                  </a:lnTo>
                  <a:lnTo>
                    <a:pt x="812636" y="122264"/>
                  </a:lnTo>
                  <a:lnTo>
                    <a:pt x="818241" y="120559"/>
                  </a:lnTo>
                  <a:lnTo>
                    <a:pt x="823845" y="118869"/>
                  </a:lnTo>
                  <a:lnTo>
                    <a:pt x="829450" y="117193"/>
                  </a:lnTo>
                  <a:lnTo>
                    <a:pt x="835054" y="115532"/>
                  </a:lnTo>
                  <a:lnTo>
                    <a:pt x="840658" y="113885"/>
                  </a:lnTo>
                  <a:lnTo>
                    <a:pt x="846263" y="112253"/>
                  </a:lnTo>
                  <a:lnTo>
                    <a:pt x="851867" y="110635"/>
                  </a:lnTo>
                  <a:lnTo>
                    <a:pt x="857472" y="109032"/>
                  </a:lnTo>
                  <a:lnTo>
                    <a:pt x="863076" y="107443"/>
                  </a:lnTo>
                  <a:lnTo>
                    <a:pt x="868680" y="105868"/>
                  </a:lnTo>
                  <a:lnTo>
                    <a:pt x="874285" y="104307"/>
                  </a:lnTo>
                  <a:lnTo>
                    <a:pt x="879889" y="102761"/>
                  </a:lnTo>
                  <a:lnTo>
                    <a:pt x="885494" y="101228"/>
                  </a:lnTo>
                  <a:lnTo>
                    <a:pt x="891098" y="99710"/>
                  </a:lnTo>
                  <a:lnTo>
                    <a:pt x="896702" y="98206"/>
                  </a:lnTo>
                  <a:lnTo>
                    <a:pt x="902307" y="96715"/>
                  </a:lnTo>
                  <a:lnTo>
                    <a:pt x="907911" y="95239"/>
                  </a:lnTo>
                  <a:lnTo>
                    <a:pt x="913516" y="93776"/>
                  </a:lnTo>
                  <a:lnTo>
                    <a:pt x="919120" y="92327"/>
                  </a:lnTo>
                  <a:lnTo>
                    <a:pt x="924724" y="90892"/>
                  </a:lnTo>
                  <a:lnTo>
                    <a:pt x="930329" y="89471"/>
                  </a:lnTo>
                  <a:lnTo>
                    <a:pt x="935933" y="88064"/>
                  </a:lnTo>
                  <a:lnTo>
                    <a:pt x="941538" y="86670"/>
                  </a:lnTo>
                  <a:lnTo>
                    <a:pt x="947142" y="85289"/>
                  </a:lnTo>
                  <a:lnTo>
                    <a:pt x="952746" y="83923"/>
                  </a:lnTo>
                  <a:lnTo>
                    <a:pt x="958351" y="82570"/>
                  </a:lnTo>
                  <a:lnTo>
                    <a:pt x="963955" y="81230"/>
                  </a:lnTo>
                  <a:lnTo>
                    <a:pt x="969559" y="79904"/>
                  </a:lnTo>
                  <a:lnTo>
                    <a:pt x="975164" y="78591"/>
                  </a:lnTo>
                  <a:lnTo>
                    <a:pt x="980768" y="77292"/>
                  </a:lnTo>
                  <a:lnTo>
                    <a:pt x="986373" y="76006"/>
                  </a:lnTo>
                  <a:lnTo>
                    <a:pt x="991977" y="74733"/>
                  </a:lnTo>
                  <a:lnTo>
                    <a:pt x="997581" y="73474"/>
                  </a:lnTo>
                  <a:lnTo>
                    <a:pt x="1003186" y="72228"/>
                  </a:lnTo>
                  <a:lnTo>
                    <a:pt x="1008790" y="70995"/>
                  </a:lnTo>
                  <a:lnTo>
                    <a:pt x="1014395" y="69775"/>
                  </a:lnTo>
                  <a:lnTo>
                    <a:pt x="1019999" y="68569"/>
                  </a:lnTo>
                  <a:lnTo>
                    <a:pt x="1025603" y="67375"/>
                  </a:lnTo>
                  <a:lnTo>
                    <a:pt x="1031208" y="66195"/>
                  </a:lnTo>
                  <a:lnTo>
                    <a:pt x="1036812" y="65028"/>
                  </a:lnTo>
                  <a:lnTo>
                    <a:pt x="1042417" y="63874"/>
                  </a:lnTo>
                  <a:lnTo>
                    <a:pt x="1048021" y="62733"/>
                  </a:lnTo>
                  <a:lnTo>
                    <a:pt x="1053625" y="61605"/>
                  </a:lnTo>
                  <a:lnTo>
                    <a:pt x="1059230" y="60489"/>
                  </a:lnTo>
                  <a:lnTo>
                    <a:pt x="1064834" y="59387"/>
                  </a:lnTo>
                  <a:lnTo>
                    <a:pt x="1070439" y="58298"/>
                  </a:lnTo>
                  <a:lnTo>
                    <a:pt x="1076043" y="57221"/>
                  </a:lnTo>
                  <a:lnTo>
                    <a:pt x="1081647" y="56158"/>
                  </a:lnTo>
                  <a:lnTo>
                    <a:pt x="1087252" y="55107"/>
                  </a:lnTo>
                  <a:lnTo>
                    <a:pt x="1092856" y="54069"/>
                  </a:lnTo>
                  <a:lnTo>
                    <a:pt x="1098461" y="53043"/>
                  </a:lnTo>
                  <a:lnTo>
                    <a:pt x="1104065" y="52030"/>
                  </a:lnTo>
                  <a:lnTo>
                    <a:pt x="1109669" y="51030"/>
                  </a:lnTo>
                  <a:lnTo>
                    <a:pt x="1115274" y="50043"/>
                  </a:lnTo>
                  <a:lnTo>
                    <a:pt x="1120878" y="49068"/>
                  </a:lnTo>
                  <a:lnTo>
                    <a:pt x="1126482" y="48106"/>
                  </a:lnTo>
                  <a:lnTo>
                    <a:pt x="1132087" y="47156"/>
                  </a:lnTo>
                  <a:lnTo>
                    <a:pt x="1137691" y="46219"/>
                  </a:lnTo>
                  <a:lnTo>
                    <a:pt x="1143296" y="45294"/>
                  </a:lnTo>
                  <a:lnTo>
                    <a:pt x="1148900" y="44382"/>
                  </a:lnTo>
                  <a:lnTo>
                    <a:pt x="1154504" y="43482"/>
                  </a:lnTo>
                  <a:lnTo>
                    <a:pt x="1160109" y="42595"/>
                  </a:lnTo>
                  <a:lnTo>
                    <a:pt x="1165713" y="41719"/>
                  </a:lnTo>
                  <a:lnTo>
                    <a:pt x="1171318" y="40856"/>
                  </a:lnTo>
                  <a:lnTo>
                    <a:pt x="1176922" y="40006"/>
                  </a:lnTo>
                  <a:lnTo>
                    <a:pt x="1182526" y="39167"/>
                  </a:lnTo>
                  <a:lnTo>
                    <a:pt x="1188131" y="38340"/>
                  </a:lnTo>
                  <a:lnTo>
                    <a:pt x="1193735" y="37526"/>
                  </a:lnTo>
                  <a:lnTo>
                    <a:pt x="1199340" y="36723"/>
                  </a:lnTo>
                  <a:lnTo>
                    <a:pt x="1204944" y="35933"/>
                  </a:lnTo>
                  <a:lnTo>
                    <a:pt x="1210548" y="35154"/>
                  </a:lnTo>
                  <a:lnTo>
                    <a:pt x="1216153" y="34388"/>
                  </a:lnTo>
                  <a:lnTo>
                    <a:pt x="1221757" y="33633"/>
                  </a:lnTo>
                  <a:lnTo>
                    <a:pt x="1227362" y="32890"/>
                  </a:lnTo>
                  <a:lnTo>
                    <a:pt x="1232966" y="32158"/>
                  </a:lnTo>
                  <a:lnTo>
                    <a:pt x="1238570" y="31438"/>
                  </a:lnTo>
                  <a:lnTo>
                    <a:pt x="1244175" y="30730"/>
                  </a:lnTo>
                  <a:lnTo>
                    <a:pt x="1249779" y="30033"/>
                  </a:lnTo>
                  <a:lnTo>
                    <a:pt x="1255384" y="29348"/>
                  </a:lnTo>
                  <a:lnTo>
                    <a:pt x="1260988" y="28674"/>
                  </a:lnTo>
                  <a:lnTo>
                    <a:pt x="1266592" y="28011"/>
                  </a:lnTo>
                  <a:lnTo>
                    <a:pt x="1272197" y="27359"/>
                  </a:lnTo>
                  <a:lnTo>
                    <a:pt x="1277801" y="26719"/>
                  </a:lnTo>
                  <a:lnTo>
                    <a:pt x="1283406" y="26089"/>
                  </a:lnTo>
                  <a:lnTo>
                    <a:pt x="1289010" y="25471"/>
                  </a:lnTo>
                  <a:lnTo>
                    <a:pt x="1294614" y="24863"/>
                  </a:lnTo>
                  <a:lnTo>
                    <a:pt x="1300219" y="24266"/>
                  </a:lnTo>
                  <a:lnTo>
                    <a:pt x="1305823" y="23680"/>
                  </a:lnTo>
                  <a:lnTo>
                    <a:pt x="1311427" y="23105"/>
                  </a:lnTo>
                  <a:lnTo>
                    <a:pt x="1317032" y="22539"/>
                  </a:lnTo>
                  <a:lnTo>
                    <a:pt x="1322636" y="21985"/>
                  </a:lnTo>
                  <a:lnTo>
                    <a:pt x="1328241" y="21440"/>
                  </a:lnTo>
                  <a:lnTo>
                    <a:pt x="1333845" y="20906"/>
                  </a:lnTo>
                  <a:lnTo>
                    <a:pt x="1339449" y="20382"/>
                  </a:lnTo>
                  <a:lnTo>
                    <a:pt x="1345054" y="19868"/>
                  </a:lnTo>
                  <a:lnTo>
                    <a:pt x="1350658" y="19363"/>
                  </a:lnTo>
                  <a:lnTo>
                    <a:pt x="1356263" y="18869"/>
                  </a:lnTo>
                  <a:lnTo>
                    <a:pt x="1361867" y="18384"/>
                  </a:lnTo>
                  <a:lnTo>
                    <a:pt x="1367471" y="17908"/>
                  </a:lnTo>
                  <a:lnTo>
                    <a:pt x="1373076" y="17442"/>
                  </a:lnTo>
                  <a:lnTo>
                    <a:pt x="1378680" y="16985"/>
                  </a:lnTo>
                  <a:lnTo>
                    <a:pt x="1384285" y="16538"/>
                  </a:lnTo>
                  <a:lnTo>
                    <a:pt x="1389889" y="16099"/>
                  </a:lnTo>
                  <a:lnTo>
                    <a:pt x="1395493" y="15669"/>
                  </a:lnTo>
                  <a:lnTo>
                    <a:pt x="1401098" y="15248"/>
                  </a:lnTo>
                  <a:lnTo>
                    <a:pt x="1406702" y="14836"/>
                  </a:lnTo>
                  <a:lnTo>
                    <a:pt x="1412307" y="14432"/>
                  </a:lnTo>
                  <a:lnTo>
                    <a:pt x="1417911" y="14037"/>
                  </a:lnTo>
                  <a:lnTo>
                    <a:pt x="1423515" y="13649"/>
                  </a:lnTo>
                  <a:lnTo>
                    <a:pt x="1429120" y="13270"/>
                  </a:lnTo>
                  <a:lnTo>
                    <a:pt x="1434724" y="12899"/>
                  </a:lnTo>
                  <a:lnTo>
                    <a:pt x="1440329" y="12535"/>
                  </a:lnTo>
                  <a:lnTo>
                    <a:pt x="1445933" y="12179"/>
                  </a:lnTo>
                  <a:lnTo>
                    <a:pt x="1451537" y="11831"/>
                  </a:lnTo>
                  <a:lnTo>
                    <a:pt x="1457142" y="11490"/>
                  </a:lnTo>
                  <a:lnTo>
                    <a:pt x="1462746" y="11156"/>
                  </a:lnTo>
                  <a:lnTo>
                    <a:pt x="1468350" y="10828"/>
                  </a:lnTo>
                  <a:lnTo>
                    <a:pt x="1473955" y="10508"/>
                  </a:lnTo>
                  <a:lnTo>
                    <a:pt x="1479559" y="10195"/>
                  </a:lnTo>
                  <a:lnTo>
                    <a:pt x="1485164" y="9888"/>
                  </a:lnTo>
                  <a:lnTo>
                    <a:pt x="1490768" y="9587"/>
                  </a:lnTo>
                  <a:lnTo>
                    <a:pt x="1496372" y="9292"/>
                  </a:lnTo>
                  <a:lnTo>
                    <a:pt x="1501977" y="9004"/>
                  </a:lnTo>
                  <a:lnTo>
                    <a:pt x="1507581" y="8721"/>
                  </a:lnTo>
                  <a:lnTo>
                    <a:pt x="1513186" y="8444"/>
                  </a:lnTo>
                  <a:lnTo>
                    <a:pt x="1518790" y="8172"/>
                  </a:lnTo>
                  <a:lnTo>
                    <a:pt x="1524394" y="7906"/>
                  </a:lnTo>
                  <a:lnTo>
                    <a:pt x="1529999" y="7645"/>
                  </a:lnTo>
                  <a:lnTo>
                    <a:pt x="1535603" y="7389"/>
                  </a:lnTo>
                  <a:lnTo>
                    <a:pt x="1541208" y="7138"/>
                  </a:lnTo>
                  <a:lnTo>
                    <a:pt x="1546812" y="6891"/>
                  </a:lnTo>
                  <a:lnTo>
                    <a:pt x="1552416" y="6649"/>
                  </a:lnTo>
                  <a:lnTo>
                    <a:pt x="1558021" y="6411"/>
                  </a:lnTo>
                  <a:lnTo>
                    <a:pt x="1563625" y="6178"/>
                  </a:lnTo>
                  <a:lnTo>
                    <a:pt x="1569230" y="5949"/>
                  </a:lnTo>
                  <a:lnTo>
                    <a:pt x="1574834" y="5723"/>
                  </a:lnTo>
                  <a:lnTo>
                    <a:pt x="1580438" y="5502"/>
                  </a:lnTo>
                  <a:lnTo>
                    <a:pt x="1586043" y="5284"/>
                  </a:lnTo>
                  <a:lnTo>
                    <a:pt x="1591647" y="5070"/>
                  </a:lnTo>
                  <a:lnTo>
                    <a:pt x="1597252" y="4860"/>
                  </a:lnTo>
                  <a:lnTo>
                    <a:pt x="1602856" y="4653"/>
                  </a:lnTo>
                  <a:lnTo>
                    <a:pt x="1608460" y="4450"/>
                  </a:lnTo>
                  <a:lnTo>
                    <a:pt x="1614065" y="4250"/>
                  </a:lnTo>
                  <a:lnTo>
                    <a:pt x="1619669" y="4053"/>
                  </a:lnTo>
                  <a:lnTo>
                    <a:pt x="1625273" y="3860"/>
                  </a:lnTo>
                  <a:lnTo>
                    <a:pt x="1630878" y="3671"/>
                  </a:lnTo>
                  <a:lnTo>
                    <a:pt x="1636482" y="3485"/>
                  </a:lnTo>
                  <a:lnTo>
                    <a:pt x="1642087" y="3303"/>
                  </a:lnTo>
                  <a:lnTo>
                    <a:pt x="1647691" y="3125"/>
                  </a:lnTo>
                  <a:lnTo>
                    <a:pt x="1653295" y="2951"/>
                  </a:lnTo>
                  <a:lnTo>
                    <a:pt x="1658900" y="2782"/>
                  </a:lnTo>
                  <a:lnTo>
                    <a:pt x="1664504" y="2616"/>
                  </a:lnTo>
                  <a:lnTo>
                    <a:pt x="1670109" y="2455"/>
                  </a:lnTo>
                  <a:lnTo>
                    <a:pt x="1675713" y="2299"/>
                  </a:lnTo>
                  <a:lnTo>
                    <a:pt x="1681317" y="2148"/>
                  </a:lnTo>
                  <a:lnTo>
                    <a:pt x="1686922" y="2002"/>
                  </a:lnTo>
                  <a:lnTo>
                    <a:pt x="1692526" y="1861"/>
                  </a:lnTo>
                  <a:lnTo>
                    <a:pt x="1698131" y="1725"/>
                  </a:lnTo>
                  <a:lnTo>
                    <a:pt x="1703735" y="1596"/>
                  </a:lnTo>
                  <a:lnTo>
                    <a:pt x="1709339" y="1472"/>
                  </a:lnTo>
                  <a:lnTo>
                    <a:pt x="1714944" y="1354"/>
                  </a:lnTo>
                  <a:lnTo>
                    <a:pt x="1720548" y="1243"/>
                  </a:lnTo>
                  <a:lnTo>
                    <a:pt x="1726153" y="1137"/>
                  </a:lnTo>
                  <a:lnTo>
                    <a:pt x="1731757" y="1037"/>
                  </a:lnTo>
                  <a:lnTo>
                    <a:pt x="1737361" y="944"/>
                  </a:lnTo>
                  <a:lnTo>
                    <a:pt x="1742966" y="856"/>
                  </a:lnTo>
                  <a:lnTo>
                    <a:pt x="1748570" y="774"/>
                  </a:lnTo>
                  <a:lnTo>
                    <a:pt x="1754175" y="698"/>
                  </a:lnTo>
                  <a:lnTo>
                    <a:pt x="1759779" y="628"/>
                  </a:lnTo>
                  <a:lnTo>
                    <a:pt x="1765383" y="563"/>
                  </a:lnTo>
                  <a:lnTo>
                    <a:pt x="1770988" y="503"/>
                  </a:lnTo>
                  <a:lnTo>
                    <a:pt x="1776592" y="448"/>
                  </a:lnTo>
                  <a:lnTo>
                    <a:pt x="1782196" y="397"/>
                  </a:lnTo>
                  <a:lnTo>
                    <a:pt x="1787801" y="351"/>
                  </a:lnTo>
                  <a:lnTo>
                    <a:pt x="1793405" y="309"/>
                  </a:lnTo>
                  <a:lnTo>
                    <a:pt x="1799010" y="271"/>
                  </a:lnTo>
                  <a:lnTo>
                    <a:pt x="1804614" y="237"/>
                  </a:lnTo>
                  <a:lnTo>
                    <a:pt x="1810218" y="205"/>
                  </a:lnTo>
                  <a:lnTo>
                    <a:pt x="1815823" y="177"/>
                  </a:lnTo>
                  <a:lnTo>
                    <a:pt x="1821427" y="152"/>
                  </a:lnTo>
                  <a:lnTo>
                    <a:pt x="1827032" y="129"/>
                  </a:lnTo>
                  <a:lnTo>
                    <a:pt x="1832636" y="109"/>
                  </a:lnTo>
                  <a:lnTo>
                    <a:pt x="1838240" y="90"/>
                  </a:lnTo>
                  <a:lnTo>
                    <a:pt x="1843845" y="74"/>
                  </a:lnTo>
                  <a:lnTo>
                    <a:pt x="1849449" y="59"/>
                  </a:lnTo>
                  <a:lnTo>
                    <a:pt x="1855054" y="46"/>
                  </a:lnTo>
                  <a:lnTo>
                    <a:pt x="1860658" y="34"/>
                  </a:lnTo>
                  <a:lnTo>
                    <a:pt x="1866262" y="24"/>
                  </a:lnTo>
                  <a:lnTo>
                    <a:pt x="1871867" y="15"/>
                  </a:lnTo>
                  <a:lnTo>
                    <a:pt x="1877471" y="7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596816" y="3021645"/>
              <a:ext cx="1883076" cy="587074"/>
            </a:xfrm>
            <a:custGeom>
              <a:avLst/>
              <a:pathLst>
                <a:path w="1883076" h="587074">
                  <a:moveTo>
                    <a:pt x="0" y="586423"/>
                  </a:moveTo>
                  <a:lnTo>
                    <a:pt x="5604" y="581675"/>
                  </a:lnTo>
                  <a:lnTo>
                    <a:pt x="11208" y="576910"/>
                  </a:lnTo>
                  <a:lnTo>
                    <a:pt x="16813" y="572133"/>
                  </a:lnTo>
                  <a:lnTo>
                    <a:pt x="22417" y="567347"/>
                  </a:lnTo>
                  <a:lnTo>
                    <a:pt x="28021" y="562555"/>
                  </a:lnTo>
                  <a:lnTo>
                    <a:pt x="33626" y="557760"/>
                  </a:lnTo>
                  <a:lnTo>
                    <a:pt x="39230" y="552966"/>
                  </a:lnTo>
                  <a:lnTo>
                    <a:pt x="44835" y="548174"/>
                  </a:lnTo>
                  <a:lnTo>
                    <a:pt x="50439" y="543387"/>
                  </a:lnTo>
                  <a:lnTo>
                    <a:pt x="56043" y="538610"/>
                  </a:lnTo>
                  <a:lnTo>
                    <a:pt x="61648" y="533843"/>
                  </a:lnTo>
                  <a:lnTo>
                    <a:pt x="67252" y="529089"/>
                  </a:lnTo>
                  <a:lnTo>
                    <a:pt x="72857" y="524351"/>
                  </a:lnTo>
                  <a:lnTo>
                    <a:pt x="78461" y="519631"/>
                  </a:lnTo>
                  <a:lnTo>
                    <a:pt x="84065" y="514930"/>
                  </a:lnTo>
                  <a:lnTo>
                    <a:pt x="89670" y="510252"/>
                  </a:lnTo>
                  <a:lnTo>
                    <a:pt x="95274" y="505597"/>
                  </a:lnTo>
                  <a:lnTo>
                    <a:pt x="100879" y="500967"/>
                  </a:lnTo>
                  <a:lnTo>
                    <a:pt x="106483" y="496364"/>
                  </a:lnTo>
                  <a:lnTo>
                    <a:pt x="112087" y="491790"/>
                  </a:lnTo>
                  <a:lnTo>
                    <a:pt x="117692" y="487245"/>
                  </a:lnTo>
                  <a:lnTo>
                    <a:pt x="123296" y="482731"/>
                  </a:lnTo>
                  <a:lnTo>
                    <a:pt x="128901" y="478249"/>
                  </a:lnTo>
                  <a:lnTo>
                    <a:pt x="134505" y="473800"/>
                  </a:lnTo>
                  <a:lnTo>
                    <a:pt x="140109" y="469385"/>
                  </a:lnTo>
                  <a:lnTo>
                    <a:pt x="145714" y="465005"/>
                  </a:lnTo>
                  <a:lnTo>
                    <a:pt x="151318" y="460660"/>
                  </a:lnTo>
                  <a:lnTo>
                    <a:pt x="156923" y="456351"/>
                  </a:lnTo>
                  <a:lnTo>
                    <a:pt x="162527" y="452078"/>
                  </a:lnTo>
                  <a:lnTo>
                    <a:pt x="168131" y="447842"/>
                  </a:lnTo>
                  <a:lnTo>
                    <a:pt x="173736" y="443643"/>
                  </a:lnTo>
                  <a:lnTo>
                    <a:pt x="179340" y="439482"/>
                  </a:lnTo>
                  <a:lnTo>
                    <a:pt x="184944" y="435359"/>
                  </a:lnTo>
                  <a:lnTo>
                    <a:pt x="190549" y="431273"/>
                  </a:lnTo>
                  <a:lnTo>
                    <a:pt x="196153" y="427226"/>
                  </a:lnTo>
                  <a:lnTo>
                    <a:pt x="201758" y="423216"/>
                  </a:lnTo>
                  <a:lnTo>
                    <a:pt x="207362" y="419245"/>
                  </a:lnTo>
                  <a:lnTo>
                    <a:pt x="212966" y="415311"/>
                  </a:lnTo>
                  <a:lnTo>
                    <a:pt x="218571" y="411415"/>
                  </a:lnTo>
                  <a:lnTo>
                    <a:pt x="224175" y="407557"/>
                  </a:lnTo>
                  <a:lnTo>
                    <a:pt x="229780" y="403736"/>
                  </a:lnTo>
                  <a:lnTo>
                    <a:pt x="235384" y="399953"/>
                  </a:lnTo>
                  <a:lnTo>
                    <a:pt x="240988" y="396206"/>
                  </a:lnTo>
                  <a:lnTo>
                    <a:pt x="246593" y="392497"/>
                  </a:lnTo>
                  <a:lnTo>
                    <a:pt x="252197" y="388824"/>
                  </a:lnTo>
                  <a:lnTo>
                    <a:pt x="257802" y="385186"/>
                  </a:lnTo>
                  <a:lnTo>
                    <a:pt x="263406" y="381585"/>
                  </a:lnTo>
                  <a:lnTo>
                    <a:pt x="269010" y="378019"/>
                  </a:lnTo>
                  <a:lnTo>
                    <a:pt x="274615" y="374489"/>
                  </a:lnTo>
                  <a:lnTo>
                    <a:pt x="280219" y="370993"/>
                  </a:lnTo>
                  <a:lnTo>
                    <a:pt x="285824" y="367531"/>
                  </a:lnTo>
                  <a:lnTo>
                    <a:pt x="291428" y="364104"/>
                  </a:lnTo>
                  <a:lnTo>
                    <a:pt x="297032" y="360710"/>
                  </a:lnTo>
                  <a:lnTo>
                    <a:pt x="302637" y="357349"/>
                  </a:lnTo>
                  <a:lnTo>
                    <a:pt x="308241" y="354021"/>
                  </a:lnTo>
                  <a:lnTo>
                    <a:pt x="313846" y="350726"/>
                  </a:lnTo>
                  <a:lnTo>
                    <a:pt x="319450" y="347463"/>
                  </a:lnTo>
                  <a:lnTo>
                    <a:pt x="325054" y="344231"/>
                  </a:lnTo>
                  <a:lnTo>
                    <a:pt x="330659" y="341031"/>
                  </a:lnTo>
                  <a:lnTo>
                    <a:pt x="336263" y="337862"/>
                  </a:lnTo>
                  <a:lnTo>
                    <a:pt x="341867" y="334723"/>
                  </a:lnTo>
                  <a:lnTo>
                    <a:pt x="347472" y="331615"/>
                  </a:lnTo>
                  <a:lnTo>
                    <a:pt x="353076" y="328536"/>
                  </a:lnTo>
                  <a:lnTo>
                    <a:pt x="358681" y="325487"/>
                  </a:lnTo>
                  <a:lnTo>
                    <a:pt x="364285" y="322467"/>
                  </a:lnTo>
                  <a:lnTo>
                    <a:pt x="369889" y="319476"/>
                  </a:lnTo>
                  <a:lnTo>
                    <a:pt x="375494" y="316513"/>
                  </a:lnTo>
                  <a:lnTo>
                    <a:pt x="381098" y="313578"/>
                  </a:lnTo>
                  <a:lnTo>
                    <a:pt x="386703" y="310672"/>
                  </a:lnTo>
                  <a:lnTo>
                    <a:pt x="392307" y="307792"/>
                  </a:lnTo>
                  <a:lnTo>
                    <a:pt x="397911" y="304940"/>
                  </a:lnTo>
                  <a:lnTo>
                    <a:pt x="403516" y="302115"/>
                  </a:lnTo>
                  <a:lnTo>
                    <a:pt x="409120" y="299317"/>
                  </a:lnTo>
                  <a:lnTo>
                    <a:pt x="414725" y="296545"/>
                  </a:lnTo>
                  <a:lnTo>
                    <a:pt x="420329" y="293799"/>
                  </a:lnTo>
                  <a:lnTo>
                    <a:pt x="425933" y="291079"/>
                  </a:lnTo>
                  <a:lnTo>
                    <a:pt x="431538" y="288384"/>
                  </a:lnTo>
                  <a:lnTo>
                    <a:pt x="437142" y="285715"/>
                  </a:lnTo>
                  <a:lnTo>
                    <a:pt x="442747" y="283071"/>
                  </a:lnTo>
                  <a:lnTo>
                    <a:pt x="448351" y="280452"/>
                  </a:lnTo>
                  <a:lnTo>
                    <a:pt x="453955" y="277857"/>
                  </a:lnTo>
                  <a:lnTo>
                    <a:pt x="459560" y="275287"/>
                  </a:lnTo>
                  <a:lnTo>
                    <a:pt x="465164" y="272741"/>
                  </a:lnTo>
                  <a:lnTo>
                    <a:pt x="470769" y="270220"/>
                  </a:lnTo>
                  <a:lnTo>
                    <a:pt x="476373" y="267722"/>
                  </a:lnTo>
                  <a:lnTo>
                    <a:pt x="481977" y="265247"/>
                  </a:lnTo>
                  <a:lnTo>
                    <a:pt x="487582" y="262796"/>
                  </a:lnTo>
                  <a:lnTo>
                    <a:pt x="493186" y="260369"/>
                  </a:lnTo>
                  <a:lnTo>
                    <a:pt x="498790" y="257964"/>
                  </a:lnTo>
                  <a:lnTo>
                    <a:pt x="504395" y="255583"/>
                  </a:lnTo>
                  <a:lnTo>
                    <a:pt x="509999" y="253224"/>
                  </a:lnTo>
                  <a:lnTo>
                    <a:pt x="515604" y="250888"/>
                  </a:lnTo>
                  <a:lnTo>
                    <a:pt x="521208" y="248575"/>
                  </a:lnTo>
                  <a:lnTo>
                    <a:pt x="526812" y="246283"/>
                  </a:lnTo>
                  <a:lnTo>
                    <a:pt x="532417" y="244014"/>
                  </a:lnTo>
                  <a:lnTo>
                    <a:pt x="538021" y="241768"/>
                  </a:lnTo>
                  <a:lnTo>
                    <a:pt x="543626" y="239543"/>
                  </a:lnTo>
                  <a:lnTo>
                    <a:pt x="549230" y="237339"/>
                  </a:lnTo>
                  <a:lnTo>
                    <a:pt x="554834" y="235158"/>
                  </a:lnTo>
                  <a:lnTo>
                    <a:pt x="560439" y="232998"/>
                  </a:lnTo>
                  <a:lnTo>
                    <a:pt x="566043" y="230859"/>
                  </a:lnTo>
                  <a:lnTo>
                    <a:pt x="571648" y="228742"/>
                  </a:lnTo>
                  <a:lnTo>
                    <a:pt x="577252" y="226646"/>
                  </a:lnTo>
                  <a:lnTo>
                    <a:pt x="582856" y="224571"/>
                  </a:lnTo>
                  <a:lnTo>
                    <a:pt x="588461" y="222517"/>
                  </a:lnTo>
                  <a:lnTo>
                    <a:pt x="594065" y="220484"/>
                  </a:lnTo>
                  <a:lnTo>
                    <a:pt x="599670" y="218472"/>
                  </a:lnTo>
                  <a:lnTo>
                    <a:pt x="605274" y="216480"/>
                  </a:lnTo>
                  <a:lnTo>
                    <a:pt x="610878" y="214509"/>
                  </a:lnTo>
                  <a:lnTo>
                    <a:pt x="616483" y="212558"/>
                  </a:lnTo>
                  <a:lnTo>
                    <a:pt x="622087" y="210628"/>
                  </a:lnTo>
                  <a:lnTo>
                    <a:pt x="627692" y="208718"/>
                  </a:lnTo>
                  <a:lnTo>
                    <a:pt x="633296" y="206828"/>
                  </a:lnTo>
                  <a:lnTo>
                    <a:pt x="638900" y="204958"/>
                  </a:lnTo>
                  <a:lnTo>
                    <a:pt x="644505" y="203108"/>
                  </a:lnTo>
                  <a:lnTo>
                    <a:pt x="650109" y="201278"/>
                  </a:lnTo>
                  <a:lnTo>
                    <a:pt x="655713" y="199467"/>
                  </a:lnTo>
                  <a:lnTo>
                    <a:pt x="661318" y="197677"/>
                  </a:lnTo>
                  <a:lnTo>
                    <a:pt x="666922" y="195905"/>
                  </a:lnTo>
                  <a:lnTo>
                    <a:pt x="672527" y="194153"/>
                  </a:lnTo>
                  <a:lnTo>
                    <a:pt x="678131" y="192421"/>
                  </a:lnTo>
                  <a:lnTo>
                    <a:pt x="683735" y="190707"/>
                  </a:lnTo>
                  <a:lnTo>
                    <a:pt x="689340" y="189013"/>
                  </a:lnTo>
                  <a:lnTo>
                    <a:pt x="694944" y="187338"/>
                  </a:lnTo>
                  <a:lnTo>
                    <a:pt x="700549" y="185682"/>
                  </a:lnTo>
                  <a:lnTo>
                    <a:pt x="706153" y="184044"/>
                  </a:lnTo>
                  <a:lnTo>
                    <a:pt x="711757" y="182426"/>
                  </a:lnTo>
                  <a:lnTo>
                    <a:pt x="717362" y="180826"/>
                  </a:lnTo>
                  <a:lnTo>
                    <a:pt x="722966" y="179244"/>
                  </a:lnTo>
                  <a:lnTo>
                    <a:pt x="728571" y="177681"/>
                  </a:lnTo>
                  <a:lnTo>
                    <a:pt x="734175" y="176136"/>
                  </a:lnTo>
                  <a:lnTo>
                    <a:pt x="739779" y="174609"/>
                  </a:lnTo>
                  <a:lnTo>
                    <a:pt x="745384" y="173100"/>
                  </a:lnTo>
                  <a:lnTo>
                    <a:pt x="750988" y="171609"/>
                  </a:lnTo>
                  <a:lnTo>
                    <a:pt x="756593" y="170136"/>
                  </a:lnTo>
                  <a:lnTo>
                    <a:pt x="762197" y="168681"/>
                  </a:lnTo>
                  <a:lnTo>
                    <a:pt x="767801" y="167243"/>
                  </a:lnTo>
                  <a:lnTo>
                    <a:pt x="773406" y="165823"/>
                  </a:lnTo>
                  <a:lnTo>
                    <a:pt x="779010" y="164420"/>
                  </a:lnTo>
                  <a:lnTo>
                    <a:pt x="784615" y="163035"/>
                  </a:lnTo>
                  <a:lnTo>
                    <a:pt x="790219" y="161666"/>
                  </a:lnTo>
                  <a:lnTo>
                    <a:pt x="795823" y="160314"/>
                  </a:lnTo>
                  <a:lnTo>
                    <a:pt x="801428" y="158980"/>
                  </a:lnTo>
                  <a:lnTo>
                    <a:pt x="807032" y="157661"/>
                  </a:lnTo>
                  <a:lnTo>
                    <a:pt x="812636" y="156360"/>
                  </a:lnTo>
                  <a:lnTo>
                    <a:pt x="818241" y="155075"/>
                  </a:lnTo>
                  <a:lnTo>
                    <a:pt x="823845" y="153806"/>
                  </a:lnTo>
                  <a:lnTo>
                    <a:pt x="829450" y="152553"/>
                  </a:lnTo>
                  <a:lnTo>
                    <a:pt x="835054" y="151316"/>
                  </a:lnTo>
                  <a:lnTo>
                    <a:pt x="840658" y="150096"/>
                  </a:lnTo>
                  <a:lnTo>
                    <a:pt x="846263" y="148890"/>
                  </a:lnTo>
                  <a:lnTo>
                    <a:pt x="851867" y="147701"/>
                  </a:lnTo>
                  <a:lnTo>
                    <a:pt x="857472" y="146527"/>
                  </a:lnTo>
                  <a:lnTo>
                    <a:pt x="863076" y="145368"/>
                  </a:lnTo>
                  <a:lnTo>
                    <a:pt x="868680" y="144224"/>
                  </a:lnTo>
                  <a:lnTo>
                    <a:pt x="874285" y="143095"/>
                  </a:lnTo>
                  <a:lnTo>
                    <a:pt x="879889" y="141981"/>
                  </a:lnTo>
                  <a:lnTo>
                    <a:pt x="885494" y="140881"/>
                  </a:lnTo>
                  <a:lnTo>
                    <a:pt x="891098" y="139796"/>
                  </a:lnTo>
                  <a:lnTo>
                    <a:pt x="896702" y="138725"/>
                  </a:lnTo>
                  <a:lnTo>
                    <a:pt x="902307" y="137669"/>
                  </a:lnTo>
                  <a:lnTo>
                    <a:pt x="907911" y="136626"/>
                  </a:lnTo>
                  <a:lnTo>
                    <a:pt x="913516" y="135597"/>
                  </a:lnTo>
                  <a:lnTo>
                    <a:pt x="919120" y="134581"/>
                  </a:lnTo>
                  <a:lnTo>
                    <a:pt x="924724" y="133579"/>
                  </a:lnTo>
                  <a:lnTo>
                    <a:pt x="930329" y="132591"/>
                  </a:lnTo>
                  <a:lnTo>
                    <a:pt x="935933" y="131615"/>
                  </a:lnTo>
                  <a:lnTo>
                    <a:pt x="941538" y="130652"/>
                  </a:lnTo>
                  <a:lnTo>
                    <a:pt x="947142" y="129702"/>
                  </a:lnTo>
                  <a:lnTo>
                    <a:pt x="952746" y="128764"/>
                  </a:lnTo>
                  <a:lnTo>
                    <a:pt x="958351" y="127838"/>
                  </a:lnTo>
                  <a:lnTo>
                    <a:pt x="963955" y="126925"/>
                  </a:lnTo>
                  <a:lnTo>
                    <a:pt x="969559" y="126023"/>
                  </a:lnTo>
                  <a:lnTo>
                    <a:pt x="975164" y="125133"/>
                  </a:lnTo>
                  <a:lnTo>
                    <a:pt x="980768" y="124255"/>
                  </a:lnTo>
                  <a:lnTo>
                    <a:pt x="986373" y="123388"/>
                  </a:lnTo>
                  <a:lnTo>
                    <a:pt x="991977" y="122532"/>
                  </a:lnTo>
                  <a:lnTo>
                    <a:pt x="997581" y="121687"/>
                  </a:lnTo>
                  <a:lnTo>
                    <a:pt x="1003186" y="120853"/>
                  </a:lnTo>
                  <a:lnTo>
                    <a:pt x="1008790" y="120029"/>
                  </a:lnTo>
                  <a:lnTo>
                    <a:pt x="1014395" y="119215"/>
                  </a:lnTo>
                  <a:lnTo>
                    <a:pt x="1019999" y="118411"/>
                  </a:lnTo>
                  <a:lnTo>
                    <a:pt x="1025603" y="117618"/>
                  </a:lnTo>
                  <a:lnTo>
                    <a:pt x="1031208" y="116834"/>
                  </a:lnTo>
                  <a:lnTo>
                    <a:pt x="1036812" y="116059"/>
                  </a:lnTo>
                  <a:lnTo>
                    <a:pt x="1042417" y="115293"/>
                  </a:lnTo>
                  <a:lnTo>
                    <a:pt x="1048021" y="114537"/>
                  </a:lnTo>
                  <a:lnTo>
                    <a:pt x="1053625" y="113789"/>
                  </a:lnTo>
                  <a:lnTo>
                    <a:pt x="1059230" y="113050"/>
                  </a:lnTo>
                  <a:lnTo>
                    <a:pt x="1064834" y="112320"/>
                  </a:lnTo>
                  <a:lnTo>
                    <a:pt x="1070439" y="111597"/>
                  </a:lnTo>
                  <a:lnTo>
                    <a:pt x="1076043" y="110882"/>
                  </a:lnTo>
                  <a:lnTo>
                    <a:pt x="1081647" y="110176"/>
                  </a:lnTo>
                  <a:lnTo>
                    <a:pt x="1087252" y="109476"/>
                  </a:lnTo>
                  <a:lnTo>
                    <a:pt x="1092856" y="108784"/>
                  </a:lnTo>
                  <a:lnTo>
                    <a:pt x="1098461" y="108099"/>
                  </a:lnTo>
                  <a:lnTo>
                    <a:pt x="1104065" y="107421"/>
                  </a:lnTo>
                  <a:lnTo>
                    <a:pt x="1109669" y="106749"/>
                  </a:lnTo>
                  <a:lnTo>
                    <a:pt x="1115274" y="106084"/>
                  </a:lnTo>
                  <a:lnTo>
                    <a:pt x="1120878" y="105426"/>
                  </a:lnTo>
                  <a:lnTo>
                    <a:pt x="1126482" y="104773"/>
                  </a:lnTo>
                  <a:lnTo>
                    <a:pt x="1132087" y="104126"/>
                  </a:lnTo>
                  <a:lnTo>
                    <a:pt x="1137691" y="103485"/>
                  </a:lnTo>
                  <a:lnTo>
                    <a:pt x="1143296" y="102849"/>
                  </a:lnTo>
                  <a:lnTo>
                    <a:pt x="1148900" y="102218"/>
                  </a:lnTo>
                  <a:lnTo>
                    <a:pt x="1154504" y="101592"/>
                  </a:lnTo>
                  <a:lnTo>
                    <a:pt x="1160109" y="100971"/>
                  </a:lnTo>
                  <a:lnTo>
                    <a:pt x="1165713" y="100355"/>
                  </a:lnTo>
                  <a:lnTo>
                    <a:pt x="1171318" y="99743"/>
                  </a:lnTo>
                  <a:lnTo>
                    <a:pt x="1176922" y="99135"/>
                  </a:lnTo>
                  <a:lnTo>
                    <a:pt x="1182526" y="98532"/>
                  </a:lnTo>
                  <a:lnTo>
                    <a:pt x="1188131" y="97932"/>
                  </a:lnTo>
                  <a:lnTo>
                    <a:pt x="1193735" y="97336"/>
                  </a:lnTo>
                  <a:lnTo>
                    <a:pt x="1199340" y="96743"/>
                  </a:lnTo>
                  <a:lnTo>
                    <a:pt x="1204944" y="96153"/>
                  </a:lnTo>
                  <a:lnTo>
                    <a:pt x="1210548" y="95567"/>
                  </a:lnTo>
                  <a:lnTo>
                    <a:pt x="1216153" y="94984"/>
                  </a:lnTo>
                  <a:lnTo>
                    <a:pt x="1221757" y="94403"/>
                  </a:lnTo>
                  <a:lnTo>
                    <a:pt x="1227362" y="93825"/>
                  </a:lnTo>
                  <a:lnTo>
                    <a:pt x="1232966" y="93249"/>
                  </a:lnTo>
                  <a:lnTo>
                    <a:pt x="1238570" y="92676"/>
                  </a:lnTo>
                  <a:lnTo>
                    <a:pt x="1244175" y="92105"/>
                  </a:lnTo>
                  <a:lnTo>
                    <a:pt x="1249779" y="91535"/>
                  </a:lnTo>
                  <a:lnTo>
                    <a:pt x="1255384" y="90968"/>
                  </a:lnTo>
                  <a:lnTo>
                    <a:pt x="1260988" y="90402"/>
                  </a:lnTo>
                  <a:lnTo>
                    <a:pt x="1266592" y="89838"/>
                  </a:lnTo>
                  <a:lnTo>
                    <a:pt x="1272197" y="89274"/>
                  </a:lnTo>
                  <a:lnTo>
                    <a:pt x="1277801" y="88713"/>
                  </a:lnTo>
                  <a:lnTo>
                    <a:pt x="1283406" y="88152"/>
                  </a:lnTo>
                  <a:lnTo>
                    <a:pt x="1289010" y="87592"/>
                  </a:lnTo>
                  <a:lnTo>
                    <a:pt x="1294614" y="87032"/>
                  </a:lnTo>
                  <a:lnTo>
                    <a:pt x="1300219" y="86474"/>
                  </a:lnTo>
                  <a:lnTo>
                    <a:pt x="1305823" y="85916"/>
                  </a:lnTo>
                  <a:lnTo>
                    <a:pt x="1311427" y="85358"/>
                  </a:lnTo>
                  <a:lnTo>
                    <a:pt x="1317032" y="84800"/>
                  </a:lnTo>
                  <a:lnTo>
                    <a:pt x="1322636" y="84243"/>
                  </a:lnTo>
                  <a:lnTo>
                    <a:pt x="1328241" y="83685"/>
                  </a:lnTo>
                  <a:lnTo>
                    <a:pt x="1333845" y="83127"/>
                  </a:lnTo>
                  <a:lnTo>
                    <a:pt x="1339449" y="82569"/>
                  </a:lnTo>
                  <a:lnTo>
                    <a:pt x="1345054" y="82010"/>
                  </a:lnTo>
                  <a:lnTo>
                    <a:pt x="1350658" y="81450"/>
                  </a:lnTo>
                  <a:lnTo>
                    <a:pt x="1356263" y="80890"/>
                  </a:lnTo>
                  <a:lnTo>
                    <a:pt x="1361867" y="80329"/>
                  </a:lnTo>
                  <a:lnTo>
                    <a:pt x="1367471" y="79766"/>
                  </a:lnTo>
                  <a:lnTo>
                    <a:pt x="1373076" y="79202"/>
                  </a:lnTo>
                  <a:lnTo>
                    <a:pt x="1378680" y="78637"/>
                  </a:lnTo>
                  <a:lnTo>
                    <a:pt x="1384285" y="78070"/>
                  </a:lnTo>
                  <a:lnTo>
                    <a:pt x="1389889" y="77501"/>
                  </a:lnTo>
                  <a:lnTo>
                    <a:pt x="1395493" y="76930"/>
                  </a:lnTo>
                  <a:lnTo>
                    <a:pt x="1401098" y="76356"/>
                  </a:lnTo>
                  <a:lnTo>
                    <a:pt x="1406702" y="75780"/>
                  </a:lnTo>
                  <a:lnTo>
                    <a:pt x="1412307" y="75201"/>
                  </a:lnTo>
                  <a:lnTo>
                    <a:pt x="1417911" y="74619"/>
                  </a:lnTo>
                  <a:lnTo>
                    <a:pt x="1423515" y="74034"/>
                  </a:lnTo>
                  <a:lnTo>
                    <a:pt x="1429120" y="73444"/>
                  </a:lnTo>
                  <a:lnTo>
                    <a:pt x="1434724" y="72851"/>
                  </a:lnTo>
                  <a:lnTo>
                    <a:pt x="1440329" y="72253"/>
                  </a:lnTo>
                  <a:lnTo>
                    <a:pt x="1445933" y="71650"/>
                  </a:lnTo>
                  <a:lnTo>
                    <a:pt x="1451537" y="71042"/>
                  </a:lnTo>
                  <a:lnTo>
                    <a:pt x="1457142" y="70428"/>
                  </a:lnTo>
                  <a:lnTo>
                    <a:pt x="1462746" y="69808"/>
                  </a:lnTo>
                  <a:lnTo>
                    <a:pt x="1468350" y="69181"/>
                  </a:lnTo>
                  <a:lnTo>
                    <a:pt x="1473955" y="68546"/>
                  </a:lnTo>
                  <a:lnTo>
                    <a:pt x="1479559" y="67904"/>
                  </a:lnTo>
                  <a:lnTo>
                    <a:pt x="1485164" y="67252"/>
                  </a:lnTo>
                  <a:lnTo>
                    <a:pt x="1490768" y="66591"/>
                  </a:lnTo>
                  <a:lnTo>
                    <a:pt x="1496372" y="65920"/>
                  </a:lnTo>
                  <a:lnTo>
                    <a:pt x="1501977" y="65238"/>
                  </a:lnTo>
                  <a:lnTo>
                    <a:pt x="1507581" y="64543"/>
                  </a:lnTo>
                  <a:lnTo>
                    <a:pt x="1513186" y="63835"/>
                  </a:lnTo>
                  <a:lnTo>
                    <a:pt x="1518790" y="63114"/>
                  </a:lnTo>
                  <a:lnTo>
                    <a:pt x="1524394" y="62377"/>
                  </a:lnTo>
                  <a:lnTo>
                    <a:pt x="1529999" y="61624"/>
                  </a:lnTo>
                  <a:lnTo>
                    <a:pt x="1535603" y="60853"/>
                  </a:lnTo>
                  <a:lnTo>
                    <a:pt x="1541208" y="60064"/>
                  </a:lnTo>
                  <a:lnTo>
                    <a:pt x="1546812" y="59254"/>
                  </a:lnTo>
                  <a:lnTo>
                    <a:pt x="1552416" y="58424"/>
                  </a:lnTo>
                  <a:lnTo>
                    <a:pt x="1558021" y="57570"/>
                  </a:lnTo>
                  <a:lnTo>
                    <a:pt x="1563625" y="56692"/>
                  </a:lnTo>
                  <a:lnTo>
                    <a:pt x="1569230" y="55789"/>
                  </a:lnTo>
                  <a:lnTo>
                    <a:pt x="1574834" y="54859"/>
                  </a:lnTo>
                  <a:lnTo>
                    <a:pt x="1580438" y="53900"/>
                  </a:lnTo>
                  <a:lnTo>
                    <a:pt x="1586043" y="52912"/>
                  </a:lnTo>
                  <a:lnTo>
                    <a:pt x="1591647" y="51893"/>
                  </a:lnTo>
                  <a:lnTo>
                    <a:pt x="1597252" y="50841"/>
                  </a:lnTo>
                  <a:lnTo>
                    <a:pt x="1602856" y="49757"/>
                  </a:lnTo>
                  <a:lnTo>
                    <a:pt x="1608460" y="48639"/>
                  </a:lnTo>
                  <a:lnTo>
                    <a:pt x="1614065" y="47487"/>
                  </a:lnTo>
                  <a:lnTo>
                    <a:pt x="1619669" y="46299"/>
                  </a:lnTo>
                  <a:lnTo>
                    <a:pt x="1625273" y="45077"/>
                  </a:lnTo>
                  <a:lnTo>
                    <a:pt x="1630878" y="43821"/>
                  </a:lnTo>
                  <a:lnTo>
                    <a:pt x="1636482" y="42531"/>
                  </a:lnTo>
                  <a:lnTo>
                    <a:pt x="1642087" y="41208"/>
                  </a:lnTo>
                  <a:lnTo>
                    <a:pt x="1647691" y="39854"/>
                  </a:lnTo>
                  <a:lnTo>
                    <a:pt x="1653295" y="38472"/>
                  </a:lnTo>
                  <a:lnTo>
                    <a:pt x="1658900" y="37063"/>
                  </a:lnTo>
                  <a:lnTo>
                    <a:pt x="1664504" y="35631"/>
                  </a:lnTo>
                  <a:lnTo>
                    <a:pt x="1670109" y="34179"/>
                  </a:lnTo>
                  <a:lnTo>
                    <a:pt x="1675713" y="32712"/>
                  </a:lnTo>
                  <a:lnTo>
                    <a:pt x="1681317" y="31234"/>
                  </a:lnTo>
                  <a:lnTo>
                    <a:pt x="1686922" y="29749"/>
                  </a:lnTo>
                  <a:lnTo>
                    <a:pt x="1692526" y="28264"/>
                  </a:lnTo>
                  <a:lnTo>
                    <a:pt x="1698131" y="26783"/>
                  </a:lnTo>
                  <a:lnTo>
                    <a:pt x="1703735" y="25312"/>
                  </a:lnTo>
                  <a:lnTo>
                    <a:pt x="1709339" y="23856"/>
                  </a:lnTo>
                  <a:lnTo>
                    <a:pt x="1714944" y="22421"/>
                  </a:lnTo>
                  <a:lnTo>
                    <a:pt x="1720548" y="21013"/>
                  </a:lnTo>
                  <a:lnTo>
                    <a:pt x="1726153" y="19637"/>
                  </a:lnTo>
                  <a:lnTo>
                    <a:pt x="1731757" y="18297"/>
                  </a:lnTo>
                  <a:lnTo>
                    <a:pt x="1737361" y="16997"/>
                  </a:lnTo>
                  <a:lnTo>
                    <a:pt x="1742966" y="15742"/>
                  </a:lnTo>
                  <a:lnTo>
                    <a:pt x="1748570" y="14535"/>
                  </a:lnTo>
                  <a:lnTo>
                    <a:pt x="1754175" y="13377"/>
                  </a:lnTo>
                  <a:lnTo>
                    <a:pt x="1759779" y="12273"/>
                  </a:lnTo>
                  <a:lnTo>
                    <a:pt x="1765383" y="11222"/>
                  </a:lnTo>
                  <a:lnTo>
                    <a:pt x="1770988" y="10227"/>
                  </a:lnTo>
                  <a:lnTo>
                    <a:pt x="1776592" y="9286"/>
                  </a:lnTo>
                  <a:lnTo>
                    <a:pt x="1782196" y="8401"/>
                  </a:lnTo>
                  <a:lnTo>
                    <a:pt x="1787801" y="7570"/>
                  </a:lnTo>
                  <a:lnTo>
                    <a:pt x="1793405" y="6792"/>
                  </a:lnTo>
                  <a:lnTo>
                    <a:pt x="1799010" y="6067"/>
                  </a:lnTo>
                  <a:lnTo>
                    <a:pt x="1804614" y="5391"/>
                  </a:lnTo>
                  <a:lnTo>
                    <a:pt x="1810218" y="4765"/>
                  </a:lnTo>
                  <a:lnTo>
                    <a:pt x="1815823" y="4184"/>
                  </a:lnTo>
                  <a:lnTo>
                    <a:pt x="1821427" y="3648"/>
                  </a:lnTo>
                  <a:lnTo>
                    <a:pt x="1827032" y="3154"/>
                  </a:lnTo>
                  <a:lnTo>
                    <a:pt x="1832636" y="2699"/>
                  </a:lnTo>
                  <a:lnTo>
                    <a:pt x="1838240" y="2281"/>
                  </a:lnTo>
                  <a:lnTo>
                    <a:pt x="1843845" y="1898"/>
                  </a:lnTo>
                  <a:lnTo>
                    <a:pt x="1849449" y="1547"/>
                  </a:lnTo>
                  <a:lnTo>
                    <a:pt x="1855054" y="1226"/>
                  </a:lnTo>
                  <a:lnTo>
                    <a:pt x="1860658" y="933"/>
                  </a:lnTo>
                  <a:lnTo>
                    <a:pt x="1866262" y="666"/>
                  </a:lnTo>
                  <a:lnTo>
                    <a:pt x="1871867" y="422"/>
                  </a:lnTo>
                  <a:lnTo>
                    <a:pt x="1877471" y="201"/>
                  </a:lnTo>
                  <a:lnTo>
                    <a:pt x="1883076" y="0"/>
                  </a:lnTo>
                  <a:lnTo>
                    <a:pt x="1883076" y="36567"/>
                  </a:lnTo>
                  <a:lnTo>
                    <a:pt x="1877471" y="40098"/>
                  </a:lnTo>
                  <a:lnTo>
                    <a:pt x="1871867" y="43931"/>
                  </a:lnTo>
                  <a:lnTo>
                    <a:pt x="1866262" y="48088"/>
                  </a:lnTo>
                  <a:lnTo>
                    <a:pt x="1860658" y="52590"/>
                  </a:lnTo>
                  <a:lnTo>
                    <a:pt x="1855054" y="57461"/>
                  </a:lnTo>
                  <a:lnTo>
                    <a:pt x="1849449" y="62724"/>
                  </a:lnTo>
                  <a:lnTo>
                    <a:pt x="1843845" y="68401"/>
                  </a:lnTo>
                  <a:lnTo>
                    <a:pt x="1838240" y="74517"/>
                  </a:lnTo>
                  <a:lnTo>
                    <a:pt x="1832636" y="81093"/>
                  </a:lnTo>
                  <a:lnTo>
                    <a:pt x="1827032" y="88153"/>
                  </a:lnTo>
                  <a:lnTo>
                    <a:pt x="1821427" y="95715"/>
                  </a:lnTo>
                  <a:lnTo>
                    <a:pt x="1815823" y="103799"/>
                  </a:lnTo>
                  <a:lnTo>
                    <a:pt x="1810218" y="112422"/>
                  </a:lnTo>
                  <a:lnTo>
                    <a:pt x="1804614" y="121596"/>
                  </a:lnTo>
                  <a:lnTo>
                    <a:pt x="1799010" y="131332"/>
                  </a:lnTo>
                  <a:lnTo>
                    <a:pt x="1793405" y="141636"/>
                  </a:lnTo>
                  <a:lnTo>
                    <a:pt x="1787801" y="152508"/>
                  </a:lnTo>
                  <a:lnTo>
                    <a:pt x="1782196" y="163943"/>
                  </a:lnTo>
                  <a:lnTo>
                    <a:pt x="1776592" y="175931"/>
                  </a:lnTo>
                  <a:lnTo>
                    <a:pt x="1770988" y="188454"/>
                  </a:lnTo>
                  <a:lnTo>
                    <a:pt x="1765383" y="201489"/>
                  </a:lnTo>
                  <a:lnTo>
                    <a:pt x="1759779" y="215002"/>
                  </a:lnTo>
                  <a:lnTo>
                    <a:pt x="1754175" y="228956"/>
                  </a:lnTo>
                  <a:lnTo>
                    <a:pt x="1748570" y="243304"/>
                  </a:lnTo>
                  <a:lnTo>
                    <a:pt x="1742966" y="257991"/>
                  </a:lnTo>
                  <a:lnTo>
                    <a:pt x="1737361" y="272959"/>
                  </a:lnTo>
                  <a:lnTo>
                    <a:pt x="1731757" y="288142"/>
                  </a:lnTo>
                  <a:lnTo>
                    <a:pt x="1726153" y="303467"/>
                  </a:lnTo>
                  <a:lnTo>
                    <a:pt x="1720548" y="318861"/>
                  </a:lnTo>
                  <a:lnTo>
                    <a:pt x="1714944" y="334247"/>
                  </a:lnTo>
                  <a:lnTo>
                    <a:pt x="1709339" y="349546"/>
                  </a:lnTo>
                  <a:lnTo>
                    <a:pt x="1703735" y="364679"/>
                  </a:lnTo>
                  <a:lnTo>
                    <a:pt x="1698131" y="379570"/>
                  </a:lnTo>
                  <a:lnTo>
                    <a:pt x="1692526" y="394146"/>
                  </a:lnTo>
                  <a:lnTo>
                    <a:pt x="1686922" y="408337"/>
                  </a:lnTo>
                  <a:lnTo>
                    <a:pt x="1681317" y="422080"/>
                  </a:lnTo>
                  <a:lnTo>
                    <a:pt x="1675713" y="435317"/>
                  </a:lnTo>
                  <a:lnTo>
                    <a:pt x="1670109" y="447998"/>
                  </a:lnTo>
                  <a:lnTo>
                    <a:pt x="1664504" y="460081"/>
                  </a:lnTo>
                  <a:lnTo>
                    <a:pt x="1658900" y="471530"/>
                  </a:lnTo>
                  <a:lnTo>
                    <a:pt x="1653295" y="482319"/>
                  </a:lnTo>
                  <a:lnTo>
                    <a:pt x="1647691" y="492429"/>
                  </a:lnTo>
                  <a:lnTo>
                    <a:pt x="1642087" y="501847"/>
                  </a:lnTo>
                  <a:lnTo>
                    <a:pt x="1636482" y="510570"/>
                  </a:lnTo>
                  <a:lnTo>
                    <a:pt x="1630878" y="518599"/>
                  </a:lnTo>
                  <a:lnTo>
                    <a:pt x="1625273" y="525941"/>
                  </a:lnTo>
                  <a:lnTo>
                    <a:pt x="1619669" y="532608"/>
                  </a:lnTo>
                  <a:lnTo>
                    <a:pt x="1614065" y="538618"/>
                  </a:lnTo>
                  <a:lnTo>
                    <a:pt x="1608460" y="543990"/>
                  </a:lnTo>
                  <a:lnTo>
                    <a:pt x="1602856" y="548748"/>
                  </a:lnTo>
                  <a:lnTo>
                    <a:pt x="1597252" y="552915"/>
                  </a:lnTo>
                  <a:lnTo>
                    <a:pt x="1591647" y="556520"/>
                  </a:lnTo>
                  <a:lnTo>
                    <a:pt x="1586043" y="559589"/>
                  </a:lnTo>
                  <a:lnTo>
                    <a:pt x="1580438" y="562151"/>
                  </a:lnTo>
                  <a:lnTo>
                    <a:pt x="1574834" y="564235"/>
                  </a:lnTo>
                  <a:lnTo>
                    <a:pt x="1569230" y="565868"/>
                  </a:lnTo>
                  <a:lnTo>
                    <a:pt x="1563625" y="567079"/>
                  </a:lnTo>
                  <a:lnTo>
                    <a:pt x="1558021" y="567894"/>
                  </a:lnTo>
                  <a:lnTo>
                    <a:pt x="1552416" y="568339"/>
                  </a:lnTo>
                  <a:lnTo>
                    <a:pt x="1546812" y="568439"/>
                  </a:lnTo>
                  <a:lnTo>
                    <a:pt x="1541208" y="568219"/>
                  </a:lnTo>
                  <a:lnTo>
                    <a:pt x="1535603" y="567701"/>
                  </a:lnTo>
                  <a:lnTo>
                    <a:pt x="1529999" y="566906"/>
                  </a:lnTo>
                  <a:lnTo>
                    <a:pt x="1524394" y="565855"/>
                  </a:lnTo>
                  <a:lnTo>
                    <a:pt x="1518790" y="564566"/>
                  </a:lnTo>
                  <a:lnTo>
                    <a:pt x="1513186" y="563057"/>
                  </a:lnTo>
                  <a:lnTo>
                    <a:pt x="1507581" y="561345"/>
                  </a:lnTo>
                  <a:lnTo>
                    <a:pt x="1501977" y="559445"/>
                  </a:lnTo>
                  <a:lnTo>
                    <a:pt x="1496372" y="557371"/>
                  </a:lnTo>
                  <a:lnTo>
                    <a:pt x="1490768" y="555136"/>
                  </a:lnTo>
                  <a:lnTo>
                    <a:pt x="1485164" y="552753"/>
                  </a:lnTo>
                  <a:lnTo>
                    <a:pt x="1479559" y="550234"/>
                  </a:lnTo>
                  <a:lnTo>
                    <a:pt x="1473955" y="547588"/>
                  </a:lnTo>
                  <a:lnTo>
                    <a:pt x="1468350" y="544825"/>
                  </a:lnTo>
                  <a:lnTo>
                    <a:pt x="1462746" y="541955"/>
                  </a:lnTo>
                  <a:lnTo>
                    <a:pt x="1457142" y="538985"/>
                  </a:lnTo>
                  <a:lnTo>
                    <a:pt x="1451537" y="535923"/>
                  </a:lnTo>
                  <a:lnTo>
                    <a:pt x="1445933" y="532777"/>
                  </a:lnTo>
                  <a:lnTo>
                    <a:pt x="1440329" y="529552"/>
                  </a:lnTo>
                  <a:lnTo>
                    <a:pt x="1434724" y="526255"/>
                  </a:lnTo>
                  <a:lnTo>
                    <a:pt x="1429120" y="522892"/>
                  </a:lnTo>
                  <a:lnTo>
                    <a:pt x="1423515" y="519467"/>
                  </a:lnTo>
                  <a:lnTo>
                    <a:pt x="1417911" y="515986"/>
                  </a:lnTo>
                  <a:lnTo>
                    <a:pt x="1412307" y="512453"/>
                  </a:lnTo>
                  <a:lnTo>
                    <a:pt x="1406702" y="508872"/>
                  </a:lnTo>
                  <a:lnTo>
                    <a:pt x="1401098" y="505247"/>
                  </a:lnTo>
                  <a:lnTo>
                    <a:pt x="1395493" y="501581"/>
                  </a:lnTo>
                  <a:lnTo>
                    <a:pt x="1389889" y="497879"/>
                  </a:lnTo>
                  <a:lnTo>
                    <a:pt x="1384285" y="494144"/>
                  </a:lnTo>
                  <a:lnTo>
                    <a:pt x="1378680" y="490378"/>
                  </a:lnTo>
                  <a:lnTo>
                    <a:pt x="1373076" y="486584"/>
                  </a:lnTo>
                  <a:lnTo>
                    <a:pt x="1367471" y="482766"/>
                  </a:lnTo>
                  <a:lnTo>
                    <a:pt x="1361867" y="478926"/>
                  </a:lnTo>
                  <a:lnTo>
                    <a:pt x="1356263" y="475065"/>
                  </a:lnTo>
                  <a:lnTo>
                    <a:pt x="1350658" y="471188"/>
                  </a:lnTo>
                  <a:lnTo>
                    <a:pt x="1345054" y="467295"/>
                  </a:lnTo>
                  <a:lnTo>
                    <a:pt x="1339449" y="463390"/>
                  </a:lnTo>
                  <a:lnTo>
                    <a:pt x="1333845" y="459474"/>
                  </a:lnTo>
                  <a:lnTo>
                    <a:pt x="1328241" y="455550"/>
                  </a:lnTo>
                  <a:lnTo>
                    <a:pt x="1322636" y="451618"/>
                  </a:lnTo>
                  <a:lnTo>
                    <a:pt x="1317032" y="447683"/>
                  </a:lnTo>
                  <a:lnTo>
                    <a:pt x="1311427" y="443744"/>
                  </a:lnTo>
                  <a:lnTo>
                    <a:pt x="1305823" y="439804"/>
                  </a:lnTo>
                  <a:lnTo>
                    <a:pt x="1300219" y="435865"/>
                  </a:lnTo>
                  <a:lnTo>
                    <a:pt x="1294614" y="431929"/>
                  </a:lnTo>
                  <a:lnTo>
                    <a:pt x="1289010" y="427997"/>
                  </a:lnTo>
                  <a:lnTo>
                    <a:pt x="1283406" y="424071"/>
                  </a:lnTo>
                  <a:lnTo>
                    <a:pt x="1277801" y="420152"/>
                  </a:lnTo>
                  <a:lnTo>
                    <a:pt x="1272197" y="416243"/>
                  </a:lnTo>
                  <a:lnTo>
                    <a:pt x="1266592" y="412344"/>
                  </a:lnTo>
                  <a:lnTo>
                    <a:pt x="1260988" y="408458"/>
                  </a:lnTo>
                  <a:lnTo>
                    <a:pt x="1255384" y="404585"/>
                  </a:lnTo>
                  <a:lnTo>
                    <a:pt x="1249779" y="400728"/>
                  </a:lnTo>
                  <a:lnTo>
                    <a:pt x="1244175" y="396887"/>
                  </a:lnTo>
                  <a:lnTo>
                    <a:pt x="1238570" y="393065"/>
                  </a:lnTo>
                  <a:lnTo>
                    <a:pt x="1232966" y="389262"/>
                  </a:lnTo>
                  <a:lnTo>
                    <a:pt x="1227362" y="385480"/>
                  </a:lnTo>
                  <a:lnTo>
                    <a:pt x="1221757" y="381720"/>
                  </a:lnTo>
                  <a:lnTo>
                    <a:pt x="1216153" y="377984"/>
                  </a:lnTo>
                  <a:lnTo>
                    <a:pt x="1210548" y="374273"/>
                  </a:lnTo>
                  <a:lnTo>
                    <a:pt x="1204944" y="370589"/>
                  </a:lnTo>
                  <a:lnTo>
                    <a:pt x="1199340" y="366932"/>
                  </a:lnTo>
                  <a:lnTo>
                    <a:pt x="1193735" y="363303"/>
                  </a:lnTo>
                  <a:lnTo>
                    <a:pt x="1188131" y="359705"/>
                  </a:lnTo>
                  <a:lnTo>
                    <a:pt x="1182526" y="356137"/>
                  </a:lnTo>
                  <a:lnTo>
                    <a:pt x="1176922" y="352602"/>
                  </a:lnTo>
                  <a:lnTo>
                    <a:pt x="1171318" y="349101"/>
                  </a:lnTo>
                  <a:lnTo>
                    <a:pt x="1165713" y="345633"/>
                  </a:lnTo>
                  <a:lnTo>
                    <a:pt x="1160109" y="342202"/>
                  </a:lnTo>
                  <a:lnTo>
                    <a:pt x="1154504" y="338807"/>
                  </a:lnTo>
                  <a:lnTo>
                    <a:pt x="1148900" y="335449"/>
                  </a:lnTo>
                  <a:lnTo>
                    <a:pt x="1143296" y="332130"/>
                  </a:lnTo>
                  <a:lnTo>
                    <a:pt x="1137691" y="328851"/>
                  </a:lnTo>
                  <a:lnTo>
                    <a:pt x="1132087" y="325612"/>
                  </a:lnTo>
                  <a:lnTo>
                    <a:pt x="1126482" y="322414"/>
                  </a:lnTo>
                  <a:lnTo>
                    <a:pt x="1120878" y="319259"/>
                  </a:lnTo>
                  <a:lnTo>
                    <a:pt x="1115274" y="316146"/>
                  </a:lnTo>
                  <a:lnTo>
                    <a:pt x="1109669" y="313078"/>
                  </a:lnTo>
                  <a:lnTo>
                    <a:pt x="1104065" y="310053"/>
                  </a:lnTo>
                  <a:lnTo>
                    <a:pt x="1098461" y="307074"/>
                  </a:lnTo>
                  <a:lnTo>
                    <a:pt x="1092856" y="304142"/>
                  </a:lnTo>
                  <a:lnTo>
                    <a:pt x="1087252" y="301255"/>
                  </a:lnTo>
                  <a:lnTo>
                    <a:pt x="1081647" y="298416"/>
                  </a:lnTo>
                  <a:lnTo>
                    <a:pt x="1076043" y="295625"/>
                  </a:lnTo>
                  <a:lnTo>
                    <a:pt x="1070439" y="292882"/>
                  </a:lnTo>
                  <a:lnTo>
                    <a:pt x="1064834" y="290189"/>
                  </a:lnTo>
                  <a:lnTo>
                    <a:pt x="1059230" y="287544"/>
                  </a:lnTo>
                  <a:lnTo>
                    <a:pt x="1053625" y="284950"/>
                  </a:lnTo>
                  <a:lnTo>
                    <a:pt x="1048021" y="282407"/>
                  </a:lnTo>
                  <a:lnTo>
                    <a:pt x="1042417" y="279914"/>
                  </a:lnTo>
                  <a:lnTo>
                    <a:pt x="1036812" y="277472"/>
                  </a:lnTo>
                  <a:lnTo>
                    <a:pt x="1031208" y="275082"/>
                  </a:lnTo>
                  <a:lnTo>
                    <a:pt x="1025603" y="272744"/>
                  </a:lnTo>
                  <a:lnTo>
                    <a:pt x="1019999" y="270458"/>
                  </a:lnTo>
                  <a:lnTo>
                    <a:pt x="1014395" y="268225"/>
                  </a:lnTo>
                  <a:lnTo>
                    <a:pt x="1008790" y="266045"/>
                  </a:lnTo>
                  <a:lnTo>
                    <a:pt x="1003186" y="263917"/>
                  </a:lnTo>
                  <a:lnTo>
                    <a:pt x="997581" y="261843"/>
                  </a:lnTo>
                  <a:lnTo>
                    <a:pt x="991977" y="259822"/>
                  </a:lnTo>
                  <a:lnTo>
                    <a:pt x="986373" y="257855"/>
                  </a:lnTo>
                  <a:lnTo>
                    <a:pt x="980768" y="255942"/>
                  </a:lnTo>
                  <a:lnTo>
                    <a:pt x="975164" y="254082"/>
                  </a:lnTo>
                  <a:lnTo>
                    <a:pt x="969559" y="252276"/>
                  </a:lnTo>
                  <a:lnTo>
                    <a:pt x="963955" y="250524"/>
                  </a:lnTo>
                  <a:lnTo>
                    <a:pt x="958351" y="248826"/>
                  </a:lnTo>
                  <a:lnTo>
                    <a:pt x="952746" y="247182"/>
                  </a:lnTo>
                  <a:lnTo>
                    <a:pt x="947142" y="245592"/>
                  </a:lnTo>
                  <a:lnTo>
                    <a:pt x="941538" y="244056"/>
                  </a:lnTo>
                  <a:lnTo>
                    <a:pt x="935933" y="242574"/>
                  </a:lnTo>
                  <a:lnTo>
                    <a:pt x="930329" y="241146"/>
                  </a:lnTo>
                  <a:lnTo>
                    <a:pt x="924724" y="239771"/>
                  </a:lnTo>
                  <a:lnTo>
                    <a:pt x="919120" y="238450"/>
                  </a:lnTo>
                  <a:lnTo>
                    <a:pt x="913516" y="237183"/>
                  </a:lnTo>
                  <a:lnTo>
                    <a:pt x="907911" y="235969"/>
                  </a:lnTo>
                  <a:lnTo>
                    <a:pt x="902307" y="234808"/>
                  </a:lnTo>
                  <a:lnTo>
                    <a:pt x="896702" y="233700"/>
                  </a:lnTo>
                  <a:lnTo>
                    <a:pt x="891098" y="232645"/>
                  </a:lnTo>
                  <a:lnTo>
                    <a:pt x="885494" y="231643"/>
                  </a:lnTo>
                  <a:lnTo>
                    <a:pt x="879889" y="230694"/>
                  </a:lnTo>
                  <a:lnTo>
                    <a:pt x="874285" y="229797"/>
                  </a:lnTo>
                  <a:lnTo>
                    <a:pt x="868680" y="228952"/>
                  </a:lnTo>
                  <a:lnTo>
                    <a:pt x="863076" y="228158"/>
                  </a:lnTo>
                  <a:lnTo>
                    <a:pt x="857472" y="227417"/>
                  </a:lnTo>
                  <a:lnTo>
                    <a:pt x="851867" y="226726"/>
                  </a:lnTo>
                  <a:lnTo>
                    <a:pt x="846263" y="226087"/>
                  </a:lnTo>
                  <a:lnTo>
                    <a:pt x="840658" y="225499"/>
                  </a:lnTo>
                  <a:lnTo>
                    <a:pt x="835054" y="224961"/>
                  </a:lnTo>
                  <a:lnTo>
                    <a:pt x="829450" y="224474"/>
                  </a:lnTo>
                  <a:lnTo>
                    <a:pt x="823845" y="224036"/>
                  </a:lnTo>
                  <a:lnTo>
                    <a:pt x="818241" y="223648"/>
                  </a:lnTo>
                  <a:lnTo>
                    <a:pt x="812636" y="223309"/>
                  </a:lnTo>
                  <a:lnTo>
                    <a:pt x="807032" y="223020"/>
                  </a:lnTo>
                  <a:lnTo>
                    <a:pt x="801428" y="222779"/>
                  </a:lnTo>
                  <a:lnTo>
                    <a:pt x="795823" y="222587"/>
                  </a:lnTo>
                  <a:lnTo>
                    <a:pt x="790219" y="222443"/>
                  </a:lnTo>
                  <a:lnTo>
                    <a:pt x="784615" y="222346"/>
                  </a:lnTo>
                  <a:lnTo>
                    <a:pt x="779010" y="222297"/>
                  </a:lnTo>
                  <a:lnTo>
                    <a:pt x="773406" y="222295"/>
                  </a:lnTo>
                  <a:lnTo>
                    <a:pt x="767801" y="222340"/>
                  </a:lnTo>
                  <a:lnTo>
                    <a:pt x="762197" y="222432"/>
                  </a:lnTo>
                  <a:lnTo>
                    <a:pt x="756593" y="222569"/>
                  </a:lnTo>
                  <a:lnTo>
                    <a:pt x="750988" y="222753"/>
                  </a:lnTo>
                  <a:lnTo>
                    <a:pt x="745384" y="222981"/>
                  </a:lnTo>
                  <a:lnTo>
                    <a:pt x="739779" y="223255"/>
                  </a:lnTo>
                  <a:lnTo>
                    <a:pt x="734175" y="223574"/>
                  </a:lnTo>
                  <a:lnTo>
                    <a:pt x="728571" y="223937"/>
                  </a:lnTo>
                  <a:lnTo>
                    <a:pt x="722966" y="224344"/>
                  </a:lnTo>
                  <a:lnTo>
                    <a:pt x="717362" y="224795"/>
                  </a:lnTo>
                  <a:lnTo>
                    <a:pt x="711757" y="225289"/>
                  </a:lnTo>
                  <a:lnTo>
                    <a:pt x="706153" y="225827"/>
                  </a:lnTo>
                  <a:lnTo>
                    <a:pt x="700549" y="226407"/>
                  </a:lnTo>
                  <a:lnTo>
                    <a:pt x="694944" y="227030"/>
                  </a:lnTo>
                  <a:lnTo>
                    <a:pt x="689340" y="227694"/>
                  </a:lnTo>
                  <a:lnTo>
                    <a:pt x="683735" y="228401"/>
                  </a:lnTo>
                  <a:lnTo>
                    <a:pt x="678131" y="229149"/>
                  </a:lnTo>
                  <a:lnTo>
                    <a:pt x="672527" y="229939"/>
                  </a:lnTo>
                  <a:lnTo>
                    <a:pt x="666922" y="230769"/>
                  </a:lnTo>
                  <a:lnTo>
                    <a:pt x="661318" y="231640"/>
                  </a:lnTo>
                  <a:lnTo>
                    <a:pt x="655713" y="232551"/>
                  </a:lnTo>
                  <a:lnTo>
                    <a:pt x="650109" y="233502"/>
                  </a:lnTo>
                  <a:lnTo>
                    <a:pt x="644505" y="234492"/>
                  </a:lnTo>
                  <a:lnTo>
                    <a:pt x="638900" y="235522"/>
                  </a:lnTo>
                  <a:lnTo>
                    <a:pt x="633296" y="236591"/>
                  </a:lnTo>
                  <a:lnTo>
                    <a:pt x="627692" y="237699"/>
                  </a:lnTo>
                  <a:lnTo>
                    <a:pt x="622087" y="238846"/>
                  </a:lnTo>
                  <a:lnTo>
                    <a:pt x="616483" y="240031"/>
                  </a:lnTo>
                  <a:lnTo>
                    <a:pt x="610878" y="241253"/>
                  </a:lnTo>
                  <a:lnTo>
                    <a:pt x="605274" y="242514"/>
                  </a:lnTo>
                  <a:lnTo>
                    <a:pt x="599670" y="243812"/>
                  </a:lnTo>
                  <a:lnTo>
                    <a:pt x="594065" y="245147"/>
                  </a:lnTo>
                  <a:lnTo>
                    <a:pt x="588461" y="246519"/>
                  </a:lnTo>
                  <a:lnTo>
                    <a:pt x="582856" y="247929"/>
                  </a:lnTo>
                  <a:lnTo>
                    <a:pt x="577252" y="249374"/>
                  </a:lnTo>
                  <a:lnTo>
                    <a:pt x="571648" y="250856"/>
                  </a:lnTo>
                  <a:lnTo>
                    <a:pt x="566043" y="252374"/>
                  </a:lnTo>
                  <a:lnTo>
                    <a:pt x="560439" y="253928"/>
                  </a:lnTo>
                  <a:lnTo>
                    <a:pt x="554834" y="255518"/>
                  </a:lnTo>
                  <a:lnTo>
                    <a:pt x="549230" y="257144"/>
                  </a:lnTo>
                  <a:lnTo>
                    <a:pt x="543626" y="258804"/>
                  </a:lnTo>
                  <a:lnTo>
                    <a:pt x="538021" y="260500"/>
                  </a:lnTo>
                  <a:lnTo>
                    <a:pt x="532417" y="262231"/>
                  </a:lnTo>
                  <a:lnTo>
                    <a:pt x="526812" y="263997"/>
                  </a:lnTo>
                  <a:lnTo>
                    <a:pt x="521208" y="265797"/>
                  </a:lnTo>
                  <a:lnTo>
                    <a:pt x="515604" y="267633"/>
                  </a:lnTo>
                  <a:lnTo>
                    <a:pt x="509999" y="269502"/>
                  </a:lnTo>
                  <a:lnTo>
                    <a:pt x="504395" y="271406"/>
                  </a:lnTo>
                  <a:lnTo>
                    <a:pt x="498790" y="273344"/>
                  </a:lnTo>
                  <a:lnTo>
                    <a:pt x="493186" y="275317"/>
                  </a:lnTo>
                  <a:lnTo>
                    <a:pt x="487582" y="277323"/>
                  </a:lnTo>
                  <a:lnTo>
                    <a:pt x="481977" y="279363"/>
                  </a:lnTo>
                  <a:lnTo>
                    <a:pt x="476373" y="281438"/>
                  </a:lnTo>
                  <a:lnTo>
                    <a:pt x="470769" y="283546"/>
                  </a:lnTo>
                  <a:lnTo>
                    <a:pt x="465164" y="285688"/>
                  </a:lnTo>
                  <a:lnTo>
                    <a:pt x="459560" y="287863"/>
                  </a:lnTo>
                  <a:lnTo>
                    <a:pt x="453955" y="290073"/>
                  </a:lnTo>
                  <a:lnTo>
                    <a:pt x="448351" y="292316"/>
                  </a:lnTo>
                  <a:lnTo>
                    <a:pt x="442747" y="294593"/>
                  </a:lnTo>
                  <a:lnTo>
                    <a:pt x="437142" y="296903"/>
                  </a:lnTo>
                  <a:lnTo>
                    <a:pt x="431538" y="299247"/>
                  </a:lnTo>
                  <a:lnTo>
                    <a:pt x="425933" y="301625"/>
                  </a:lnTo>
                  <a:lnTo>
                    <a:pt x="420329" y="304037"/>
                  </a:lnTo>
                  <a:lnTo>
                    <a:pt x="414725" y="306483"/>
                  </a:lnTo>
                  <a:lnTo>
                    <a:pt x="409120" y="308963"/>
                  </a:lnTo>
                  <a:lnTo>
                    <a:pt x="403516" y="311476"/>
                  </a:lnTo>
                  <a:lnTo>
                    <a:pt x="397911" y="314024"/>
                  </a:lnTo>
                  <a:lnTo>
                    <a:pt x="392307" y="316606"/>
                  </a:lnTo>
                  <a:lnTo>
                    <a:pt x="386703" y="319223"/>
                  </a:lnTo>
                  <a:lnTo>
                    <a:pt x="381098" y="321874"/>
                  </a:lnTo>
                  <a:lnTo>
                    <a:pt x="375494" y="324559"/>
                  </a:lnTo>
                  <a:lnTo>
                    <a:pt x="369889" y="327279"/>
                  </a:lnTo>
                  <a:lnTo>
                    <a:pt x="364285" y="330034"/>
                  </a:lnTo>
                  <a:lnTo>
                    <a:pt x="358681" y="332825"/>
                  </a:lnTo>
                  <a:lnTo>
                    <a:pt x="353076" y="335650"/>
                  </a:lnTo>
                  <a:lnTo>
                    <a:pt x="347472" y="338511"/>
                  </a:lnTo>
                  <a:lnTo>
                    <a:pt x="341867" y="341408"/>
                  </a:lnTo>
                  <a:lnTo>
                    <a:pt x="336263" y="344340"/>
                  </a:lnTo>
                  <a:lnTo>
                    <a:pt x="330659" y="347309"/>
                  </a:lnTo>
                  <a:lnTo>
                    <a:pt x="325054" y="350314"/>
                  </a:lnTo>
                  <a:lnTo>
                    <a:pt x="319450" y="353355"/>
                  </a:lnTo>
                  <a:lnTo>
                    <a:pt x="313846" y="356434"/>
                  </a:lnTo>
                  <a:lnTo>
                    <a:pt x="308241" y="359549"/>
                  </a:lnTo>
                  <a:lnTo>
                    <a:pt x="302637" y="362702"/>
                  </a:lnTo>
                  <a:lnTo>
                    <a:pt x="297032" y="365893"/>
                  </a:lnTo>
                  <a:lnTo>
                    <a:pt x="291428" y="369121"/>
                  </a:lnTo>
                  <a:lnTo>
                    <a:pt x="285824" y="372387"/>
                  </a:lnTo>
                  <a:lnTo>
                    <a:pt x="280219" y="375692"/>
                  </a:lnTo>
                  <a:lnTo>
                    <a:pt x="274615" y="379036"/>
                  </a:lnTo>
                  <a:lnTo>
                    <a:pt x="269010" y="382419"/>
                  </a:lnTo>
                  <a:lnTo>
                    <a:pt x="263406" y="385840"/>
                  </a:lnTo>
                  <a:lnTo>
                    <a:pt x="257802" y="389302"/>
                  </a:lnTo>
                  <a:lnTo>
                    <a:pt x="252197" y="392803"/>
                  </a:lnTo>
                  <a:lnTo>
                    <a:pt x="246593" y="396343"/>
                  </a:lnTo>
                  <a:lnTo>
                    <a:pt x="240988" y="399925"/>
                  </a:lnTo>
                  <a:lnTo>
                    <a:pt x="235384" y="403546"/>
                  </a:lnTo>
                  <a:lnTo>
                    <a:pt x="229780" y="407208"/>
                  </a:lnTo>
                  <a:lnTo>
                    <a:pt x="224175" y="410910"/>
                  </a:lnTo>
                  <a:lnTo>
                    <a:pt x="218571" y="414654"/>
                  </a:lnTo>
                  <a:lnTo>
                    <a:pt x="212966" y="418438"/>
                  </a:lnTo>
                  <a:lnTo>
                    <a:pt x="207362" y="422263"/>
                  </a:lnTo>
                  <a:lnTo>
                    <a:pt x="201758" y="426129"/>
                  </a:lnTo>
                  <a:lnTo>
                    <a:pt x="196153" y="430036"/>
                  </a:lnTo>
                  <a:lnTo>
                    <a:pt x="190549" y="433985"/>
                  </a:lnTo>
                  <a:lnTo>
                    <a:pt x="184944" y="437974"/>
                  </a:lnTo>
                  <a:lnTo>
                    <a:pt x="179340" y="442003"/>
                  </a:lnTo>
                  <a:lnTo>
                    <a:pt x="173736" y="446073"/>
                  </a:lnTo>
                  <a:lnTo>
                    <a:pt x="168131" y="450183"/>
                  </a:lnTo>
                  <a:lnTo>
                    <a:pt x="162527" y="454333"/>
                  </a:lnTo>
                  <a:lnTo>
                    <a:pt x="156923" y="458523"/>
                  </a:lnTo>
                  <a:lnTo>
                    <a:pt x="151318" y="462751"/>
                  </a:lnTo>
                  <a:lnTo>
                    <a:pt x="145714" y="467018"/>
                  </a:lnTo>
                  <a:lnTo>
                    <a:pt x="140109" y="471322"/>
                  </a:lnTo>
                  <a:lnTo>
                    <a:pt x="134505" y="475663"/>
                  </a:lnTo>
                  <a:lnTo>
                    <a:pt x="128901" y="480041"/>
                  </a:lnTo>
                  <a:lnTo>
                    <a:pt x="123296" y="484453"/>
                  </a:lnTo>
                  <a:lnTo>
                    <a:pt x="117692" y="488900"/>
                  </a:lnTo>
                  <a:lnTo>
                    <a:pt x="112087" y="493379"/>
                  </a:lnTo>
                  <a:lnTo>
                    <a:pt x="106483" y="497890"/>
                  </a:lnTo>
                  <a:lnTo>
                    <a:pt x="100879" y="502432"/>
                  </a:lnTo>
                  <a:lnTo>
                    <a:pt x="95274" y="507002"/>
                  </a:lnTo>
                  <a:lnTo>
                    <a:pt x="89670" y="511599"/>
                  </a:lnTo>
                  <a:lnTo>
                    <a:pt x="84065" y="516222"/>
                  </a:lnTo>
                  <a:lnTo>
                    <a:pt x="78461" y="520869"/>
                  </a:lnTo>
                  <a:lnTo>
                    <a:pt x="72857" y="525537"/>
                  </a:lnTo>
                  <a:lnTo>
                    <a:pt x="67252" y="530225"/>
                  </a:lnTo>
                  <a:lnTo>
                    <a:pt x="61648" y="534930"/>
                  </a:lnTo>
                  <a:lnTo>
                    <a:pt x="56043" y="539650"/>
                  </a:lnTo>
                  <a:lnTo>
                    <a:pt x="50439" y="544382"/>
                  </a:lnTo>
                  <a:lnTo>
                    <a:pt x="44835" y="549124"/>
                  </a:lnTo>
                  <a:lnTo>
                    <a:pt x="39230" y="553874"/>
                  </a:lnTo>
                  <a:lnTo>
                    <a:pt x="33626" y="558628"/>
                  </a:lnTo>
                  <a:lnTo>
                    <a:pt x="28021" y="563383"/>
                  </a:lnTo>
                  <a:lnTo>
                    <a:pt x="22417" y="568137"/>
                  </a:lnTo>
                  <a:lnTo>
                    <a:pt x="16813" y="572886"/>
                  </a:lnTo>
                  <a:lnTo>
                    <a:pt x="11208" y="577628"/>
                  </a:lnTo>
                  <a:lnTo>
                    <a:pt x="5604" y="582358"/>
                  </a:lnTo>
                  <a:lnTo>
                    <a:pt x="0" y="587074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596816" y="3021645"/>
              <a:ext cx="1883076" cy="586423"/>
            </a:xfrm>
            <a:custGeom>
              <a:avLst/>
              <a:pathLst>
                <a:path w="1883076" h="586423">
                  <a:moveTo>
                    <a:pt x="0" y="586423"/>
                  </a:moveTo>
                  <a:lnTo>
                    <a:pt x="5604" y="581675"/>
                  </a:lnTo>
                  <a:lnTo>
                    <a:pt x="11208" y="576910"/>
                  </a:lnTo>
                  <a:lnTo>
                    <a:pt x="16813" y="572133"/>
                  </a:lnTo>
                  <a:lnTo>
                    <a:pt x="22417" y="567347"/>
                  </a:lnTo>
                  <a:lnTo>
                    <a:pt x="28021" y="562555"/>
                  </a:lnTo>
                  <a:lnTo>
                    <a:pt x="33626" y="557760"/>
                  </a:lnTo>
                  <a:lnTo>
                    <a:pt x="39230" y="552966"/>
                  </a:lnTo>
                  <a:lnTo>
                    <a:pt x="44835" y="548174"/>
                  </a:lnTo>
                  <a:lnTo>
                    <a:pt x="50439" y="543387"/>
                  </a:lnTo>
                  <a:lnTo>
                    <a:pt x="56043" y="538610"/>
                  </a:lnTo>
                  <a:lnTo>
                    <a:pt x="61648" y="533843"/>
                  </a:lnTo>
                  <a:lnTo>
                    <a:pt x="67252" y="529089"/>
                  </a:lnTo>
                  <a:lnTo>
                    <a:pt x="72857" y="524351"/>
                  </a:lnTo>
                  <a:lnTo>
                    <a:pt x="78461" y="519631"/>
                  </a:lnTo>
                  <a:lnTo>
                    <a:pt x="84065" y="514930"/>
                  </a:lnTo>
                  <a:lnTo>
                    <a:pt x="89670" y="510252"/>
                  </a:lnTo>
                  <a:lnTo>
                    <a:pt x="95274" y="505597"/>
                  </a:lnTo>
                  <a:lnTo>
                    <a:pt x="100879" y="500967"/>
                  </a:lnTo>
                  <a:lnTo>
                    <a:pt x="106483" y="496364"/>
                  </a:lnTo>
                  <a:lnTo>
                    <a:pt x="112087" y="491790"/>
                  </a:lnTo>
                  <a:lnTo>
                    <a:pt x="117692" y="487245"/>
                  </a:lnTo>
                  <a:lnTo>
                    <a:pt x="123296" y="482731"/>
                  </a:lnTo>
                  <a:lnTo>
                    <a:pt x="128901" y="478249"/>
                  </a:lnTo>
                  <a:lnTo>
                    <a:pt x="134505" y="473800"/>
                  </a:lnTo>
                  <a:lnTo>
                    <a:pt x="140109" y="469385"/>
                  </a:lnTo>
                  <a:lnTo>
                    <a:pt x="145714" y="465005"/>
                  </a:lnTo>
                  <a:lnTo>
                    <a:pt x="151318" y="460660"/>
                  </a:lnTo>
                  <a:lnTo>
                    <a:pt x="156923" y="456351"/>
                  </a:lnTo>
                  <a:lnTo>
                    <a:pt x="162527" y="452078"/>
                  </a:lnTo>
                  <a:lnTo>
                    <a:pt x="168131" y="447842"/>
                  </a:lnTo>
                  <a:lnTo>
                    <a:pt x="173736" y="443643"/>
                  </a:lnTo>
                  <a:lnTo>
                    <a:pt x="179340" y="439482"/>
                  </a:lnTo>
                  <a:lnTo>
                    <a:pt x="184944" y="435359"/>
                  </a:lnTo>
                  <a:lnTo>
                    <a:pt x="190549" y="431273"/>
                  </a:lnTo>
                  <a:lnTo>
                    <a:pt x="196153" y="427226"/>
                  </a:lnTo>
                  <a:lnTo>
                    <a:pt x="201758" y="423216"/>
                  </a:lnTo>
                  <a:lnTo>
                    <a:pt x="207362" y="419245"/>
                  </a:lnTo>
                  <a:lnTo>
                    <a:pt x="212966" y="415311"/>
                  </a:lnTo>
                  <a:lnTo>
                    <a:pt x="218571" y="411415"/>
                  </a:lnTo>
                  <a:lnTo>
                    <a:pt x="224175" y="407557"/>
                  </a:lnTo>
                  <a:lnTo>
                    <a:pt x="229780" y="403736"/>
                  </a:lnTo>
                  <a:lnTo>
                    <a:pt x="235384" y="399953"/>
                  </a:lnTo>
                  <a:lnTo>
                    <a:pt x="240988" y="396206"/>
                  </a:lnTo>
                  <a:lnTo>
                    <a:pt x="246593" y="392497"/>
                  </a:lnTo>
                  <a:lnTo>
                    <a:pt x="252197" y="388824"/>
                  </a:lnTo>
                  <a:lnTo>
                    <a:pt x="257802" y="385186"/>
                  </a:lnTo>
                  <a:lnTo>
                    <a:pt x="263406" y="381585"/>
                  </a:lnTo>
                  <a:lnTo>
                    <a:pt x="269010" y="378019"/>
                  </a:lnTo>
                  <a:lnTo>
                    <a:pt x="274615" y="374489"/>
                  </a:lnTo>
                  <a:lnTo>
                    <a:pt x="280219" y="370993"/>
                  </a:lnTo>
                  <a:lnTo>
                    <a:pt x="285824" y="367531"/>
                  </a:lnTo>
                  <a:lnTo>
                    <a:pt x="291428" y="364104"/>
                  </a:lnTo>
                  <a:lnTo>
                    <a:pt x="297032" y="360710"/>
                  </a:lnTo>
                  <a:lnTo>
                    <a:pt x="302637" y="357349"/>
                  </a:lnTo>
                  <a:lnTo>
                    <a:pt x="308241" y="354021"/>
                  </a:lnTo>
                  <a:lnTo>
                    <a:pt x="313846" y="350726"/>
                  </a:lnTo>
                  <a:lnTo>
                    <a:pt x="319450" y="347463"/>
                  </a:lnTo>
                  <a:lnTo>
                    <a:pt x="325054" y="344231"/>
                  </a:lnTo>
                  <a:lnTo>
                    <a:pt x="330659" y="341031"/>
                  </a:lnTo>
                  <a:lnTo>
                    <a:pt x="336263" y="337862"/>
                  </a:lnTo>
                  <a:lnTo>
                    <a:pt x="341867" y="334723"/>
                  </a:lnTo>
                  <a:lnTo>
                    <a:pt x="347472" y="331615"/>
                  </a:lnTo>
                  <a:lnTo>
                    <a:pt x="353076" y="328536"/>
                  </a:lnTo>
                  <a:lnTo>
                    <a:pt x="358681" y="325487"/>
                  </a:lnTo>
                  <a:lnTo>
                    <a:pt x="364285" y="322467"/>
                  </a:lnTo>
                  <a:lnTo>
                    <a:pt x="369889" y="319476"/>
                  </a:lnTo>
                  <a:lnTo>
                    <a:pt x="375494" y="316513"/>
                  </a:lnTo>
                  <a:lnTo>
                    <a:pt x="381098" y="313578"/>
                  </a:lnTo>
                  <a:lnTo>
                    <a:pt x="386703" y="310672"/>
                  </a:lnTo>
                  <a:lnTo>
                    <a:pt x="392307" y="307792"/>
                  </a:lnTo>
                  <a:lnTo>
                    <a:pt x="397911" y="304940"/>
                  </a:lnTo>
                  <a:lnTo>
                    <a:pt x="403516" y="302115"/>
                  </a:lnTo>
                  <a:lnTo>
                    <a:pt x="409120" y="299317"/>
                  </a:lnTo>
                  <a:lnTo>
                    <a:pt x="414725" y="296545"/>
                  </a:lnTo>
                  <a:lnTo>
                    <a:pt x="420329" y="293799"/>
                  </a:lnTo>
                  <a:lnTo>
                    <a:pt x="425933" y="291079"/>
                  </a:lnTo>
                  <a:lnTo>
                    <a:pt x="431538" y="288384"/>
                  </a:lnTo>
                  <a:lnTo>
                    <a:pt x="437142" y="285715"/>
                  </a:lnTo>
                  <a:lnTo>
                    <a:pt x="442747" y="283071"/>
                  </a:lnTo>
                  <a:lnTo>
                    <a:pt x="448351" y="280452"/>
                  </a:lnTo>
                  <a:lnTo>
                    <a:pt x="453955" y="277857"/>
                  </a:lnTo>
                  <a:lnTo>
                    <a:pt x="459560" y="275287"/>
                  </a:lnTo>
                  <a:lnTo>
                    <a:pt x="465164" y="272741"/>
                  </a:lnTo>
                  <a:lnTo>
                    <a:pt x="470769" y="270220"/>
                  </a:lnTo>
                  <a:lnTo>
                    <a:pt x="476373" y="267722"/>
                  </a:lnTo>
                  <a:lnTo>
                    <a:pt x="481977" y="265247"/>
                  </a:lnTo>
                  <a:lnTo>
                    <a:pt x="487582" y="262796"/>
                  </a:lnTo>
                  <a:lnTo>
                    <a:pt x="493186" y="260369"/>
                  </a:lnTo>
                  <a:lnTo>
                    <a:pt x="498790" y="257964"/>
                  </a:lnTo>
                  <a:lnTo>
                    <a:pt x="504395" y="255583"/>
                  </a:lnTo>
                  <a:lnTo>
                    <a:pt x="509999" y="253224"/>
                  </a:lnTo>
                  <a:lnTo>
                    <a:pt x="515604" y="250888"/>
                  </a:lnTo>
                  <a:lnTo>
                    <a:pt x="521208" y="248575"/>
                  </a:lnTo>
                  <a:lnTo>
                    <a:pt x="526812" y="246283"/>
                  </a:lnTo>
                  <a:lnTo>
                    <a:pt x="532417" y="244014"/>
                  </a:lnTo>
                  <a:lnTo>
                    <a:pt x="538021" y="241768"/>
                  </a:lnTo>
                  <a:lnTo>
                    <a:pt x="543626" y="239543"/>
                  </a:lnTo>
                  <a:lnTo>
                    <a:pt x="549230" y="237339"/>
                  </a:lnTo>
                  <a:lnTo>
                    <a:pt x="554834" y="235158"/>
                  </a:lnTo>
                  <a:lnTo>
                    <a:pt x="560439" y="232998"/>
                  </a:lnTo>
                  <a:lnTo>
                    <a:pt x="566043" y="230859"/>
                  </a:lnTo>
                  <a:lnTo>
                    <a:pt x="571648" y="228742"/>
                  </a:lnTo>
                  <a:lnTo>
                    <a:pt x="577252" y="226646"/>
                  </a:lnTo>
                  <a:lnTo>
                    <a:pt x="582856" y="224571"/>
                  </a:lnTo>
                  <a:lnTo>
                    <a:pt x="588461" y="222517"/>
                  </a:lnTo>
                  <a:lnTo>
                    <a:pt x="594065" y="220484"/>
                  </a:lnTo>
                  <a:lnTo>
                    <a:pt x="599670" y="218472"/>
                  </a:lnTo>
                  <a:lnTo>
                    <a:pt x="605274" y="216480"/>
                  </a:lnTo>
                  <a:lnTo>
                    <a:pt x="610878" y="214509"/>
                  </a:lnTo>
                  <a:lnTo>
                    <a:pt x="616483" y="212558"/>
                  </a:lnTo>
                  <a:lnTo>
                    <a:pt x="622087" y="210628"/>
                  </a:lnTo>
                  <a:lnTo>
                    <a:pt x="627692" y="208718"/>
                  </a:lnTo>
                  <a:lnTo>
                    <a:pt x="633296" y="206828"/>
                  </a:lnTo>
                  <a:lnTo>
                    <a:pt x="638900" y="204958"/>
                  </a:lnTo>
                  <a:lnTo>
                    <a:pt x="644505" y="203108"/>
                  </a:lnTo>
                  <a:lnTo>
                    <a:pt x="650109" y="201278"/>
                  </a:lnTo>
                  <a:lnTo>
                    <a:pt x="655713" y="199467"/>
                  </a:lnTo>
                  <a:lnTo>
                    <a:pt x="661318" y="197677"/>
                  </a:lnTo>
                  <a:lnTo>
                    <a:pt x="666922" y="195905"/>
                  </a:lnTo>
                  <a:lnTo>
                    <a:pt x="672527" y="194153"/>
                  </a:lnTo>
                  <a:lnTo>
                    <a:pt x="678131" y="192421"/>
                  </a:lnTo>
                  <a:lnTo>
                    <a:pt x="683735" y="190707"/>
                  </a:lnTo>
                  <a:lnTo>
                    <a:pt x="689340" y="189013"/>
                  </a:lnTo>
                  <a:lnTo>
                    <a:pt x="694944" y="187338"/>
                  </a:lnTo>
                  <a:lnTo>
                    <a:pt x="700549" y="185682"/>
                  </a:lnTo>
                  <a:lnTo>
                    <a:pt x="706153" y="184044"/>
                  </a:lnTo>
                  <a:lnTo>
                    <a:pt x="711757" y="182426"/>
                  </a:lnTo>
                  <a:lnTo>
                    <a:pt x="717362" y="180826"/>
                  </a:lnTo>
                  <a:lnTo>
                    <a:pt x="722966" y="179244"/>
                  </a:lnTo>
                  <a:lnTo>
                    <a:pt x="728571" y="177681"/>
                  </a:lnTo>
                  <a:lnTo>
                    <a:pt x="734175" y="176136"/>
                  </a:lnTo>
                  <a:lnTo>
                    <a:pt x="739779" y="174609"/>
                  </a:lnTo>
                  <a:lnTo>
                    <a:pt x="745384" y="173100"/>
                  </a:lnTo>
                  <a:lnTo>
                    <a:pt x="750988" y="171609"/>
                  </a:lnTo>
                  <a:lnTo>
                    <a:pt x="756593" y="170136"/>
                  </a:lnTo>
                  <a:lnTo>
                    <a:pt x="762197" y="168681"/>
                  </a:lnTo>
                  <a:lnTo>
                    <a:pt x="767801" y="167243"/>
                  </a:lnTo>
                  <a:lnTo>
                    <a:pt x="773406" y="165823"/>
                  </a:lnTo>
                  <a:lnTo>
                    <a:pt x="779010" y="164420"/>
                  </a:lnTo>
                  <a:lnTo>
                    <a:pt x="784615" y="163035"/>
                  </a:lnTo>
                  <a:lnTo>
                    <a:pt x="790219" y="161666"/>
                  </a:lnTo>
                  <a:lnTo>
                    <a:pt x="795823" y="160314"/>
                  </a:lnTo>
                  <a:lnTo>
                    <a:pt x="801428" y="158980"/>
                  </a:lnTo>
                  <a:lnTo>
                    <a:pt x="807032" y="157661"/>
                  </a:lnTo>
                  <a:lnTo>
                    <a:pt x="812636" y="156360"/>
                  </a:lnTo>
                  <a:lnTo>
                    <a:pt x="818241" y="155075"/>
                  </a:lnTo>
                  <a:lnTo>
                    <a:pt x="823845" y="153806"/>
                  </a:lnTo>
                  <a:lnTo>
                    <a:pt x="829450" y="152553"/>
                  </a:lnTo>
                  <a:lnTo>
                    <a:pt x="835054" y="151316"/>
                  </a:lnTo>
                  <a:lnTo>
                    <a:pt x="840658" y="150096"/>
                  </a:lnTo>
                  <a:lnTo>
                    <a:pt x="846263" y="148890"/>
                  </a:lnTo>
                  <a:lnTo>
                    <a:pt x="851867" y="147701"/>
                  </a:lnTo>
                  <a:lnTo>
                    <a:pt x="857472" y="146527"/>
                  </a:lnTo>
                  <a:lnTo>
                    <a:pt x="863076" y="145368"/>
                  </a:lnTo>
                  <a:lnTo>
                    <a:pt x="868680" y="144224"/>
                  </a:lnTo>
                  <a:lnTo>
                    <a:pt x="874285" y="143095"/>
                  </a:lnTo>
                  <a:lnTo>
                    <a:pt x="879889" y="141981"/>
                  </a:lnTo>
                  <a:lnTo>
                    <a:pt x="885494" y="140881"/>
                  </a:lnTo>
                  <a:lnTo>
                    <a:pt x="891098" y="139796"/>
                  </a:lnTo>
                  <a:lnTo>
                    <a:pt x="896702" y="138725"/>
                  </a:lnTo>
                  <a:lnTo>
                    <a:pt x="902307" y="137669"/>
                  </a:lnTo>
                  <a:lnTo>
                    <a:pt x="907911" y="136626"/>
                  </a:lnTo>
                  <a:lnTo>
                    <a:pt x="913516" y="135597"/>
                  </a:lnTo>
                  <a:lnTo>
                    <a:pt x="919120" y="134581"/>
                  </a:lnTo>
                  <a:lnTo>
                    <a:pt x="924724" y="133579"/>
                  </a:lnTo>
                  <a:lnTo>
                    <a:pt x="930329" y="132591"/>
                  </a:lnTo>
                  <a:lnTo>
                    <a:pt x="935933" y="131615"/>
                  </a:lnTo>
                  <a:lnTo>
                    <a:pt x="941538" y="130652"/>
                  </a:lnTo>
                  <a:lnTo>
                    <a:pt x="947142" y="129702"/>
                  </a:lnTo>
                  <a:lnTo>
                    <a:pt x="952746" y="128764"/>
                  </a:lnTo>
                  <a:lnTo>
                    <a:pt x="958351" y="127838"/>
                  </a:lnTo>
                  <a:lnTo>
                    <a:pt x="963955" y="126925"/>
                  </a:lnTo>
                  <a:lnTo>
                    <a:pt x="969559" y="126023"/>
                  </a:lnTo>
                  <a:lnTo>
                    <a:pt x="975164" y="125133"/>
                  </a:lnTo>
                  <a:lnTo>
                    <a:pt x="980768" y="124255"/>
                  </a:lnTo>
                  <a:lnTo>
                    <a:pt x="986373" y="123388"/>
                  </a:lnTo>
                  <a:lnTo>
                    <a:pt x="991977" y="122532"/>
                  </a:lnTo>
                  <a:lnTo>
                    <a:pt x="997581" y="121687"/>
                  </a:lnTo>
                  <a:lnTo>
                    <a:pt x="1003186" y="120853"/>
                  </a:lnTo>
                  <a:lnTo>
                    <a:pt x="1008790" y="120029"/>
                  </a:lnTo>
                  <a:lnTo>
                    <a:pt x="1014395" y="119215"/>
                  </a:lnTo>
                  <a:lnTo>
                    <a:pt x="1019999" y="118411"/>
                  </a:lnTo>
                  <a:lnTo>
                    <a:pt x="1025603" y="117618"/>
                  </a:lnTo>
                  <a:lnTo>
                    <a:pt x="1031208" y="116834"/>
                  </a:lnTo>
                  <a:lnTo>
                    <a:pt x="1036812" y="116059"/>
                  </a:lnTo>
                  <a:lnTo>
                    <a:pt x="1042417" y="115293"/>
                  </a:lnTo>
                  <a:lnTo>
                    <a:pt x="1048021" y="114537"/>
                  </a:lnTo>
                  <a:lnTo>
                    <a:pt x="1053625" y="113789"/>
                  </a:lnTo>
                  <a:lnTo>
                    <a:pt x="1059230" y="113050"/>
                  </a:lnTo>
                  <a:lnTo>
                    <a:pt x="1064834" y="112320"/>
                  </a:lnTo>
                  <a:lnTo>
                    <a:pt x="1070439" y="111597"/>
                  </a:lnTo>
                  <a:lnTo>
                    <a:pt x="1076043" y="110882"/>
                  </a:lnTo>
                  <a:lnTo>
                    <a:pt x="1081647" y="110176"/>
                  </a:lnTo>
                  <a:lnTo>
                    <a:pt x="1087252" y="109476"/>
                  </a:lnTo>
                  <a:lnTo>
                    <a:pt x="1092856" y="108784"/>
                  </a:lnTo>
                  <a:lnTo>
                    <a:pt x="1098461" y="108099"/>
                  </a:lnTo>
                  <a:lnTo>
                    <a:pt x="1104065" y="107421"/>
                  </a:lnTo>
                  <a:lnTo>
                    <a:pt x="1109669" y="106749"/>
                  </a:lnTo>
                  <a:lnTo>
                    <a:pt x="1115274" y="106084"/>
                  </a:lnTo>
                  <a:lnTo>
                    <a:pt x="1120878" y="105426"/>
                  </a:lnTo>
                  <a:lnTo>
                    <a:pt x="1126482" y="104773"/>
                  </a:lnTo>
                  <a:lnTo>
                    <a:pt x="1132087" y="104126"/>
                  </a:lnTo>
                  <a:lnTo>
                    <a:pt x="1137691" y="103485"/>
                  </a:lnTo>
                  <a:lnTo>
                    <a:pt x="1143296" y="102849"/>
                  </a:lnTo>
                  <a:lnTo>
                    <a:pt x="1148900" y="102218"/>
                  </a:lnTo>
                  <a:lnTo>
                    <a:pt x="1154504" y="101592"/>
                  </a:lnTo>
                  <a:lnTo>
                    <a:pt x="1160109" y="100971"/>
                  </a:lnTo>
                  <a:lnTo>
                    <a:pt x="1165713" y="100355"/>
                  </a:lnTo>
                  <a:lnTo>
                    <a:pt x="1171318" y="99743"/>
                  </a:lnTo>
                  <a:lnTo>
                    <a:pt x="1176922" y="99135"/>
                  </a:lnTo>
                  <a:lnTo>
                    <a:pt x="1182526" y="98532"/>
                  </a:lnTo>
                  <a:lnTo>
                    <a:pt x="1188131" y="97932"/>
                  </a:lnTo>
                  <a:lnTo>
                    <a:pt x="1193735" y="97336"/>
                  </a:lnTo>
                  <a:lnTo>
                    <a:pt x="1199340" y="96743"/>
                  </a:lnTo>
                  <a:lnTo>
                    <a:pt x="1204944" y="96153"/>
                  </a:lnTo>
                  <a:lnTo>
                    <a:pt x="1210548" y="95567"/>
                  </a:lnTo>
                  <a:lnTo>
                    <a:pt x="1216153" y="94984"/>
                  </a:lnTo>
                  <a:lnTo>
                    <a:pt x="1221757" y="94403"/>
                  </a:lnTo>
                  <a:lnTo>
                    <a:pt x="1227362" y="93825"/>
                  </a:lnTo>
                  <a:lnTo>
                    <a:pt x="1232966" y="93249"/>
                  </a:lnTo>
                  <a:lnTo>
                    <a:pt x="1238570" y="92676"/>
                  </a:lnTo>
                  <a:lnTo>
                    <a:pt x="1244175" y="92105"/>
                  </a:lnTo>
                  <a:lnTo>
                    <a:pt x="1249779" y="91535"/>
                  </a:lnTo>
                  <a:lnTo>
                    <a:pt x="1255384" y="90968"/>
                  </a:lnTo>
                  <a:lnTo>
                    <a:pt x="1260988" y="90402"/>
                  </a:lnTo>
                  <a:lnTo>
                    <a:pt x="1266592" y="89838"/>
                  </a:lnTo>
                  <a:lnTo>
                    <a:pt x="1272197" y="89274"/>
                  </a:lnTo>
                  <a:lnTo>
                    <a:pt x="1277801" y="88713"/>
                  </a:lnTo>
                  <a:lnTo>
                    <a:pt x="1283406" y="88152"/>
                  </a:lnTo>
                  <a:lnTo>
                    <a:pt x="1289010" y="87592"/>
                  </a:lnTo>
                  <a:lnTo>
                    <a:pt x="1294614" y="87032"/>
                  </a:lnTo>
                  <a:lnTo>
                    <a:pt x="1300219" y="86474"/>
                  </a:lnTo>
                  <a:lnTo>
                    <a:pt x="1305823" y="85916"/>
                  </a:lnTo>
                  <a:lnTo>
                    <a:pt x="1311427" y="85358"/>
                  </a:lnTo>
                  <a:lnTo>
                    <a:pt x="1317032" y="84800"/>
                  </a:lnTo>
                  <a:lnTo>
                    <a:pt x="1322636" y="84243"/>
                  </a:lnTo>
                  <a:lnTo>
                    <a:pt x="1328241" y="83685"/>
                  </a:lnTo>
                  <a:lnTo>
                    <a:pt x="1333845" y="83127"/>
                  </a:lnTo>
                  <a:lnTo>
                    <a:pt x="1339449" y="82569"/>
                  </a:lnTo>
                  <a:lnTo>
                    <a:pt x="1345054" y="82010"/>
                  </a:lnTo>
                  <a:lnTo>
                    <a:pt x="1350658" y="81450"/>
                  </a:lnTo>
                  <a:lnTo>
                    <a:pt x="1356263" y="80890"/>
                  </a:lnTo>
                  <a:lnTo>
                    <a:pt x="1361867" y="80329"/>
                  </a:lnTo>
                  <a:lnTo>
                    <a:pt x="1367471" y="79766"/>
                  </a:lnTo>
                  <a:lnTo>
                    <a:pt x="1373076" y="79202"/>
                  </a:lnTo>
                  <a:lnTo>
                    <a:pt x="1378680" y="78637"/>
                  </a:lnTo>
                  <a:lnTo>
                    <a:pt x="1384285" y="78070"/>
                  </a:lnTo>
                  <a:lnTo>
                    <a:pt x="1389889" y="77501"/>
                  </a:lnTo>
                  <a:lnTo>
                    <a:pt x="1395493" y="76930"/>
                  </a:lnTo>
                  <a:lnTo>
                    <a:pt x="1401098" y="76356"/>
                  </a:lnTo>
                  <a:lnTo>
                    <a:pt x="1406702" y="75780"/>
                  </a:lnTo>
                  <a:lnTo>
                    <a:pt x="1412307" y="75201"/>
                  </a:lnTo>
                  <a:lnTo>
                    <a:pt x="1417911" y="74619"/>
                  </a:lnTo>
                  <a:lnTo>
                    <a:pt x="1423515" y="74034"/>
                  </a:lnTo>
                  <a:lnTo>
                    <a:pt x="1429120" y="73444"/>
                  </a:lnTo>
                  <a:lnTo>
                    <a:pt x="1434724" y="72851"/>
                  </a:lnTo>
                  <a:lnTo>
                    <a:pt x="1440329" y="72253"/>
                  </a:lnTo>
                  <a:lnTo>
                    <a:pt x="1445933" y="71650"/>
                  </a:lnTo>
                  <a:lnTo>
                    <a:pt x="1451537" y="71042"/>
                  </a:lnTo>
                  <a:lnTo>
                    <a:pt x="1457142" y="70428"/>
                  </a:lnTo>
                  <a:lnTo>
                    <a:pt x="1462746" y="69808"/>
                  </a:lnTo>
                  <a:lnTo>
                    <a:pt x="1468350" y="69181"/>
                  </a:lnTo>
                  <a:lnTo>
                    <a:pt x="1473955" y="68546"/>
                  </a:lnTo>
                  <a:lnTo>
                    <a:pt x="1479559" y="67904"/>
                  </a:lnTo>
                  <a:lnTo>
                    <a:pt x="1485164" y="67252"/>
                  </a:lnTo>
                  <a:lnTo>
                    <a:pt x="1490768" y="66591"/>
                  </a:lnTo>
                  <a:lnTo>
                    <a:pt x="1496372" y="65920"/>
                  </a:lnTo>
                  <a:lnTo>
                    <a:pt x="1501977" y="65238"/>
                  </a:lnTo>
                  <a:lnTo>
                    <a:pt x="1507581" y="64543"/>
                  </a:lnTo>
                  <a:lnTo>
                    <a:pt x="1513186" y="63835"/>
                  </a:lnTo>
                  <a:lnTo>
                    <a:pt x="1518790" y="63114"/>
                  </a:lnTo>
                  <a:lnTo>
                    <a:pt x="1524394" y="62377"/>
                  </a:lnTo>
                  <a:lnTo>
                    <a:pt x="1529999" y="61624"/>
                  </a:lnTo>
                  <a:lnTo>
                    <a:pt x="1535603" y="60853"/>
                  </a:lnTo>
                  <a:lnTo>
                    <a:pt x="1541208" y="60064"/>
                  </a:lnTo>
                  <a:lnTo>
                    <a:pt x="1546812" y="59254"/>
                  </a:lnTo>
                  <a:lnTo>
                    <a:pt x="1552416" y="58424"/>
                  </a:lnTo>
                  <a:lnTo>
                    <a:pt x="1558021" y="57570"/>
                  </a:lnTo>
                  <a:lnTo>
                    <a:pt x="1563625" y="56692"/>
                  </a:lnTo>
                  <a:lnTo>
                    <a:pt x="1569230" y="55789"/>
                  </a:lnTo>
                  <a:lnTo>
                    <a:pt x="1574834" y="54859"/>
                  </a:lnTo>
                  <a:lnTo>
                    <a:pt x="1580438" y="53900"/>
                  </a:lnTo>
                  <a:lnTo>
                    <a:pt x="1586043" y="52912"/>
                  </a:lnTo>
                  <a:lnTo>
                    <a:pt x="1591647" y="51893"/>
                  </a:lnTo>
                  <a:lnTo>
                    <a:pt x="1597252" y="50841"/>
                  </a:lnTo>
                  <a:lnTo>
                    <a:pt x="1602856" y="49757"/>
                  </a:lnTo>
                  <a:lnTo>
                    <a:pt x="1608460" y="48639"/>
                  </a:lnTo>
                  <a:lnTo>
                    <a:pt x="1614065" y="47487"/>
                  </a:lnTo>
                  <a:lnTo>
                    <a:pt x="1619669" y="46299"/>
                  </a:lnTo>
                  <a:lnTo>
                    <a:pt x="1625273" y="45077"/>
                  </a:lnTo>
                  <a:lnTo>
                    <a:pt x="1630878" y="43821"/>
                  </a:lnTo>
                  <a:lnTo>
                    <a:pt x="1636482" y="42531"/>
                  </a:lnTo>
                  <a:lnTo>
                    <a:pt x="1642087" y="41208"/>
                  </a:lnTo>
                  <a:lnTo>
                    <a:pt x="1647691" y="39854"/>
                  </a:lnTo>
                  <a:lnTo>
                    <a:pt x="1653295" y="38472"/>
                  </a:lnTo>
                  <a:lnTo>
                    <a:pt x="1658900" y="37063"/>
                  </a:lnTo>
                  <a:lnTo>
                    <a:pt x="1664504" y="35631"/>
                  </a:lnTo>
                  <a:lnTo>
                    <a:pt x="1670109" y="34179"/>
                  </a:lnTo>
                  <a:lnTo>
                    <a:pt x="1675713" y="32712"/>
                  </a:lnTo>
                  <a:lnTo>
                    <a:pt x="1681317" y="31234"/>
                  </a:lnTo>
                  <a:lnTo>
                    <a:pt x="1686922" y="29749"/>
                  </a:lnTo>
                  <a:lnTo>
                    <a:pt x="1692526" y="28264"/>
                  </a:lnTo>
                  <a:lnTo>
                    <a:pt x="1698131" y="26783"/>
                  </a:lnTo>
                  <a:lnTo>
                    <a:pt x="1703735" y="25312"/>
                  </a:lnTo>
                  <a:lnTo>
                    <a:pt x="1709339" y="23856"/>
                  </a:lnTo>
                  <a:lnTo>
                    <a:pt x="1714944" y="22421"/>
                  </a:lnTo>
                  <a:lnTo>
                    <a:pt x="1720548" y="21013"/>
                  </a:lnTo>
                  <a:lnTo>
                    <a:pt x="1726153" y="19637"/>
                  </a:lnTo>
                  <a:lnTo>
                    <a:pt x="1731757" y="18297"/>
                  </a:lnTo>
                  <a:lnTo>
                    <a:pt x="1737361" y="16997"/>
                  </a:lnTo>
                  <a:lnTo>
                    <a:pt x="1742966" y="15742"/>
                  </a:lnTo>
                  <a:lnTo>
                    <a:pt x="1748570" y="14535"/>
                  </a:lnTo>
                  <a:lnTo>
                    <a:pt x="1754175" y="13377"/>
                  </a:lnTo>
                  <a:lnTo>
                    <a:pt x="1759779" y="12273"/>
                  </a:lnTo>
                  <a:lnTo>
                    <a:pt x="1765383" y="11222"/>
                  </a:lnTo>
                  <a:lnTo>
                    <a:pt x="1770988" y="10227"/>
                  </a:lnTo>
                  <a:lnTo>
                    <a:pt x="1776592" y="9286"/>
                  </a:lnTo>
                  <a:lnTo>
                    <a:pt x="1782196" y="8401"/>
                  </a:lnTo>
                  <a:lnTo>
                    <a:pt x="1787801" y="7570"/>
                  </a:lnTo>
                  <a:lnTo>
                    <a:pt x="1793405" y="6792"/>
                  </a:lnTo>
                  <a:lnTo>
                    <a:pt x="1799010" y="6067"/>
                  </a:lnTo>
                  <a:lnTo>
                    <a:pt x="1804614" y="5391"/>
                  </a:lnTo>
                  <a:lnTo>
                    <a:pt x="1810218" y="4765"/>
                  </a:lnTo>
                  <a:lnTo>
                    <a:pt x="1815823" y="4184"/>
                  </a:lnTo>
                  <a:lnTo>
                    <a:pt x="1821427" y="3648"/>
                  </a:lnTo>
                  <a:lnTo>
                    <a:pt x="1827032" y="3154"/>
                  </a:lnTo>
                  <a:lnTo>
                    <a:pt x="1832636" y="2699"/>
                  </a:lnTo>
                  <a:lnTo>
                    <a:pt x="1838240" y="2281"/>
                  </a:lnTo>
                  <a:lnTo>
                    <a:pt x="1843845" y="1898"/>
                  </a:lnTo>
                  <a:lnTo>
                    <a:pt x="1849449" y="1547"/>
                  </a:lnTo>
                  <a:lnTo>
                    <a:pt x="1855054" y="1226"/>
                  </a:lnTo>
                  <a:lnTo>
                    <a:pt x="1860658" y="933"/>
                  </a:lnTo>
                  <a:lnTo>
                    <a:pt x="1866262" y="666"/>
                  </a:lnTo>
                  <a:lnTo>
                    <a:pt x="1871867" y="422"/>
                  </a:lnTo>
                  <a:lnTo>
                    <a:pt x="1877471" y="20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596816" y="3058212"/>
              <a:ext cx="1883076" cy="737664"/>
            </a:xfrm>
            <a:custGeom>
              <a:avLst/>
              <a:pathLst>
                <a:path w="1883076" h="737664">
                  <a:moveTo>
                    <a:pt x="0" y="550507"/>
                  </a:moveTo>
                  <a:lnTo>
                    <a:pt x="5604" y="545791"/>
                  </a:lnTo>
                  <a:lnTo>
                    <a:pt x="11208" y="541061"/>
                  </a:lnTo>
                  <a:lnTo>
                    <a:pt x="16813" y="536319"/>
                  </a:lnTo>
                  <a:lnTo>
                    <a:pt x="22417" y="531570"/>
                  </a:lnTo>
                  <a:lnTo>
                    <a:pt x="28021" y="526816"/>
                  </a:lnTo>
                  <a:lnTo>
                    <a:pt x="33626" y="522061"/>
                  </a:lnTo>
                  <a:lnTo>
                    <a:pt x="39230" y="517307"/>
                  </a:lnTo>
                  <a:lnTo>
                    <a:pt x="44835" y="512557"/>
                  </a:lnTo>
                  <a:lnTo>
                    <a:pt x="50439" y="507815"/>
                  </a:lnTo>
                  <a:lnTo>
                    <a:pt x="56043" y="503083"/>
                  </a:lnTo>
                  <a:lnTo>
                    <a:pt x="61648" y="498363"/>
                  </a:lnTo>
                  <a:lnTo>
                    <a:pt x="67252" y="493658"/>
                  </a:lnTo>
                  <a:lnTo>
                    <a:pt x="72857" y="488970"/>
                  </a:lnTo>
                  <a:lnTo>
                    <a:pt x="78461" y="484302"/>
                  </a:lnTo>
                  <a:lnTo>
                    <a:pt x="84065" y="479655"/>
                  </a:lnTo>
                  <a:lnTo>
                    <a:pt x="89670" y="475032"/>
                  </a:lnTo>
                  <a:lnTo>
                    <a:pt x="95274" y="470435"/>
                  </a:lnTo>
                  <a:lnTo>
                    <a:pt x="100879" y="465865"/>
                  </a:lnTo>
                  <a:lnTo>
                    <a:pt x="106483" y="461323"/>
                  </a:lnTo>
                  <a:lnTo>
                    <a:pt x="112087" y="456812"/>
                  </a:lnTo>
                  <a:lnTo>
                    <a:pt x="117692" y="452333"/>
                  </a:lnTo>
                  <a:lnTo>
                    <a:pt x="123296" y="447886"/>
                  </a:lnTo>
                  <a:lnTo>
                    <a:pt x="128901" y="443473"/>
                  </a:lnTo>
                  <a:lnTo>
                    <a:pt x="134505" y="439096"/>
                  </a:lnTo>
                  <a:lnTo>
                    <a:pt x="140109" y="434755"/>
                  </a:lnTo>
                  <a:lnTo>
                    <a:pt x="145714" y="430451"/>
                  </a:lnTo>
                  <a:lnTo>
                    <a:pt x="151318" y="426184"/>
                  </a:lnTo>
                  <a:lnTo>
                    <a:pt x="156923" y="421956"/>
                  </a:lnTo>
                  <a:lnTo>
                    <a:pt x="162527" y="417766"/>
                  </a:lnTo>
                  <a:lnTo>
                    <a:pt x="168131" y="413616"/>
                  </a:lnTo>
                  <a:lnTo>
                    <a:pt x="173736" y="409506"/>
                  </a:lnTo>
                  <a:lnTo>
                    <a:pt x="179340" y="405436"/>
                  </a:lnTo>
                  <a:lnTo>
                    <a:pt x="184944" y="401406"/>
                  </a:lnTo>
                  <a:lnTo>
                    <a:pt x="190549" y="397418"/>
                  </a:lnTo>
                  <a:lnTo>
                    <a:pt x="196153" y="393469"/>
                  </a:lnTo>
                  <a:lnTo>
                    <a:pt x="201758" y="389562"/>
                  </a:lnTo>
                  <a:lnTo>
                    <a:pt x="207362" y="385696"/>
                  </a:lnTo>
                  <a:lnTo>
                    <a:pt x="212966" y="381871"/>
                  </a:lnTo>
                  <a:lnTo>
                    <a:pt x="218571" y="378087"/>
                  </a:lnTo>
                  <a:lnTo>
                    <a:pt x="224175" y="374343"/>
                  </a:lnTo>
                  <a:lnTo>
                    <a:pt x="229780" y="370641"/>
                  </a:lnTo>
                  <a:lnTo>
                    <a:pt x="235384" y="366979"/>
                  </a:lnTo>
                  <a:lnTo>
                    <a:pt x="240988" y="363357"/>
                  </a:lnTo>
                  <a:lnTo>
                    <a:pt x="246593" y="359776"/>
                  </a:lnTo>
                  <a:lnTo>
                    <a:pt x="252197" y="356236"/>
                  </a:lnTo>
                  <a:lnTo>
                    <a:pt x="257802" y="352735"/>
                  </a:lnTo>
                  <a:lnTo>
                    <a:pt x="263406" y="349273"/>
                  </a:lnTo>
                  <a:lnTo>
                    <a:pt x="269010" y="345852"/>
                  </a:lnTo>
                  <a:lnTo>
                    <a:pt x="274615" y="342469"/>
                  </a:lnTo>
                  <a:lnTo>
                    <a:pt x="280219" y="339125"/>
                  </a:lnTo>
                  <a:lnTo>
                    <a:pt x="285824" y="335820"/>
                  </a:lnTo>
                  <a:lnTo>
                    <a:pt x="291428" y="332554"/>
                  </a:lnTo>
                  <a:lnTo>
                    <a:pt x="297032" y="329326"/>
                  </a:lnTo>
                  <a:lnTo>
                    <a:pt x="302637" y="326135"/>
                  </a:lnTo>
                  <a:lnTo>
                    <a:pt x="308241" y="322982"/>
                  </a:lnTo>
                  <a:lnTo>
                    <a:pt x="313846" y="319867"/>
                  </a:lnTo>
                  <a:lnTo>
                    <a:pt x="319450" y="316788"/>
                  </a:lnTo>
                  <a:lnTo>
                    <a:pt x="325054" y="313747"/>
                  </a:lnTo>
                  <a:lnTo>
                    <a:pt x="330659" y="310742"/>
                  </a:lnTo>
                  <a:lnTo>
                    <a:pt x="336263" y="307773"/>
                  </a:lnTo>
                  <a:lnTo>
                    <a:pt x="341867" y="304841"/>
                  </a:lnTo>
                  <a:lnTo>
                    <a:pt x="347472" y="301944"/>
                  </a:lnTo>
                  <a:lnTo>
                    <a:pt x="353076" y="299083"/>
                  </a:lnTo>
                  <a:lnTo>
                    <a:pt x="358681" y="296257"/>
                  </a:lnTo>
                  <a:lnTo>
                    <a:pt x="364285" y="293467"/>
                  </a:lnTo>
                  <a:lnTo>
                    <a:pt x="369889" y="290712"/>
                  </a:lnTo>
                  <a:lnTo>
                    <a:pt x="375494" y="287992"/>
                  </a:lnTo>
                  <a:lnTo>
                    <a:pt x="381098" y="285307"/>
                  </a:lnTo>
                  <a:lnTo>
                    <a:pt x="386703" y="282656"/>
                  </a:lnTo>
                  <a:lnTo>
                    <a:pt x="392307" y="280039"/>
                  </a:lnTo>
                  <a:lnTo>
                    <a:pt x="397911" y="277457"/>
                  </a:lnTo>
                  <a:lnTo>
                    <a:pt x="403516" y="274909"/>
                  </a:lnTo>
                  <a:lnTo>
                    <a:pt x="409120" y="272396"/>
                  </a:lnTo>
                  <a:lnTo>
                    <a:pt x="414725" y="269916"/>
                  </a:lnTo>
                  <a:lnTo>
                    <a:pt x="420329" y="267470"/>
                  </a:lnTo>
                  <a:lnTo>
                    <a:pt x="425933" y="265058"/>
                  </a:lnTo>
                  <a:lnTo>
                    <a:pt x="431538" y="262680"/>
                  </a:lnTo>
                  <a:lnTo>
                    <a:pt x="437142" y="260336"/>
                  </a:lnTo>
                  <a:lnTo>
                    <a:pt x="442747" y="258025"/>
                  </a:lnTo>
                  <a:lnTo>
                    <a:pt x="448351" y="255749"/>
                  </a:lnTo>
                  <a:lnTo>
                    <a:pt x="453955" y="253506"/>
                  </a:lnTo>
                  <a:lnTo>
                    <a:pt x="459560" y="251296"/>
                  </a:lnTo>
                  <a:lnTo>
                    <a:pt x="465164" y="249121"/>
                  </a:lnTo>
                  <a:lnTo>
                    <a:pt x="470769" y="246979"/>
                  </a:lnTo>
                  <a:lnTo>
                    <a:pt x="476373" y="244871"/>
                  </a:lnTo>
                  <a:lnTo>
                    <a:pt x="481977" y="242796"/>
                  </a:lnTo>
                  <a:lnTo>
                    <a:pt x="487582" y="240756"/>
                  </a:lnTo>
                  <a:lnTo>
                    <a:pt x="493186" y="238750"/>
                  </a:lnTo>
                  <a:lnTo>
                    <a:pt x="498790" y="236777"/>
                  </a:lnTo>
                  <a:lnTo>
                    <a:pt x="504395" y="234839"/>
                  </a:lnTo>
                  <a:lnTo>
                    <a:pt x="509999" y="232935"/>
                  </a:lnTo>
                  <a:lnTo>
                    <a:pt x="515604" y="231066"/>
                  </a:lnTo>
                  <a:lnTo>
                    <a:pt x="521208" y="229230"/>
                  </a:lnTo>
                  <a:lnTo>
                    <a:pt x="526812" y="227430"/>
                  </a:lnTo>
                  <a:lnTo>
                    <a:pt x="532417" y="225664"/>
                  </a:lnTo>
                  <a:lnTo>
                    <a:pt x="538021" y="223933"/>
                  </a:lnTo>
                  <a:lnTo>
                    <a:pt x="543626" y="222237"/>
                  </a:lnTo>
                  <a:lnTo>
                    <a:pt x="549230" y="220576"/>
                  </a:lnTo>
                  <a:lnTo>
                    <a:pt x="554834" y="218951"/>
                  </a:lnTo>
                  <a:lnTo>
                    <a:pt x="560439" y="217361"/>
                  </a:lnTo>
                  <a:lnTo>
                    <a:pt x="566043" y="215807"/>
                  </a:lnTo>
                  <a:lnTo>
                    <a:pt x="571648" y="214289"/>
                  </a:lnTo>
                  <a:lnTo>
                    <a:pt x="577252" y="212807"/>
                  </a:lnTo>
                  <a:lnTo>
                    <a:pt x="582856" y="211362"/>
                  </a:lnTo>
                  <a:lnTo>
                    <a:pt x="588461" y="209952"/>
                  </a:lnTo>
                  <a:lnTo>
                    <a:pt x="594065" y="208580"/>
                  </a:lnTo>
                  <a:lnTo>
                    <a:pt x="599670" y="207245"/>
                  </a:lnTo>
                  <a:lnTo>
                    <a:pt x="605274" y="205947"/>
                  </a:lnTo>
                  <a:lnTo>
                    <a:pt x="610878" y="204686"/>
                  </a:lnTo>
                  <a:lnTo>
                    <a:pt x="616483" y="203464"/>
                  </a:lnTo>
                  <a:lnTo>
                    <a:pt x="622087" y="202279"/>
                  </a:lnTo>
                  <a:lnTo>
                    <a:pt x="627692" y="201132"/>
                  </a:lnTo>
                  <a:lnTo>
                    <a:pt x="633296" y="200024"/>
                  </a:lnTo>
                  <a:lnTo>
                    <a:pt x="638900" y="198955"/>
                  </a:lnTo>
                  <a:lnTo>
                    <a:pt x="644505" y="197925"/>
                  </a:lnTo>
                  <a:lnTo>
                    <a:pt x="650109" y="196935"/>
                  </a:lnTo>
                  <a:lnTo>
                    <a:pt x="655713" y="195984"/>
                  </a:lnTo>
                  <a:lnTo>
                    <a:pt x="661318" y="195073"/>
                  </a:lnTo>
                  <a:lnTo>
                    <a:pt x="666922" y="194202"/>
                  </a:lnTo>
                  <a:lnTo>
                    <a:pt x="672527" y="193372"/>
                  </a:lnTo>
                  <a:lnTo>
                    <a:pt x="678131" y="192582"/>
                  </a:lnTo>
                  <a:lnTo>
                    <a:pt x="683735" y="191834"/>
                  </a:lnTo>
                  <a:lnTo>
                    <a:pt x="689340" y="191127"/>
                  </a:lnTo>
                  <a:lnTo>
                    <a:pt x="694944" y="190463"/>
                  </a:lnTo>
                  <a:lnTo>
                    <a:pt x="700549" y="189840"/>
                  </a:lnTo>
                  <a:lnTo>
                    <a:pt x="706153" y="189260"/>
                  </a:lnTo>
                  <a:lnTo>
                    <a:pt x="711757" y="188722"/>
                  </a:lnTo>
                  <a:lnTo>
                    <a:pt x="717362" y="188228"/>
                  </a:lnTo>
                  <a:lnTo>
                    <a:pt x="722966" y="187777"/>
                  </a:lnTo>
                  <a:lnTo>
                    <a:pt x="728571" y="187370"/>
                  </a:lnTo>
                  <a:lnTo>
                    <a:pt x="734175" y="187007"/>
                  </a:lnTo>
                  <a:lnTo>
                    <a:pt x="739779" y="186688"/>
                  </a:lnTo>
                  <a:lnTo>
                    <a:pt x="745384" y="186414"/>
                  </a:lnTo>
                  <a:lnTo>
                    <a:pt x="750988" y="186185"/>
                  </a:lnTo>
                  <a:lnTo>
                    <a:pt x="756593" y="186002"/>
                  </a:lnTo>
                  <a:lnTo>
                    <a:pt x="762197" y="185865"/>
                  </a:lnTo>
                  <a:lnTo>
                    <a:pt x="767801" y="185773"/>
                  </a:lnTo>
                  <a:lnTo>
                    <a:pt x="773406" y="185728"/>
                  </a:lnTo>
                  <a:lnTo>
                    <a:pt x="779010" y="185730"/>
                  </a:lnTo>
                  <a:lnTo>
                    <a:pt x="784615" y="185779"/>
                  </a:lnTo>
                  <a:lnTo>
                    <a:pt x="790219" y="185876"/>
                  </a:lnTo>
                  <a:lnTo>
                    <a:pt x="795823" y="186020"/>
                  </a:lnTo>
                  <a:lnTo>
                    <a:pt x="801428" y="186212"/>
                  </a:lnTo>
                  <a:lnTo>
                    <a:pt x="807032" y="186453"/>
                  </a:lnTo>
                  <a:lnTo>
                    <a:pt x="812636" y="186742"/>
                  </a:lnTo>
                  <a:lnTo>
                    <a:pt x="818241" y="187081"/>
                  </a:lnTo>
                  <a:lnTo>
                    <a:pt x="823845" y="187469"/>
                  </a:lnTo>
                  <a:lnTo>
                    <a:pt x="829450" y="187906"/>
                  </a:lnTo>
                  <a:lnTo>
                    <a:pt x="835054" y="188394"/>
                  </a:lnTo>
                  <a:lnTo>
                    <a:pt x="840658" y="188932"/>
                  </a:lnTo>
                  <a:lnTo>
                    <a:pt x="846263" y="189520"/>
                  </a:lnTo>
                  <a:lnTo>
                    <a:pt x="851867" y="190159"/>
                  </a:lnTo>
                  <a:lnTo>
                    <a:pt x="857472" y="190850"/>
                  </a:lnTo>
                  <a:lnTo>
                    <a:pt x="863076" y="191591"/>
                  </a:lnTo>
                  <a:lnTo>
                    <a:pt x="868680" y="192385"/>
                  </a:lnTo>
                  <a:lnTo>
                    <a:pt x="874285" y="193230"/>
                  </a:lnTo>
                  <a:lnTo>
                    <a:pt x="879889" y="194127"/>
                  </a:lnTo>
                  <a:lnTo>
                    <a:pt x="885494" y="195076"/>
                  </a:lnTo>
                  <a:lnTo>
                    <a:pt x="891098" y="196078"/>
                  </a:lnTo>
                  <a:lnTo>
                    <a:pt x="896702" y="197133"/>
                  </a:lnTo>
                  <a:lnTo>
                    <a:pt x="902307" y="198241"/>
                  </a:lnTo>
                  <a:lnTo>
                    <a:pt x="907911" y="199402"/>
                  </a:lnTo>
                  <a:lnTo>
                    <a:pt x="913516" y="200616"/>
                  </a:lnTo>
                  <a:lnTo>
                    <a:pt x="919120" y="201883"/>
                  </a:lnTo>
                  <a:lnTo>
                    <a:pt x="924724" y="203204"/>
                  </a:lnTo>
                  <a:lnTo>
                    <a:pt x="930329" y="204579"/>
                  </a:lnTo>
                  <a:lnTo>
                    <a:pt x="935933" y="206007"/>
                  </a:lnTo>
                  <a:lnTo>
                    <a:pt x="941538" y="207489"/>
                  </a:lnTo>
                  <a:lnTo>
                    <a:pt x="947142" y="209025"/>
                  </a:lnTo>
                  <a:lnTo>
                    <a:pt x="952746" y="210615"/>
                  </a:lnTo>
                  <a:lnTo>
                    <a:pt x="958351" y="212259"/>
                  </a:lnTo>
                  <a:lnTo>
                    <a:pt x="963955" y="213957"/>
                  </a:lnTo>
                  <a:lnTo>
                    <a:pt x="969559" y="215709"/>
                  </a:lnTo>
                  <a:lnTo>
                    <a:pt x="975164" y="217515"/>
                  </a:lnTo>
                  <a:lnTo>
                    <a:pt x="980768" y="219375"/>
                  </a:lnTo>
                  <a:lnTo>
                    <a:pt x="986373" y="221288"/>
                  </a:lnTo>
                  <a:lnTo>
                    <a:pt x="991977" y="223255"/>
                  </a:lnTo>
                  <a:lnTo>
                    <a:pt x="997581" y="225276"/>
                  </a:lnTo>
                  <a:lnTo>
                    <a:pt x="1003186" y="227350"/>
                  </a:lnTo>
                  <a:lnTo>
                    <a:pt x="1008790" y="229478"/>
                  </a:lnTo>
                  <a:lnTo>
                    <a:pt x="1014395" y="231658"/>
                  </a:lnTo>
                  <a:lnTo>
                    <a:pt x="1019999" y="233891"/>
                  </a:lnTo>
                  <a:lnTo>
                    <a:pt x="1025603" y="236177"/>
                  </a:lnTo>
                  <a:lnTo>
                    <a:pt x="1031208" y="238515"/>
                  </a:lnTo>
                  <a:lnTo>
                    <a:pt x="1036812" y="240905"/>
                  </a:lnTo>
                  <a:lnTo>
                    <a:pt x="1042417" y="243347"/>
                  </a:lnTo>
                  <a:lnTo>
                    <a:pt x="1048021" y="245840"/>
                  </a:lnTo>
                  <a:lnTo>
                    <a:pt x="1053625" y="248383"/>
                  </a:lnTo>
                  <a:lnTo>
                    <a:pt x="1059230" y="250977"/>
                  </a:lnTo>
                  <a:lnTo>
                    <a:pt x="1064834" y="253622"/>
                  </a:lnTo>
                  <a:lnTo>
                    <a:pt x="1070439" y="256315"/>
                  </a:lnTo>
                  <a:lnTo>
                    <a:pt x="1076043" y="259058"/>
                  </a:lnTo>
                  <a:lnTo>
                    <a:pt x="1081647" y="261849"/>
                  </a:lnTo>
                  <a:lnTo>
                    <a:pt x="1087252" y="264688"/>
                  </a:lnTo>
                  <a:lnTo>
                    <a:pt x="1092856" y="267574"/>
                  </a:lnTo>
                  <a:lnTo>
                    <a:pt x="1098461" y="270507"/>
                  </a:lnTo>
                  <a:lnTo>
                    <a:pt x="1104065" y="273486"/>
                  </a:lnTo>
                  <a:lnTo>
                    <a:pt x="1109669" y="276511"/>
                  </a:lnTo>
                  <a:lnTo>
                    <a:pt x="1115274" y="279579"/>
                  </a:lnTo>
                  <a:lnTo>
                    <a:pt x="1120878" y="282692"/>
                  </a:lnTo>
                  <a:lnTo>
                    <a:pt x="1126482" y="285847"/>
                  </a:lnTo>
                  <a:lnTo>
                    <a:pt x="1132087" y="289045"/>
                  </a:lnTo>
                  <a:lnTo>
                    <a:pt x="1137691" y="292284"/>
                  </a:lnTo>
                  <a:lnTo>
                    <a:pt x="1143296" y="295563"/>
                  </a:lnTo>
                  <a:lnTo>
                    <a:pt x="1148900" y="298882"/>
                  </a:lnTo>
                  <a:lnTo>
                    <a:pt x="1154504" y="302240"/>
                  </a:lnTo>
                  <a:lnTo>
                    <a:pt x="1160109" y="305635"/>
                  </a:lnTo>
                  <a:lnTo>
                    <a:pt x="1165713" y="309066"/>
                  </a:lnTo>
                  <a:lnTo>
                    <a:pt x="1171318" y="312534"/>
                  </a:lnTo>
                  <a:lnTo>
                    <a:pt x="1176922" y="316035"/>
                  </a:lnTo>
                  <a:lnTo>
                    <a:pt x="1182526" y="319570"/>
                  </a:lnTo>
                  <a:lnTo>
                    <a:pt x="1188131" y="323138"/>
                  </a:lnTo>
                  <a:lnTo>
                    <a:pt x="1193735" y="326736"/>
                  </a:lnTo>
                  <a:lnTo>
                    <a:pt x="1199340" y="330365"/>
                  </a:lnTo>
                  <a:lnTo>
                    <a:pt x="1204944" y="334022"/>
                  </a:lnTo>
                  <a:lnTo>
                    <a:pt x="1210548" y="337706"/>
                  </a:lnTo>
                  <a:lnTo>
                    <a:pt x="1216153" y="341417"/>
                  </a:lnTo>
                  <a:lnTo>
                    <a:pt x="1221757" y="345153"/>
                  </a:lnTo>
                  <a:lnTo>
                    <a:pt x="1227362" y="348913"/>
                  </a:lnTo>
                  <a:lnTo>
                    <a:pt x="1232966" y="352695"/>
                  </a:lnTo>
                  <a:lnTo>
                    <a:pt x="1238570" y="356498"/>
                  </a:lnTo>
                  <a:lnTo>
                    <a:pt x="1244175" y="360320"/>
                  </a:lnTo>
                  <a:lnTo>
                    <a:pt x="1249779" y="364161"/>
                  </a:lnTo>
                  <a:lnTo>
                    <a:pt x="1255384" y="368018"/>
                  </a:lnTo>
                  <a:lnTo>
                    <a:pt x="1260988" y="371891"/>
                  </a:lnTo>
                  <a:lnTo>
                    <a:pt x="1266592" y="375777"/>
                  </a:lnTo>
                  <a:lnTo>
                    <a:pt x="1272197" y="379676"/>
                  </a:lnTo>
                  <a:lnTo>
                    <a:pt x="1277801" y="383585"/>
                  </a:lnTo>
                  <a:lnTo>
                    <a:pt x="1283406" y="387504"/>
                  </a:lnTo>
                  <a:lnTo>
                    <a:pt x="1289010" y="391430"/>
                  </a:lnTo>
                  <a:lnTo>
                    <a:pt x="1294614" y="395362"/>
                  </a:lnTo>
                  <a:lnTo>
                    <a:pt x="1300219" y="399298"/>
                  </a:lnTo>
                  <a:lnTo>
                    <a:pt x="1305823" y="403237"/>
                  </a:lnTo>
                  <a:lnTo>
                    <a:pt x="1311427" y="407177"/>
                  </a:lnTo>
                  <a:lnTo>
                    <a:pt x="1317032" y="411116"/>
                  </a:lnTo>
                  <a:lnTo>
                    <a:pt x="1322636" y="415051"/>
                  </a:lnTo>
                  <a:lnTo>
                    <a:pt x="1328241" y="418983"/>
                  </a:lnTo>
                  <a:lnTo>
                    <a:pt x="1333845" y="422907"/>
                  </a:lnTo>
                  <a:lnTo>
                    <a:pt x="1339449" y="426823"/>
                  </a:lnTo>
                  <a:lnTo>
                    <a:pt x="1345054" y="430728"/>
                  </a:lnTo>
                  <a:lnTo>
                    <a:pt x="1350658" y="434621"/>
                  </a:lnTo>
                  <a:lnTo>
                    <a:pt x="1356263" y="438498"/>
                  </a:lnTo>
                  <a:lnTo>
                    <a:pt x="1361867" y="442358"/>
                  </a:lnTo>
                  <a:lnTo>
                    <a:pt x="1367471" y="446199"/>
                  </a:lnTo>
                  <a:lnTo>
                    <a:pt x="1373076" y="450017"/>
                  </a:lnTo>
                  <a:lnTo>
                    <a:pt x="1378680" y="453811"/>
                  </a:lnTo>
                  <a:lnTo>
                    <a:pt x="1384285" y="457577"/>
                  </a:lnTo>
                  <a:lnTo>
                    <a:pt x="1389889" y="461312"/>
                  </a:lnTo>
                  <a:lnTo>
                    <a:pt x="1395493" y="465014"/>
                  </a:lnTo>
                  <a:lnTo>
                    <a:pt x="1401098" y="468680"/>
                  </a:lnTo>
                  <a:lnTo>
                    <a:pt x="1406702" y="472305"/>
                  </a:lnTo>
                  <a:lnTo>
                    <a:pt x="1412307" y="475886"/>
                  </a:lnTo>
                  <a:lnTo>
                    <a:pt x="1417911" y="479419"/>
                  </a:lnTo>
                  <a:lnTo>
                    <a:pt x="1423515" y="482900"/>
                  </a:lnTo>
                  <a:lnTo>
                    <a:pt x="1429120" y="486325"/>
                  </a:lnTo>
                  <a:lnTo>
                    <a:pt x="1434724" y="489688"/>
                  </a:lnTo>
                  <a:lnTo>
                    <a:pt x="1440329" y="492985"/>
                  </a:lnTo>
                  <a:lnTo>
                    <a:pt x="1445933" y="496210"/>
                  </a:lnTo>
                  <a:lnTo>
                    <a:pt x="1451537" y="499356"/>
                  </a:lnTo>
                  <a:lnTo>
                    <a:pt x="1457142" y="502418"/>
                  </a:lnTo>
                  <a:lnTo>
                    <a:pt x="1462746" y="505388"/>
                  </a:lnTo>
                  <a:lnTo>
                    <a:pt x="1468350" y="508258"/>
                  </a:lnTo>
                  <a:lnTo>
                    <a:pt x="1473955" y="511021"/>
                  </a:lnTo>
                  <a:lnTo>
                    <a:pt x="1479559" y="513667"/>
                  </a:lnTo>
                  <a:lnTo>
                    <a:pt x="1485164" y="516186"/>
                  </a:lnTo>
                  <a:lnTo>
                    <a:pt x="1490768" y="518569"/>
                  </a:lnTo>
                  <a:lnTo>
                    <a:pt x="1496372" y="520804"/>
                  </a:lnTo>
                  <a:lnTo>
                    <a:pt x="1501977" y="522877"/>
                  </a:lnTo>
                  <a:lnTo>
                    <a:pt x="1507581" y="524778"/>
                  </a:lnTo>
                  <a:lnTo>
                    <a:pt x="1513186" y="526490"/>
                  </a:lnTo>
                  <a:lnTo>
                    <a:pt x="1518790" y="527999"/>
                  </a:lnTo>
                  <a:lnTo>
                    <a:pt x="1524394" y="529288"/>
                  </a:lnTo>
                  <a:lnTo>
                    <a:pt x="1529999" y="530339"/>
                  </a:lnTo>
                  <a:lnTo>
                    <a:pt x="1535603" y="531134"/>
                  </a:lnTo>
                  <a:lnTo>
                    <a:pt x="1541208" y="531652"/>
                  </a:lnTo>
                  <a:lnTo>
                    <a:pt x="1546812" y="531872"/>
                  </a:lnTo>
                  <a:lnTo>
                    <a:pt x="1552416" y="531772"/>
                  </a:lnTo>
                  <a:lnTo>
                    <a:pt x="1558021" y="531326"/>
                  </a:lnTo>
                  <a:lnTo>
                    <a:pt x="1563625" y="530512"/>
                  </a:lnTo>
                  <a:lnTo>
                    <a:pt x="1569230" y="529301"/>
                  </a:lnTo>
                  <a:lnTo>
                    <a:pt x="1574834" y="527668"/>
                  </a:lnTo>
                  <a:lnTo>
                    <a:pt x="1580438" y="525584"/>
                  </a:lnTo>
                  <a:lnTo>
                    <a:pt x="1586043" y="523022"/>
                  </a:lnTo>
                  <a:lnTo>
                    <a:pt x="1591647" y="519953"/>
                  </a:lnTo>
                  <a:lnTo>
                    <a:pt x="1597252" y="516348"/>
                  </a:lnTo>
                  <a:lnTo>
                    <a:pt x="1602856" y="512180"/>
                  </a:lnTo>
                  <a:lnTo>
                    <a:pt x="1608460" y="507423"/>
                  </a:lnTo>
                  <a:lnTo>
                    <a:pt x="1614065" y="502051"/>
                  </a:lnTo>
                  <a:lnTo>
                    <a:pt x="1619669" y="496041"/>
                  </a:lnTo>
                  <a:lnTo>
                    <a:pt x="1625273" y="489374"/>
                  </a:lnTo>
                  <a:lnTo>
                    <a:pt x="1630878" y="482032"/>
                  </a:lnTo>
                  <a:lnTo>
                    <a:pt x="1636482" y="474003"/>
                  </a:lnTo>
                  <a:lnTo>
                    <a:pt x="1642087" y="465280"/>
                  </a:lnTo>
                  <a:lnTo>
                    <a:pt x="1647691" y="455862"/>
                  </a:lnTo>
                  <a:lnTo>
                    <a:pt x="1653295" y="445752"/>
                  </a:lnTo>
                  <a:lnTo>
                    <a:pt x="1658900" y="434963"/>
                  </a:lnTo>
                  <a:lnTo>
                    <a:pt x="1664504" y="423514"/>
                  </a:lnTo>
                  <a:lnTo>
                    <a:pt x="1670109" y="411431"/>
                  </a:lnTo>
                  <a:lnTo>
                    <a:pt x="1675713" y="398750"/>
                  </a:lnTo>
                  <a:lnTo>
                    <a:pt x="1681317" y="385513"/>
                  </a:lnTo>
                  <a:lnTo>
                    <a:pt x="1686922" y="371770"/>
                  </a:lnTo>
                  <a:lnTo>
                    <a:pt x="1692526" y="357579"/>
                  </a:lnTo>
                  <a:lnTo>
                    <a:pt x="1698131" y="343003"/>
                  </a:lnTo>
                  <a:lnTo>
                    <a:pt x="1703735" y="328112"/>
                  </a:lnTo>
                  <a:lnTo>
                    <a:pt x="1709339" y="312978"/>
                  </a:lnTo>
                  <a:lnTo>
                    <a:pt x="1714944" y="297680"/>
                  </a:lnTo>
                  <a:lnTo>
                    <a:pt x="1720548" y="282294"/>
                  </a:lnTo>
                  <a:lnTo>
                    <a:pt x="1726153" y="266900"/>
                  </a:lnTo>
                  <a:lnTo>
                    <a:pt x="1731757" y="251575"/>
                  </a:lnTo>
                  <a:lnTo>
                    <a:pt x="1737361" y="236392"/>
                  </a:lnTo>
                  <a:lnTo>
                    <a:pt x="1742966" y="221424"/>
                  </a:lnTo>
                  <a:lnTo>
                    <a:pt x="1748570" y="206737"/>
                  </a:lnTo>
                  <a:lnTo>
                    <a:pt x="1754175" y="192389"/>
                  </a:lnTo>
                  <a:lnTo>
                    <a:pt x="1759779" y="178435"/>
                  </a:lnTo>
                  <a:lnTo>
                    <a:pt x="1765383" y="164922"/>
                  </a:lnTo>
                  <a:lnTo>
                    <a:pt x="1770988" y="151887"/>
                  </a:lnTo>
                  <a:lnTo>
                    <a:pt x="1776592" y="139364"/>
                  </a:lnTo>
                  <a:lnTo>
                    <a:pt x="1782196" y="127376"/>
                  </a:lnTo>
                  <a:lnTo>
                    <a:pt x="1787801" y="115941"/>
                  </a:lnTo>
                  <a:lnTo>
                    <a:pt x="1793405" y="105069"/>
                  </a:lnTo>
                  <a:lnTo>
                    <a:pt x="1799010" y="94765"/>
                  </a:lnTo>
                  <a:lnTo>
                    <a:pt x="1804614" y="85029"/>
                  </a:lnTo>
                  <a:lnTo>
                    <a:pt x="1810218" y="75855"/>
                  </a:lnTo>
                  <a:lnTo>
                    <a:pt x="1815823" y="67232"/>
                  </a:lnTo>
                  <a:lnTo>
                    <a:pt x="1821427" y="59148"/>
                  </a:lnTo>
                  <a:lnTo>
                    <a:pt x="1827032" y="51586"/>
                  </a:lnTo>
                  <a:lnTo>
                    <a:pt x="1832636" y="44526"/>
                  </a:lnTo>
                  <a:lnTo>
                    <a:pt x="1838240" y="37950"/>
                  </a:lnTo>
                  <a:lnTo>
                    <a:pt x="1843845" y="31834"/>
                  </a:lnTo>
                  <a:lnTo>
                    <a:pt x="1849449" y="26157"/>
                  </a:lnTo>
                  <a:lnTo>
                    <a:pt x="1855054" y="20894"/>
                  </a:lnTo>
                  <a:lnTo>
                    <a:pt x="1860658" y="16023"/>
                  </a:lnTo>
                  <a:lnTo>
                    <a:pt x="1866262" y="11521"/>
                  </a:lnTo>
                  <a:lnTo>
                    <a:pt x="1871867" y="7364"/>
                  </a:lnTo>
                  <a:lnTo>
                    <a:pt x="1877471" y="3531"/>
                  </a:lnTo>
                  <a:lnTo>
                    <a:pt x="1883076" y="0"/>
                  </a:lnTo>
                  <a:lnTo>
                    <a:pt x="1883076" y="737664"/>
                  </a:lnTo>
                  <a:lnTo>
                    <a:pt x="1877471" y="737336"/>
                  </a:lnTo>
                  <a:lnTo>
                    <a:pt x="1871867" y="736972"/>
                  </a:lnTo>
                  <a:lnTo>
                    <a:pt x="1866262" y="736567"/>
                  </a:lnTo>
                  <a:lnTo>
                    <a:pt x="1860658" y="736117"/>
                  </a:lnTo>
                  <a:lnTo>
                    <a:pt x="1855054" y="735618"/>
                  </a:lnTo>
                  <a:lnTo>
                    <a:pt x="1849449" y="735065"/>
                  </a:lnTo>
                  <a:lnTo>
                    <a:pt x="1843845" y="734453"/>
                  </a:lnTo>
                  <a:lnTo>
                    <a:pt x="1838240" y="733776"/>
                  </a:lnTo>
                  <a:lnTo>
                    <a:pt x="1832636" y="733029"/>
                  </a:lnTo>
                  <a:lnTo>
                    <a:pt x="1827032" y="732205"/>
                  </a:lnTo>
                  <a:lnTo>
                    <a:pt x="1821427" y="731300"/>
                  </a:lnTo>
                  <a:lnTo>
                    <a:pt x="1815823" y="730305"/>
                  </a:lnTo>
                  <a:lnTo>
                    <a:pt x="1810218" y="729215"/>
                  </a:lnTo>
                  <a:lnTo>
                    <a:pt x="1804614" y="728023"/>
                  </a:lnTo>
                  <a:lnTo>
                    <a:pt x="1799010" y="726723"/>
                  </a:lnTo>
                  <a:lnTo>
                    <a:pt x="1793405" y="725308"/>
                  </a:lnTo>
                  <a:lnTo>
                    <a:pt x="1787801" y="723771"/>
                  </a:lnTo>
                  <a:lnTo>
                    <a:pt x="1782196" y="722108"/>
                  </a:lnTo>
                  <a:lnTo>
                    <a:pt x="1776592" y="720311"/>
                  </a:lnTo>
                  <a:lnTo>
                    <a:pt x="1770988" y="718377"/>
                  </a:lnTo>
                  <a:lnTo>
                    <a:pt x="1765383" y="716302"/>
                  </a:lnTo>
                  <a:lnTo>
                    <a:pt x="1759779" y="714082"/>
                  </a:lnTo>
                  <a:lnTo>
                    <a:pt x="1754175" y="711714"/>
                  </a:lnTo>
                  <a:lnTo>
                    <a:pt x="1748570" y="709199"/>
                  </a:lnTo>
                  <a:lnTo>
                    <a:pt x="1742966" y="706536"/>
                  </a:lnTo>
                  <a:lnTo>
                    <a:pt x="1737361" y="703726"/>
                  </a:lnTo>
                  <a:lnTo>
                    <a:pt x="1731757" y="700773"/>
                  </a:lnTo>
                  <a:lnTo>
                    <a:pt x="1726153" y="697680"/>
                  </a:lnTo>
                  <a:lnTo>
                    <a:pt x="1720548" y="694452"/>
                  </a:lnTo>
                  <a:lnTo>
                    <a:pt x="1714944" y="691097"/>
                  </a:lnTo>
                  <a:lnTo>
                    <a:pt x="1709339" y="687621"/>
                  </a:lnTo>
                  <a:lnTo>
                    <a:pt x="1703735" y="684034"/>
                  </a:lnTo>
                  <a:lnTo>
                    <a:pt x="1698131" y="680346"/>
                  </a:lnTo>
                  <a:lnTo>
                    <a:pt x="1692526" y="676565"/>
                  </a:lnTo>
                  <a:lnTo>
                    <a:pt x="1686922" y="672703"/>
                  </a:lnTo>
                  <a:lnTo>
                    <a:pt x="1681317" y="668770"/>
                  </a:lnTo>
                  <a:lnTo>
                    <a:pt x="1675713" y="664778"/>
                  </a:lnTo>
                  <a:lnTo>
                    <a:pt x="1670109" y="660736"/>
                  </a:lnTo>
                  <a:lnTo>
                    <a:pt x="1664504" y="656655"/>
                  </a:lnTo>
                  <a:lnTo>
                    <a:pt x="1658900" y="652545"/>
                  </a:lnTo>
                  <a:lnTo>
                    <a:pt x="1653295" y="648413"/>
                  </a:lnTo>
                  <a:lnTo>
                    <a:pt x="1647691" y="644270"/>
                  </a:lnTo>
                  <a:lnTo>
                    <a:pt x="1642087" y="640121"/>
                  </a:lnTo>
                  <a:lnTo>
                    <a:pt x="1636482" y="635974"/>
                  </a:lnTo>
                  <a:lnTo>
                    <a:pt x="1630878" y="631834"/>
                  </a:lnTo>
                  <a:lnTo>
                    <a:pt x="1625273" y="627705"/>
                  </a:lnTo>
                  <a:lnTo>
                    <a:pt x="1619669" y="623593"/>
                  </a:lnTo>
                  <a:lnTo>
                    <a:pt x="1614065" y="619498"/>
                  </a:lnTo>
                  <a:lnTo>
                    <a:pt x="1608460" y="615425"/>
                  </a:lnTo>
                  <a:lnTo>
                    <a:pt x="1602856" y="611374"/>
                  </a:lnTo>
                  <a:lnTo>
                    <a:pt x="1597252" y="607345"/>
                  </a:lnTo>
                  <a:lnTo>
                    <a:pt x="1591647" y="603341"/>
                  </a:lnTo>
                  <a:lnTo>
                    <a:pt x="1586043" y="599359"/>
                  </a:lnTo>
                  <a:lnTo>
                    <a:pt x="1580438" y="595400"/>
                  </a:lnTo>
                  <a:lnTo>
                    <a:pt x="1574834" y="591463"/>
                  </a:lnTo>
                  <a:lnTo>
                    <a:pt x="1569230" y="587546"/>
                  </a:lnTo>
                  <a:lnTo>
                    <a:pt x="1563625" y="583648"/>
                  </a:lnTo>
                  <a:lnTo>
                    <a:pt x="1558021" y="579768"/>
                  </a:lnTo>
                  <a:lnTo>
                    <a:pt x="1552416" y="575902"/>
                  </a:lnTo>
                  <a:lnTo>
                    <a:pt x="1546812" y="572050"/>
                  </a:lnTo>
                  <a:lnTo>
                    <a:pt x="1541208" y="568210"/>
                  </a:lnTo>
                  <a:lnTo>
                    <a:pt x="1535603" y="564380"/>
                  </a:lnTo>
                  <a:lnTo>
                    <a:pt x="1529999" y="560557"/>
                  </a:lnTo>
                  <a:lnTo>
                    <a:pt x="1524394" y="556740"/>
                  </a:lnTo>
                  <a:lnTo>
                    <a:pt x="1518790" y="552928"/>
                  </a:lnTo>
                  <a:lnTo>
                    <a:pt x="1513186" y="549118"/>
                  </a:lnTo>
                  <a:lnTo>
                    <a:pt x="1507581" y="545308"/>
                  </a:lnTo>
                  <a:lnTo>
                    <a:pt x="1501977" y="541498"/>
                  </a:lnTo>
                  <a:lnTo>
                    <a:pt x="1496372" y="537686"/>
                  </a:lnTo>
                  <a:lnTo>
                    <a:pt x="1490768" y="533871"/>
                  </a:lnTo>
                  <a:lnTo>
                    <a:pt x="1485164" y="530051"/>
                  </a:lnTo>
                  <a:lnTo>
                    <a:pt x="1479559" y="526225"/>
                  </a:lnTo>
                  <a:lnTo>
                    <a:pt x="1473955" y="522393"/>
                  </a:lnTo>
                  <a:lnTo>
                    <a:pt x="1468350" y="518553"/>
                  </a:lnTo>
                  <a:lnTo>
                    <a:pt x="1462746" y="514705"/>
                  </a:lnTo>
                  <a:lnTo>
                    <a:pt x="1457142" y="510848"/>
                  </a:lnTo>
                  <a:lnTo>
                    <a:pt x="1451537" y="506982"/>
                  </a:lnTo>
                  <a:lnTo>
                    <a:pt x="1445933" y="503107"/>
                  </a:lnTo>
                  <a:lnTo>
                    <a:pt x="1440329" y="499221"/>
                  </a:lnTo>
                  <a:lnTo>
                    <a:pt x="1434724" y="495325"/>
                  </a:lnTo>
                  <a:lnTo>
                    <a:pt x="1429120" y="491420"/>
                  </a:lnTo>
                  <a:lnTo>
                    <a:pt x="1423515" y="487504"/>
                  </a:lnTo>
                  <a:lnTo>
                    <a:pt x="1417911" y="483578"/>
                  </a:lnTo>
                  <a:lnTo>
                    <a:pt x="1412307" y="479642"/>
                  </a:lnTo>
                  <a:lnTo>
                    <a:pt x="1406702" y="475697"/>
                  </a:lnTo>
                  <a:lnTo>
                    <a:pt x="1401098" y="471743"/>
                  </a:lnTo>
                  <a:lnTo>
                    <a:pt x="1395493" y="467779"/>
                  </a:lnTo>
                  <a:lnTo>
                    <a:pt x="1389889" y="463808"/>
                  </a:lnTo>
                  <a:lnTo>
                    <a:pt x="1384285" y="459829"/>
                  </a:lnTo>
                  <a:lnTo>
                    <a:pt x="1378680" y="455843"/>
                  </a:lnTo>
                  <a:lnTo>
                    <a:pt x="1373076" y="451850"/>
                  </a:lnTo>
                  <a:lnTo>
                    <a:pt x="1367471" y="447852"/>
                  </a:lnTo>
                  <a:lnTo>
                    <a:pt x="1361867" y="443849"/>
                  </a:lnTo>
                  <a:lnTo>
                    <a:pt x="1356263" y="439842"/>
                  </a:lnTo>
                  <a:lnTo>
                    <a:pt x="1350658" y="435833"/>
                  </a:lnTo>
                  <a:lnTo>
                    <a:pt x="1345054" y="431821"/>
                  </a:lnTo>
                  <a:lnTo>
                    <a:pt x="1339449" y="427807"/>
                  </a:lnTo>
                  <a:lnTo>
                    <a:pt x="1333845" y="423794"/>
                  </a:lnTo>
                  <a:lnTo>
                    <a:pt x="1328241" y="419782"/>
                  </a:lnTo>
                  <a:lnTo>
                    <a:pt x="1322636" y="415771"/>
                  </a:lnTo>
                  <a:lnTo>
                    <a:pt x="1317032" y="411764"/>
                  </a:lnTo>
                  <a:lnTo>
                    <a:pt x="1311427" y="407760"/>
                  </a:lnTo>
                  <a:lnTo>
                    <a:pt x="1305823" y="403763"/>
                  </a:lnTo>
                  <a:lnTo>
                    <a:pt x="1300219" y="399771"/>
                  </a:lnTo>
                  <a:lnTo>
                    <a:pt x="1294614" y="395788"/>
                  </a:lnTo>
                  <a:lnTo>
                    <a:pt x="1289010" y="391813"/>
                  </a:lnTo>
                  <a:lnTo>
                    <a:pt x="1283406" y="387849"/>
                  </a:lnTo>
                  <a:lnTo>
                    <a:pt x="1277801" y="383895"/>
                  </a:lnTo>
                  <a:lnTo>
                    <a:pt x="1272197" y="379955"/>
                  </a:lnTo>
                  <a:lnTo>
                    <a:pt x="1266592" y="376028"/>
                  </a:lnTo>
                  <a:lnTo>
                    <a:pt x="1260988" y="372116"/>
                  </a:lnTo>
                  <a:lnTo>
                    <a:pt x="1255384" y="368221"/>
                  </a:lnTo>
                  <a:lnTo>
                    <a:pt x="1249779" y="364343"/>
                  </a:lnTo>
                  <a:lnTo>
                    <a:pt x="1244175" y="360484"/>
                  </a:lnTo>
                  <a:lnTo>
                    <a:pt x="1238570" y="356645"/>
                  </a:lnTo>
                  <a:lnTo>
                    <a:pt x="1232966" y="352827"/>
                  </a:lnTo>
                  <a:lnTo>
                    <a:pt x="1227362" y="349032"/>
                  </a:lnTo>
                  <a:lnTo>
                    <a:pt x="1221757" y="345260"/>
                  </a:lnTo>
                  <a:lnTo>
                    <a:pt x="1216153" y="341513"/>
                  </a:lnTo>
                  <a:lnTo>
                    <a:pt x="1210548" y="337792"/>
                  </a:lnTo>
                  <a:lnTo>
                    <a:pt x="1204944" y="334099"/>
                  </a:lnTo>
                  <a:lnTo>
                    <a:pt x="1199340" y="330434"/>
                  </a:lnTo>
                  <a:lnTo>
                    <a:pt x="1193735" y="326798"/>
                  </a:lnTo>
                  <a:lnTo>
                    <a:pt x="1188131" y="323193"/>
                  </a:lnTo>
                  <a:lnTo>
                    <a:pt x="1182526" y="319620"/>
                  </a:lnTo>
                  <a:lnTo>
                    <a:pt x="1176922" y="316080"/>
                  </a:lnTo>
                  <a:lnTo>
                    <a:pt x="1171318" y="312574"/>
                  </a:lnTo>
                  <a:lnTo>
                    <a:pt x="1165713" y="309102"/>
                  </a:lnTo>
                  <a:lnTo>
                    <a:pt x="1160109" y="305667"/>
                  </a:lnTo>
                  <a:lnTo>
                    <a:pt x="1154504" y="302269"/>
                  </a:lnTo>
                  <a:lnTo>
                    <a:pt x="1148900" y="298908"/>
                  </a:lnTo>
                  <a:lnTo>
                    <a:pt x="1143296" y="295587"/>
                  </a:lnTo>
                  <a:lnTo>
                    <a:pt x="1137691" y="292305"/>
                  </a:lnTo>
                  <a:lnTo>
                    <a:pt x="1132087" y="289064"/>
                  </a:lnTo>
                  <a:lnTo>
                    <a:pt x="1126482" y="285864"/>
                  </a:lnTo>
                  <a:lnTo>
                    <a:pt x="1120878" y="282707"/>
                  </a:lnTo>
                  <a:lnTo>
                    <a:pt x="1115274" y="279593"/>
                  </a:lnTo>
                  <a:lnTo>
                    <a:pt x="1109669" y="276523"/>
                  </a:lnTo>
                  <a:lnTo>
                    <a:pt x="1104065" y="273497"/>
                  </a:lnTo>
                  <a:lnTo>
                    <a:pt x="1098461" y="270517"/>
                  </a:lnTo>
                  <a:lnTo>
                    <a:pt x="1092856" y="267583"/>
                  </a:lnTo>
                  <a:lnTo>
                    <a:pt x="1087252" y="264696"/>
                  </a:lnTo>
                  <a:lnTo>
                    <a:pt x="1081647" y="261856"/>
                  </a:lnTo>
                  <a:lnTo>
                    <a:pt x="1076043" y="259064"/>
                  </a:lnTo>
                  <a:lnTo>
                    <a:pt x="1070439" y="256321"/>
                  </a:lnTo>
                  <a:lnTo>
                    <a:pt x="1064834" y="253627"/>
                  </a:lnTo>
                  <a:lnTo>
                    <a:pt x="1059230" y="250982"/>
                  </a:lnTo>
                  <a:lnTo>
                    <a:pt x="1053625" y="248387"/>
                  </a:lnTo>
                  <a:lnTo>
                    <a:pt x="1048021" y="245843"/>
                  </a:lnTo>
                  <a:lnTo>
                    <a:pt x="1042417" y="243350"/>
                  </a:lnTo>
                  <a:lnTo>
                    <a:pt x="1036812" y="240908"/>
                  </a:lnTo>
                  <a:lnTo>
                    <a:pt x="1031208" y="238518"/>
                  </a:lnTo>
                  <a:lnTo>
                    <a:pt x="1025603" y="236179"/>
                  </a:lnTo>
                  <a:lnTo>
                    <a:pt x="1019999" y="233893"/>
                  </a:lnTo>
                  <a:lnTo>
                    <a:pt x="1014395" y="231660"/>
                  </a:lnTo>
                  <a:lnTo>
                    <a:pt x="1008790" y="229479"/>
                  </a:lnTo>
                  <a:lnTo>
                    <a:pt x="1003186" y="227352"/>
                  </a:lnTo>
                  <a:lnTo>
                    <a:pt x="997581" y="225277"/>
                  </a:lnTo>
                  <a:lnTo>
                    <a:pt x="991977" y="223257"/>
                  </a:lnTo>
                  <a:lnTo>
                    <a:pt x="986373" y="221289"/>
                  </a:lnTo>
                  <a:lnTo>
                    <a:pt x="980768" y="219376"/>
                  </a:lnTo>
                  <a:lnTo>
                    <a:pt x="975164" y="217516"/>
                  </a:lnTo>
                  <a:lnTo>
                    <a:pt x="969559" y="215710"/>
                  </a:lnTo>
                  <a:lnTo>
                    <a:pt x="963955" y="213958"/>
                  </a:lnTo>
                  <a:lnTo>
                    <a:pt x="958351" y="212260"/>
                  </a:lnTo>
                  <a:lnTo>
                    <a:pt x="952746" y="210616"/>
                  </a:lnTo>
                  <a:lnTo>
                    <a:pt x="947142" y="209026"/>
                  </a:lnTo>
                  <a:lnTo>
                    <a:pt x="941538" y="207490"/>
                  </a:lnTo>
                  <a:lnTo>
                    <a:pt x="935933" y="206007"/>
                  </a:lnTo>
                  <a:lnTo>
                    <a:pt x="930329" y="204579"/>
                  </a:lnTo>
                  <a:lnTo>
                    <a:pt x="924724" y="203204"/>
                  </a:lnTo>
                  <a:lnTo>
                    <a:pt x="919120" y="201883"/>
                  </a:lnTo>
                  <a:lnTo>
                    <a:pt x="913516" y="200616"/>
                  </a:lnTo>
                  <a:lnTo>
                    <a:pt x="907911" y="199402"/>
                  </a:lnTo>
                  <a:lnTo>
                    <a:pt x="902307" y="198241"/>
                  </a:lnTo>
                  <a:lnTo>
                    <a:pt x="896702" y="197133"/>
                  </a:lnTo>
                  <a:lnTo>
                    <a:pt x="891098" y="196079"/>
                  </a:lnTo>
                  <a:lnTo>
                    <a:pt x="885494" y="195076"/>
                  </a:lnTo>
                  <a:lnTo>
                    <a:pt x="879889" y="194127"/>
                  </a:lnTo>
                  <a:lnTo>
                    <a:pt x="874285" y="193230"/>
                  </a:lnTo>
                  <a:lnTo>
                    <a:pt x="868680" y="192385"/>
                  </a:lnTo>
                  <a:lnTo>
                    <a:pt x="863076" y="191591"/>
                  </a:lnTo>
                  <a:lnTo>
                    <a:pt x="857472" y="190850"/>
                  </a:lnTo>
                  <a:lnTo>
                    <a:pt x="851867" y="190159"/>
                  </a:lnTo>
                  <a:lnTo>
                    <a:pt x="846263" y="189520"/>
                  </a:lnTo>
                  <a:lnTo>
                    <a:pt x="840658" y="188932"/>
                  </a:lnTo>
                  <a:lnTo>
                    <a:pt x="835054" y="188394"/>
                  </a:lnTo>
                  <a:lnTo>
                    <a:pt x="829450" y="187907"/>
                  </a:lnTo>
                  <a:lnTo>
                    <a:pt x="823845" y="187469"/>
                  </a:lnTo>
                  <a:lnTo>
                    <a:pt x="818241" y="187081"/>
                  </a:lnTo>
                  <a:lnTo>
                    <a:pt x="812636" y="186742"/>
                  </a:lnTo>
                  <a:lnTo>
                    <a:pt x="807032" y="186453"/>
                  </a:lnTo>
                  <a:lnTo>
                    <a:pt x="801428" y="186212"/>
                  </a:lnTo>
                  <a:lnTo>
                    <a:pt x="795823" y="186020"/>
                  </a:lnTo>
                  <a:lnTo>
                    <a:pt x="790219" y="185876"/>
                  </a:lnTo>
                  <a:lnTo>
                    <a:pt x="784615" y="185779"/>
                  </a:lnTo>
                  <a:lnTo>
                    <a:pt x="779010" y="185730"/>
                  </a:lnTo>
                  <a:lnTo>
                    <a:pt x="773406" y="185728"/>
                  </a:lnTo>
                  <a:lnTo>
                    <a:pt x="767801" y="185773"/>
                  </a:lnTo>
                  <a:lnTo>
                    <a:pt x="762197" y="185865"/>
                  </a:lnTo>
                  <a:lnTo>
                    <a:pt x="756593" y="186002"/>
                  </a:lnTo>
                  <a:lnTo>
                    <a:pt x="750988" y="186185"/>
                  </a:lnTo>
                  <a:lnTo>
                    <a:pt x="745384" y="186414"/>
                  </a:lnTo>
                  <a:lnTo>
                    <a:pt x="739779" y="186688"/>
                  </a:lnTo>
                  <a:lnTo>
                    <a:pt x="734175" y="187007"/>
                  </a:lnTo>
                  <a:lnTo>
                    <a:pt x="728571" y="187370"/>
                  </a:lnTo>
                  <a:lnTo>
                    <a:pt x="722966" y="187777"/>
                  </a:lnTo>
                  <a:lnTo>
                    <a:pt x="717362" y="188228"/>
                  </a:lnTo>
                  <a:lnTo>
                    <a:pt x="711757" y="188722"/>
                  </a:lnTo>
                  <a:lnTo>
                    <a:pt x="706153" y="189260"/>
                  </a:lnTo>
                  <a:lnTo>
                    <a:pt x="700549" y="189840"/>
                  </a:lnTo>
                  <a:lnTo>
                    <a:pt x="694944" y="190463"/>
                  </a:lnTo>
                  <a:lnTo>
                    <a:pt x="689340" y="191127"/>
                  </a:lnTo>
                  <a:lnTo>
                    <a:pt x="683735" y="191834"/>
                  </a:lnTo>
                  <a:lnTo>
                    <a:pt x="678131" y="192582"/>
                  </a:lnTo>
                  <a:lnTo>
                    <a:pt x="672527" y="193372"/>
                  </a:lnTo>
                  <a:lnTo>
                    <a:pt x="666922" y="194202"/>
                  </a:lnTo>
                  <a:lnTo>
                    <a:pt x="661318" y="195073"/>
                  </a:lnTo>
                  <a:lnTo>
                    <a:pt x="655713" y="195984"/>
                  </a:lnTo>
                  <a:lnTo>
                    <a:pt x="650109" y="196935"/>
                  </a:lnTo>
                  <a:lnTo>
                    <a:pt x="644505" y="197925"/>
                  </a:lnTo>
                  <a:lnTo>
                    <a:pt x="638900" y="198955"/>
                  </a:lnTo>
                  <a:lnTo>
                    <a:pt x="633296" y="200024"/>
                  </a:lnTo>
                  <a:lnTo>
                    <a:pt x="627692" y="201132"/>
                  </a:lnTo>
                  <a:lnTo>
                    <a:pt x="622087" y="202279"/>
                  </a:lnTo>
                  <a:lnTo>
                    <a:pt x="616483" y="203464"/>
                  </a:lnTo>
                  <a:lnTo>
                    <a:pt x="610878" y="204686"/>
                  </a:lnTo>
                  <a:lnTo>
                    <a:pt x="605274" y="205947"/>
                  </a:lnTo>
                  <a:lnTo>
                    <a:pt x="599670" y="207245"/>
                  </a:lnTo>
                  <a:lnTo>
                    <a:pt x="594065" y="208580"/>
                  </a:lnTo>
                  <a:lnTo>
                    <a:pt x="588461" y="209952"/>
                  </a:lnTo>
                  <a:lnTo>
                    <a:pt x="582856" y="211362"/>
                  </a:lnTo>
                  <a:lnTo>
                    <a:pt x="577252" y="212807"/>
                  </a:lnTo>
                  <a:lnTo>
                    <a:pt x="571648" y="214289"/>
                  </a:lnTo>
                  <a:lnTo>
                    <a:pt x="566043" y="215807"/>
                  </a:lnTo>
                  <a:lnTo>
                    <a:pt x="560439" y="217361"/>
                  </a:lnTo>
                  <a:lnTo>
                    <a:pt x="554834" y="218951"/>
                  </a:lnTo>
                  <a:lnTo>
                    <a:pt x="549230" y="220576"/>
                  </a:lnTo>
                  <a:lnTo>
                    <a:pt x="543626" y="222237"/>
                  </a:lnTo>
                  <a:lnTo>
                    <a:pt x="538021" y="223933"/>
                  </a:lnTo>
                  <a:lnTo>
                    <a:pt x="532417" y="225664"/>
                  </a:lnTo>
                  <a:lnTo>
                    <a:pt x="526812" y="227430"/>
                  </a:lnTo>
                  <a:lnTo>
                    <a:pt x="521208" y="229230"/>
                  </a:lnTo>
                  <a:lnTo>
                    <a:pt x="515604" y="231066"/>
                  </a:lnTo>
                  <a:lnTo>
                    <a:pt x="509999" y="232935"/>
                  </a:lnTo>
                  <a:lnTo>
                    <a:pt x="504395" y="234839"/>
                  </a:lnTo>
                  <a:lnTo>
                    <a:pt x="498790" y="236777"/>
                  </a:lnTo>
                  <a:lnTo>
                    <a:pt x="493186" y="238750"/>
                  </a:lnTo>
                  <a:lnTo>
                    <a:pt x="487582" y="240756"/>
                  </a:lnTo>
                  <a:lnTo>
                    <a:pt x="481977" y="242796"/>
                  </a:lnTo>
                  <a:lnTo>
                    <a:pt x="476373" y="244871"/>
                  </a:lnTo>
                  <a:lnTo>
                    <a:pt x="470769" y="246979"/>
                  </a:lnTo>
                  <a:lnTo>
                    <a:pt x="465164" y="249121"/>
                  </a:lnTo>
                  <a:lnTo>
                    <a:pt x="459560" y="251296"/>
                  </a:lnTo>
                  <a:lnTo>
                    <a:pt x="453955" y="253506"/>
                  </a:lnTo>
                  <a:lnTo>
                    <a:pt x="448351" y="255749"/>
                  </a:lnTo>
                  <a:lnTo>
                    <a:pt x="442747" y="258025"/>
                  </a:lnTo>
                  <a:lnTo>
                    <a:pt x="437142" y="260336"/>
                  </a:lnTo>
                  <a:lnTo>
                    <a:pt x="431538" y="262680"/>
                  </a:lnTo>
                  <a:lnTo>
                    <a:pt x="425933" y="265058"/>
                  </a:lnTo>
                  <a:lnTo>
                    <a:pt x="420329" y="267470"/>
                  </a:lnTo>
                  <a:lnTo>
                    <a:pt x="414725" y="269916"/>
                  </a:lnTo>
                  <a:lnTo>
                    <a:pt x="409120" y="272396"/>
                  </a:lnTo>
                  <a:lnTo>
                    <a:pt x="403516" y="274909"/>
                  </a:lnTo>
                  <a:lnTo>
                    <a:pt x="397911" y="277457"/>
                  </a:lnTo>
                  <a:lnTo>
                    <a:pt x="392307" y="280039"/>
                  </a:lnTo>
                  <a:lnTo>
                    <a:pt x="386703" y="282656"/>
                  </a:lnTo>
                  <a:lnTo>
                    <a:pt x="381098" y="285307"/>
                  </a:lnTo>
                  <a:lnTo>
                    <a:pt x="375494" y="287992"/>
                  </a:lnTo>
                  <a:lnTo>
                    <a:pt x="369889" y="290712"/>
                  </a:lnTo>
                  <a:lnTo>
                    <a:pt x="364285" y="293467"/>
                  </a:lnTo>
                  <a:lnTo>
                    <a:pt x="358681" y="296257"/>
                  </a:lnTo>
                  <a:lnTo>
                    <a:pt x="353076" y="299083"/>
                  </a:lnTo>
                  <a:lnTo>
                    <a:pt x="347472" y="301944"/>
                  </a:lnTo>
                  <a:lnTo>
                    <a:pt x="341867" y="304841"/>
                  </a:lnTo>
                  <a:lnTo>
                    <a:pt x="336263" y="307773"/>
                  </a:lnTo>
                  <a:lnTo>
                    <a:pt x="330659" y="310742"/>
                  </a:lnTo>
                  <a:lnTo>
                    <a:pt x="325054" y="313747"/>
                  </a:lnTo>
                  <a:lnTo>
                    <a:pt x="319450" y="316788"/>
                  </a:lnTo>
                  <a:lnTo>
                    <a:pt x="313846" y="319867"/>
                  </a:lnTo>
                  <a:lnTo>
                    <a:pt x="308241" y="322982"/>
                  </a:lnTo>
                  <a:lnTo>
                    <a:pt x="302637" y="326135"/>
                  </a:lnTo>
                  <a:lnTo>
                    <a:pt x="297032" y="329326"/>
                  </a:lnTo>
                  <a:lnTo>
                    <a:pt x="291428" y="332554"/>
                  </a:lnTo>
                  <a:lnTo>
                    <a:pt x="285824" y="335820"/>
                  </a:lnTo>
                  <a:lnTo>
                    <a:pt x="280219" y="339125"/>
                  </a:lnTo>
                  <a:lnTo>
                    <a:pt x="274615" y="342469"/>
                  </a:lnTo>
                  <a:lnTo>
                    <a:pt x="269010" y="345852"/>
                  </a:lnTo>
                  <a:lnTo>
                    <a:pt x="263406" y="349273"/>
                  </a:lnTo>
                  <a:lnTo>
                    <a:pt x="257802" y="352735"/>
                  </a:lnTo>
                  <a:lnTo>
                    <a:pt x="252197" y="356236"/>
                  </a:lnTo>
                  <a:lnTo>
                    <a:pt x="246593" y="359776"/>
                  </a:lnTo>
                  <a:lnTo>
                    <a:pt x="240988" y="363357"/>
                  </a:lnTo>
                  <a:lnTo>
                    <a:pt x="235384" y="366979"/>
                  </a:lnTo>
                  <a:lnTo>
                    <a:pt x="229780" y="370641"/>
                  </a:lnTo>
                  <a:lnTo>
                    <a:pt x="224175" y="374343"/>
                  </a:lnTo>
                  <a:lnTo>
                    <a:pt x="218571" y="378087"/>
                  </a:lnTo>
                  <a:lnTo>
                    <a:pt x="212966" y="381871"/>
                  </a:lnTo>
                  <a:lnTo>
                    <a:pt x="207362" y="385696"/>
                  </a:lnTo>
                  <a:lnTo>
                    <a:pt x="201758" y="389562"/>
                  </a:lnTo>
                  <a:lnTo>
                    <a:pt x="196153" y="393469"/>
                  </a:lnTo>
                  <a:lnTo>
                    <a:pt x="190549" y="397418"/>
                  </a:lnTo>
                  <a:lnTo>
                    <a:pt x="184944" y="401406"/>
                  </a:lnTo>
                  <a:lnTo>
                    <a:pt x="179340" y="405436"/>
                  </a:lnTo>
                  <a:lnTo>
                    <a:pt x="173736" y="409506"/>
                  </a:lnTo>
                  <a:lnTo>
                    <a:pt x="168131" y="413616"/>
                  </a:lnTo>
                  <a:lnTo>
                    <a:pt x="162527" y="417766"/>
                  </a:lnTo>
                  <a:lnTo>
                    <a:pt x="156923" y="421956"/>
                  </a:lnTo>
                  <a:lnTo>
                    <a:pt x="151318" y="426184"/>
                  </a:lnTo>
                  <a:lnTo>
                    <a:pt x="145714" y="430451"/>
                  </a:lnTo>
                  <a:lnTo>
                    <a:pt x="140109" y="434755"/>
                  </a:lnTo>
                  <a:lnTo>
                    <a:pt x="134505" y="439096"/>
                  </a:lnTo>
                  <a:lnTo>
                    <a:pt x="128901" y="443473"/>
                  </a:lnTo>
                  <a:lnTo>
                    <a:pt x="123296" y="447886"/>
                  </a:lnTo>
                  <a:lnTo>
                    <a:pt x="117692" y="452333"/>
                  </a:lnTo>
                  <a:lnTo>
                    <a:pt x="112087" y="456812"/>
                  </a:lnTo>
                  <a:lnTo>
                    <a:pt x="106483" y="461323"/>
                  </a:lnTo>
                  <a:lnTo>
                    <a:pt x="100879" y="465865"/>
                  </a:lnTo>
                  <a:lnTo>
                    <a:pt x="95274" y="470435"/>
                  </a:lnTo>
                  <a:lnTo>
                    <a:pt x="89670" y="475032"/>
                  </a:lnTo>
                  <a:lnTo>
                    <a:pt x="84065" y="479655"/>
                  </a:lnTo>
                  <a:lnTo>
                    <a:pt x="78461" y="484302"/>
                  </a:lnTo>
                  <a:lnTo>
                    <a:pt x="72857" y="488970"/>
                  </a:lnTo>
                  <a:lnTo>
                    <a:pt x="67252" y="493658"/>
                  </a:lnTo>
                  <a:lnTo>
                    <a:pt x="61648" y="498363"/>
                  </a:lnTo>
                  <a:lnTo>
                    <a:pt x="56043" y="503083"/>
                  </a:lnTo>
                  <a:lnTo>
                    <a:pt x="50439" y="507815"/>
                  </a:lnTo>
                  <a:lnTo>
                    <a:pt x="44835" y="512557"/>
                  </a:lnTo>
                  <a:lnTo>
                    <a:pt x="39230" y="517307"/>
                  </a:lnTo>
                  <a:lnTo>
                    <a:pt x="33626" y="522061"/>
                  </a:lnTo>
                  <a:lnTo>
                    <a:pt x="28021" y="526816"/>
                  </a:lnTo>
                  <a:lnTo>
                    <a:pt x="22417" y="531570"/>
                  </a:lnTo>
                  <a:lnTo>
                    <a:pt x="16813" y="536319"/>
                  </a:lnTo>
                  <a:lnTo>
                    <a:pt x="11208" y="541061"/>
                  </a:lnTo>
                  <a:lnTo>
                    <a:pt x="5604" y="545791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6596816" y="3058212"/>
              <a:ext cx="1883076" cy="550507"/>
            </a:xfrm>
            <a:custGeom>
              <a:avLst/>
              <a:pathLst>
                <a:path w="1883076" h="550507">
                  <a:moveTo>
                    <a:pt x="0" y="550507"/>
                  </a:moveTo>
                  <a:lnTo>
                    <a:pt x="5604" y="545791"/>
                  </a:lnTo>
                  <a:lnTo>
                    <a:pt x="11208" y="541061"/>
                  </a:lnTo>
                  <a:lnTo>
                    <a:pt x="16813" y="536319"/>
                  </a:lnTo>
                  <a:lnTo>
                    <a:pt x="22417" y="531570"/>
                  </a:lnTo>
                  <a:lnTo>
                    <a:pt x="28021" y="526816"/>
                  </a:lnTo>
                  <a:lnTo>
                    <a:pt x="33626" y="522061"/>
                  </a:lnTo>
                  <a:lnTo>
                    <a:pt x="39230" y="517307"/>
                  </a:lnTo>
                  <a:lnTo>
                    <a:pt x="44835" y="512557"/>
                  </a:lnTo>
                  <a:lnTo>
                    <a:pt x="50439" y="507815"/>
                  </a:lnTo>
                  <a:lnTo>
                    <a:pt x="56043" y="503083"/>
                  </a:lnTo>
                  <a:lnTo>
                    <a:pt x="61648" y="498363"/>
                  </a:lnTo>
                  <a:lnTo>
                    <a:pt x="67252" y="493658"/>
                  </a:lnTo>
                  <a:lnTo>
                    <a:pt x="72857" y="488970"/>
                  </a:lnTo>
                  <a:lnTo>
                    <a:pt x="78461" y="484302"/>
                  </a:lnTo>
                  <a:lnTo>
                    <a:pt x="84065" y="479655"/>
                  </a:lnTo>
                  <a:lnTo>
                    <a:pt x="89670" y="475032"/>
                  </a:lnTo>
                  <a:lnTo>
                    <a:pt x="95274" y="470435"/>
                  </a:lnTo>
                  <a:lnTo>
                    <a:pt x="100879" y="465865"/>
                  </a:lnTo>
                  <a:lnTo>
                    <a:pt x="106483" y="461323"/>
                  </a:lnTo>
                  <a:lnTo>
                    <a:pt x="112087" y="456812"/>
                  </a:lnTo>
                  <a:lnTo>
                    <a:pt x="117692" y="452333"/>
                  </a:lnTo>
                  <a:lnTo>
                    <a:pt x="123296" y="447886"/>
                  </a:lnTo>
                  <a:lnTo>
                    <a:pt x="128901" y="443473"/>
                  </a:lnTo>
                  <a:lnTo>
                    <a:pt x="134505" y="439096"/>
                  </a:lnTo>
                  <a:lnTo>
                    <a:pt x="140109" y="434755"/>
                  </a:lnTo>
                  <a:lnTo>
                    <a:pt x="145714" y="430451"/>
                  </a:lnTo>
                  <a:lnTo>
                    <a:pt x="151318" y="426184"/>
                  </a:lnTo>
                  <a:lnTo>
                    <a:pt x="156923" y="421956"/>
                  </a:lnTo>
                  <a:lnTo>
                    <a:pt x="162527" y="417766"/>
                  </a:lnTo>
                  <a:lnTo>
                    <a:pt x="168131" y="413616"/>
                  </a:lnTo>
                  <a:lnTo>
                    <a:pt x="173736" y="409506"/>
                  </a:lnTo>
                  <a:lnTo>
                    <a:pt x="179340" y="405436"/>
                  </a:lnTo>
                  <a:lnTo>
                    <a:pt x="184944" y="401406"/>
                  </a:lnTo>
                  <a:lnTo>
                    <a:pt x="190549" y="397418"/>
                  </a:lnTo>
                  <a:lnTo>
                    <a:pt x="196153" y="393469"/>
                  </a:lnTo>
                  <a:lnTo>
                    <a:pt x="201758" y="389562"/>
                  </a:lnTo>
                  <a:lnTo>
                    <a:pt x="207362" y="385696"/>
                  </a:lnTo>
                  <a:lnTo>
                    <a:pt x="212966" y="381871"/>
                  </a:lnTo>
                  <a:lnTo>
                    <a:pt x="218571" y="378087"/>
                  </a:lnTo>
                  <a:lnTo>
                    <a:pt x="224175" y="374343"/>
                  </a:lnTo>
                  <a:lnTo>
                    <a:pt x="229780" y="370641"/>
                  </a:lnTo>
                  <a:lnTo>
                    <a:pt x="235384" y="366979"/>
                  </a:lnTo>
                  <a:lnTo>
                    <a:pt x="240988" y="363357"/>
                  </a:lnTo>
                  <a:lnTo>
                    <a:pt x="246593" y="359776"/>
                  </a:lnTo>
                  <a:lnTo>
                    <a:pt x="252197" y="356236"/>
                  </a:lnTo>
                  <a:lnTo>
                    <a:pt x="257802" y="352735"/>
                  </a:lnTo>
                  <a:lnTo>
                    <a:pt x="263406" y="349273"/>
                  </a:lnTo>
                  <a:lnTo>
                    <a:pt x="269010" y="345852"/>
                  </a:lnTo>
                  <a:lnTo>
                    <a:pt x="274615" y="342469"/>
                  </a:lnTo>
                  <a:lnTo>
                    <a:pt x="280219" y="339125"/>
                  </a:lnTo>
                  <a:lnTo>
                    <a:pt x="285824" y="335820"/>
                  </a:lnTo>
                  <a:lnTo>
                    <a:pt x="291428" y="332554"/>
                  </a:lnTo>
                  <a:lnTo>
                    <a:pt x="297032" y="329326"/>
                  </a:lnTo>
                  <a:lnTo>
                    <a:pt x="302637" y="326135"/>
                  </a:lnTo>
                  <a:lnTo>
                    <a:pt x="308241" y="322982"/>
                  </a:lnTo>
                  <a:lnTo>
                    <a:pt x="313846" y="319867"/>
                  </a:lnTo>
                  <a:lnTo>
                    <a:pt x="319450" y="316788"/>
                  </a:lnTo>
                  <a:lnTo>
                    <a:pt x="325054" y="313747"/>
                  </a:lnTo>
                  <a:lnTo>
                    <a:pt x="330659" y="310742"/>
                  </a:lnTo>
                  <a:lnTo>
                    <a:pt x="336263" y="307773"/>
                  </a:lnTo>
                  <a:lnTo>
                    <a:pt x="341867" y="304841"/>
                  </a:lnTo>
                  <a:lnTo>
                    <a:pt x="347472" y="301944"/>
                  </a:lnTo>
                  <a:lnTo>
                    <a:pt x="353076" y="299083"/>
                  </a:lnTo>
                  <a:lnTo>
                    <a:pt x="358681" y="296257"/>
                  </a:lnTo>
                  <a:lnTo>
                    <a:pt x="364285" y="293467"/>
                  </a:lnTo>
                  <a:lnTo>
                    <a:pt x="369889" y="290712"/>
                  </a:lnTo>
                  <a:lnTo>
                    <a:pt x="375494" y="287992"/>
                  </a:lnTo>
                  <a:lnTo>
                    <a:pt x="381098" y="285307"/>
                  </a:lnTo>
                  <a:lnTo>
                    <a:pt x="386703" y="282656"/>
                  </a:lnTo>
                  <a:lnTo>
                    <a:pt x="392307" y="280039"/>
                  </a:lnTo>
                  <a:lnTo>
                    <a:pt x="397911" y="277457"/>
                  </a:lnTo>
                  <a:lnTo>
                    <a:pt x="403516" y="274909"/>
                  </a:lnTo>
                  <a:lnTo>
                    <a:pt x="409120" y="272396"/>
                  </a:lnTo>
                  <a:lnTo>
                    <a:pt x="414725" y="269916"/>
                  </a:lnTo>
                  <a:lnTo>
                    <a:pt x="420329" y="267470"/>
                  </a:lnTo>
                  <a:lnTo>
                    <a:pt x="425933" y="265058"/>
                  </a:lnTo>
                  <a:lnTo>
                    <a:pt x="431538" y="262680"/>
                  </a:lnTo>
                  <a:lnTo>
                    <a:pt x="437142" y="260336"/>
                  </a:lnTo>
                  <a:lnTo>
                    <a:pt x="442747" y="258025"/>
                  </a:lnTo>
                  <a:lnTo>
                    <a:pt x="448351" y="255749"/>
                  </a:lnTo>
                  <a:lnTo>
                    <a:pt x="453955" y="253506"/>
                  </a:lnTo>
                  <a:lnTo>
                    <a:pt x="459560" y="251296"/>
                  </a:lnTo>
                  <a:lnTo>
                    <a:pt x="465164" y="249121"/>
                  </a:lnTo>
                  <a:lnTo>
                    <a:pt x="470769" y="246979"/>
                  </a:lnTo>
                  <a:lnTo>
                    <a:pt x="476373" y="244871"/>
                  </a:lnTo>
                  <a:lnTo>
                    <a:pt x="481977" y="242796"/>
                  </a:lnTo>
                  <a:lnTo>
                    <a:pt x="487582" y="240756"/>
                  </a:lnTo>
                  <a:lnTo>
                    <a:pt x="493186" y="238750"/>
                  </a:lnTo>
                  <a:lnTo>
                    <a:pt x="498790" y="236777"/>
                  </a:lnTo>
                  <a:lnTo>
                    <a:pt x="504395" y="234839"/>
                  </a:lnTo>
                  <a:lnTo>
                    <a:pt x="509999" y="232935"/>
                  </a:lnTo>
                  <a:lnTo>
                    <a:pt x="515604" y="231066"/>
                  </a:lnTo>
                  <a:lnTo>
                    <a:pt x="521208" y="229230"/>
                  </a:lnTo>
                  <a:lnTo>
                    <a:pt x="526812" y="227430"/>
                  </a:lnTo>
                  <a:lnTo>
                    <a:pt x="532417" y="225664"/>
                  </a:lnTo>
                  <a:lnTo>
                    <a:pt x="538021" y="223933"/>
                  </a:lnTo>
                  <a:lnTo>
                    <a:pt x="543626" y="222237"/>
                  </a:lnTo>
                  <a:lnTo>
                    <a:pt x="549230" y="220576"/>
                  </a:lnTo>
                  <a:lnTo>
                    <a:pt x="554834" y="218951"/>
                  </a:lnTo>
                  <a:lnTo>
                    <a:pt x="560439" y="217361"/>
                  </a:lnTo>
                  <a:lnTo>
                    <a:pt x="566043" y="215807"/>
                  </a:lnTo>
                  <a:lnTo>
                    <a:pt x="571648" y="214289"/>
                  </a:lnTo>
                  <a:lnTo>
                    <a:pt x="577252" y="212807"/>
                  </a:lnTo>
                  <a:lnTo>
                    <a:pt x="582856" y="211362"/>
                  </a:lnTo>
                  <a:lnTo>
                    <a:pt x="588461" y="209952"/>
                  </a:lnTo>
                  <a:lnTo>
                    <a:pt x="594065" y="208580"/>
                  </a:lnTo>
                  <a:lnTo>
                    <a:pt x="599670" y="207245"/>
                  </a:lnTo>
                  <a:lnTo>
                    <a:pt x="605274" y="205947"/>
                  </a:lnTo>
                  <a:lnTo>
                    <a:pt x="610878" y="204686"/>
                  </a:lnTo>
                  <a:lnTo>
                    <a:pt x="616483" y="203464"/>
                  </a:lnTo>
                  <a:lnTo>
                    <a:pt x="622087" y="202279"/>
                  </a:lnTo>
                  <a:lnTo>
                    <a:pt x="627692" y="201132"/>
                  </a:lnTo>
                  <a:lnTo>
                    <a:pt x="633296" y="200024"/>
                  </a:lnTo>
                  <a:lnTo>
                    <a:pt x="638900" y="198955"/>
                  </a:lnTo>
                  <a:lnTo>
                    <a:pt x="644505" y="197925"/>
                  </a:lnTo>
                  <a:lnTo>
                    <a:pt x="650109" y="196935"/>
                  </a:lnTo>
                  <a:lnTo>
                    <a:pt x="655713" y="195984"/>
                  </a:lnTo>
                  <a:lnTo>
                    <a:pt x="661318" y="195073"/>
                  </a:lnTo>
                  <a:lnTo>
                    <a:pt x="666922" y="194202"/>
                  </a:lnTo>
                  <a:lnTo>
                    <a:pt x="672527" y="193372"/>
                  </a:lnTo>
                  <a:lnTo>
                    <a:pt x="678131" y="192582"/>
                  </a:lnTo>
                  <a:lnTo>
                    <a:pt x="683735" y="191834"/>
                  </a:lnTo>
                  <a:lnTo>
                    <a:pt x="689340" y="191127"/>
                  </a:lnTo>
                  <a:lnTo>
                    <a:pt x="694944" y="190463"/>
                  </a:lnTo>
                  <a:lnTo>
                    <a:pt x="700549" y="189840"/>
                  </a:lnTo>
                  <a:lnTo>
                    <a:pt x="706153" y="189260"/>
                  </a:lnTo>
                  <a:lnTo>
                    <a:pt x="711757" y="188722"/>
                  </a:lnTo>
                  <a:lnTo>
                    <a:pt x="717362" y="188228"/>
                  </a:lnTo>
                  <a:lnTo>
                    <a:pt x="722966" y="187777"/>
                  </a:lnTo>
                  <a:lnTo>
                    <a:pt x="728571" y="187370"/>
                  </a:lnTo>
                  <a:lnTo>
                    <a:pt x="734175" y="187007"/>
                  </a:lnTo>
                  <a:lnTo>
                    <a:pt x="739779" y="186688"/>
                  </a:lnTo>
                  <a:lnTo>
                    <a:pt x="745384" y="186414"/>
                  </a:lnTo>
                  <a:lnTo>
                    <a:pt x="750988" y="186185"/>
                  </a:lnTo>
                  <a:lnTo>
                    <a:pt x="756593" y="186002"/>
                  </a:lnTo>
                  <a:lnTo>
                    <a:pt x="762197" y="185865"/>
                  </a:lnTo>
                  <a:lnTo>
                    <a:pt x="767801" y="185773"/>
                  </a:lnTo>
                  <a:lnTo>
                    <a:pt x="773406" y="185728"/>
                  </a:lnTo>
                  <a:lnTo>
                    <a:pt x="779010" y="185730"/>
                  </a:lnTo>
                  <a:lnTo>
                    <a:pt x="784615" y="185779"/>
                  </a:lnTo>
                  <a:lnTo>
                    <a:pt x="790219" y="185876"/>
                  </a:lnTo>
                  <a:lnTo>
                    <a:pt x="795823" y="186020"/>
                  </a:lnTo>
                  <a:lnTo>
                    <a:pt x="801428" y="186212"/>
                  </a:lnTo>
                  <a:lnTo>
                    <a:pt x="807032" y="186453"/>
                  </a:lnTo>
                  <a:lnTo>
                    <a:pt x="812636" y="186742"/>
                  </a:lnTo>
                  <a:lnTo>
                    <a:pt x="818241" y="187081"/>
                  </a:lnTo>
                  <a:lnTo>
                    <a:pt x="823845" y="187469"/>
                  </a:lnTo>
                  <a:lnTo>
                    <a:pt x="829450" y="187906"/>
                  </a:lnTo>
                  <a:lnTo>
                    <a:pt x="835054" y="188394"/>
                  </a:lnTo>
                  <a:lnTo>
                    <a:pt x="840658" y="188932"/>
                  </a:lnTo>
                  <a:lnTo>
                    <a:pt x="846263" y="189520"/>
                  </a:lnTo>
                  <a:lnTo>
                    <a:pt x="851867" y="190159"/>
                  </a:lnTo>
                  <a:lnTo>
                    <a:pt x="857472" y="190850"/>
                  </a:lnTo>
                  <a:lnTo>
                    <a:pt x="863076" y="191591"/>
                  </a:lnTo>
                  <a:lnTo>
                    <a:pt x="868680" y="192385"/>
                  </a:lnTo>
                  <a:lnTo>
                    <a:pt x="874285" y="193230"/>
                  </a:lnTo>
                  <a:lnTo>
                    <a:pt x="879889" y="194127"/>
                  </a:lnTo>
                  <a:lnTo>
                    <a:pt x="885494" y="195076"/>
                  </a:lnTo>
                  <a:lnTo>
                    <a:pt x="891098" y="196078"/>
                  </a:lnTo>
                  <a:lnTo>
                    <a:pt x="896702" y="197133"/>
                  </a:lnTo>
                  <a:lnTo>
                    <a:pt x="902307" y="198241"/>
                  </a:lnTo>
                  <a:lnTo>
                    <a:pt x="907911" y="199402"/>
                  </a:lnTo>
                  <a:lnTo>
                    <a:pt x="913516" y="200616"/>
                  </a:lnTo>
                  <a:lnTo>
                    <a:pt x="919120" y="201883"/>
                  </a:lnTo>
                  <a:lnTo>
                    <a:pt x="924724" y="203204"/>
                  </a:lnTo>
                  <a:lnTo>
                    <a:pt x="930329" y="204579"/>
                  </a:lnTo>
                  <a:lnTo>
                    <a:pt x="935933" y="206007"/>
                  </a:lnTo>
                  <a:lnTo>
                    <a:pt x="941538" y="207489"/>
                  </a:lnTo>
                  <a:lnTo>
                    <a:pt x="947142" y="209025"/>
                  </a:lnTo>
                  <a:lnTo>
                    <a:pt x="952746" y="210615"/>
                  </a:lnTo>
                  <a:lnTo>
                    <a:pt x="958351" y="212259"/>
                  </a:lnTo>
                  <a:lnTo>
                    <a:pt x="963955" y="213957"/>
                  </a:lnTo>
                  <a:lnTo>
                    <a:pt x="969559" y="215709"/>
                  </a:lnTo>
                  <a:lnTo>
                    <a:pt x="975164" y="217515"/>
                  </a:lnTo>
                  <a:lnTo>
                    <a:pt x="980768" y="219375"/>
                  </a:lnTo>
                  <a:lnTo>
                    <a:pt x="986373" y="221288"/>
                  </a:lnTo>
                  <a:lnTo>
                    <a:pt x="991977" y="223255"/>
                  </a:lnTo>
                  <a:lnTo>
                    <a:pt x="997581" y="225276"/>
                  </a:lnTo>
                  <a:lnTo>
                    <a:pt x="1003186" y="227350"/>
                  </a:lnTo>
                  <a:lnTo>
                    <a:pt x="1008790" y="229478"/>
                  </a:lnTo>
                  <a:lnTo>
                    <a:pt x="1014395" y="231658"/>
                  </a:lnTo>
                  <a:lnTo>
                    <a:pt x="1019999" y="233891"/>
                  </a:lnTo>
                  <a:lnTo>
                    <a:pt x="1025603" y="236177"/>
                  </a:lnTo>
                  <a:lnTo>
                    <a:pt x="1031208" y="238515"/>
                  </a:lnTo>
                  <a:lnTo>
                    <a:pt x="1036812" y="240905"/>
                  </a:lnTo>
                  <a:lnTo>
                    <a:pt x="1042417" y="243347"/>
                  </a:lnTo>
                  <a:lnTo>
                    <a:pt x="1048021" y="245840"/>
                  </a:lnTo>
                  <a:lnTo>
                    <a:pt x="1053625" y="248383"/>
                  </a:lnTo>
                  <a:lnTo>
                    <a:pt x="1059230" y="250977"/>
                  </a:lnTo>
                  <a:lnTo>
                    <a:pt x="1064834" y="253622"/>
                  </a:lnTo>
                  <a:lnTo>
                    <a:pt x="1070439" y="256315"/>
                  </a:lnTo>
                  <a:lnTo>
                    <a:pt x="1076043" y="259058"/>
                  </a:lnTo>
                  <a:lnTo>
                    <a:pt x="1081647" y="261849"/>
                  </a:lnTo>
                  <a:lnTo>
                    <a:pt x="1087252" y="264688"/>
                  </a:lnTo>
                  <a:lnTo>
                    <a:pt x="1092856" y="267574"/>
                  </a:lnTo>
                  <a:lnTo>
                    <a:pt x="1098461" y="270507"/>
                  </a:lnTo>
                  <a:lnTo>
                    <a:pt x="1104065" y="273486"/>
                  </a:lnTo>
                  <a:lnTo>
                    <a:pt x="1109669" y="276511"/>
                  </a:lnTo>
                  <a:lnTo>
                    <a:pt x="1115274" y="279579"/>
                  </a:lnTo>
                  <a:lnTo>
                    <a:pt x="1120878" y="282692"/>
                  </a:lnTo>
                  <a:lnTo>
                    <a:pt x="1126482" y="285847"/>
                  </a:lnTo>
                  <a:lnTo>
                    <a:pt x="1132087" y="289045"/>
                  </a:lnTo>
                  <a:lnTo>
                    <a:pt x="1137691" y="292284"/>
                  </a:lnTo>
                  <a:lnTo>
                    <a:pt x="1143296" y="295563"/>
                  </a:lnTo>
                  <a:lnTo>
                    <a:pt x="1148900" y="298882"/>
                  </a:lnTo>
                  <a:lnTo>
                    <a:pt x="1154504" y="302240"/>
                  </a:lnTo>
                  <a:lnTo>
                    <a:pt x="1160109" y="305635"/>
                  </a:lnTo>
                  <a:lnTo>
                    <a:pt x="1165713" y="309066"/>
                  </a:lnTo>
                  <a:lnTo>
                    <a:pt x="1171318" y="312534"/>
                  </a:lnTo>
                  <a:lnTo>
                    <a:pt x="1176922" y="316035"/>
                  </a:lnTo>
                  <a:lnTo>
                    <a:pt x="1182526" y="319570"/>
                  </a:lnTo>
                  <a:lnTo>
                    <a:pt x="1188131" y="323138"/>
                  </a:lnTo>
                  <a:lnTo>
                    <a:pt x="1193735" y="326736"/>
                  </a:lnTo>
                  <a:lnTo>
                    <a:pt x="1199340" y="330365"/>
                  </a:lnTo>
                  <a:lnTo>
                    <a:pt x="1204944" y="334022"/>
                  </a:lnTo>
                  <a:lnTo>
                    <a:pt x="1210548" y="337706"/>
                  </a:lnTo>
                  <a:lnTo>
                    <a:pt x="1216153" y="341417"/>
                  </a:lnTo>
                  <a:lnTo>
                    <a:pt x="1221757" y="345153"/>
                  </a:lnTo>
                  <a:lnTo>
                    <a:pt x="1227362" y="348913"/>
                  </a:lnTo>
                  <a:lnTo>
                    <a:pt x="1232966" y="352695"/>
                  </a:lnTo>
                  <a:lnTo>
                    <a:pt x="1238570" y="356498"/>
                  </a:lnTo>
                  <a:lnTo>
                    <a:pt x="1244175" y="360320"/>
                  </a:lnTo>
                  <a:lnTo>
                    <a:pt x="1249779" y="364161"/>
                  </a:lnTo>
                  <a:lnTo>
                    <a:pt x="1255384" y="368018"/>
                  </a:lnTo>
                  <a:lnTo>
                    <a:pt x="1260988" y="371891"/>
                  </a:lnTo>
                  <a:lnTo>
                    <a:pt x="1266592" y="375777"/>
                  </a:lnTo>
                  <a:lnTo>
                    <a:pt x="1272197" y="379676"/>
                  </a:lnTo>
                  <a:lnTo>
                    <a:pt x="1277801" y="383585"/>
                  </a:lnTo>
                  <a:lnTo>
                    <a:pt x="1283406" y="387504"/>
                  </a:lnTo>
                  <a:lnTo>
                    <a:pt x="1289010" y="391430"/>
                  </a:lnTo>
                  <a:lnTo>
                    <a:pt x="1294614" y="395362"/>
                  </a:lnTo>
                  <a:lnTo>
                    <a:pt x="1300219" y="399298"/>
                  </a:lnTo>
                  <a:lnTo>
                    <a:pt x="1305823" y="403237"/>
                  </a:lnTo>
                  <a:lnTo>
                    <a:pt x="1311427" y="407177"/>
                  </a:lnTo>
                  <a:lnTo>
                    <a:pt x="1317032" y="411116"/>
                  </a:lnTo>
                  <a:lnTo>
                    <a:pt x="1322636" y="415051"/>
                  </a:lnTo>
                  <a:lnTo>
                    <a:pt x="1328241" y="418983"/>
                  </a:lnTo>
                  <a:lnTo>
                    <a:pt x="1333845" y="422907"/>
                  </a:lnTo>
                  <a:lnTo>
                    <a:pt x="1339449" y="426823"/>
                  </a:lnTo>
                  <a:lnTo>
                    <a:pt x="1345054" y="430728"/>
                  </a:lnTo>
                  <a:lnTo>
                    <a:pt x="1350658" y="434621"/>
                  </a:lnTo>
                  <a:lnTo>
                    <a:pt x="1356263" y="438498"/>
                  </a:lnTo>
                  <a:lnTo>
                    <a:pt x="1361867" y="442358"/>
                  </a:lnTo>
                  <a:lnTo>
                    <a:pt x="1367471" y="446199"/>
                  </a:lnTo>
                  <a:lnTo>
                    <a:pt x="1373076" y="450017"/>
                  </a:lnTo>
                  <a:lnTo>
                    <a:pt x="1378680" y="453811"/>
                  </a:lnTo>
                  <a:lnTo>
                    <a:pt x="1384285" y="457577"/>
                  </a:lnTo>
                  <a:lnTo>
                    <a:pt x="1389889" y="461312"/>
                  </a:lnTo>
                  <a:lnTo>
                    <a:pt x="1395493" y="465014"/>
                  </a:lnTo>
                  <a:lnTo>
                    <a:pt x="1401098" y="468680"/>
                  </a:lnTo>
                  <a:lnTo>
                    <a:pt x="1406702" y="472305"/>
                  </a:lnTo>
                  <a:lnTo>
                    <a:pt x="1412307" y="475886"/>
                  </a:lnTo>
                  <a:lnTo>
                    <a:pt x="1417911" y="479419"/>
                  </a:lnTo>
                  <a:lnTo>
                    <a:pt x="1423515" y="482900"/>
                  </a:lnTo>
                  <a:lnTo>
                    <a:pt x="1429120" y="486325"/>
                  </a:lnTo>
                  <a:lnTo>
                    <a:pt x="1434724" y="489688"/>
                  </a:lnTo>
                  <a:lnTo>
                    <a:pt x="1440329" y="492985"/>
                  </a:lnTo>
                  <a:lnTo>
                    <a:pt x="1445933" y="496210"/>
                  </a:lnTo>
                  <a:lnTo>
                    <a:pt x="1451537" y="499356"/>
                  </a:lnTo>
                  <a:lnTo>
                    <a:pt x="1457142" y="502418"/>
                  </a:lnTo>
                  <a:lnTo>
                    <a:pt x="1462746" y="505388"/>
                  </a:lnTo>
                  <a:lnTo>
                    <a:pt x="1468350" y="508258"/>
                  </a:lnTo>
                  <a:lnTo>
                    <a:pt x="1473955" y="511021"/>
                  </a:lnTo>
                  <a:lnTo>
                    <a:pt x="1479559" y="513667"/>
                  </a:lnTo>
                  <a:lnTo>
                    <a:pt x="1485164" y="516186"/>
                  </a:lnTo>
                  <a:lnTo>
                    <a:pt x="1490768" y="518569"/>
                  </a:lnTo>
                  <a:lnTo>
                    <a:pt x="1496372" y="520804"/>
                  </a:lnTo>
                  <a:lnTo>
                    <a:pt x="1501977" y="522877"/>
                  </a:lnTo>
                  <a:lnTo>
                    <a:pt x="1507581" y="524778"/>
                  </a:lnTo>
                  <a:lnTo>
                    <a:pt x="1513186" y="526490"/>
                  </a:lnTo>
                  <a:lnTo>
                    <a:pt x="1518790" y="527999"/>
                  </a:lnTo>
                  <a:lnTo>
                    <a:pt x="1524394" y="529288"/>
                  </a:lnTo>
                  <a:lnTo>
                    <a:pt x="1529999" y="530339"/>
                  </a:lnTo>
                  <a:lnTo>
                    <a:pt x="1535603" y="531134"/>
                  </a:lnTo>
                  <a:lnTo>
                    <a:pt x="1541208" y="531652"/>
                  </a:lnTo>
                  <a:lnTo>
                    <a:pt x="1546812" y="531872"/>
                  </a:lnTo>
                  <a:lnTo>
                    <a:pt x="1552416" y="531772"/>
                  </a:lnTo>
                  <a:lnTo>
                    <a:pt x="1558021" y="531326"/>
                  </a:lnTo>
                  <a:lnTo>
                    <a:pt x="1563625" y="530512"/>
                  </a:lnTo>
                  <a:lnTo>
                    <a:pt x="1569230" y="529301"/>
                  </a:lnTo>
                  <a:lnTo>
                    <a:pt x="1574834" y="527668"/>
                  </a:lnTo>
                  <a:lnTo>
                    <a:pt x="1580438" y="525584"/>
                  </a:lnTo>
                  <a:lnTo>
                    <a:pt x="1586043" y="523022"/>
                  </a:lnTo>
                  <a:lnTo>
                    <a:pt x="1591647" y="519953"/>
                  </a:lnTo>
                  <a:lnTo>
                    <a:pt x="1597252" y="516348"/>
                  </a:lnTo>
                  <a:lnTo>
                    <a:pt x="1602856" y="512180"/>
                  </a:lnTo>
                  <a:lnTo>
                    <a:pt x="1608460" y="507423"/>
                  </a:lnTo>
                  <a:lnTo>
                    <a:pt x="1614065" y="502051"/>
                  </a:lnTo>
                  <a:lnTo>
                    <a:pt x="1619669" y="496041"/>
                  </a:lnTo>
                  <a:lnTo>
                    <a:pt x="1625273" y="489374"/>
                  </a:lnTo>
                  <a:lnTo>
                    <a:pt x="1630878" y="482032"/>
                  </a:lnTo>
                  <a:lnTo>
                    <a:pt x="1636482" y="474003"/>
                  </a:lnTo>
                  <a:lnTo>
                    <a:pt x="1642087" y="465280"/>
                  </a:lnTo>
                  <a:lnTo>
                    <a:pt x="1647691" y="455862"/>
                  </a:lnTo>
                  <a:lnTo>
                    <a:pt x="1653295" y="445752"/>
                  </a:lnTo>
                  <a:lnTo>
                    <a:pt x="1658900" y="434963"/>
                  </a:lnTo>
                  <a:lnTo>
                    <a:pt x="1664504" y="423514"/>
                  </a:lnTo>
                  <a:lnTo>
                    <a:pt x="1670109" y="411431"/>
                  </a:lnTo>
                  <a:lnTo>
                    <a:pt x="1675713" y="398750"/>
                  </a:lnTo>
                  <a:lnTo>
                    <a:pt x="1681317" y="385513"/>
                  </a:lnTo>
                  <a:lnTo>
                    <a:pt x="1686922" y="371770"/>
                  </a:lnTo>
                  <a:lnTo>
                    <a:pt x="1692526" y="357579"/>
                  </a:lnTo>
                  <a:lnTo>
                    <a:pt x="1698131" y="343003"/>
                  </a:lnTo>
                  <a:lnTo>
                    <a:pt x="1703735" y="328112"/>
                  </a:lnTo>
                  <a:lnTo>
                    <a:pt x="1709339" y="312978"/>
                  </a:lnTo>
                  <a:lnTo>
                    <a:pt x="1714944" y="297680"/>
                  </a:lnTo>
                  <a:lnTo>
                    <a:pt x="1720548" y="282294"/>
                  </a:lnTo>
                  <a:lnTo>
                    <a:pt x="1726153" y="266900"/>
                  </a:lnTo>
                  <a:lnTo>
                    <a:pt x="1731757" y="251575"/>
                  </a:lnTo>
                  <a:lnTo>
                    <a:pt x="1737361" y="236392"/>
                  </a:lnTo>
                  <a:lnTo>
                    <a:pt x="1742966" y="221424"/>
                  </a:lnTo>
                  <a:lnTo>
                    <a:pt x="1748570" y="206737"/>
                  </a:lnTo>
                  <a:lnTo>
                    <a:pt x="1754175" y="192389"/>
                  </a:lnTo>
                  <a:lnTo>
                    <a:pt x="1759779" y="178435"/>
                  </a:lnTo>
                  <a:lnTo>
                    <a:pt x="1765383" y="164922"/>
                  </a:lnTo>
                  <a:lnTo>
                    <a:pt x="1770988" y="151887"/>
                  </a:lnTo>
                  <a:lnTo>
                    <a:pt x="1776592" y="139364"/>
                  </a:lnTo>
                  <a:lnTo>
                    <a:pt x="1782196" y="127376"/>
                  </a:lnTo>
                  <a:lnTo>
                    <a:pt x="1787801" y="115941"/>
                  </a:lnTo>
                  <a:lnTo>
                    <a:pt x="1793405" y="105069"/>
                  </a:lnTo>
                  <a:lnTo>
                    <a:pt x="1799010" y="94765"/>
                  </a:lnTo>
                  <a:lnTo>
                    <a:pt x="1804614" y="85029"/>
                  </a:lnTo>
                  <a:lnTo>
                    <a:pt x="1810218" y="75855"/>
                  </a:lnTo>
                  <a:lnTo>
                    <a:pt x="1815823" y="67232"/>
                  </a:lnTo>
                  <a:lnTo>
                    <a:pt x="1821427" y="59148"/>
                  </a:lnTo>
                  <a:lnTo>
                    <a:pt x="1827032" y="51586"/>
                  </a:lnTo>
                  <a:lnTo>
                    <a:pt x="1832636" y="44526"/>
                  </a:lnTo>
                  <a:lnTo>
                    <a:pt x="1838240" y="37950"/>
                  </a:lnTo>
                  <a:lnTo>
                    <a:pt x="1843845" y="31834"/>
                  </a:lnTo>
                  <a:lnTo>
                    <a:pt x="1849449" y="26157"/>
                  </a:lnTo>
                  <a:lnTo>
                    <a:pt x="1855054" y="20894"/>
                  </a:lnTo>
                  <a:lnTo>
                    <a:pt x="1860658" y="16023"/>
                  </a:lnTo>
                  <a:lnTo>
                    <a:pt x="1866262" y="11521"/>
                  </a:lnTo>
                  <a:lnTo>
                    <a:pt x="1871867" y="7364"/>
                  </a:lnTo>
                  <a:lnTo>
                    <a:pt x="1877471" y="353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596816" y="3243941"/>
              <a:ext cx="1883076" cy="554703"/>
            </a:xfrm>
            <a:custGeom>
              <a:avLst/>
              <a:pathLst>
                <a:path w="1883076" h="554703">
                  <a:moveTo>
                    <a:pt x="0" y="364778"/>
                  </a:moveTo>
                  <a:lnTo>
                    <a:pt x="5604" y="360062"/>
                  </a:lnTo>
                  <a:lnTo>
                    <a:pt x="11208" y="355332"/>
                  </a:lnTo>
                  <a:lnTo>
                    <a:pt x="16813" y="350590"/>
                  </a:lnTo>
                  <a:lnTo>
                    <a:pt x="22417" y="345841"/>
                  </a:lnTo>
                  <a:lnTo>
                    <a:pt x="28021" y="341087"/>
                  </a:lnTo>
                  <a:lnTo>
                    <a:pt x="33626" y="336332"/>
                  </a:lnTo>
                  <a:lnTo>
                    <a:pt x="39230" y="331578"/>
                  </a:lnTo>
                  <a:lnTo>
                    <a:pt x="44835" y="326828"/>
                  </a:lnTo>
                  <a:lnTo>
                    <a:pt x="50439" y="322086"/>
                  </a:lnTo>
                  <a:lnTo>
                    <a:pt x="56043" y="317354"/>
                  </a:lnTo>
                  <a:lnTo>
                    <a:pt x="61648" y="312634"/>
                  </a:lnTo>
                  <a:lnTo>
                    <a:pt x="67252" y="307929"/>
                  </a:lnTo>
                  <a:lnTo>
                    <a:pt x="72857" y="303241"/>
                  </a:lnTo>
                  <a:lnTo>
                    <a:pt x="78461" y="298573"/>
                  </a:lnTo>
                  <a:lnTo>
                    <a:pt x="84065" y="293926"/>
                  </a:lnTo>
                  <a:lnTo>
                    <a:pt x="89670" y="289303"/>
                  </a:lnTo>
                  <a:lnTo>
                    <a:pt x="95274" y="284706"/>
                  </a:lnTo>
                  <a:lnTo>
                    <a:pt x="100879" y="280136"/>
                  </a:lnTo>
                  <a:lnTo>
                    <a:pt x="106483" y="275594"/>
                  </a:lnTo>
                  <a:lnTo>
                    <a:pt x="112087" y="271083"/>
                  </a:lnTo>
                  <a:lnTo>
                    <a:pt x="117692" y="266604"/>
                  </a:lnTo>
                  <a:lnTo>
                    <a:pt x="123296" y="262157"/>
                  </a:lnTo>
                  <a:lnTo>
                    <a:pt x="128901" y="257745"/>
                  </a:lnTo>
                  <a:lnTo>
                    <a:pt x="134505" y="253367"/>
                  </a:lnTo>
                  <a:lnTo>
                    <a:pt x="140109" y="249026"/>
                  </a:lnTo>
                  <a:lnTo>
                    <a:pt x="145714" y="244722"/>
                  </a:lnTo>
                  <a:lnTo>
                    <a:pt x="151318" y="240455"/>
                  </a:lnTo>
                  <a:lnTo>
                    <a:pt x="156923" y="236227"/>
                  </a:lnTo>
                  <a:lnTo>
                    <a:pt x="162527" y="232037"/>
                  </a:lnTo>
                  <a:lnTo>
                    <a:pt x="168131" y="227887"/>
                  </a:lnTo>
                  <a:lnTo>
                    <a:pt x="173736" y="223777"/>
                  </a:lnTo>
                  <a:lnTo>
                    <a:pt x="179340" y="219707"/>
                  </a:lnTo>
                  <a:lnTo>
                    <a:pt x="184944" y="215678"/>
                  </a:lnTo>
                  <a:lnTo>
                    <a:pt x="190549" y="211689"/>
                  </a:lnTo>
                  <a:lnTo>
                    <a:pt x="196153" y="207741"/>
                  </a:lnTo>
                  <a:lnTo>
                    <a:pt x="201758" y="203833"/>
                  </a:lnTo>
                  <a:lnTo>
                    <a:pt x="207362" y="199967"/>
                  </a:lnTo>
                  <a:lnTo>
                    <a:pt x="212966" y="196142"/>
                  </a:lnTo>
                  <a:lnTo>
                    <a:pt x="218571" y="192358"/>
                  </a:lnTo>
                  <a:lnTo>
                    <a:pt x="224175" y="188614"/>
                  </a:lnTo>
                  <a:lnTo>
                    <a:pt x="229780" y="184912"/>
                  </a:lnTo>
                  <a:lnTo>
                    <a:pt x="235384" y="181250"/>
                  </a:lnTo>
                  <a:lnTo>
                    <a:pt x="240988" y="177629"/>
                  </a:lnTo>
                  <a:lnTo>
                    <a:pt x="246593" y="174048"/>
                  </a:lnTo>
                  <a:lnTo>
                    <a:pt x="252197" y="170507"/>
                  </a:lnTo>
                  <a:lnTo>
                    <a:pt x="257802" y="167006"/>
                  </a:lnTo>
                  <a:lnTo>
                    <a:pt x="263406" y="163544"/>
                  </a:lnTo>
                  <a:lnTo>
                    <a:pt x="269010" y="160123"/>
                  </a:lnTo>
                  <a:lnTo>
                    <a:pt x="274615" y="156740"/>
                  </a:lnTo>
                  <a:lnTo>
                    <a:pt x="280219" y="153396"/>
                  </a:lnTo>
                  <a:lnTo>
                    <a:pt x="285824" y="150092"/>
                  </a:lnTo>
                  <a:lnTo>
                    <a:pt x="291428" y="146825"/>
                  </a:lnTo>
                  <a:lnTo>
                    <a:pt x="297032" y="143597"/>
                  </a:lnTo>
                  <a:lnTo>
                    <a:pt x="302637" y="140406"/>
                  </a:lnTo>
                  <a:lnTo>
                    <a:pt x="308241" y="137253"/>
                  </a:lnTo>
                  <a:lnTo>
                    <a:pt x="313846" y="134138"/>
                  </a:lnTo>
                  <a:lnTo>
                    <a:pt x="319450" y="131059"/>
                  </a:lnTo>
                  <a:lnTo>
                    <a:pt x="325054" y="128018"/>
                  </a:lnTo>
                  <a:lnTo>
                    <a:pt x="330659" y="125013"/>
                  </a:lnTo>
                  <a:lnTo>
                    <a:pt x="336263" y="122044"/>
                  </a:lnTo>
                  <a:lnTo>
                    <a:pt x="341867" y="119112"/>
                  </a:lnTo>
                  <a:lnTo>
                    <a:pt x="347472" y="116215"/>
                  </a:lnTo>
                  <a:lnTo>
                    <a:pt x="353076" y="113354"/>
                  </a:lnTo>
                  <a:lnTo>
                    <a:pt x="358681" y="110529"/>
                  </a:lnTo>
                  <a:lnTo>
                    <a:pt x="364285" y="107738"/>
                  </a:lnTo>
                  <a:lnTo>
                    <a:pt x="369889" y="104983"/>
                  </a:lnTo>
                  <a:lnTo>
                    <a:pt x="375494" y="102263"/>
                  </a:lnTo>
                  <a:lnTo>
                    <a:pt x="381098" y="99578"/>
                  </a:lnTo>
                  <a:lnTo>
                    <a:pt x="386703" y="96927"/>
                  </a:lnTo>
                  <a:lnTo>
                    <a:pt x="392307" y="94310"/>
                  </a:lnTo>
                  <a:lnTo>
                    <a:pt x="397911" y="91728"/>
                  </a:lnTo>
                  <a:lnTo>
                    <a:pt x="403516" y="89181"/>
                  </a:lnTo>
                  <a:lnTo>
                    <a:pt x="409120" y="86667"/>
                  </a:lnTo>
                  <a:lnTo>
                    <a:pt x="414725" y="84187"/>
                  </a:lnTo>
                  <a:lnTo>
                    <a:pt x="420329" y="81741"/>
                  </a:lnTo>
                  <a:lnTo>
                    <a:pt x="425933" y="79329"/>
                  </a:lnTo>
                  <a:lnTo>
                    <a:pt x="431538" y="76951"/>
                  </a:lnTo>
                  <a:lnTo>
                    <a:pt x="437142" y="74607"/>
                  </a:lnTo>
                  <a:lnTo>
                    <a:pt x="442747" y="72297"/>
                  </a:lnTo>
                  <a:lnTo>
                    <a:pt x="448351" y="70020"/>
                  </a:lnTo>
                  <a:lnTo>
                    <a:pt x="453955" y="67777"/>
                  </a:lnTo>
                  <a:lnTo>
                    <a:pt x="459560" y="65567"/>
                  </a:lnTo>
                  <a:lnTo>
                    <a:pt x="465164" y="63392"/>
                  </a:lnTo>
                  <a:lnTo>
                    <a:pt x="470769" y="61250"/>
                  </a:lnTo>
                  <a:lnTo>
                    <a:pt x="476373" y="59142"/>
                  </a:lnTo>
                  <a:lnTo>
                    <a:pt x="481977" y="57067"/>
                  </a:lnTo>
                  <a:lnTo>
                    <a:pt x="487582" y="55027"/>
                  </a:lnTo>
                  <a:lnTo>
                    <a:pt x="493186" y="53021"/>
                  </a:lnTo>
                  <a:lnTo>
                    <a:pt x="498790" y="51048"/>
                  </a:lnTo>
                  <a:lnTo>
                    <a:pt x="504395" y="49110"/>
                  </a:lnTo>
                  <a:lnTo>
                    <a:pt x="509999" y="47206"/>
                  </a:lnTo>
                  <a:lnTo>
                    <a:pt x="515604" y="45337"/>
                  </a:lnTo>
                  <a:lnTo>
                    <a:pt x="521208" y="43501"/>
                  </a:lnTo>
                  <a:lnTo>
                    <a:pt x="526812" y="41701"/>
                  </a:lnTo>
                  <a:lnTo>
                    <a:pt x="532417" y="39935"/>
                  </a:lnTo>
                  <a:lnTo>
                    <a:pt x="538021" y="38204"/>
                  </a:lnTo>
                  <a:lnTo>
                    <a:pt x="543626" y="36508"/>
                  </a:lnTo>
                  <a:lnTo>
                    <a:pt x="549230" y="34848"/>
                  </a:lnTo>
                  <a:lnTo>
                    <a:pt x="554834" y="33222"/>
                  </a:lnTo>
                  <a:lnTo>
                    <a:pt x="560439" y="31632"/>
                  </a:lnTo>
                  <a:lnTo>
                    <a:pt x="566043" y="30078"/>
                  </a:lnTo>
                  <a:lnTo>
                    <a:pt x="571648" y="28560"/>
                  </a:lnTo>
                  <a:lnTo>
                    <a:pt x="577252" y="27078"/>
                  </a:lnTo>
                  <a:lnTo>
                    <a:pt x="582856" y="25633"/>
                  </a:lnTo>
                  <a:lnTo>
                    <a:pt x="588461" y="24224"/>
                  </a:lnTo>
                  <a:lnTo>
                    <a:pt x="594065" y="22851"/>
                  </a:lnTo>
                  <a:lnTo>
                    <a:pt x="599670" y="21516"/>
                  </a:lnTo>
                  <a:lnTo>
                    <a:pt x="605274" y="20218"/>
                  </a:lnTo>
                  <a:lnTo>
                    <a:pt x="610878" y="18957"/>
                  </a:lnTo>
                  <a:lnTo>
                    <a:pt x="616483" y="17735"/>
                  </a:lnTo>
                  <a:lnTo>
                    <a:pt x="622087" y="16550"/>
                  </a:lnTo>
                  <a:lnTo>
                    <a:pt x="627692" y="15403"/>
                  </a:lnTo>
                  <a:lnTo>
                    <a:pt x="633296" y="14295"/>
                  </a:lnTo>
                  <a:lnTo>
                    <a:pt x="638900" y="13226"/>
                  </a:lnTo>
                  <a:lnTo>
                    <a:pt x="644505" y="12196"/>
                  </a:lnTo>
                  <a:lnTo>
                    <a:pt x="650109" y="11206"/>
                  </a:lnTo>
                  <a:lnTo>
                    <a:pt x="655713" y="10255"/>
                  </a:lnTo>
                  <a:lnTo>
                    <a:pt x="661318" y="9344"/>
                  </a:lnTo>
                  <a:lnTo>
                    <a:pt x="666922" y="8473"/>
                  </a:lnTo>
                  <a:lnTo>
                    <a:pt x="672527" y="7643"/>
                  </a:lnTo>
                  <a:lnTo>
                    <a:pt x="678131" y="6853"/>
                  </a:lnTo>
                  <a:lnTo>
                    <a:pt x="683735" y="6105"/>
                  </a:lnTo>
                  <a:lnTo>
                    <a:pt x="689340" y="5399"/>
                  </a:lnTo>
                  <a:lnTo>
                    <a:pt x="694944" y="4734"/>
                  </a:lnTo>
                  <a:lnTo>
                    <a:pt x="700549" y="4111"/>
                  </a:lnTo>
                  <a:lnTo>
                    <a:pt x="706153" y="3531"/>
                  </a:lnTo>
                  <a:lnTo>
                    <a:pt x="711757" y="2993"/>
                  </a:lnTo>
                  <a:lnTo>
                    <a:pt x="717362" y="2499"/>
                  </a:lnTo>
                  <a:lnTo>
                    <a:pt x="722966" y="2048"/>
                  </a:lnTo>
                  <a:lnTo>
                    <a:pt x="728571" y="1641"/>
                  </a:lnTo>
                  <a:lnTo>
                    <a:pt x="734175" y="1278"/>
                  </a:lnTo>
                  <a:lnTo>
                    <a:pt x="739779" y="959"/>
                  </a:lnTo>
                  <a:lnTo>
                    <a:pt x="745384" y="685"/>
                  </a:lnTo>
                  <a:lnTo>
                    <a:pt x="750988" y="457"/>
                  </a:lnTo>
                  <a:lnTo>
                    <a:pt x="756593" y="273"/>
                  </a:lnTo>
                  <a:lnTo>
                    <a:pt x="762197" y="136"/>
                  </a:lnTo>
                  <a:lnTo>
                    <a:pt x="767801" y="44"/>
                  </a:lnTo>
                  <a:lnTo>
                    <a:pt x="773406" y="0"/>
                  </a:lnTo>
                  <a:lnTo>
                    <a:pt x="779010" y="1"/>
                  </a:lnTo>
                  <a:lnTo>
                    <a:pt x="784615" y="50"/>
                  </a:lnTo>
                  <a:lnTo>
                    <a:pt x="790219" y="147"/>
                  </a:lnTo>
                  <a:lnTo>
                    <a:pt x="795823" y="291"/>
                  </a:lnTo>
                  <a:lnTo>
                    <a:pt x="801428" y="483"/>
                  </a:lnTo>
                  <a:lnTo>
                    <a:pt x="807032" y="724"/>
                  </a:lnTo>
                  <a:lnTo>
                    <a:pt x="812636" y="1014"/>
                  </a:lnTo>
                  <a:lnTo>
                    <a:pt x="818241" y="1352"/>
                  </a:lnTo>
                  <a:lnTo>
                    <a:pt x="823845" y="1740"/>
                  </a:lnTo>
                  <a:lnTo>
                    <a:pt x="829450" y="2178"/>
                  </a:lnTo>
                  <a:lnTo>
                    <a:pt x="835054" y="2665"/>
                  </a:lnTo>
                  <a:lnTo>
                    <a:pt x="840658" y="3203"/>
                  </a:lnTo>
                  <a:lnTo>
                    <a:pt x="846263" y="3791"/>
                  </a:lnTo>
                  <a:lnTo>
                    <a:pt x="851867" y="4431"/>
                  </a:lnTo>
                  <a:lnTo>
                    <a:pt x="857472" y="5121"/>
                  </a:lnTo>
                  <a:lnTo>
                    <a:pt x="863076" y="5862"/>
                  </a:lnTo>
                  <a:lnTo>
                    <a:pt x="868680" y="6656"/>
                  </a:lnTo>
                  <a:lnTo>
                    <a:pt x="874285" y="7501"/>
                  </a:lnTo>
                  <a:lnTo>
                    <a:pt x="879889" y="8398"/>
                  </a:lnTo>
                  <a:lnTo>
                    <a:pt x="885494" y="9348"/>
                  </a:lnTo>
                  <a:lnTo>
                    <a:pt x="891098" y="10350"/>
                  </a:lnTo>
                  <a:lnTo>
                    <a:pt x="896702" y="11404"/>
                  </a:lnTo>
                  <a:lnTo>
                    <a:pt x="902307" y="12512"/>
                  </a:lnTo>
                  <a:lnTo>
                    <a:pt x="907911" y="13673"/>
                  </a:lnTo>
                  <a:lnTo>
                    <a:pt x="913516" y="14887"/>
                  </a:lnTo>
                  <a:lnTo>
                    <a:pt x="919120" y="16154"/>
                  </a:lnTo>
                  <a:lnTo>
                    <a:pt x="924724" y="17475"/>
                  </a:lnTo>
                  <a:lnTo>
                    <a:pt x="930329" y="18850"/>
                  </a:lnTo>
                  <a:lnTo>
                    <a:pt x="935933" y="20279"/>
                  </a:lnTo>
                  <a:lnTo>
                    <a:pt x="941538" y="21761"/>
                  </a:lnTo>
                  <a:lnTo>
                    <a:pt x="947142" y="23297"/>
                  </a:lnTo>
                  <a:lnTo>
                    <a:pt x="952746" y="24887"/>
                  </a:lnTo>
                  <a:lnTo>
                    <a:pt x="958351" y="26531"/>
                  </a:lnTo>
                  <a:lnTo>
                    <a:pt x="963955" y="28229"/>
                  </a:lnTo>
                  <a:lnTo>
                    <a:pt x="969559" y="29981"/>
                  </a:lnTo>
                  <a:lnTo>
                    <a:pt x="975164" y="31787"/>
                  </a:lnTo>
                  <a:lnTo>
                    <a:pt x="980768" y="33647"/>
                  </a:lnTo>
                  <a:lnTo>
                    <a:pt x="986373" y="35560"/>
                  </a:lnTo>
                  <a:lnTo>
                    <a:pt x="991977" y="37528"/>
                  </a:lnTo>
                  <a:lnTo>
                    <a:pt x="997581" y="39549"/>
                  </a:lnTo>
                  <a:lnTo>
                    <a:pt x="1003186" y="41623"/>
                  </a:lnTo>
                  <a:lnTo>
                    <a:pt x="1008790" y="43750"/>
                  </a:lnTo>
                  <a:lnTo>
                    <a:pt x="1014395" y="45931"/>
                  </a:lnTo>
                  <a:lnTo>
                    <a:pt x="1019999" y="48164"/>
                  </a:lnTo>
                  <a:lnTo>
                    <a:pt x="1025603" y="50450"/>
                  </a:lnTo>
                  <a:lnTo>
                    <a:pt x="1031208" y="52789"/>
                  </a:lnTo>
                  <a:lnTo>
                    <a:pt x="1036812" y="55179"/>
                  </a:lnTo>
                  <a:lnTo>
                    <a:pt x="1042417" y="57621"/>
                  </a:lnTo>
                  <a:lnTo>
                    <a:pt x="1048021" y="60114"/>
                  </a:lnTo>
                  <a:lnTo>
                    <a:pt x="1053625" y="62658"/>
                  </a:lnTo>
                  <a:lnTo>
                    <a:pt x="1059230" y="65253"/>
                  </a:lnTo>
                  <a:lnTo>
                    <a:pt x="1064834" y="67898"/>
                  </a:lnTo>
                  <a:lnTo>
                    <a:pt x="1070439" y="70592"/>
                  </a:lnTo>
                  <a:lnTo>
                    <a:pt x="1076043" y="73335"/>
                  </a:lnTo>
                  <a:lnTo>
                    <a:pt x="1081647" y="76127"/>
                  </a:lnTo>
                  <a:lnTo>
                    <a:pt x="1087252" y="78967"/>
                  </a:lnTo>
                  <a:lnTo>
                    <a:pt x="1092856" y="81854"/>
                  </a:lnTo>
                  <a:lnTo>
                    <a:pt x="1098461" y="84788"/>
                  </a:lnTo>
                  <a:lnTo>
                    <a:pt x="1104065" y="87768"/>
                  </a:lnTo>
                  <a:lnTo>
                    <a:pt x="1109669" y="90794"/>
                  </a:lnTo>
                  <a:lnTo>
                    <a:pt x="1115274" y="93864"/>
                  </a:lnTo>
                  <a:lnTo>
                    <a:pt x="1120878" y="96978"/>
                  </a:lnTo>
                  <a:lnTo>
                    <a:pt x="1126482" y="100135"/>
                  </a:lnTo>
                  <a:lnTo>
                    <a:pt x="1132087" y="103335"/>
                  </a:lnTo>
                  <a:lnTo>
                    <a:pt x="1137691" y="106576"/>
                  </a:lnTo>
                  <a:lnTo>
                    <a:pt x="1143296" y="109858"/>
                  </a:lnTo>
                  <a:lnTo>
                    <a:pt x="1148900" y="113179"/>
                  </a:lnTo>
                  <a:lnTo>
                    <a:pt x="1154504" y="116540"/>
                  </a:lnTo>
                  <a:lnTo>
                    <a:pt x="1160109" y="119938"/>
                  </a:lnTo>
                  <a:lnTo>
                    <a:pt x="1165713" y="123374"/>
                  </a:lnTo>
                  <a:lnTo>
                    <a:pt x="1171318" y="126845"/>
                  </a:lnTo>
                  <a:lnTo>
                    <a:pt x="1176922" y="130351"/>
                  </a:lnTo>
                  <a:lnTo>
                    <a:pt x="1182526" y="133891"/>
                  </a:lnTo>
                  <a:lnTo>
                    <a:pt x="1188131" y="137465"/>
                  </a:lnTo>
                  <a:lnTo>
                    <a:pt x="1193735" y="141069"/>
                  </a:lnTo>
                  <a:lnTo>
                    <a:pt x="1199340" y="144705"/>
                  </a:lnTo>
                  <a:lnTo>
                    <a:pt x="1204944" y="148370"/>
                  </a:lnTo>
                  <a:lnTo>
                    <a:pt x="1210548" y="152063"/>
                  </a:lnTo>
                  <a:lnTo>
                    <a:pt x="1216153" y="155784"/>
                  </a:lnTo>
                  <a:lnTo>
                    <a:pt x="1221757" y="159531"/>
                  </a:lnTo>
                  <a:lnTo>
                    <a:pt x="1227362" y="163303"/>
                  </a:lnTo>
                  <a:lnTo>
                    <a:pt x="1232966" y="167098"/>
                  </a:lnTo>
                  <a:lnTo>
                    <a:pt x="1238570" y="170916"/>
                  </a:lnTo>
                  <a:lnTo>
                    <a:pt x="1244175" y="174755"/>
                  </a:lnTo>
                  <a:lnTo>
                    <a:pt x="1249779" y="178614"/>
                  </a:lnTo>
                  <a:lnTo>
                    <a:pt x="1255384" y="182492"/>
                  </a:lnTo>
                  <a:lnTo>
                    <a:pt x="1260988" y="186387"/>
                  </a:lnTo>
                  <a:lnTo>
                    <a:pt x="1266592" y="190299"/>
                  </a:lnTo>
                  <a:lnTo>
                    <a:pt x="1272197" y="194226"/>
                  </a:lnTo>
                  <a:lnTo>
                    <a:pt x="1277801" y="198166"/>
                  </a:lnTo>
                  <a:lnTo>
                    <a:pt x="1283406" y="202120"/>
                  </a:lnTo>
                  <a:lnTo>
                    <a:pt x="1289010" y="206084"/>
                  </a:lnTo>
                  <a:lnTo>
                    <a:pt x="1294614" y="210059"/>
                  </a:lnTo>
                  <a:lnTo>
                    <a:pt x="1300219" y="214042"/>
                  </a:lnTo>
                  <a:lnTo>
                    <a:pt x="1305823" y="218034"/>
                  </a:lnTo>
                  <a:lnTo>
                    <a:pt x="1311427" y="222032"/>
                  </a:lnTo>
                  <a:lnTo>
                    <a:pt x="1317032" y="226035"/>
                  </a:lnTo>
                  <a:lnTo>
                    <a:pt x="1322636" y="230042"/>
                  </a:lnTo>
                  <a:lnTo>
                    <a:pt x="1328241" y="234053"/>
                  </a:lnTo>
                  <a:lnTo>
                    <a:pt x="1333845" y="238065"/>
                  </a:lnTo>
                  <a:lnTo>
                    <a:pt x="1339449" y="242078"/>
                  </a:lnTo>
                  <a:lnTo>
                    <a:pt x="1345054" y="246092"/>
                  </a:lnTo>
                  <a:lnTo>
                    <a:pt x="1350658" y="250104"/>
                  </a:lnTo>
                  <a:lnTo>
                    <a:pt x="1356263" y="254114"/>
                  </a:lnTo>
                  <a:lnTo>
                    <a:pt x="1361867" y="258120"/>
                  </a:lnTo>
                  <a:lnTo>
                    <a:pt x="1367471" y="262123"/>
                  </a:lnTo>
                  <a:lnTo>
                    <a:pt x="1373076" y="266121"/>
                  </a:lnTo>
                  <a:lnTo>
                    <a:pt x="1378680" y="270114"/>
                  </a:lnTo>
                  <a:lnTo>
                    <a:pt x="1384285" y="274100"/>
                  </a:lnTo>
                  <a:lnTo>
                    <a:pt x="1389889" y="278079"/>
                  </a:lnTo>
                  <a:lnTo>
                    <a:pt x="1395493" y="282050"/>
                  </a:lnTo>
                  <a:lnTo>
                    <a:pt x="1401098" y="286014"/>
                  </a:lnTo>
                  <a:lnTo>
                    <a:pt x="1406702" y="289968"/>
                  </a:lnTo>
                  <a:lnTo>
                    <a:pt x="1412307" y="293913"/>
                  </a:lnTo>
                  <a:lnTo>
                    <a:pt x="1417911" y="297849"/>
                  </a:lnTo>
                  <a:lnTo>
                    <a:pt x="1423515" y="301775"/>
                  </a:lnTo>
                  <a:lnTo>
                    <a:pt x="1429120" y="305691"/>
                  </a:lnTo>
                  <a:lnTo>
                    <a:pt x="1434724" y="309596"/>
                  </a:lnTo>
                  <a:lnTo>
                    <a:pt x="1440329" y="313492"/>
                  </a:lnTo>
                  <a:lnTo>
                    <a:pt x="1445933" y="317378"/>
                  </a:lnTo>
                  <a:lnTo>
                    <a:pt x="1451537" y="321253"/>
                  </a:lnTo>
                  <a:lnTo>
                    <a:pt x="1457142" y="325119"/>
                  </a:lnTo>
                  <a:lnTo>
                    <a:pt x="1462746" y="328976"/>
                  </a:lnTo>
                  <a:lnTo>
                    <a:pt x="1468350" y="332824"/>
                  </a:lnTo>
                  <a:lnTo>
                    <a:pt x="1473955" y="336664"/>
                  </a:lnTo>
                  <a:lnTo>
                    <a:pt x="1479559" y="340496"/>
                  </a:lnTo>
                  <a:lnTo>
                    <a:pt x="1485164" y="344322"/>
                  </a:lnTo>
                  <a:lnTo>
                    <a:pt x="1490768" y="348142"/>
                  </a:lnTo>
                  <a:lnTo>
                    <a:pt x="1496372" y="351957"/>
                  </a:lnTo>
                  <a:lnTo>
                    <a:pt x="1501977" y="355769"/>
                  </a:lnTo>
                  <a:lnTo>
                    <a:pt x="1507581" y="359579"/>
                  </a:lnTo>
                  <a:lnTo>
                    <a:pt x="1513186" y="363389"/>
                  </a:lnTo>
                  <a:lnTo>
                    <a:pt x="1518790" y="367199"/>
                  </a:lnTo>
                  <a:lnTo>
                    <a:pt x="1524394" y="371011"/>
                  </a:lnTo>
                  <a:lnTo>
                    <a:pt x="1529999" y="374828"/>
                  </a:lnTo>
                  <a:lnTo>
                    <a:pt x="1535603" y="378651"/>
                  </a:lnTo>
                  <a:lnTo>
                    <a:pt x="1541208" y="382481"/>
                  </a:lnTo>
                  <a:lnTo>
                    <a:pt x="1546812" y="386321"/>
                  </a:lnTo>
                  <a:lnTo>
                    <a:pt x="1552416" y="390173"/>
                  </a:lnTo>
                  <a:lnTo>
                    <a:pt x="1558021" y="394039"/>
                  </a:lnTo>
                  <a:lnTo>
                    <a:pt x="1563625" y="397919"/>
                  </a:lnTo>
                  <a:lnTo>
                    <a:pt x="1569230" y="401817"/>
                  </a:lnTo>
                  <a:lnTo>
                    <a:pt x="1574834" y="405734"/>
                  </a:lnTo>
                  <a:lnTo>
                    <a:pt x="1580438" y="409672"/>
                  </a:lnTo>
                  <a:lnTo>
                    <a:pt x="1586043" y="413630"/>
                  </a:lnTo>
                  <a:lnTo>
                    <a:pt x="1591647" y="417612"/>
                  </a:lnTo>
                  <a:lnTo>
                    <a:pt x="1597252" y="421616"/>
                  </a:lnTo>
                  <a:lnTo>
                    <a:pt x="1602856" y="425645"/>
                  </a:lnTo>
                  <a:lnTo>
                    <a:pt x="1608460" y="429696"/>
                  </a:lnTo>
                  <a:lnTo>
                    <a:pt x="1614065" y="433769"/>
                  </a:lnTo>
                  <a:lnTo>
                    <a:pt x="1619669" y="437864"/>
                  </a:lnTo>
                  <a:lnTo>
                    <a:pt x="1625273" y="441976"/>
                  </a:lnTo>
                  <a:lnTo>
                    <a:pt x="1630878" y="446105"/>
                  </a:lnTo>
                  <a:lnTo>
                    <a:pt x="1636482" y="450245"/>
                  </a:lnTo>
                  <a:lnTo>
                    <a:pt x="1642087" y="454392"/>
                  </a:lnTo>
                  <a:lnTo>
                    <a:pt x="1647691" y="458541"/>
                  </a:lnTo>
                  <a:lnTo>
                    <a:pt x="1653295" y="462684"/>
                  </a:lnTo>
                  <a:lnTo>
                    <a:pt x="1658900" y="466816"/>
                  </a:lnTo>
                  <a:lnTo>
                    <a:pt x="1664504" y="470926"/>
                  </a:lnTo>
                  <a:lnTo>
                    <a:pt x="1670109" y="475007"/>
                  </a:lnTo>
                  <a:lnTo>
                    <a:pt x="1675713" y="479049"/>
                  </a:lnTo>
                  <a:lnTo>
                    <a:pt x="1681317" y="483042"/>
                  </a:lnTo>
                  <a:lnTo>
                    <a:pt x="1686922" y="486974"/>
                  </a:lnTo>
                  <a:lnTo>
                    <a:pt x="1692526" y="490836"/>
                  </a:lnTo>
                  <a:lnTo>
                    <a:pt x="1698131" y="494617"/>
                  </a:lnTo>
                  <a:lnTo>
                    <a:pt x="1703735" y="498305"/>
                  </a:lnTo>
                  <a:lnTo>
                    <a:pt x="1709339" y="501892"/>
                  </a:lnTo>
                  <a:lnTo>
                    <a:pt x="1714944" y="505368"/>
                  </a:lnTo>
                  <a:lnTo>
                    <a:pt x="1720548" y="508723"/>
                  </a:lnTo>
                  <a:lnTo>
                    <a:pt x="1726153" y="511951"/>
                  </a:lnTo>
                  <a:lnTo>
                    <a:pt x="1731757" y="515044"/>
                  </a:lnTo>
                  <a:lnTo>
                    <a:pt x="1737361" y="517997"/>
                  </a:lnTo>
                  <a:lnTo>
                    <a:pt x="1742966" y="520807"/>
                  </a:lnTo>
                  <a:lnTo>
                    <a:pt x="1748570" y="523470"/>
                  </a:lnTo>
                  <a:lnTo>
                    <a:pt x="1754175" y="525986"/>
                  </a:lnTo>
                  <a:lnTo>
                    <a:pt x="1759779" y="528353"/>
                  </a:lnTo>
                  <a:lnTo>
                    <a:pt x="1765383" y="530573"/>
                  </a:lnTo>
                  <a:lnTo>
                    <a:pt x="1770988" y="532648"/>
                  </a:lnTo>
                  <a:lnTo>
                    <a:pt x="1776592" y="534582"/>
                  </a:lnTo>
                  <a:lnTo>
                    <a:pt x="1782196" y="536379"/>
                  </a:lnTo>
                  <a:lnTo>
                    <a:pt x="1787801" y="538042"/>
                  </a:lnTo>
                  <a:lnTo>
                    <a:pt x="1793405" y="539579"/>
                  </a:lnTo>
                  <a:lnTo>
                    <a:pt x="1799010" y="540994"/>
                  </a:lnTo>
                  <a:lnTo>
                    <a:pt x="1804614" y="542295"/>
                  </a:lnTo>
                  <a:lnTo>
                    <a:pt x="1810218" y="543486"/>
                  </a:lnTo>
                  <a:lnTo>
                    <a:pt x="1815823" y="544576"/>
                  </a:lnTo>
                  <a:lnTo>
                    <a:pt x="1821427" y="545571"/>
                  </a:lnTo>
                  <a:lnTo>
                    <a:pt x="1827032" y="546476"/>
                  </a:lnTo>
                  <a:lnTo>
                    <a:pt x="1832636" y="547300"/>
                  </a:lnTo>
                  <a:lnTo>
                    <a:pt x="1838240" y="548047"/>
                  </a:lnTo>
                  <a:lnTo>
                    <a:pt x="1843845" y="548724"/>
                  </a:lnTo>
                  <a:lnTo>
                    <a:pt x="1849449" y="549336"/>
                  </a:lnTo>
                  <a:lnTo>
                    <a:pt x="1855054" y="549889"/>
                  </a:lnTo>
                  <a:lnTo>
                    <a:pt x="1860658" y="550389"/>
                  </a:lnTo>
                  <a:lnTo>
                    <a:pt x="1866262" y="550838"/>
                  </a:lnTo>
                  <a:lnTo>
                    <a:pt x="1871867" y="551243"/>
                  </a:lnTo>
                  <a:lnTo>
                    <a:pt x="1877471" y="551608"/>
                  </a:lnTo>
                  <a:lnTo>
                    <a:pt x="1883076" y="551935"/>
                  </a:lnTo>
                  <a:lnTo>
                    <a:pt x="1883076" y="554703"/>
                  </a:lnTo>
                  <a:lnTo>
                    <a:pt x="1877471" y="554703"/>
                  </a:lnTo>
                  <a:lnTo>
                    <a:pt x="1871867" y="554703"/>
                  </a:lnTo>
                  <a:lnTo>
                    <a:pt x="1866262" y="554703"/>
                  </a:lnTo>
                  <a:lnTo>
                    <a:pt x="1860658" y="554703"/>
                  </a:lnTo>
                  <a:lnTo>
                    <a:pt x="1855054" y="554703"/>
                  </a:lnTo>
                  <a:lnTo>
                    <a:pt x="1849449" y="554703"/>
                  </a:lnTo>
                  <a:lnTo>
                    <a:pt x="1843845" y="554703"/>
                  </a:lnTo>
                  <a:lnTo>
                    <a:pt x="1838240" y="554703"/>
                  </a:lnTo>
                  <a:lnTo>
                    <a:pt x="1832636" y="554703"/>
                  </a:lnTo>
                  <a:lnTo>
                    <a:pt x="1827032" y="554703"/>
                  </a:lnTo>
                  <a:lnTo>
                    <a:pt x="1821427" y="554703"/>
                  </a:lnTo>
                  <a:lnTo>
                    <a:pt x="1815823" y="554703"/>
                  </a:lnTo>
                  <a:lnTo>
                    <a:pt x="1810218" y="554703"/>
                  </a:lnTo>
                  <a:lnTo>
                    <a:pt x="1804614" y="554703"/>
                  </a:lnTo>
                  <a:lnTo>
                    <a:pt x="1799010" y="554703"/>
                  </a:lnTo>
                  <a:lnTo>
                    <a:pt x="1793405" y="554703"/>
                  </a:lnTo>
                  <a:lnTo>
                    <a:pt x="1787801" y="554703"/>
                  </a:lnTo>
                  <a:lnTo>
                    <a:pt x="1782196" y="554703"/>
                  </a:lnTo>
                  <a:lnTo>
                    <a:pt x="1776592" y="554703"/>
                  </a:lnTo>
                  <a:lnTo>
                    <a:pt x="1770988" y="554703"/>
                  </a:lnTo>
                  <a:lnTo>
                    <a:pt x="1765383" y="554703"/>
                  </a:lnTo>
                  <a:lnTo>
                    <a:pt x="1759779" y="554703"/>
                  </a:lnTo>
                  <a:lnTo>
                    <a:pt x="1754175" y="554703"/>
                  </a:lnTo>
                  <a:lnTo>
                    <a:pt x="1748570" y="554703"/>
                  </a:lnTo>
                  <a:lnTo>
                    <a:pt x="1742966" y="554703"/>
                  </a:lnTo>
                  <a:lnTo>
                    <a:pt x="1737361" y="554703"/>
                  </a:lnTo>
                  <a:lnTo>
                    <a:pt x="1731757" y="554703"/>
                  </a:lnTo>
                  <a:lnTo>
                    <a:pt x="1726153" y="554703"/>
                  </a:lnTo>
                  <a:lnTo>
                    <a:pt x="1720548" y="554703"/>
                  </a:lnTo>
                  <a:lnTo>
                    <a:pt x="1714944" y="554703"/>
                  </a:lnTo>
                  <a:lnTo>
                    <a:pt x="1709339" y="554703"/>
                  </a:lnTo>
                  <a:lnTo>
                    <a:pt x="1703735" y="554703"/>
                  </a:lnTo>
                  <a:lnTo>
                    <a:pt x="1698131" y="554703"/>
                  </a:lnTo>
                  <a:lnTo>
                    <a:pt x="1692526" y="554703"/>
                  </a:lnTo>
                  <a:lnTo>
                    <a:pt x="1686922" y="554703"/>
                  </a:lnTo>
                  <a:lnTo>
                    <a:pt x="1681317" y="554703"/>
                  </a:lnTo>
                  <a:lnTo>
                    <a:pt x="1675713" y="554703"/>
                  </a:lnTo>
                  <a:lnTo>
                    <a:pt x="1670109" y="554703"/>
                  </a:lnTo>
                  <a:lnTo>
                    <a:pt x="1664504" y="554703"/>
                  </a:lnTo>
                  <a:lnTo>
                    <a:pt x="1658900" y="554703"/>
                  </a:lnTo>
                  <a:lnTo>
                    <a:pt x="1653295" y="554703"/>
                  </a:lnTo>
                  <a:lnTo>
                    <a:pt x="1647691" y="554703"/>
                  </a:lnTo>
                  <a:lnTo>
                    <a:pt x="1642087" y="554703"/>
                  </a:lnTo>
                  <a:lnTo>
                    <a:pt x="1636482" y="554703"/>
                  </a:lnTo>
                  <a:lnTo>
                    <a:pt x="1630878" y="554703"/>
                  </a:lnTo>
                  <a:lnTo>
                    <a:pt x="1625273" y="554703"/>
                  </a:lnTo>
                  <a:lnTo>
                    <a:pt x="1619669" y="554703"/>
                  </a:lnTo>
                  <a:lnTo>
                    <a:pt x="1614065" y="554703"/>
                  </a:lnTo>
                  <a:lnTo>
                    <a:pt x="1608460" y="554703"/>
                  </a:lnTo>
                  <a:lnTo>
                    <a:pt x="1602856" y="554703"/>
                  </a:lnTo>
                  <a:lnTo>
                    <a:pt x="1597252" y="554703"/>
                  </a:lnTo>
                  <a:lnTo>
                    <a:pt x="1591647" y="554703"/>
                  </a:lnTo>
                  <a:lnTo>
                    <a:pt x="1586043" y="554703"/>
                  </a:lnTo>
                  <a:lnTo>
                    <a:pt x="1580438" y="554703"/>
                  </a:lnTo>
                  <a:lnTo>
                    <a:pt x="1574834" y="554703"/>
                  </a:lnTo>
                  <a:lnTo>
                    <a:pt x="1569230" y="554703"/>
                  </a:lnTo>
                  <a:lnTo>
                    <a:pt x="1563625" y="554703"/>
                  </a:lnTo>
                  <a:lnTo>
                    <a:pt x="1558021" y="554703"/>
                  </a:lnTo>
                  <a:lnTo>
                    <a:pt x="1552416" y="554703"/>
                  </a:lnTo>
                  <a:lnTo>
                    <a:pt x="1546812" y="554703"/>
                  </a:lnTo>
                  <a:lnTo>
                    <a:pt x="1541208" y="554703"/>
                  </a:lnTo>
                  <a:lnTo>
                    <a:pt x="1535603" y="554703"/>
                  </a:lnTo>
                  <a:lnTo>
                    <a:pt x="1529999" y="554703"/>
                  </a:lnTo>
                  <a:lnTo>
                    <a:pt x="1524394" y="554703"/>
                  </a:lnTo>
                  <a:lnTo>
                    <a:pt x="1518790" y="554703"/>
                  </a:lnTo>
                  <a:lnTo>
                    <a:pt x="1513186" y="554703"/>
                  </a:lnTo>
                  <a:lnTo>
                    <a:pt x="1507581" y="554703"/>
                  </a:lnTo>
                  <a:lnTo>
                    <a:pt x="1501977" y="554703"/>
                  </a:lnTo>
                  <a:lnTo>
                    <a:pt x="1496372" y="554703"/>
                  </a:lnTo>
                  <a:lnTo>
                    <a:pt x="1490768" y="554703"/>
                  </a:lnTo>
                  <a:lnTo>
                    <a:pt x="1485164" y="554703"/>
                  </a:lnTo>
                  <a:lnTo>
                    <a:pt x="1479559" y="554703"/>
                  </a:lnTo>
                  <a:lnTo>
                    <a:pt x="1473955" y="554703"/>
                  </a:lnTo>
                  <a:lnTo>
                    <a:pt x="1468350" y="554703"/>
                  </a:lnTo>
                  <a:lnTo>
                    <a:pt x="1462746" y="554703"/>
                  </a:lnTo>
                  <a:lnTo>
                    <a:pt x="1457142" y="554703"/>
                  </a:lnTo>
                  <a:lnTo>
                    <a:pt x="1451537" y="554703"/>
                  </a:lnTo>
                  <a:lnTo>
                    <a:pt x="1445933" y="554703"/>
                  </a:lnTo>
                  <a:lnTo>
                    <a:pt x="1440329" y="554703"/>
                  </a:lnTo>
                  <a:lnTo>
                    <a:pt x="1434724" y="554703"/>
                  </a:lnTo>
                  <a:lnTo>
                    <a:pt x="1429120" y="554703"/>
                  </a:lnTo>
                  <a:lnTo>
                    <a:pt x="1423515" y="554703"/>
                  </a:lnTo>
                  <a:lnTo>
                    <a:pt x="1417911" y="554703"/>
                  </a:lnTo>
                  <a:lnTo>
                    <a:pt x="1412307" y="554703"/>
                  </a:lnTo>
                  <a:lnTo>
                    <a:pt x="1406702" y="554703"/>
                  </a:lnTo>
                  <a:lnTo>
                    <a:pt x="1401098" y="554703"/>
                  </a:lnTo>
                  <a:lnTo>
                    <a:pt x="1395493" y="554703"/>
                  </a:lnTo>
                  <a:lnTo>
                    <a:pt x="1389889" y="554703"/>
                  </a:lnTo>
                  <a:lnTo>
                    <a:pt x="1384285" y="554703"/>
                  </a:lnTo>
                  <a:lnTo>
                    <a:pt x="1378680" y="554703"/>
                  </a:lnTo>
                  <a:lnTo>
                    <a:pt x="1373076" y="554703"/>
                  </a:lnTo>
                  <a:lnTo>
                    <a:pt x="1367471" y="554703"/>
                  </a:lnTo>
                  <a:lnTo>
                    <a:pt x="1361867" y="554703"/>
                  </a:lnTo>
                  <a:lnTo>
                    <a:pt x="1356263" y="554703"/>
                  </a:lnTo>
                  <a:lnTo>
                    <a:pt x="1350658" y="554703"/>
                  </a:lnTo>
                  <a:lnTo>
                    <a:pt x="1345054" y="554703"/>
                  </a:lnTo>
                  <a:lnTo>
                    <a:pt x="1339449" y="554703"/>
                  </a:lnTo>
                  <a:lnTo>
                    <a:pt x="1333845" y="554703"/>
                  </a:lnTo>
                  <a:lnTo>
                    <a:pt x="1328241" y="554703"/>
                  </a:lnTo>
                  <a:lnTo>
                    <a:pt x="1322636" y="554703"/>
                  </a:lnTo>
                  <a:lnTo>
                    <a:pt x="1317032" y="554703"/>
                  </a:lnTo>
                  <a:lnTo>
                    <a:pt x="1311427" y="554703"/>
                  </a:lnTo>
                  <a:lnTo>
                    <a:pt x="1305823" y="554703"/>
                  </a:lnTo>
                  <a:lnTo>
                    <a:pt x="1300219" y="554703"/>
                  </a:lnTo>
                  <a:lnTo>
                    <a:pt x="1294614" y="554703"/>
                  </a:lnTo>
                  <a:lnTo>
                    <a:pt x="1289010" y="554703"/>
                  </a:lnTo>
                  <a:lnTo>
                    <a:pt x="1283406" y="554703"/>
                  </a:lnTo>
                  <a:lnTo>
                    <a:pt x="1277801" y="554703"/>
                  </a:lnTo>
                  <a:lnTo>
                    <a:pt x="1272197" y="554703"/>
                  </a:lnTo>
                  <a:lnTo>
                    <a:pt x="1266592" y="554703"/>
                  </a:lnTo>
                  <a:lnTo>
                    <a:pt x="1260988" y="554703"/>
                  </a:lnTo>
                  <a:lnTo>
                    <a:pt x="1255384" y="554703"/>
                  </a:lnTo>
                  <a:lnTo>
                    <a:pt x="1249779" y="554703"/>
                  </a:lnTo>
                  <a:lnTo>
                    <a:pt x="1244175" y="554703"/>
                  </a:lnTo>
                  <a:lnTo>
                    <a:pt x="1238570" y="554703"/>
                  </a:lnTo>
                  <a:lnTo>
                    <a:pt x="1232966" y="554703"/>
                  </a:lnTo>
                  <a:lnTo>
                    <a:pt x="1227362" y="554703"/>
                  </a:lnTo>
                  <a:lnTo>
                    <a:pt x="1221757" y="554703"/>
                  </a:lnTo>
                  <a:lnTo>
                    <a:pt x="1216153" y="554703"/>
                  </a:lnTo>
                  <a:lnTo>
                    <a:pt x="1210548" y="554703"/>
                  </a:lnTo>
                  <a:lnTo>
                    <a:pt x="1204944" y="554703"/>
                  </a:lnTo>
                  <a:lnTo>
                    <a:pt x="1199340" y="554703"/>
                  </a:lnTo>
                  <a:lnTo>
                    <a:pt x="1193735" y="554703"/>
                  </a:lnTo>
                  <a:lnTo>
                    <a:pt x="1188131" y="554703"/>
                  </a:lnTo>
                  <a:lnTo>
                    <a:pt x="1182526" y="554703"/>
                  </a:lnTo>
                  <a:lnTo>
                    <a:pt x="1176922" y="554703"/>
                  </a:lnTo>
                  <a:lnTo>
                    <a:pt x="1171318" y="554703"/>
                  </a:lnTo>
                  <a:lnTo>
                    <a:pt x="1165713" y="554703"/>
                  </a:lnTo>
                  <a:lnTo>
                    <a:pt x="1160109" y="554703"/>
                  </a:lnTo>
                  <a:lnTo>
                    <a:pt x="1154504" y="554703"/>
                  </a:lnTo>
                  <a:lnTo>
                    <a:pt x="1148900" y="554703"/>
                  </a:lnTo>
                  <a:lnTo>
                    <a:pt x="1143296" y="554703"/>
                  </a:lnTo>
                  <a:lnTo>
                    <a:pt x="1137691" y="554703"/>
                  </a:lnTo>
                  <a:lnTo>
                    <a:pt x="1132087" y="554703"/>
                  </a:lnTo>
                  <a:lnTo>
                    <a:pt x="1126482" y="554703"/>
                  </a:lnTo>
                  <a:lnTo>
                    <a:pt x="1120878" y="554703"/>
                  </a:lnTo>
                  <a:lnTo>
                    <a:pt x="1115274" y="554703"/>
                  </a:lnTo>
                  <a:lnTo>
                    <a:pt x="1109669" y="554703"/>
                  </a:lnTo>
                  <a:lnTo>
                    <a:pt x="1104065" y="554703"/>
                  </a:lnTo>
                  <a:lnTo>
                    <a:pt x="1098461" y="554703"/>
                  </a:lnTo>
                  <a:lnTo>
                    <a:pt x="1092856" y="554703"/>
                  </a:lnTo>
                  <a:lnTo>
                    <a:pt x="1087252" y="554703"/>
                  </a:lnTo>
                  <a:lnTo>
                    <a:pt x="1081647" y="554703"/>
                  </a:lnTo>
                  <a:lnTo>
                    <a:pt x="1076043" y="554703"/>
                  </a:lnTo>
                  <a:lnTo>
                    <a:pt x="1070439" y="554703"/>
                  </a:lnTo>
                  <a:lnTo>
                    <a:pt x="1064834" y="554703"/>
                  </a:lnTo>
                  <a:lnTo>
                    <a:pt x="1059230" y="554703"/>
                  </a:lnTo>
                  <a:lnTo>
                    <a:pt x="1053625" y="554703"/>
                  </a:lnTo>
                  <a:lnTo>
                    <a:pt x="1048021" y="554703"/>
                  </a:lnTo>
                  <a:lnTo>
                    <a:pt x="1042417" y="554703"/>
                  </a:lnTo>
                  <a:lnTo>
                    <a:pt x="1036812" y="554703"/>
                  </a:lnTo>
                  <a:lnTo>
                    <a:pt x="1031208" y="554703"/>
                  </a:lnTo>
                  <a:lnTo>
                    <a:pt x="1025603" y="554703"/>
                  </a:lnTo>
                  <a:lnTo>
                    <a:pt x="1019999" y="554703"/>
                  </a:lnTo>
                  <a:lnTo>
                    <a:pt x="1014395" y="554703"/>
                  </a:lnTo>
                  <a:lnTo>
                    <a:pt x="1008790" y="554703"/>
                  </a:lnTo>
                  <a:lnTo>
                    <a:pt x="1003186" y="554703"/>
                  </a:lnTo>
                  <a:lnTo>
                    <a:pt x="997581" y="554703"/>
                  </a:lnTo>
                  <a:lnTo>
                    <a:pt x="991977" y="554703"/>
                  </a:lnTo>
                  <a:lnTo>
                    <a:pt x="986373" y="554703"/>
                  </a:lnTo>
                  <a:lnTo>
                    <a:pt x="980768" y="554703"/>
                  </a:lnTo>
                  <a:lnTo>
                    <a:pt x="975164" y="554703"/>
                  </a:lnTo>
                  <a:lnTo>
                    <a:pt x="969559" y="554703"/>
                  </a:lnTo>
                  <a:lnTo>
                    <a:pt x="963955" y="554703"/>
                  </a:lnTo>
                  <a:lnTo>
                    <a:pt x="958351" y="554703"/>
                  </a:lnTo>
                  <a:lnTo>
                    <a:pt x="952746" y="554703"/>
                  </a:lnTo>
                  <a:lnTo>
                    <a:pt x="947142" y="554703"/>
                  </a:lnTo>
                  <a:lnTo>
                    <a:pt x="941538" y="554703"/>
                  </a:lnTo>
                  <a:lnTo>
                    <a:pt x="935933" y="554703"/>
                  </a:lnTo>
                  <a:lnTo>
                    <a:pt x="930329" y="554703"/>
                  </a:lnTo>
                  <a:lnTo>
                    <a:pt x="924724" y="554703"/>
                  </a:lnTo>
                  <a:lnTo>
                    <a:pt x="919120" y="554703"/>
                  </a:lnTo>
                  <a:lnTo>
                    <a:pt x="913516" y="554703"/>
                  </a:lnTo>
                  <a:lnTo>
                    <a:pt x="907911" y="554703"/>
                  </a:lnTo>
                  <a:lnTo>
                    <a:pt x="902307" y="554703"/>
                  </a:lnTo>
                  <a:lnTo>
                    <a:pt x="896702" y="554703"/>
                  </a:lnTo>
                  <a:lnTo>
                    <a:pt x="891098" y="554703"/>
                  </a:lnTo>
                  <a:lnTo>
                    <a:pt x="885494" y="554703"/>
                  </a:lnTo>
                  <a:lnTo>
                    <a:pt x="879889" y="554703"/>
                  </a:lnTo>
                  <a:lnTo>
                    <a:pt x="874285" y="554703"/>
                  </a:lnTo>
                  <a:lnTo>
                    <a:pt x="868680" y="554703"/>
                  </a:lnTo>
                  <a:lnTo>
                    <a:pt x="863076" y="554703"/>
                  </a:lnTo>
                  <a:lnTo>
                    <a:pt x="857472" y="554703"/>
                  </a:lnTo>
                  <a:lnTo>
                    <a:pt x="851867" y="554703"/>
                  </a:lnTo>
                  <a:lnTo>
                    <a:pt x="846263" y="554703"/>
                  </a:lnTo>
                  <a:lnTo>
                    <a:pt x="840658" y="554703"/>
                  </a:lnTo>
                  <a:lnTo>
                    <a:pt x="835054" y="554703"/>
                  </a:lnTo>
                  <a:lnTo>
                    <a:pt x="829450" y="554703"/>
                  </a:lnTo>
                  <a:lnTo>
                    <a:pt x="823845" y="554703"/>
                  </a:lnTo>
                  <a:lnTo>
                    <a:pt x="818241" y="554703"/>
                  </a:lnTo>
                  <a:lnTo>
                    <a:pt x="812636" y="554703"/>
                  </a:lnTo>
                  <a:lnTo>
                    <a:pt x="807032" y="554703"/>
                  </a:lnTo>
                  <a:lnTo>
                    <a:pt x="801428" y="554703"/>
                  </a:lnTo>
                  <a:lnTo>
                    <a:pt x="795823" y="554703"/>
                  </a:lnTo>
                  <a:lnTo>
                    <a:pt x="790219" y="554703"/>
                  </a:lnTo>
                  <a:lnTo>
                    <a:pt x="784615" y="554703"/>
                  </a:lnTo>
                  <a:lnTo>
                    <a:pt x="779010" y="554703"/>
                  </a:lnTo>
                  <a:lnTo>
                    <a:pt x="773406" y="554703"/>
                  </a:lnTo>
                  <a:lnTo>
                    <a:pt x="767801" y="554703"/>
                  </a:lnTo>
                  <a:lnTo>
                    <a:pt x="762197" y="554703"/>
                  </a:lnTo>
                  <a:lnTo>
                    <a:pt x="756593" y="554703"/>
                  </a:lnTo>
                  <a:lnTo>
                    <a:pt x="750988" y="554703"/>
                  </a:lnTo>
                  <a:lnTo>
                    <a:pt x="745384" y="554703"/>
                  </a:lnTo>
                  <a:lnTo>
                    <a:pt x="739779" y="554703"/>
                  </a:lnTo>
                  <a:lnTo>
                    <a:pt x="734175" y="554703"/>
                  </a:lnTo>
                  <a:lnTo>
                    <a:pt x="728571" y="554703"/>
                  </a:lnTo>
                  <a:lnTo>
                    <a:pt x="722966" y="554703"/>
                  </a:lnTo>
                  <a:lnTo>
                    <a:pt x="717362" y="554703"/>
                  </a:lnTo>
                  <a:lnTo>
                    <a:pt x="711757" y="554703"/>
                  </a:lnTo>
                  <a:lnTo>
                    <a:pt x="706153" y="554703"/>
                  </a:lnTo>
                  <a:lnTo>
                    <a:pt x="700549" y="554703"/>
                  </a:lnTo>
                  <a:lnTo>
                    <a:pt x="694944" y="554703"/>
                  </a:lnTo>
                  <a:lnTo>
                    <a:pt x="689340" y="554703"/>
                  </a:lnTo>
                  <a:lnTo>
                    <a:pt x="683735" y="554703"/>
                  </a:lnTo>
                  <a:lnTo>
                    <a:pt x="678131" y="554703"/>
                  </a:lnTo>
                  <a:lnTo>
                    <a:pt x="672527" y="554703"/>
                  </a:lnTo>
                  <a:lnTo>
                    <a:pt x="666922" y="554703"/>
                  </a:lnTo>
                  <a:lnTo>
                    <a:pt x="661318" y="554703"/>
                  </a:lnTo>
                  <a:lnTo>
                    <a:pt x="655713" y="554703"/>
                  </a:lnTo>
                  <a:lnTo>
                    <a:pt x="650109" y="554703"/>
                  </a:lnTo>
                  <a:lnTo>
                    <a:pt x="644505" y="554703"/>
                  </a:lnTo>
                  <a:lnTo>
                    <a:pt x="638900" y="554703"/>
                  </a:lnTo>
                  <a:lnTo>
                    <a:pt x="633296" y="554703"/>
                  </a:lnTo>
                  <a:lnTo>
                    <a:pt x="627692" y="554703"/>
                  </a:lnTo>
                  <a:lnTo>
                    <a:pt x="622087" y="554703"/>
                  </a:lnTo>
                  <a:lnTo>
                    <a:pt x="616483" y="554703"/>
                  </a:lnTo>
                  <a:lnTo>
                    <a:pt x="610878" y="554703"/>
                  </a:lnTo>
                  <a:lnTo>
                    <a:pt x="605274" y="554703"/>
                  </a:lnTo>
                  <a:lnTo>
                    <a:pt x="599670" y="554703"/>
                  </a:lnTo>
                  <a:lnTo>
                    <a:pt x="594065" y="554703"/>
                  </a:lnTo>
                  <a:lnTo>
                    <a:pt x="588461" y="554703"/>
                  </a:lnTo>
                  <a:lnTo>
                    <a:pt x="582856" y="554703"/>
                  </a:lnTo>
                  <a:lnTo>
                    <a:pt x="577252" y="554703"/>
                  </a:lnTo>
                  <a:lnTo>
                    <a:pt x="571648" y="554703"/>
                  </a:lnTo>
                  <a:lnTo>
                    <a:pt x="566043" y="554703"/>
                  </a:lnTo>
                  <a:lnTo>
                    <a:pt x="560439" y="554703"/>
                  </a:lnTo>
                  <a:lnTo>
                    <a:pt x="554834" y="554703"/>
                  </a:lnTo>
                  <a:lnTo>
                    <a:pt x="549230" y="554703"/>
                  </a:lnTo>
                  <a:lnTo>
                    <a:pt x="543626" y="554703"/>
                  </a:lnTo>
                  <a:lnTo>
                    <a:pt x="538021" y="554703"/>
                  </a:lnTo>
                  <a:lnTo>
                    <a:pt x="532417" y="554703"/>
                  </a:lnTo>
                  <a:lnTo>
                    <a:pt x="526812" y="554703"/>
                  </a:lnTo>
                  <a:lnTo>
                    <a:pt x="521208" y="554703"/>
                  </a:lnTo>
                  <a:lnTo>
                    <a:pt x="515604" y="554703"/>
                  </a:lnTo>
                  <a:lnTo>
                    <a:pt x="509999" y="554703"/>
                  </a:lnTo>
                  <a:lnTo>
                    <a:pt x="504395" y="554703"/>
                  </a:lnTo>
                  <a:lnTo>
                    <a:pt x="498790" y="554703"/>
                  </a:lnTo>
                  <a:lnTo>
                    <a:pt x="493186" y="554703"/>
                  </a:lnTo>
                  <a:lnTo>
                    <a:pt x="487582" y="554703"/>
                  </a:lnTo>
                  <a:lnTo>
                    <a:pt x="481977" y="554703"/>
                  </a:lnTo>
                  <a:lnTo>
                    <a:pt x="476373" y="554703"/>
                  </a:lnTo>
                  <a:lnTo>
                    <a:pt x="470769" y="554703"/>
                  </a:lnTo>
                  <a:lnTo>
                    <a:pt x="465164" y="554703"/>
                  </a:lnTo>
                  <a:lnTo>
                    <a:pt x="459560" y="554703"/>
                  </a:lnTo>
                  <a:lnTo>
                    <a:pt x="453955" y="554703"/>
                  </a:lnTo>
                  <a:lnTo>
                    <a:pt x="448351" y="554703"/>
                  </a:lnTo>
                  <a:lnTo>
                    <a:pt x="442747" y="554703"/>
                  </a:lnTo>
                  <a:lnTo>
                    <a:pt x="437142" y="554703"/>
                  </a:lnTo>
                  <a:lnTo>
                    <a:pt x="431538" y="554703"/>
                  </a:lnTo>
                  <a:lnTo>
                    <a:pt x="425933" y="554703"/>
                  </a:lnTo>
                  <a:lnTo>
                    <a:pt x="420329" y="554703"/>
                  </a:lnTo>
                  <a:lnTo>
                    <a:pt x="414725" y="554703"/>
                  </a:lnTo>
                  <a:lnTo>
                    <a:pt x="409120" y="554703"/>
                  </a:lnTo>
                  <a:lnTo>
                    <a:pt x="403516" y="554703"/>
                  </a:lnTo>
                  <a:lnTo>
                    <a:pt x="397911" y="554703"/>
                  </a:lnTo>
                  <a:lnTo>
                    <a:pt x="392307" y="554703"/>
                  </a:lnTo>
                  <a:lnTo>
                    <a:pt x="386703" y="554703"/>
                  </a:lnTo>
                  <a:lnTo>
                    <a:pt x="381098" y="554703"/>
                  </a:lnTo>
                  <a:lnTo>
                    <a:pt x="375494" y="554703"/>
                  </a:lnTo>
                  <a:lnTo>
                    <a:pt x="369889" y="554703"/>
                  </a:lnTo>
                  <a:lnTo>
                    <a:pt x="364285" y="554703"/>
                  </a:lnTo>
                  <a:lnTo>
                    <a:pt x="358681" y="554703"/>
                  </a:lnTo>
                  <a:lnTo>
                    <a:pt x="353076" y="554703"/>
                  </a:lnTo>
                  <a:lnTo>
                    <a:pt x="347472" y="554703"/>
                  </a:lnTo>
                  <a:lnTo>
                    <a:pt x="341867" y="554703"/>
                  </a:lnTo>
                  <a:lnTo>
                    <a:pt x="336263" y="554703"/>
                  </a:lnTo>
                  <a:lnTo>
                    <a:pt x="330659" y="554703"/>
                  </a:lnTo>
                  <a:lnTo>
                    <a:pt x="325054" y="554703"/>
                  </a:lnTo>
                  <a:lnTo>
                    <a:pt x="319450" y="554703"/>
                  </a:lnTo>
                  <a:lnTo>
                    <a:pt x="313846" y="554703"/>
                  </a:lnTo>
                  <a:lnTo>
                    <a:pt x="308241" y="554703"/>
                  </a:lnTo>
                  <a:lnTo>
                    <a:pt x="302637" y="554703"/>
                  </a:lnTo>
                  <a:lnTo>
                    <a:pt x="297032" y="554703"/>
                  </a:lnTo>
                  <a:lnTo>
                    <a:pt x="291428" y="554703"/>
                  </a:lnTo>
                  <a:lnTo>
                    <a:pt x="285824" y="554703"/>
                  </a:lnTo>
                  <a:lnTo>
                    <a:pt x="280219" y="554703"/>
                  </a:lnTo>
                  <a:lnTo>
                    <a:pt x="274615" y="554703"/>
                  </a:lnTo>
                  <a:lnTo>
                    <a:pt x="269010" y="554703"/>
                  </a:lnTo>
                  <a:lnTo>
                    <a:pt x="263406" y="554703"/>
                  </a:lnTo>
                  <a:lnTo>
                    <a:pt x="257802" y="554703"/>
                  </a:lnTo>
                  <a:lnTo>
                    <a:pt x="252197" y="554703"/>
                  </a:lnTo>
                  <a:lnTo>
                    <a:pt x="246593" y="554703"/>
                  </a:lnTo>
                  <a:lnTo>
                    <a:pt x="240988" y="554703"/>
                  </a:lnTo>
                  <a:lnTo>
                    <a:pt x="235384" y="554703"/>
                  </a:lnTo>
                  <a:lnTo>
                    <a:pt x="229780" y="554703"/>
                  </a:lnTo>
                  <a:lnTo>
                    <a:pt x="224175" y="554703"/>
                  </a:lnTo>
                  <a:lnTo>
                    <a:pt x="218571" y="554703"/>
                  </a:lnTo>
                  <a:lnTo>
                    <a:pt x="212966" y="554703"/>
                  </a:lnTo>
                  <a:lnTo>
                    <a:pt x="207362" y="554703"/>
                  </a:lnTo>
                  <a:lnTo>
                    <a:pt x="201758" y="554703"/>
                  </a:lnTo>
                  <a:lnTo>
                    <a:pt x="196153" y="554703"/>
                  </a:lnTo>
                  <a:lnTo>
                    <a:pt x="190549" y="554703"/>
                  </a:lnTo>
                  <a:lnTo>
                    <a:pt x="184944" y="554703"/>
                  </a:lnTo>
                  <a:lnTo>
                    <a:pt x="179340" y="554703"/>
                  </a:lnTo>
                  <a:lnTo>
                    <a:pt x="173736" y="554703"/>
                  </a:lnTo>
                  <a:lnTo>
                    <a:pt x="168131" y="554703"/>
                  </a:lnTo>
                  <a:lnTo>
                    <a:pt x="162527" y="554703"/>
                  </a:lnTo>
                  <a:lnTo>
                    <a:pt x="156923" y="554703"/>
                  </a:lnTo>
                  <a:lnTo>
                    <a:pt x="151318" y="554703"/>
                  </a:lnTo>
                  <a:lnTo>
                    <a:pt x="145714" y="554703"/>
                  </a:lnTo>
                  <a:lnTo>
                    <a:pt x="140109" y="554703"/>
                  </a:lnTo>
                  <a:lnTo>
                    <a:pt x="134505" y="554703"/>
                  </a:lnTo>
                  <a:lnTo>
                    <a:pt x="128901" y="554703"/>
                  </a:lnTo>
                  <a:lnTo>
                    <a:pt x="123296" y="554703"/>
                  </a:lnTo>
                  <a:lnTo>
                    <a:pt x="117692" y="554703"/>
                  </a:lnTo>
                  <a:lnTo>
                    <a:pt x="112087" y="554703"/>
                  </a:lnTo>
                  <a:lnTo>
                    <a:pt x="106483" y="554703"/>
                  </a:lnTo>
                  <a:lnTo>
                    <a:pt x="100879" y="554703"/>
                  </a:lnTo>
                  <a:lnTo>
                    <a:pt x="95274" y="554703"/>
                  </a:lnTo>
                  <a:lnTo>
                    <a:pt x="89670" y="554703"/>
                  </a:lnTo>
                  <a:lnTo>
                    <a:pt x="84065" y="554703"/>
                  </a:lnTo>
                  <a:lnTo>
                    <a:pt x="78461" y="554703"/>
                  </a:lnTo>
                  <a:lnTo>
                    <a:pt x="72857" y="554703"/>
                  </a:lnTo>
                  <a:lnTo>
                    <a:pt x="67252" y="554703"/>
                  </a:lnTo>
                  <a:lnTo>
                    <a:pt x="61648" y="554703"/>
                  </a:lnTo>
                  <a:lnTo>
                    <a:pt x="56043" y="554703"/>
                  </a:lnTo>
                  <a:lnTo>
                    <a:pt x="50439" y="554703"/>
                  </a:lnTo>
                  <a:lnTo>
                    <a:pt x="44835" y="554703"/>
                  </a:lnTo>
                  <a:lnTo>
                    <a:pt x="39230" y="554703"/>
                  </a:lnTo>
                  <a:lnTo>
                    <a:pt x="33626" y="554703"/>
                  </a:lnTo>
                  <a:lnTo>
                    <a:pt x="28021" y="554703"/>
                  </a:lnTo>
                  <a:lnTo>
                    <a:pt x="22417" y="554703"/>
                  </a:lnTo>
                  <a:lnTo>
                    <a:pt x="16813" y="554703"/>
                  </a:lnTo>
                  <a:lnTo>
                    <a:pt x="11208" y="554703"/>
                  </a:lnTo>
                  <a:lnTo>
                    <a:pt x="5604" y="554703"/>
                  </a:lnTo>
                  <a:lnTo>
                    <a:pt x="0" y="554703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596816" y="3243941"/>
              <a:ext cx="1883076" cy="551935"/>
            </a:xfrm>
            <a:custGeom>
              <a:avLst/>
              <a:pathLst>
                <a:path w="1883076" h="551935">
                  <a:moveTo>
                    <a:pt x="0" y="364778"/>
                  </a:moveTo>
                  <a:lnTo>
                    <a:pt x="5604" y="360062"/>
                  </a:lnTo>
                  <a:lnTo>
                    <a:pt x="11208" y="355332"/>
                  </a:lnTo>
                  <a:lnTo>
                    <a:pt x="16813" y="350590"/>
                  </a:lnTo>
                  <a:lnTo>
                    <a:pt x="22417" y="345841"/>
                  </a:lnTo>
                  <a:lnTo>
                    <a:pt x="28021" y="341087"/>
                  </a:lnTo>
                  <a:lnTo>
                    <a:pt x="33626" y="336332"/>
                  </a:lnTo>
                  <a:lnTo>
                    <a:pt x="39230" y="331578"/>
                  </a:lnTo>
                  <a:lnTo>
                    <a:pt x="44835" y="326828"/>
                  </a:lnTo>
                  <a:lnTo>
                    <a:pt x="50439" y="322086"/>
                  </a:lnTo>
                  <a:lnTo>
                    <a:pt x="56043" y="317354"/>
                  </a:lnTo>
                  <a:lnTo>
                    <a:pt x="61648" y="312634"/>
                  </a:lnTo>
                  <a:lnTo>
                    <a:pt x="67252" y="307929"/>
                  </a:lnTo>
                  <a:lnTo>
                    <a:pt x="72857" y="303241"/>
                  </a:lnTo>
                  <a:lnTo>
                    <a:pt x="78461" y="298573"/>
                  </a:lnTo>
                  <a:lnTo>
                    <a:pt x="84065" y="293926"/>
                  </a:lnTo>
                  <a:lnTo>
                    <a:pt x="89670" y="289303"/>
                  </a:lnTo>
                  <a:lnTo>
                    <a:pt x="95274" y="284706"/>
                  </a:lnTo>
                  <a:lnTo>
                    <a:pt x="100879" y="280136"/>
                  </a:lnTo>
                  <a:lnTo>
                    <a:pt x="106483" y="275594"/>
                  </a:lnTo>
                  <a:lnTo>
                    <a:pt x="112087" y="271083"/>
                  </a:lnTo>
                  <a:lnTo>
                    <a:pt x="117692" y="266604"/>
                  </a:lnTo>
                  <a:lnTo>
                    <a:pt x="123296" y="262157"/>
                  </a:lnTo>
                  <a:lnTo>
                    <a:pt x="128901" y="257745"/>
                  </a:lnTo>
                  <a:lnTo>
                    <a:pt x="134505" y="253367"/>
                  </a:lnTo>
                  <a:lnTo>
                    <a:pt x="140109" y="249026"/>
                  </a:lnTo>
                  <a:lnTo>
                    <a:pt x="145714" y="244722"/>
                  </a:lnTo>
                  <a:lnTo>
                    <a:pt x="151318" y="240455"/>
                  </a:lnTo>
                  <a:lnTo>
                    <a:pt x="156923" y="236227"/>
                  </a:lnTo>
                  <a:lnTo>
                    <a:pt x="162527" y="232037"/>
                  </a:lnTo>
                  <a:lnTo>
                    <a:pt x="168131" y="227887"/>
                  </a:lnTo>
                  <a:lnTo>
                    <a:pt x="173736" y="223777"/>
                  </a:lnTo>
                  <a:lnTo>
                    <a:pt x="179340" y="219707"/>
                  </a:lnTo>
                  <a:lnTo>
                    <a:pt x="184944" y="215678"/>
                  </a:lnTo>
                  <a:lnTo>
                    <a:pt x="190549" y="211689"/>
                  </a:lnTo>
                  <a:lnTo>
                    <a:pt x="196153" y="207741"/>
                  </a:lnTo>
                  <a:lnTo>
                    <a:pt x="201758" y="203833"/>
                  </a:lnTo>
                  <a:lnTo>
                    <a:pt x="207362" y="199967"/>
                  </a:lnTo>
                  <a:lnTo>
                    <a:pt x="212966" y="196142"/>
                  </a:lnTo>
                  <a:lnTo>
                    <a:pt x="218571" y="192358"/>
                  </a:lnTo>
                  <a:lnTo>
                    <a:pt x="224175" y="188614"/>
                  </a:lnTo>
                  <a:lnTo>
                    <a:pt x="229780" y="184912"/>
                  </a:lnTo>
                  <a:lnTo>
                    <a:pt x="235384" y="181250"/>
                  </a:lnTo>
                  <a:lnTo>
                    <a:pt x="240988" y="177629"/>
                  </a:lnTo>
                  <a:lnTo>
                    <a:pt x="246593" y="174048"/>
                  </a:lnTo>
                  <a:lnTo>
                    <a:pt x="252197" y="170507"/>
                  </a:lnTo>
                  <a:lnTo>
                    <a:pt x="257802" y="167006"/>
                  </a:lnTo>
                  <a:lnTo>
                    <a:pt x="263406" y="163544"/>
                  </a:lnTo>
                  <a:lnTo>
                    <a:pt x="269010" y="160123"/>
                  </a:lnTo>
                  <a:lnTo>
                    <a:pt x="274615" y="156740"/>
                  </a:lnTo>
                  <a:lnTo>
                    <a:pt x="280219" y="153396"/>
                  </a:lnTo>
                  <a:lnTo>
                    <a:pt x="285824" y="150092"/>
                  </a:lnTo>
                  <a:lnTo>
                    <a:pt x="291428" y="146825"/>
                  </a:lnTo>
                  <a:lnTo>
                    <a:pt x="297032" y="143597"/>
                  </a:lnTo>
                  <a:lnTo>
                    <a:pt x="302637" y="140406"/>
                  </a:lnTo>
                  <a:lnTo>
                    <a:pt x="308241" y="137253"/>
                  </a:lnTo>
                  <a:lnTo>
                    <a:pt x="313846" y="134138"/>
                  </a:lnTo>
                  <a:lnTo>
                    <a:pt x="319450" y="131059"/>
                  </a:lnTo>
                  <a:lnTo>
                    <a:pt x="325054" y="128018"/>
                  </a:lnTo>
                  <a:lnTo>
                    <a:pt x="330659" y="125013"/>
                  </a:lnTo>
                  <a:lnTo>
                    <a:pt x="336263" y="122044"/>
                  </a:lnTo>
                  <a:lnTo>
                    <a:pt x="341867" y="119112"/>
                  </a:lnTo>
                  <a:lnTo>
                    <a:pt x="347472" y="116215"/>
                  </a:lnTo>
                  <a:lnTo>
                    <a:pt x="353076" y="113354"/>
                  </a:lnTo>
                  <a:lnTo>
                    <a:pt x="358681" y="110529"/>
                  </a:lnTo>
                  <a:lnTo>
                    <a:pt x="364285" y="107738"/>
                  </a:lnTo>
                  <a:lnTo>
                    <a:pt x="369889" y="104983"/>
                  </a:lnTo>
                  <a:lnTo>
                    <a:pt x="375494" y="102263"/>
                  </a:lnTo>
                  <a:lnTo>
                    <a:pt x="381098" y="99578"/>
                  </a:lnTo>
                  <a:lnTo>
                    <a:pt x="386703" y="96927"/>
                  </a:lnTo>
                  <a:lnTo>
                    <a:pt x="392307" y="94310"/>
                  </a:lnTo>
                  <a:lnTo>
                    <a:pt x="397911" y="91728"/>
                  </a:lnTo>
                  <a:lnTo>
                    <a:pt x="403516" y="89181"/>
                  </a:lnTo>
                  <a:lnTo>
                    <a:pt x="409120" y="86667"/>
                  </a:lnTo>
                  <a:lnTo>
                    <a:pt x="414725" y="84187"/>
                  </a:lnTo>
                  <a:lnTo>
                    <a:pt x="420329" y="81741"/>
                  </a:lnTo>
                  <a:lnTo>
                    <a:pt x="425933" y="79329"/>
                  </a:lnTo>
                  <a:lnTo>
                    <a:pt x="431538" y="76951"/>
                  </a:lnTo>
                  <a:lnTo>
                    <a:pt x="437142" y="74607"/>
                  </a:lnTo>
                  <a:lnTo>
                    <a:pt x="442747" y="72297"/>
                  </a:lnTo>
                  <a:lnTo>
                    <a:pt x="448351" y="70020"/>
                  </a:lnTo>
                  <a:lnTo>
                    <a:pt x="453955" y="67777"/>
                  </a:lnTo>
                  <a:lnTo>
                    <a:pt x="459560" y="65567"/>
                  </a:lnTo>
                  <a:lnTo>
                    <a:pt x="465164" y="63392"/>
                  </a:lnTo>
                  <a:lnTo>
                    <a:pt x="470769" y="61250"/>
                  </a:lnTo>
                  <a:lnTo>
                    <a:pt x="476373" y="59142"/>
                  </a:lnTo>
                  <a:lnTo>
                    <a:pt x="481977" y="57067"/>
                  </a:lnTo>
                  <a:lnTo>
                    <a:pt x="487582" y="55027"/>
                  </a:lnTo>
                  <a:lnTo>
                    <a:pt x="493186" y="53021"/>
                  </a:lnTo>
                  <a:lnTo>
                    <a:pt x="498790" y="51048"/>
                  </a:lnTo>
                  <a:lnTo>
                    <a:pt x="504395" y="49110"/>
                  </a:lnTo>
                  <a:lnTo>
                    <a:pt x="509999" y="47206"/>
                  </a:lnTo>
                  <a:lnTo>
                    <a:pt x="515604" y="45337"/>
                  </a:lnTo>
                  <a:lnTo>
                    <a:pt x="521208" y="43501"/>
                  </a:lnTo>
                  <a:lnTo>
                    <a:pt x="526812" y="41701"/>
                  </a:lnTo>
                  <a:lnTo>
                    <a:pt x="532417" y="39935"/>
                  </a:lnTo>
                  <a:lnTo>
                    <a:pt x="538021" y="38204"/>
                  </a:lnTo>
                  <a:lnTo>
                    <a:pt x="543626" y="36508"/>
                  </a:lnTo>
                  <a:lnTo>
                    <a:pt x="549230" y="34848"/>
                  </a:lnTo>
                  <a:lnTo>
                    <a:pt x="554834" y="33222"/>
                  </a:lnTo>
                  <a:lnTo>
                    <a:pt x="560439" y="31632"/>
                  </a:lnTo>
                  <a:lnTo>
                    <a:pt x="566043" y="30078"/>
                  </a:lnTo>
                  <a:lnTo>
                    <a:pt x="571648" y="28560"/>
                  </a:lnTo>
                  <a:lnTo>
                    <a:pt x="577252" y="27078"/>
                  </a:lnTo>
                  <a:lnTo>
                    <a:pt x="582856" y="25633"/>
                  </a:lnTo>
                  <a:lnTo>
                    <a:pt x="588461" y="24224"/>
                  </a:lnTo>
                  <a:lnTo>
                    <a:pt x="594065" y="22851"/>
                  </a:lnTo>
                  <a:lnTo>
                    <a:pt x="599670" y="21516"/>
                  </a:lnTo>
                  <a:lnTo>
                    <a:pt x="605274" y="20218"/>
                  </a:lnTo>
                  <a:lnTo>
                    <a:pt x="610878" y="18957"/>
                  </a:lnTo>
                  <a:lnTo>
                    <a:pt x="616483" y="17735"/>
                  </a:lnTo>
                  <a:lnTo>
                    <a:pt x="622087" y="16550"/>
                  </a:lnTo>
                  <a:lnTo>
                    <a:pt x="627692" y="15403"/>
                  </a:lnTo>
                  <a:lnTo>
                    <a:pt x="633296" y="14295"/>
                  </a:lnTo>
                  <a:lnTo>
                    <a:pt x="638900" y="13226"/>
                  </a:lnTo>
                  <a:lnTo>
                    <a:pt x="644505" y="12196"/>
                  </a:lnTo>
                  <a:lnTo>
                    <a:pt x="650109" y="11206"/>
                  </a:lnTo>
                  <a:lnTo>
                    <a:pt x="655713" y="10255"/>
                  </a:lnTo>
                  <a:lnTo>
                    <a:pt x="661318" y="9344"/>
                  </a:lnTo>
                  <a:lnTo>
                    <a:pt x="666922" y="8473"/>
                  </a:lnTo>
                  <a:lnTo>
                    <a:pt x="672527" y="7643"/>
                  </a:lnTo>
                  <a:lnTo>
                    <a:pt x="678131" y="6853"/>
                  </a:lnTo>
                  <a:lnTo>
                    <a:pt x="683735" y="6105"/>
                  </a:lnTo>
                  <a:lnTo>
                    <a:pt x="689340" y="5399"/>
                  </a:lnTo>
                  <a:lnTo>
                    <a:pt x="694944" y="4734"/>
                  </a:lnTo>
                  <a:lnTo>
                    <a:pt x="700549" y="4111"/>
                  </a:lnTo>
                  <a:lnTo>
                    <a:pt x="706153" y="3531"/>
                  </a:lnTo>
                  <a:lnTo>
                    <a:pt x="711757" y="2993"/>
                  </a:lnTo>
                  <a:lnTo>
                    <a:pt x="717362" y="2499"/>
                  </a:lnTo>
                  <a:lnTo>
                    <a:pt x="722966" y="2048"/>
                  </a:lnTo>
                  <a:lnTo>
                    <a:pt x="728571" y="1641"/>
                  </a:lnTo>
                  <a:lnTo>
                    <a:pt x="734175" y="1278"/>
                  </a:lnTo>
                  <a:lnTo>
                    <a:pt x="739779" y="959"/>
                  </a:lnTo>
                  <a:lnTo>
                    <a:pt x="745384" y="685"/>
                  </a:lnTo>
                  <a:lnTo>
                    <a:pt x="750988" y="457"/>
                  </a:lnTo>
                  <a:lnTo>
                    <a:pt x="756593" y="273"/>
                  </a:lnTo>
                  <a:lnTo>
                    <a:pt x="762197" y="136"/>
                  </a:lnTo>
                  <a:lnTo>
                    <a:pt x="767801" y="44"/>
                  </a:lnTo>
                  <a:lnTo>
                    <a:pt x="773406" y="0"/>
                  </a:lnTo>
                  <a:lnTo>
                    <a:pt x="779010" y="1"/>
                  </a:lnTo>
                  <a:lnTo>
                    <a:pt x="784615" y="50"/>
                  </a:lnTo>
                  <a:lnTo>
                    <a:pt x="790219" y="147"/>
                  </a:lnTo>
                  <a:lnTo>
                    <a:pt x="795823" y="291"/>
                  </a:lnTo>
                  <a:lnTo>
                    <a:pt x="801428" y="483"/>
                  </a:lnTo>
                  <a:lnTo>
                    <a:pt x="807032" y="724"/>
                  </a:lnTo>
                  <a:lnTo>
                    <a:pt x="812636" y="1014"/>
                  </a:lnTo>
                  <a:lnTo>
                    <a:pt x="818241" y="1352"/>
                  </a:lnTo>
                  <a:lnTo>
                    <a:pt x="823845" y="1740"/>
                  </a:lnTo>
                  <a:lnTo>
                    <a:pt x="829450" y="2178"/>
                  </a:lnTo>
                  <a:lnTo>
                    <a:pt x="835054" y="2665"/>
                  </a:lnTo>
                  <a:lnTo>
                    <a:pt x="840658" y="3203"/>
                  </a:lnTo>
                  <a:lnTo>
                    <a:pt x="846263" y="3791"/>
                  </a:lnTo>
                  <a:lnTo>
                    <a:pt x="851867" y="4431"/>
                  </a:lnTo>
                  <a:lnTo>
                    <a:pt x="857472" y="5121"/>
                  </a:lnTo>
                  <a:lnTo>
                    <a:pt x="863076" y="5862"/>
                  </a:lnTo>
                  <a:lnTo>
                    <a:pt x="868680" y="6656"/>
                  </a:lnTo>
                  <a:lnTo>
                    <a:pt x="874285" y="7501"/>
                  </a:lnTo>
                  <a:lnTo>
                    <a:pt x="879889" y="8398"/>
                  </a:lnTo>
                  <a:lnTo>
                    <a:pt x="885494" y="9348"/>
                  </a:lnTo>
                  <a:lnTo>
                    <a:pt x="891098" y="10350"/>
                  </a:lnTo>
                  <a:lnTo>
                    <a:pt x="896702" y="11404"/>
                  </a:lnTo>
                  <a:lnTo>
                    <a:pt x="902307" y="12512"/>
                  </a:lnTo>
                  <a:lnTo>
                    <a:pt x="907911" y="13673"/>
                  </a:lnTo>
                  <a:lnTo>
                    <a:pt x="913516" y="14887"/>
                  </a:lnTo>
                  <a:lnTo>
                    <a:pt x="919120" y="16154"/>
                  </a:lnTo>
                  <a:lnTo>
                    <a:pt x="924724" y="17475"/>
                  </a:lnTo>
                  <a:lnTo>
                    <a:pt x="930329" y="18850"/>
                  </a:lnTo>
                  <a:lnTo>
                    <a:pt x="935933" y="20279"/>
                  </a:lnTo>
                  <a:lnTo>
                    <a:pt x="941538" y="21761"/>
                  </a:lnTo>
                  <a:lnTo>
                    <a:pt x="947142" y="23297"/>
                  </a:lnTo>
                  <a:lnTo>
                    <a:pt x="952746" y="24887"/>
                  </a:lnTo>
                  <a:lnTo>
                    <a:pt x="958351" y="26531"/>
                  </a:lnTo>
                  <a:lnTo>
                    <a:pt x="963955" y="28229"/>
                  </a:lnTo>
                  <a:lnTo>
                    <a:pt x="969559" y="29981"/>
                  </a:lnTo>
                  <a:lnTo>
                    <a:pt x="975164" y="31787"/>
                  </a:lnTo>
                  <a:lnTo>
                    <a:pt x="980768" y="33647"/>
                  </a:lnTo>
                  <a:lnTo>
                    <a:pt x="986373" y="35560"/>
                  </a:lnTo>
                  <a:lnTo>
                    <a:pt x="991977" y="37528"/>
                  </a:lnTo>
                  <a:lnTo>
                    <a:pt x="997581" y="39549"/>
                  </a:lnTo>
                  <a:lnTo>
                    <a:pt x="1003186" y="41623"/>
                  </a:lnTo>
                  <a:lnTo>
                    <a:pt x="1008790" y="43750"/>
                  </a:lnTo>
                  <a:lnTo>
                    <a:pt x="1014395" y="45931"/>
                  </a:lnTo>
                  <a:lnTo>
                    <a:pt x="1019999" y="48164"/>
                  </a:lnTo>
                  <a:lnTo>
                    <a:pt x="1025603" y="50450"/>
                  </a:lnTo>
                  <a:lnTo>
                    <a:pt x="1031208" y="52789"/>
                  </a:lnTo>
                  <a:lnTo>
                    <a:pt x="1036812" y="55179"/>
                  </a:lnTo>
                  <a:lnTo>
                    <a:pt x="1042417" y="57621"/>
                  </a:lnTo>
                  <a:lnTo>
                    <a:pt x="1048021" y="60114"/>
                  </a:lnTo>
                  <a:lnTo>
                    <a:pt x="1053625" y="62658"/>
                  </a:lnTo>
                  <a:lnTo>
                    <a:pt x="1059230" y="65253"/>
                  </a:lnTo>
                  <a:lnTo>
                    <a:pt x="1064834" y="67898"/>
                  </a:lnTo>
                  <a:lnTo>
                    <a:pt x="1070439" y="70592"/>
                  </a:lnTo>
                  <a:lnTo>
                    <a:pt x="1076043" y="73335"/>
                  </a:lnTo>
                  <a:lnTo>
                    <a:pt x="1081647" y="76127"/>
                  </a:lnTo>
                  <a:lnTo>
                    <a:pt x="1087252" y="78967"/>
                  </a:lnTo>
                  <a:lnTo>
                    <a:pt x="1092856" y="81854"/>
                  </a:lnTo>
                  <a:lnTo>
                    <a:pt x="1098461" y="84788"/>
                  </a:lnTo>
                  <a:lnTo>
                    <a:pt x="1104065" y="87768"/>
                  </a:lnTo>
                  <a:lnTo>
                    <a:pt x="1109669" y="90794"/>
                  </a:lnTo>
                  <a:lnTo>
                    <a:pt x="1115274" y="93864"/>
                  </a:lnTo>
                  <a:lnTo>
                    <a:pt x="1120878" y="96978"/>
                  </a:lnTo>
                  <a:lnTo>
                    <a:pt x="1126482" y="100135"/>
                  </a:lnTo>
                  <a:lnTo>
                    <a:pt x="1132087" y="103335"/>
                  </a:lnTo>
                  <a:lnTo>
                    <a:pt x="1137691" y="106576"/>
                  </a:lnTo>
                  <a:lnTo>
                    <a:pt x="1143296" y="109858"/>
                  </a:lnTo>
                  <a:lnTo>
                    <a:pt x="1148900" y="113179"/>
                  </a:lnTo>
                  <a:lnTo>
                    <a:pt x="1154504" y="116540"/>
                  </a:lnTo>
                  <a:lnTo>
                    <a:pt x="1160109" y="119938"/>
                  </a:lnTo>
                  <a:lnTo>
                    <a:pt x="1165713" y="123374"/>
                  </a:lnTo>
                  <a:lnTo>
                    <a:pt x="1171318" y="126845"/>
                  </a:lnTo>
                  <a:lnTo>
                    <a:pt x="1176922" y="130351"/>
                  </a:lnTo>
                  <a:lnTo>
                    <a:pt x="1182526" y="133891"/>
                  </a:lnTo>
                  <a:lnTo>
                    <a:pt x="1188131" y="137465"/>
                  </a:lnTo>
                  <a:lnTo>
                    <a:pt x="1193735" y="141069"/>
                  </a:lnTo>
                  <a:lnTo>
                    <a:pt x="1199340" y="144705"/>
                  </a:lnTo>
                  <a:lnTo>
                    <a:pt x="1204944" y="148370"/>
                  </a:lnTo>
                  <a:lnTo>
                    <a:pt x="1210548" y="152063"/>
                  </a:lnTo>
                  <a:lnTo>
                    <a:pt x="1216153" y="155784"/>
                  </a:lnTo>
                  <a:lnTo>
                    <a:pt x="1221757" y="159531"/>
                  </a:lnTo>
                  <a:lnTo>
                    <a:pt x="1227362" y="163303"/>
                  </a:lnTo>
                  <a:lnTo>
                    <a:pt x="1232966" y="167098"/>
                  </a:lnTo>
                  <a:lnTo>
                    <a:pt x="1238570" y="170916"/>
                  </a:lnTo>
                  <a:lnTo>
                    <a:pt x="1244175" y="174755"/>
                  </a:lnTo>
                  <a:lnTo>
                    <a:pt x="1249779" y="178614"/>
                  </a:lnTo>
                  <a:lnTo>
                    <a:pt x="1255384" y="182492"/>
                  </a:lnTo>
                  <a:lnTo>
                    <a:pt x="1260988" y="186387"/>
                  </a:lnTo>
                  <a:lnTo>
                    <a:pt x="1266592" y="190299"/>
                  </a:lnTo>
                  <a:lnTo>
                    <a:pt x="1272197" y="194226"/>
                  </a:lnTo>
                  <a:lnTo>
                    <a:pt x="1277801" y="198166"/>
                  </a:lnTo>
                  <a:lnTo>
                    <a:pt x="1283406" y="202120"/>
                  </a:lnTo>
                  <a:lnTo>
                    <a:pt x="1289010" y="206084"/>
                  </a:lnTo>
                  <a:lnTo>
                    <a:pt x="1294614" y="210059"/>
                  </a:lnTo>
                  <a:lnTo>
                    <a:pt x="1300219" y="214042"/>
                  </a:lnTo>
                  <a:lnTo>
                    <a:pt x="1305823" y="218034"/>
                  </a:lnTo>
                  <a:lnTo>
                    <a:pt x="1311427" y="222032"/>
                  </a:lnTo>
                  <a:lnTo>
                    <a:pt x="1317032" y="226035"/>
                  </a:lnTo>
                  <a:lnTo>
                    <a:pt x="1322636" y="230042"/>
                  </a:lnTo>
                  <a:lnTo>
                    <a:pt x="1328241" y="234053"/>
                  </a:lnTo>
                  <a:lnTo>
                    <a:pt x="1333845" y="238065"/>
                  </a:lnTo>
                  <a:lnTo>
                    <a:pt x="1339449" y="242078"/>
                  </a:lnTo>
                  <a:lnTo>
                    <a:pt x="1345054" y="246092"/>
                  </a:lnTo>
                  <a:lnTo>
                    <a:pt x="1350658" y="250104"/>
                  </a:lnTo>
                  <a:lnTo>
                    <a:pt x="1356263" y="254114"/>
                  </a:lnTo>
                  <a:lnTo>
                    <a:pt x="1361867" y="258120"/>
                  </a:lnTo>
                  <a:lnTo>
                    <a:pt x="1367471" y="262123"/>
                  </a:lnTo>
                  <a:lnTo>
                    <a:pt x="1373076" y="266121"/>
                  </a:lnTo>
                  <a:lnTo>
                    <a:pt x="1378680" y="270114"/>
                  </a:lnTo>
                  <a:lnTo>
                    <a:pt x="1384285" y="274100"/>
                  </a:lnTo>
                  <a:lnTo>
                    <a:pt x="1389889" y="278079"/>
                  </a:lnTo>
                  <a:lnTo>
                    <a:pt x="1395493" y="282050"/>
                  </a:lnTo>
                  <a:lnTo>
                    <a:pt x="1401098" y="286014"/>
                  </a:lnTo>
                  <a:lnTo>
                    <a:pt x="1406702" y="289968"/>
                  </a:lnTo>
                  <a:lnTo>
                    <a:pt x="1412307" y="293913"/>
                  </a:lnTo>
                  <a:lnTo>
                    <a:pt x="1417911" y="297849"/>
                  </a:lnTo>
                  <a:lnTo>
                    <a:pt x="1423515" y="301775"/>
                  </a:lnTo>
                  <a:lnTo>
                    <a:pt x="1429120" y="305691"/>
                  </a:lnTo>
                  <a:lnTo>
                    <a:pt x="1434724" y="309596"/>
                  </a:lnTo>
                  <a:lnTo>
                    <a:pt x="1440329" y="313492"/>
                  </a:lnTo>
                  <a:lnTo>
                    <a:pt x="1445933" y="317378"/>
                  </a:lnTo>
                  <a:lnTo>
                    <a:pt x="1451537" y="321253"/>
                  </a:lnTo>
                  <a:lnTo>
                    <a:pt x="1457142" y="325119"/>
                  </a:lnTo>
                  <a:lnTo>
                    <a:pt x="1462746" y="328976"/>
                  </a:lnTo>
                  <a:lnTo>
                    <a:pt x="1468350" y="332824"/>
                  </a:lnTo>
                  <a:lnTo>
                    <a:pt x="1473955" y="336664"/>
                  </a:lnTo>
                  <a:lnTo>
                    <a:pt x="1479559" y="340496"/>
                  </a:lnTo>
                  <a:lnTo>
                    <a:pt x="1485164" y="344322"/>
                  </a:lnTo>
                  <a:lnTo>
                    <a:pt x="1490768" y="348142"/>
                  </a:lnTo>
                  <a:lnTo>
                    <a:pt x="1496372" y="351957"/>
                  </a:lnTo>
                  <a:lnTo>
                    <a:pt x="1501977" y="355769"/>
                  </a:lnTo>
                  <a:lnTo>
                    <a:pt x="1507581" y="359579"/>
                  </a:lnTo>
                  <a:lnTo>
                    <a:pt x="1513186" y="363389"/>
                  </a:lnTo>
                  <a:lnTo>
                    <a:pt x="1518790" y="367199"/>
                  </a:lnTo>
                  <a:lnTo>
                    <a:pt x="1524394" y="371011"/>
                  </a:lnTo>
                  <a:lnTo>
                    <a:pt x="1529999" y="374828"/>
                  </a:lnTo>
                  <a:lnTo>
                    <a:pt x="1535603" y="378651"/>
                  </a:lnTo>
                  <a:lnTo>
                    <a:pt x="1541208" y="382481"/>
                  </a:lnTo>
                  <a:lnTo>
                    <a:pt x="1546812" y="386321"/>
                  </a:lnTo>
                  <a:lnTo>
                    <a:pt x="1552416" y="390173"/>
                  </a:lnTo>
                  <a:lnTo>
                    <a:pt x="1558021" y="394039"/>
                  </a:lnTo>
                  <a:lnTo>
                    <a:pt x="1563625" y="397919"/>
                  </a:lnTo>
                  <a:lnTo>
                    <a:pt x="1569230" y="401817"/>
                  </a:lnTo>
                  <a:lnTo>
                    <a:pt x="1574834" y="405734"/>
                  </a:lnTo>
                  <a:lnTo>
                    <a:pt x="1580438" y="409672"/>
                  </a:lnTo>
                  <a:lnTo>
                    <a:pt x="1586043" y="413630"/>
                  </a:lnTo>
                  <a:lnTo>
                    <a:pt x="1591647" y="417612"/>
                  </a:lnTo>
                  <a:lnTo>
                    <a:pt x="1597252" y="421616"/>
                  </a:lnTo>
                  <a:lnTo>
                    <a:pt x="1602856" y="425645"/>
                  </a:lnTo>
                  <a:lnTo>
                    <a:pt x="1608460" y="429696"/>
                  </a:lnTo>
                  <a:lnTo>
                    <a:pt x="1614065" y="433769"/>
                  </a:lnTo>
                  <a:lnTo>
                    <a:pt x="1619669" y="437864"/>
                  </a:lnTo>
                  <a:lnTo>
                    <a:pt x="1625273" y="441976"/>
                  </a:lnTo>
                  <a:lnTo>
                    <a:pt x="1630878" y="446105"/>
                  </a:lnTo>
                  <a:lnTo>
                    <a:pt x="1636482" y="450245"/>
                  </a:lnTo>
                  <a:lnTo>
                    <a:pt x="1642087" y="454392"/>
                  </a:lnTo>
                  <a:lnTo>
                    <a:pt x="1647691" y="458541"/>
                  </a:lnTo>
                  <a:lnTo>
                    <a:pt x="1653295" y="462684"/>
                  </a:lnTo>
                  <a:lnTo>
                    <a:pt x="1658900" y="466816"/>
                  </a:lnTo>
                  <a:lnTo>
                    <a:pt x="1664504" y="470926"/>
                  </a:lnTo>
                  <a:lnTo>
                    <a:pt x="1670109" y="475007"/>
                  </a:lnTo>
                  <a:lnTo>
                    <a:pt x="1675713" y="479049"/>
                  </a:lnTo>
                  <a:lnTo>
                    <a:pt x="1681317" y="483042"/>
                  </a:lnTo>
                  <a:lnTo>
                    <a:pt x="1686922" y="486974"/>
                  </a:lnTo>
                  <a:lnTo>
                    <a:pt x="1692526" y="490836"/>
                  </a:lnTo>
                  <a:lnTo>
                    <a:pt x="1698131" y="494617"/>
                  </a:lnTo>
                  <a:lnTo>
                    <a:pt x="1703735" y="498305"/>
                  </a:lnTo>
                  <a:lnTo>
                    <a:pt x="1709339" y="501892"/>
                  </a:lnTo>
                  <a:lnTo>
                    <a:pt x="1714944" y="505368"/>
                  </a:lnTo>
                  <a:lnTo>
                    <a:pt x="1720548" y="508723"/>
                  </a:lnTo>
                  <a:lnTo>
                    <a:pt x="1726153" y="511951"/>
                  </a:lnTo>
                  <a:lnTo>
                    <a:pt x="1731757" y="515044"/>
                  </a:lnTo>
                  <a:lnTo>
                    <a:pt x="1737361" y="517997"/>
                  </a:lnTo>
                  <a:lnTo>
                    <a:pt x="1742966" y="520807"/>
                  </a:lnTo>
                  <a:lnTo>
                    <a:pt x="1748570" y="523470"/>
                  </a:lnTo>
                  <a:lnTo>
                    <a:pt x="1754175" y="525986"/>
                  </a:lnTo>
                  <a:lnTo>
                    <a:pt x="1759779" y="528353"/>
                  </a:lnTo>
                  <a:lnTo>
                    <a:pt x="1765383" y="530573"/>
                  </a:lnTo>
                  <a:lnTo>
                    <a:pt x="1770988" y="532648"/>
                  </a:lnTo>
                  <a:lnTo>
                    <a:pt x="1776592" y="534582"/>
                  </a:lnTo>
                  <a:lnTo>
                    <a:pt x="1782196" y="536379"/>
                  </a:lnTo>
                  <a:lnTo>
                    <a:pt x="1787801" y="538042"/>
                  </a:lnTo>
                  <a:lnTo>
                    <a:pt x="1793405" y="539579"/>
                  </a:lnTo>
                  <a:lnTo>
                    <a:pt x="1799010" y="540994"/>
                  </a:lnTo>
                  <a:lnTo>
                    <a:pt x="1804614" y="542295"/>
                  </a:lnTo>
                  <a:lnTo>
                    <a:pt x="1810218" y="543486"/>
                  </a:lnTo>
                  <a:lnTo>
                    <a:pt x="1815823" y="544576"/>
                  </a:lnTo>
                  <a:lnTo>
                    <a:pt x="1821427" y="545571"/>
                  </a:lnTo>
                  <a:lnTo>
                    <a:pt x="1827032" y="546476"/>
                  </a:lnTo>
                  <a:lnTo>
                    <a:pt x="1832636" y="547300"/>
                  </a:lnTo>
                  <a:lnTo>
                    <a:pt x="1838240" y="548047"/>
                  </a:lnTo>
                  <a:lnTo>
                    <a:pt x="1843845" y="548724"/>
                  </a:lnTo>
                  <a:lnTo>
                    <a:pt x="1849449" y="549336"/>
                  </a:lnTo>
                  <a:lnTo>
                    <a:pt x="1855054" y="549889"/>
                  </a:lnTo>
                  <a:lnTo>
                    <a:pt x="1860658" y="550389"/>
                  </a:lnTo>
                  <a:lnTo>
                    <a:pt x="1866262" y="550838"/>
                  </a:lnTo>
                  <a:lnTo>
                    <a:pt x="1871867" y="551243"/>
                  </a:lnTo>
                  <a:lnTo>
                    <a:pt x="1877471" y="551608"/>
                  </a:lnTo>
                  <a:lnTo>
                    <a:pt x="1883076" y="551935"/>
                  </a:lnTo>
                  <a:lnTo>
                    <a:pt x="1883076" y="5519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8233299" y="3019734"/>
              <a:ext cx="246593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596816" y="496972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596816" y="477499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596816" y="45802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596816" y="43855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596816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596816" y="4190816"/>
              <a:ext cx="1883076" cy="79195"/>
            </a:xfrm>
            <a:custGeom>
              <a:avLst/>
              <a:pathLst>
                <a:path w="1883076" h="79195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0"/>
                  </a:lnTo>
                  <a:lnTo>
                    <a:pt x="1591647" y="0"/>
                  </a:lnTo>
                  <a:lnTo>
                    <a:pt x="1586043" y="0"/>
                  </a:lnTo>
                  <a:lnTo>
                    <a:pt x="1580438" y="0"/>
                  </a:lnTo>
                  <a:lnTo>
                    <a:pt x="1574834" y="0"/>
                  </a:lnTo>
                  <a:lnTo>
                    <a:pt x="1569230" y="0"/>
                  </a:lnTo>
                  <a:lnTo>
                    <a:pt x="1563625" y="0"/>
                  </a:lnTo>
                  <a:lnTo>
                    <a:pt x="1558021" y="0"/>
                  </a:lnTo>
                  <a:lnTo>
                    <a:pt x="1552416" y="0"/>
                  </a:lnTo>
                  <a:lnTo>
                    <a:pt x="1546812" y="0"/>
                  </a:lnTo>
                  <a:lnTo>
                    <a:pt x="1541208" y="0"/>
                  </a:lnTo>
                  <a:lnTo>
                    <a:pt x="1535603" y="0"/>
                  </a:lnTo>
                  <a:lnTo>
                    <a:pt x="1529999" y="0"/>
                  </a:lnTo>
                  <a:lnTo>
                    <a:pt x="1524394" y="0"/>
                  </a:lnTo>
                  <a:lnTo>
                    <a:pt x="1518790" y="0"/>
                  </a:lnTo>
                  <a:lnTo>
                    <a:pt x="1513186" y="0"/>
                  </a:lnTo>
                  <a:lnTo>
                    <a:pt x="1507581" y="0"/>
                  </a:lnTo>
                  <a:lnTo>
                    <a:pt x="1501977" y="0"/>
                  </a:lnTo>
                  <a:lnTo>
                    <a:pt x="1496372" y="0"/>
                  </a:lnTo>
                  <a:lnTo>
                    <a:pt x="1490768" y="0"/>
                  </a:lnTo>
                  <a:lnTo>
                    <a:pt x="1485164" y="0"/>
                  </a:lnTo>
                  <a:lnTo>
                    <a:pt x="1479559" y="0"/>
                  </a:lnTo>
                  <a:lnTo>
                    <a:pt x="1473955" y="0"/>
                  </a:lnTo>
                  <a:lnTo>
                    <a:pt x="1468350" y="0"/>
                  </a:lnTo>
                  <a:lnTo>
                    <a:pt x="1462746" y="0"/>
                  </a:lnTo>
                  <a:lnTo>
                    <a:pt x="1457142" y="0"/>
                  </a:lnTo>
                  <a:lnTo>
                    <a:pt x="1451537" y="0"/>
                  </a:lnTo>
                  <a:lnTo>
                    <a:pt x="1445933" y="0"/>
                  </a:lnTo>
                  <a:lnTo>
                    <a:pt x="1440329" y="0"/>
                  </a:lnTo>
                  <a:lnTo>
                    <a:pt x="1434724" y="0"/>
                  </a:lnTo>
                  <a:lnTo>
                    <a:pt x="1429120" y="0"/>
                  </a:lnTo>
                  <a:lnTo>
                    <a:pt x="1423515" y="0"/>
                  </a:lnTo>
                  <a:lnTo>
                    <a:pt x="1417911" y="0"/>
                  </a:lnTo>
                  <a:lnTo>
                    <a:pt x="1412307" y="0"/>
                  </a:lnTo>
                  <a:lnTo>
                    <a:pt x="1406702" y="0"/>
                  </a:lnTo>
                  <a:lnTo>
                    <a:pt x="1401098" y="0"/>
                  </a:lnTo>
                  <a:lnTo>
                    <a:pt x="1395493" y="0"/>
                  </a:lnTo>
                  <a:lnTo>
                    <a:pt x="1389889" y="0"/>
                  </a:lnTo>
                  <a:lnTo>
                    <a:pt x="1384285" y="0"/>
                  </a:lnTo>
                  <a:lnTo>
                    <a:pt x="1378680" y="0"/>
                  </a:lnTo>
                  <a:lnTo>
                    <a:pt x="1373076" y="0"/>
                  </a:lnTo>
                  <a:lnTo>
                    <a:pt x="1367471" y="0"/>
                  </a:lnTo>
                  <a:lnTo>
                    <a:pt x="1361867" y="0"/>
                  </a:lnTo>
                  <a:lnTo>
                    <a:pt x="1356263" y="0"/>
                  </a:lnTo>
                  <a:lnTo>
                    <a:pt x="1350658" y="0"/>
                  </a:lnTo>
                  <a:lnTo>
                    <a:pt x="1345054" y="0"/>
                  </a:lnTo>
                  <a:lnTo>
                    <a:pt x="1339449" y="0"/>
                  </a:lnTo>
                  <a:lnTo>
                    <a:pt x="1333845" y="0"/>
                  </a:lnTo>
                  <a:lnTo>
                    <a:pt x="1328241" y="0"/>
                  </a:lnTo>
                  <a:lnTo>
                    <a:pt x="1322636" y="0"/>
                  </a:lnTo>
                  <a:lnTo>
                    <a:pt x="1317032" y="0"/>
                  </a:lnTo>
                  <a:lnTo>
                    <a:pt x="1311427" y="0"/>
                  </a:lnTo>
                  <a:lnTo>
                    <a:pt x="1305823" y="0"/>
                  </a:lnTo>
                  <a:lnTo>
                    <a:pt x="1300219" y="0"/>
                  </a:lnTo>
                  <a:lnTo>
                    <a:pt x="1294614" y="0"/>
                  </a:lnTo>
                  <a:lnTo>
                    <a:pt x="1289010" y="0"/>
                  </a:lnTo>
                  <a:lnTo>
                    <a:pt x="1283406" y="0"/>
                  </a:lnTo>
                  <a:lnTo>
                    <a:pt x="1277801" y="0"/>
                  </a:lnTo>
                  <a:lnTo>
                    <a:pt x="1272197" y="0"/>
                  </a:lnTo>
                  <a:lnTo>
                    <a:pt x="1266592" y="1"/>
                  </a:lnTo>
                  <a:lnTo>
                    <a:pt x="1260988" y="1"/>
                  </a:lnTo>
                  <a:lnTo>
                    <a:pt x="1255384" y="1"/>
                  </a:lnTo>
                  <a:lnTo>
                    <a:pt x="1249779" y="1"/>
                  </a:lnTo>
                  <a:lnTo>
                    <a:pt x="1244175" y="1"/>
                  </a:lnTo>
                  <a:lnTo>
                    <a:pt x="1238570" y="1"/>
                  </a:lnTo>
                  <a:lnTo>
                    <a:pt x="1232966" y="1"/>
                  </a:lnTo>
                  <a:lnTo>
                    <a:pt x="1227362" y="1"/>
                  </a:lnTo>
                  <a:lnTo>
                    <a:pt x="1221757" y="1"/>
                  </a:lnTo>
                  <a:lnTo>
                    <a:pt x="1216153" y="1"/>
                  </a:lnTo>
                  <a:lnTo>
                    <a:pt x="1210548" y="1"/>
                  </a:lnTo>
                  <a:lnTo>
                    <a:pt x="1204944" y="1"/>
                  </a:lnTo>
                  <a:lnTo>
                    <a:pt x="1199340" y="2"/>
                  </a:lnTo>
                  <a:lnTo>
                    <a:pt x="1193735" y="2"/>
                  </a:lnTo>
                  <a:lnTo>
                    <a:pt x="1188131" y="2"/>
                  </a:lnTo>
                  <a:lnTo>
                    <a:pt x="1182526" y="2"/>
                  </a:lnTo>
                  <a:lnTo>
                    <a:pt x="1176922" y="2"/>
                  </a:lnTo>
                  <a:lnTo>
                    <a:pt x="1171318" y="2"/>
                  </a:lnTo>
                  <a:lnTo>
                    <a:pt x="1165713" y="2"/>
                  </a:lnTo>
                  <a:lnTo>
                    <a:pt x="1160109" y="3"/>
                  </a:lnTo>
                  <a:lnTo>
                    <a:pt x="1154504" y="3"/>
                  </a:lnTo>
                  <a:lnTo>
                    <a:pt x="1148900" y="3"/>
                  </a:lnTo>
                  <a:lnTo>
                    <a:pt x="1143296" y="3"/>
                  </a:lnTo>
                  <a:lnTo>
                    <a:pt x="1137691" y="3"/>
                  </a:lnTo>
                  <a:lnTo>
                    <a:pt x="1132087" y="4"/>
                  </a:lnTo>
                  <a:lnTo>
                    <a:pt x="1126482" y="4"/>
                  </a:lnTo>
                  <a:lnTo>
                    <a:pt x="1120878" y="4"/>
                  </a:lnTo>
                  <a:lnTo>
                    <a:pt x="1115274" y="4"/>
                  </a:lnTo>
                  <a:lnTo>
                    <a:pt x="1109669" y="5"/>
                  </a:lnTo>
                  <a:lnTo>
                    <a:pt x="1104065" y="5"/>
                  </a:lnTo>
                  <a:lnTo>
                    <a:pt x="1098461" y="5"/>
                  </a:lnTo>
                  <a:lnTo>
                    <a:pt x="1092856" y="6"/>
                  </a:lnTo>
                  <a:lnTo>
                    <a:pt x="1087252" y="6"/>
                  </a:lnTo>
                  <a:lnTo>
                    <a:pt x="1081647" y="6"/>
                  </a:lnTo>
                  <a:lnTo>
                    <a:pt x="1076043" y="7"/>
                  </a:lnTo>
                  <a:lnTo>
                    <a:pt x="1070439" y="7"/>
                  </a:lnTo>
                  <a:lnTo>
                    <a:pt x="1064834" y="8"/>
                  </a:lnTo>
                  <a:lnTo>
                    <a:pt x="1059230" y="8"/>
                  </a:lnTo>
                  <a:lnTo>
                    <a:pt x="1053625" y="9"/>
                  </a:lnTo>
                  <a:lnTo>
                    <a:pt x="1048021" y="9"/>
                  </a:lnTo>
                  <a:lnTo>
                    <a:pt x="1042417" y="10"/>
                  </a:lnTo>
                  <a:lnTo>
                    <a:pt x="1036812" y="10"/>
                  </a:lnTo>
                  <a:lnTo>
                    <a:pt x="1031208" y="11"/>
                  </a:lnTo>
                  <a:lnTo>
                    <a:pt x="1025603" y="12"/>
                  </a:lnTo>
                  <a:lnTo>
                    <a:pt x="1019999" y="12"/>
                  </a:lnTo>
                  <a:lnTo>
                    <a:pt x="1014395" y="13"/>
                  </a:lnTo>
                  <a:lnTo>
                    <a:pt x="1008790" y="14"/>
                  </a:lnTo>
                  <a:lnTo>
                    <a:pt x="1003186" y="15"/>
                  </a:lnTo>
                  <a:lnTo>
                    <a:pt x="997581" y="15"/>
                  </a:lnTo>
                  <a:lnTo>
                    <a:pt x="991977" y="16"/>
                  </a:lnTo>
                  <a:lnTo>
                    <a:pt x="986373" y="17"/>
                  </a:lnTo>
                  <a:lnTo>
                    <a:pt x="980768" y="18"/>
                  </a:lnTo>
                  <a:lnTo>
                    <a:pt x="975164" y="19"/>
                  </a:lnTo>
                  <a:lnTo>
                    <a:pt x="969559" y="20"/>
                  </a:lnTo>
                  <a:lnTo>
                    <a:pt x="963955" y="22"/>
                  </a:lnTo>
                  <a:lnTo>
                    <a:pt x="958351" y="23"/>
                  </a:lnTo>
                  <a:lnTo>
                    <a:pt x="952746" y="24"/>
                  </a:lnTo>
                  <a:lnTo>
                    <a:pt x="947142" y="26"/>
                  </a:lnTo>
                  <a:lnTo>
                    <a:pt x="941538" y="27"/>
                  </a:lnTo>
                  <a:lnTo>
                    <a:pt x="935933" y="28"/>
                  </a:lnTo>
                  <a:lnTo>
                    <a:pt x="930329" y="30"/>
                  </a:lnTo>
                  <a:lnTo>
                    <a:pt x="924724" y="32"/>
                  </a:lnTo>
                  <a:lnTo>
                    <a:pt x="919120" y="33"/>
                  </a:lnTo>
                  <a:lnTo>
                    <a:pt x="913516" y="35"/>
                  </a:lnTo>
                  <a:lnTo>
                    <a:pt x="907911" y="37"/>
                  </a:lnTo>
                  <a:lnTo>
                    <a:pt x="902307" y="39"/>
                  </a:lnTo>
                  <a:lnTo>
                    <a:pt x="896702" y="42"/>
                  </a:lnTo>
                  <a:lnTo>
                    <a:pt x="891098" y="44"/>
                  </a:lnTo>
                  <a:lnTo>
                    <a:pt x="885494" y="46"/>
                  </a:lnTo>
                  <a:lnTo>
                    <a:pt x="879889" y="49"/>
                  </a:lnTo>
                  <a:lnTo>
                    <a:pt x="874285" y="51"/>
                  </a:lnTo>
                  <a:lnTo>
                    <a:pt x="868680" y="54"/>
                  </a:lnTo>
                  <a:lnTo>
                    <a:pt x="863076" y="57"/>
                  </a:lnTo>
                  <a:lnTo>
                    <a:pt x="857472" y="60"/>
                  </a:lnTo>
                  <a:lnTo>
                    <a:pt x="851867" y="64"/>
                  </a:lnTo>
                  <a:lnTo>
                    <a:pt x="846263" y="67"/>
                  </a:lnTo>
                  <a:lnTo>
                    <a:pt x="840658" y="71"/>
                  </a:lnTo>
                  <a:lnTo>
                    <a:pt x="835054" y="74"/>
                  </a:lnTo>
                  <a:lnTo>
                    <a:pt x="829450" y="79"/>
                  </a:lnTo>
                  <a:lnTo>
                    <a:pt x="823845" y="83"/>
                  </a:lnTo>
                  <a:lnTo>
                    <a:pt x="818241" y="87"/>
                  </a:lnTo>
                  <a:lnTo>
                    <a:pt x="812636" y="92"/>
                  </a:lnTo>
                  <a:lnTo>
                    <a:pt x="807032" y="97"/>
                  </a:lnTo>
                  <a:lnTo>
                    <a:pt x="801428" y="102"/>
                  </a:lnTo>
                  <a:lnTo>
                    <a:pt x="795823" y="107"/>
                  </a:lnTo>
                  <a:lnTo>
                    <a:pt x="790219" y="113"/>
                  </a:lnTo>
                  <a:lnTo>
                    <a:pt x="784615" y="119"/>
                  </a:lnTo>
                  <a:lnTo>
                    <a:pt x="779010" y="126"/>
                  </a:lnTo>
                  <a:lnTo>
                    <a:pt x="773406" y="132"/>
                  </a:lnTo>
                  <a:lnTo>
                    <a:pt x="767801" y="139"/>
                  </a:lnTo>
                  <a:lnTo>
                    <a:pt x="762197" y="147"/>
                  </a:lnTo>
                  <a:lnTo>
                    <a:pt x="756593" y="154"/>
                  </a:lnTo>
                  <a:lnTo>
                    <a:pt x="750988" y="163"/>
                  </a:lnTo>
                  <a:lnTo>
                    <a:pt x="745384" y="171"/>
                  </a:lnTo>
                  <a:lnTo>
                    <a:pt x="739779" y="180"/>
                  </a:lnTo>
                  <a:lnTo>
                    <a:pt x="734175" y="190"/>
                  </a:lnTo>
                  <a:lnTo>
                    <a:pt x="728571" y="200"/>
                  </a:lnTo>
                  <a:lnTo>
                    <a:pt x="722966" y="210"/>
                  </a:lnTo>
                  <a:lnTo>
                    <a:pt x="717362" y="221"/>
                  </a:lnTo>
                  <a:lnTo>
                    <a:pt x="711757" y="233"/>
                  </a:lnTo>
                  <a:lnTo>
                    <a:pt x="706153" y="245"/>
                  </a:lnTo>
                  <a:lnTo>
                    <a:pt x="700549" y="258"/>
                  </a:lnTo>
                  <a:lnTo>
                    <a:pt x="694944" y="271"/>
                  </a:lnTo>
                  <a:lnTo>
                    <a:pt x="689340" y="285"/>
                  </a:lnTo>
                  <a:lnTo>
                    <a:pt x="683735" y="300"/>
                  </a:lnTo>
                  <a:lnTo>
                    <a:pt x="678131" y="316"/>
                  </a:lnTo>
                  <a:lnTo>
                    <a:pt x="672527" y="332"/>
                  </a:lnTo>
                  <a:lnTo>
                    <a:pt x="666922" y="349"/>
                  </a:lnTo>
                  <a:lnTo>
                    <a:pt x="661318" y="367"/>
                  </a:lnTo>
                  <a:lnTo>
                    <a:pt x="655713" y="386"/>
                  </a:lnTo>
                  <a:lnTo>
                    <a:pt x="650109" y="406"/>
                  </a:lnTo>
                  <a:lnTo>
                    <a:pt x="644505" y="427"/>
                  </a:lnTo>
                  <a:lnTo>
                    <a:pt x="638900" y="450"/>
                  </a:lnTo>
                  <a:lnTo>
                    <a:pt x="633296" y="473"/>
                  </a:lnTo>
                  <a:lnTo>
                    <a:pt x="627692" y="497"/>
                  </a:lnTo>
                  <a:lnTo>
                    <a:pt x="622087" y="523"/>
                  </a:lnTo>
                  <a:lnTo>
                    <a:pt x="616483" y="550"/>
                  </a:lnTo>
                  <a:lnTo>
                    <a:pt x="610878" y="578"/>
                  </a:lnTo>
                  <a:lnTo>
                    <a:pt x="605274" y="607"/>
                  </a:lnTo>
                  <a:lnTo>
                    <a:pt x="599670" y="639"/>
                  </a:lnTo>
                  <a:lnTo>
                    <a:pt x="594065" y="671"/>
                  </a:lnTo>
                  <a:lnTo>
                    <a:pt x="588461" y="706"/>
                  </a:lnTo>
                  <a:lnTo>
                    <a:pt x="582856" y="742"/>
                  </a:lnTo>
                  <a:lnTo>
                    <a:pt x="577252" y="779"/>
                  </a:lnTo>
                  <a:lnTo>
                    <a:pt x="571648" y="819"/>
                  </a:lnTo>
                  <a:lnTo>
                    <a:pt x="566043" y="861"/>
                  </a:lnTo>
                  <a:lnTo>
                    <a:pt x="560439" y="905"/>
                  </a:lnTo>
                  <a:lnTo>
                    <a:pt x="554834" y="951"/>
                  </a:lnTo>
                  <a:lnTo>
                    <a:pt x="549230" y="999"/>
                  </a:lnTo>
                  <a:lnTo>
                    <a:pt x="543626" y="1050"/>
                  </a:lnTo>
                  <a:lnTo>
                    <a:pt x="538021" y="1103"/>
                  </a:lnTo>
                  <a:lnTo>
                    <a:pt x="532417" y="1159"/>
                  </a:lnTo>
                  <a:lnTo>
                    <a:pt x="526812" y="1217"/>
                  </a:lnTo>
                  <a:lnTo>
                    <a:pt x="521208" y="1279"/>
                  </a:lnTo>
                  <a:lnTo>
                    <a:pt x="515604" y="1343"/>
                  </a:lnTo>
                  <a:lnTo>
                    <a:pt x="509999" y="1411"/>
                  </a:lnTo>
                  <a:lnTo>
                    <a:pt x="504395" y="1482"/>
                  </a:lnTo>
                  <a:lnTo>
                    <a:pt x="498790" y="1556"/>
                  </a:lnTo>
                  <a:lnTo>
                    <a:pt x="493186" y="1634"/>
                  </a:lnTo>
                  <a:lnTo>
                    <a:pt x="487582" y="1716"/>
                  </a:lnTo>
                  <a:lnTo>
                    <a:pt x="481977" y="1802"/>
                  </a:lnTo>
                  <a:lnTo>
                    <a:pt x="476373" y="1892"/>
                  </a:lnTo>
                  <a:lnTo>
                    <a:pt x="470769" y="1987"/>
                  </a:lnTo>
                  <a:lnTo>
                    <a:pt x="465164" y="2086"/>
                  </a:lnTo>
                  <a:lnTo>
                    <a:pt x="459560" y="2190"/>
                  </a:lnTo>
                  <a:lnTo>
                    <a:pt x="453955" y="2299"/>
                  </a:lnTo>
                  <a:lnTo>
                    <a:pt x="448351" y="2413"/>
                  </a:lnTo>
                  <a:lnTo>
                    <a:pt x="442747" y="2533"/>
                  </a:lnTo>
                  <a:lnTo>
                    <a:pt x="437142" y="2658"/>
                  </a:lnTo>
                  <a:lnTo>
                    <a:pt x="431538" y="2790"/>
                  </a:lnTo>
                  <a:lnTo>
                    <a:pt x="425933" y="2928"/>
                  </a:lnTo>
                  <a:lnTo>
                    <a:pt x="420329" y="3073"/>
                  </a:lnTo>
                  <a:lnTo>
                    <a:pt x="414725" y="3224"/>
                  </a:lnTo>
                  <a:lnTo>
                    <a:pt x="409120" y="3383"/>
                  </a:lnTo>
                  <a:lnTo>
                    <a:pt x="403516" y="3549"/>
                  </a:lnTo>
                  <a:lnTo>
                    <a:pt x="397911" y="3724"/>
                  </a:lnTo>
                  <a:lnTo>
                    <a:pt x="392307" y="3906"/>
                  </a:lnTo>
                  <a:lnTo>
                    <a:pt x="386703" y="4097"/>
                  </a:lnTo>
                  <a:lnTo>
                    <a:pt x="381098" y="4298"/>
                  </a:lnTo>
                  <a:lnTo>
                    <a:pt x="375494" y="4507"/>
                  </a:lnTo>
                  <a:lnTo>
                    <a:pt x="369889" y="4727"/>
                  </a:lnTo>
                  <a:lnTo>
                    <a:pt x="364285" y="4957"/>
                  </a:lnTo>
                  <a:lnTo>
                    <a:pt x="358681" y="5198"/>
                  </a:lnTo>
                  <a:lnTo>
                    <a:pt x="353076" y="5450"/>
                  </a:lnTo>
                  <a:lnTo>
                    <a:pt x="347472" y="5713"/>
                  </a:lnTo>
                  <a:lnTo>
                    <a:pt x="341867" y="5989"/>
                  </a:lnTo>
                  <a:lnTo>
                    <a:pt x="336263" y="6278"/>
                  </a:lnTo>
                  <a:lnTo>
                    <a:pt x="330659" y="6581"/>
                  </a:lnTo>
                  <a:lnTo>
                    <a:pt x="325054" y="6897"/>
                  </a:lnTo>
                  <a:lnTo>
                    <a:pt x="319450" y="7227"/>
                  </a:lnTo>
                  <a:lnTo>
                    <a:pt x="313846" y="7573"/>
                  </a:lnTo>
                  <a:lnTo>
                    <a:pt x="308241" y="7935"/>
                  </a:lnTo>
                  <a:lnTo>
                    <a:pt x="302637" y="8313"/>
                  </a:lnTo>
                  <a:lnTo>
                    <a:pt x="297032" y="8708"/>
                  </a:lnTo>
                  <a:lnTo>
                    <a:pt x="291428" y="9121"/>
                  </a:lnTo>
                  <a:lnTo>
                    <a:pt x="285824" y="9553"/>
                  </a:lnTo>
                  <a:lnTo>
                    <a:pt x="280219" y="10004"/>
                  </a:lnTo>
                  <a:lnTo>
                    <a:pt x="274615" y="10475"/>
                  </a:lnTo>
                  <a:lnTo>
                    <a:pt x="269010" y="10967"/>
                  </a:lnTo>
                  <a:lnTo>
                    <a:pt x="263406" y="11481"/>
                  </a:lnTo>
                  <a:lnTo>
                    <a:pt x="257802" y="12018"/>
                  </a:lnTo>
                  <a:lnTo>
                    <a:pt x="252197" y="12578"/>
                  </a:lnTo>
                  <a:lnTo>
                    <a:pt x="246593" y="13162"/>
                  </a:lnTo>
                  <a:lnTo>
                    <a:pt x="240988" y="13772"/>
                  </a:lnTo>
                  <a:lnTo>
                    <a:pt x="235384" y="14409"/>
                  </a:lnTo>
                  <a:lnTo>
                    <a:pt x="229780" y="15072"/>
                  </a:lnTo>
                  <a:lnTo>
                    <a:pt x="224175" y="15765"/>
                  </a:lnTo>
                  <a:lnTo>
                    <a:pt x="218571" y="16486"/>
                  </a:lnTo>
                  <a:lnTo>
                    <a:pt x="212966" y="17238"/>
                  </a:lnTo>
                  <a:lnTo>
                    <a:pt x="207362" y="18021"/>
                  </a:lnTo>
                  <a:lnTo>
                    <a:pt x="201758" y="18837"/>
                  </a:lnTo>
                  <a:lnTo>
                    <a:pt x="196153" y="19687"/>
                  </a:lnTo>
                  <a:lnTo>
                    <a:pt x="190549" y="20572"/>
                  </a:lnTo>
                  <a:lnTo>
                    <a:pt x="184944" y="21492"/>
                  </a:lnTo>
                  <a:lnTo>
                    <a:pt x="179340" y="22450"/>
                  </a:lnTo>
                  <a:lnTo>
                    <a:pt x="173736" y="23447"/>
                  </a:lnTo>
                  <a:lnTo>
                    <a:pt x="168131" y="24483"/>
                  </a:lnTo>
                  <a:lnTo>
                    <a:pt x="162527" y="25559"/>
                  </a:lnTo>
                  <a:lnTo>
                    <a:pt x="156923" y="26678"/>
                  </a:lnTo>
                  <a:lnTo>
                    <a:pt x="151318" y="27840"/>
                  </a:lnTo>
                  <a:lnTo>
                    <a:pt x="145714" y="29046"/>
                  </a:lnTo>
                  <a:lnTo>
                    <a:pt x="140109" y="30298"/>
                  </a:lnTo>
                  <a:lnTo>
                    <a:pt x="134505" y="31597"/>
                  </a:lnTo>
                  <a:lnTo>
                    <a:pt x="128901" y="32944"/>
                  </a:lnTo>
                  <a:lnTo>
                    <a:pt x="123296" y="34340"/>
                  </a:lnTo>
                  <a:lnTo>
                    <a:pt x="117692" y="35786"/>
                  </a:lnTo>
                  <a:lnTo>
                    <a:pt x="112087" y="37284"/>
                  </a:lnTo>
                  <a:lnTo>
                    <a:pt x="106483" y="38834"/>
                  </a:lnTo>
                  <a:lnTo>
                    <a:pt x="100879" y="40437"/>
                  </a:lnTo>
                  <a:lnTo>
                    <a:pt x="95274" y="42095"/>
                  </a:lnTo>
                  <a:lnTo>
                    <a:pt x="89670" y="43809"/>
                  </a:lnTo>
                  <a:lnTo>
                    <a:pt x="84065" y="45579"/>
                  </a:lnTo>
                  <a:lnTo>
                    <a:pt x="78461" y="47406"/>
                  </a:lnTo>
                  <a:lnTo>
                    <a:pt x="72857" y="49290"/>
                  </a:lnTo>
                  <a:lnTo>
                    <a:pt x="67252" y="51234"/>
                  </a:lnTo>
                  <a:lnTo>
                    <a:pt x="61648" y="53236"/>
                  </a:lnTo>
                  <a:lnTo>
                    <a:pt x="56043" y="55297"/>
                  </a:lnTo>
                  <a:lnTo>
                    <a:pt x="50439" y="57419"/>
                  </a:lnTo>
                  <a:lnTo>
                    <a:pt x="44835" y="59600"/>
                  </a:lnTo>
                  <a:lnTo>
                    <a:pt x="39230" y="61842"/>
                  </a:lnTo>
                  <a:lnTo>
                    <a:pt x="33626" y="64144"/>
                  </a:lnTo>
                  <a:lnTo>
                    <a:pt x="28021" y="66505"/>
                  </a:lnTo>
                  <a:lnTo>
                    <a:pt x="22417" y="68927"/>
                  </a:lnTo>
                  <a:lnTo>
                    <a:pt x="16813" y="71407"/>
                  </a:lnTo>
                  <a:lnTo>
                    <a:pt x="11208" y="73946"/>
                  </a:lnTo>
                  <a:lnTo>
                    <a:pt x="5604" y="76542"/>
                  </a:lnTo>
                  <a:lnTo>
                    <a:pt x="0" y="79195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6596816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596816" y="4190816"/>
              <a:ext cx="1883076" cy="92665"/>
            </a:xfrm>
            <a:custGeom>
              <a:avLst/>
              <a:pathLst>
                <a:path w="1883076" h="92665">
                  <a:moveTo>
                    <a:pt x="0" y="79195"/>
                  </a:moveTo>
                  <a:lnTo>
                    <a:pt x="5604" y="76542"/>
                  </a:lnTo>
                  <a:lnTo>
                    <a:pt x="11208" y="73946"/>
                  </a:lnTo>
                  <a:lnTo>
                    <a:pt x="16813" y="71407"/>
                  </a:lnTo>
                  <a:lnTo>
                    <a:pt x="22417" y="68927"/>
                  </a:lnTo>
                  <a:lnTo>
                    <a:pt x="28021" y="66505"/>
                  </a:lnTo>
                  <a:lnTo>
                    <a:pt x="33626" y="64144"/>
                  </a:lnTo>
                  <a:lnTo>
                    <a:pt x="39230" y="61842"/>
                  </a:lnTo>
                  <a:lnTo>
                    <a:pt x="44835" y="59600"/>
                  </a:lnTo>
                  <a:lnTo>
                    <a:pt x="50439" y="57419"/>
                  </a:lnTo>
                  <a:lnTo>
                    <a:pt x="56043" y="55297"/>
                  </a:lnTo>
                  <a:lnTo>
                    <a:pt x="61648" y="53236"/>
                  </a:lnTo>
                  <a:lnTo>
                    <a:pt x="67252" y="51234"/>
                  </a:lnTo>
                  <a:lnTo>
                    <a:pt x="72857" y="49290"/>
                  </a:lnTo>
                  <a:lnTo>
                    <a:pt x="78461" y="47406"/>
                  </a:lnTo>
                  <a:lnTo>
                    <a:pt x="84065" y="45579"/>
                  </a:lnTo>
                  <a:lnTo>
                    <a:pt x="89670" y="43809"/>
                  </a:lnTo>
                  <a:lnTo>
                    <a:pt x="95274" y="42095"/>
                  </a:lnTo>
                  <a:lnTo>
                    <a:pt x="100879" y="40437"/>
                  </a:lnTo>
                  <a:lnTo>
                    <a:pt x="106483" y="38834"/>
                  </a:lnTo>
                  <a:lnTo>
                    <a:pt x="112087" y="37284"/>
                  </a:lnTo>
                  <a:lnTo>
                    <a:pt x="117692" y="35786"/>
                  </a:lnTo>
                  <a:lnTo>
                    <a:pt x="123296" y="34340"/>
                  </a:lnTo>
                  <a:lnTo>
                    <a:pt x="128901" y="32944"/>
                  </a:lnTo>
                  <a:lnTo>
                    <a:pt x="134505" y="31597"/>
                  </a:lnTo>
                  <a:lnTo>
                    <a:pt x="140109" y="30298"/>
                  </a:lnTo>
                  <a:lnTo>
                    <a:pt x="145714" y="29046"/>
                  </a:lnTo>
                  <a:lnTo>
                    <a:pt x="151318" y="27840"/>
                  </a:lnTo>
                  <a:lnTo>
                    <a:pt x="156923" y="26678"/>
                  </a:lnTo>
                  <a:lnTo>
                    <a:pt x="162527" y="25559"/>
                  </a:lnTo>
                  <a:lnTo>
                    <a:pt x="168131" y="24483"/>
                  </a:lnTo>
                  <a:lnTo>
                    <a:pt x="173736" y="23447"/>
                  </a:lnTo>
                  <a:lnTo>
                    <a:pt x="179340" y="22450"/>
                  </a:lnTo>
                  <a:lnTo>
                    <a:pt x="184944" y="21492"/>
                  </a:lnTo>
                  <a:lnTo>
                    <a:pt x="190549" y="20572"/>
                  </a:lnTo>
                  <a:lnTo>
                    <a:pt x="196153" y="19687"/>
                  </a:lnTo>
                  <a:lnTo>
                    <a:pt x="201758" y="18837"/>
                  </a:lnTo>
                  <a:lnTo>
                    <a:pt x="207362" y="18021"/>
                  </a:lnTo>
                  <a:lnTo>
                    <a:pt x="212966" y="17238"/>
                  </a:lnTo>
                  <a:lnTo>
                    <a:pt x="218571" y="16486"/>
                  </a:lnTo>
                  <a:lnTo>
                    <a:pt x="224175" y="15765"/>
                  </a:lnTo>
                  <a:lnTo>
                    <a:pt x="229780" y="15072"/>
                  </a:lnTo>
                  <a:lnTo>
                    <a:pt x="235384" y="14409"/>
                  </a:lnTo>
                  <a:lnTo>
                    <a:pt x="240988" y="13772"/>
                  </a:lnTo>
                  <a:lnTo>
                    <a:pt x="246593" y="13162"/>
                  </a:lnTo>
                  <a:lnTo>
                    <a:pt x="252197" y="12578"/>
                  </a:lnTo>
                  <a:lnTo>
                    <a:pt x="257802" y="12018"/>
                  </a:lnTo>
                  <a:lnTo>
                    <a:pt x="263406" y="11481"/>
                  </a:lnTo>
                  <a:lnTo>
                    <a:pt x="269010" y="10967"/>
                  </a:lnTo>
                  <a:lnTo>
                    <a:pt x="274615" y="10475"/>
                  </a:lnTo>
                  <a:lnTo>
                    <a:pt x="280219" y="10004"/>
                  </a:lnTo>
                  <a:lnTo>
                    <a:pt x="285824" y="9553"/>
                  </a:lnTo>
                  <a:lnTo>
                    <a:pt x="291428" y="9121"/>
                  </a:lnTo>
                  <a:lnTo>
                    <a:pt x="297032" y="8708"/>
                  </a:lnTo>
                  <a:lnTo>
                    <a:pt x="302637" y="8313"/>
                  </a:lnTo>
                  <a:lnTo>
                    <a:pt x="308241" y="7935"/>
                  </a:lnTo>
                  <a:lnTo>
                    <a:pt x="313846" y="7573"/>
                  </a:lnTo>
                  <a:lnTo>
                    <a:pt x="319450" y="7227"/>
                  </a:lnTo>
                  <a:lnTo>
                    <a:pt x="325054" y="6897"/>
                  </a:lnTo>
                  <a:lnTo>
                    <a:pt x="330659" y="6581"/>
                  </a:lnTo>
                  <a:lnTo>
                    <a:pt x="336263" y="6278"/>
                  </a:lnTo>
                  <a:lnTo>
                    <a:pt x="341867" y="5989"/>
                  </a:lnTo>
                  <a:lnTo>
                    <a:pt x="347472" y="5713"/>
                  </a:lnTo>
                  <a:lnTo>
                    <a:pt x="353076" y="5450"/>
                  </a:lnTo>
                  <a:lnTo>
                    <a:pt x="358681" y="5198"/>
                  </a:lnTo>
                  <a:lnTo>
                    <a:pt x="364285" y="4957"/>
                  </a:lnTo>
                  <a:lnTo>
                    <a:pt x="369889" y="4727"/>
                  </a:lnTo>
                  <a:lnTo>
                    <a:pt x="375494" y="4507"/>
                  </a:lnTo>
                  <a:lnTo>
                    <a:pt x="381098" y="4298"/>
                  </a:lnTo>
                  <a:lnTo>
                    <a:pt x="386703" y="4097"/>
                  </a:lnTo>
                  <a:lnTo>
                    <a:pt x="392307" y="3906"/>
                  </a:lnTo>
                  <a:lnTo>
                    <a:pt x="397911" y="3724"/>
                  </a:lnTo>
                  <a:lnTo>
                    <a:pt x="403516" y="3549"/>
                  </a:lnTo>
                  <a:lnTo>
                    <a:pt x="409120" y="3383"/>
                  </a:lnTo>
                  <a:lnTo>
                    <a:pt x="414725" y="3224"/>
                  </a:lnTo>
                  <a:lnTo>
                    <a:pt x="420329" y="3073"/>
                  </a:lnTo>
                  <a:lnTo>
                    <a:pt x="425933" y="2928"/>
                  </a:lnTo>
                  <a:lnTo>
                    <a:pt x="431538" y="2790"/>
                  </a:lnTo>
                  <a:lnTo>
                    <a:pt x="437142" y="2658"/>
                  </a:lnTo>
                  <a:lnTo>
                    <a:pt x="442747" y="2533"/>
                  </a:lnTo>
                  <a:lnTo>
                    <a:pt x="448351" y="2413"/>
                  </a:lnTo>
                  <a:lnTo>
                    <a:pt x="453955" y="2299"/>
                  </a:lnTo>
                  <a:lnTo>
                    <a:pt x="459560" y="2190"/>
                  </a:lnTo>
                  <a:lnTo>
                    <a:pt x="465164" y="2086"/>
                  </a:lnTo>
                  <a:lnTo>
                    <a:pt x="470769" y="1987"/>
                  </a:lnTo>
                  <a:lnTo>
                    <a:pt x="476373" y="1892"/>
                  </a:lnTo>
                  <a:lnTo>
                    <a:pt x="481977" y="1802"/>
                  </a:lnTo>
                  <a:lnTo>
                    <a:pt x="487582" y="1716"/>
                  </a:lnTo>
                  <a:lnTo>
                    <a:pt x="493186" y="1634"/>
                  </a:lnTo>
                  <a:lnTo>
                    <a:pt x="498790" y="1556"/>
                  </a:lnTo>
                  <a:lnTo>
                    <a:pt x="504395" y="1482"/>
                  </a:lnTo>
                  <a:lnTo>
                    <a:pt x="509999" y="1411"/>
                  </a:lnTo>
                  <a:lnTo>
                    <a:pt x="515604" y="1343"/>
                  </a:lnTo>
                  <a:lnTo>
                    <a:pt x="521208" y="1279"/>
                  </a:lnTo>
                  <a:lnTo>
                    <a:pt x="526812" y="1217"/>
                  </a:lnTo>
                  <a:lnTo>
                    <a:pt x="532417" y="1159"/>
                  </a:lnTo>
                  <a:lnTo>
                    <a:pt x="538021" y="1103"/>
                  </a:lnTo>
                  <a:lnTo>
                    <a:pt x="543626" y="1050"/>
                  </a:lnTo>
                  <a:lnTo>
                    <a:pt x="549230" y="999"/>
                  </a:lnTo>
                  <a:lnTo>
                    <a:pt x="554834" y="951"/>
                  </a:lnTo>
                  <a:lnTo>
                    <a:pt x="560439" y="905"/>
                  </a:lnTo>
                  <a:lnTo>
                    <a:pt x="566043" y="861"/>
                  </a:lnTo>
                  <a:lnTo>
                    <a:pt x="571648" y="819"/>
                  </a:lnTo>
                  <a:lnTo>
                    <a:pt x="577252" y="779"/>
                  </a:lnTo>
                  <a:lnTo>
                    <a:pt x="582856" y="742"/>
                  </a:lnTo>
                  <a:lnTo>
                    <a:pt x="588461" y="706"/>
                  </a:lnTo>
                  <a:lnTo>
                    <a:pt x="594065" y="671"/>
                  </a:lnTo>
                  <a:lnTo>
                    <a:pt x="599670" y="639"/>
                  </a:lnTo>
                  <a:lnTo>
                    <a:pt x="605274" y="607"/>
                  </a:lnTo>
                  <a:lnTo>
                    <a:pt x="610878" y="578"/>
                  </a:lnTo>
                  <a:lnTo>
                    <a:pt x="616483" y="550"/>
                  </a:lnTo>
                  <a:lnTo>
                    <a:pt x="622087" y="523"/>
                  </a:lnTo>
                  <a:lnTo>
                    <a:pt x="627692" y="497"/>
                  </a:lnTo>
                  <a:lnTo>
                    <a:pt x="633296" y="473"/>
                  </a:lnTo>
                  <a:lnTo>
                    <a:pt x="638900" y="450"/>
                  </a:lnTo>
                  <a:lnTo>
                    <a:pt x="644505" y="427"/>
                  </a:lnTo>
                  <a:lnTo>
                    <a:pt x="650109" y="406"/>
                  </a:lnTo>
                  <a:lnTo>
                    <a:pt x="655713" y="386"/>
                  </a:lnTo>
                  <a:lnTo>
                    <a:pt x="661318" y="367"/>
                  </a:lnTo>
                  <a:lnTo>
                    <a:pt x="666922" y="349"/>
                  </a:lnTo>
                  <a:lnTo>
                    <a:pt x="672527" y="332"/>
                  </a:lnTo>
                  <a:lnTo>
                    <a:pt x="678131" y="316"/>
                  </a:lnTo>
                  <a:lnTo>
                    <a:pt x="683735" y="300"/>
                  </a:lnTo>
                  <a:lnTo>
                    <a:pt x="689340" y="285"/>
                  </a:lnTo>
                  <a:lnTo>
                    <a:pt x="694944" y="271"/>
                  </a:lnTo>
                  <a:lnTo>
                    <a:pt x="700549" y="258"/>
                  </a:lnTo>
                  <a:lnTo>
                    <a:pt x="706153" y="245"/>
                  </a:lnTo>
                  <a:lnTo>
                    <a:pt x="711757" y="233"/>
                  </a:lnTo>
                  <a:lnTo>
                    <a:pt x="717362" y="221"/>
                  </a:lnTo>
                  <a:lnTo>
                    <a:pt x="722966" y="210"/>
                  </a:lnTo>
                  <a:lnTo>
                    <a:pt x="728571" y="200"/>
                  </a:lnTo>
                  <a:lnTo>
                    <a:pt x="734175" y="190"/>
                  </a:lnTo>
                  <a:lnTo>
                    <a:pt x="739779" y="180"/>
                  </a:lnTo>
                  <a:lnTo>
                    <a:pt x="745384" y="171"/>
                  </a:lnTo>
                  <a:lnTo>
                    <a:pt x="750988" y="163"/>
                  </a:lnTo>
                  <a:lnTo>
                    <a:pt x="756593" y="154"/>
                  </a:lnTo>
                  <a:lnTo>
                    <a:pt x="762197" y="147"/>
                  </a:lnTo>
                  <a:lnTo>
                    <a:pt x="767801" y="139"/>
                  </a:lnTo>
                  <a:lnTo>
                    <a:pt x="773406" y="132"/>
                  </a:lnTo>
                  <a:lnTo>
                    <a:pt x="779010" y="126"/>
                  </a:lnTo>
                  <a:lnTo>
                    <a:pt x="784615" y="119"/>
                  </a:lnTo>
                  <a:lnTo>
                    <a:pt x="790219" y="113"/>
                  </a:lnTo>
                  <a:lnTo>
                    <a:pt x="795823" y="107"/>
                  </a:lnTo>
                  <a:lnTo>
                    <a:pt x="801428" y="102"/>
                  </a:lnTo>
                  <a:lnTo>
                    <a:pt x="807032" y="97"/>
                  </a:lnTo>
                  <a:lnTo>
                    <a:pt x="812636" y="92"/>
                  </a:lnTo>
                  <a:lnTo>
                    <a:pt x="818241" y="87"/>
                  </a:lnTo>
                  <a:lnTo>
                    <a:pt x="823845" y="83"/>
                  </a:lnTo>
                  <a:lnTo>
                    <a:pt x="829450" y="79"/>
                  </a:lnTo>
                  <a:lnTo>
                    <a:pt x="835054" y="74"/>
                  </a:lnTo>
                  <a:lnTo>
                    <a:pt x="840658" y="71"/>
                  </a:lnTo>
                  <a:lnTo>
                    <a:pt x="846263" y="67"/>
                  </a:lnTo>
                  <a:lnTo>
                    <a:pt x="851867" y="64"/>
                  </a:lnTo>
                  <a:lnTo>
                    <a:pt x="857472" y="60"/>
                  </a:lnTo>
                  <a:lnTo>
                    <a:pt x="863076" y="57"/>
                  </a:lnTo>
                  <a:lnTo>
                    <a:pt x="868680" y="54"/>
                  </a:lnTo>
                  <a:lnTo>
                    <a:pt x="874285" y="51"/>
                  </a:lnTo>
                  <a:lnTo>
                    <a:pt x="879889" y="49"/>
                  </a:lnTo>
                  <a:lnTo>
                    <a:pt x="885494" y="46"/>
                  </a:lnTo>
                  <a:lnTo>
                    <a:pt x="891098" y="44"/>
                  </a:lnTo>
                  <a:lnTo>
                    <a:pt x="896702" y="42"/>
                  </a:lnTo>
                  <a:lnTo>
                    <a:pt x="902307" y="39"/>
                  </a:lnTo>
                  <a:lnTo>
                    <a:pt x="907911" y="37"/>
                  </a:lnTo>
                  <a:lnTo>
                    <a:pt x="913516" y="35"/>
                  </a:lnTo>
                  <a:lnTo>
                    <a:pt x="919120" y="33"/>
                  </a:lnTo>
                  <a:lnTo>
                    <a:pt x="924724" y="32"/>
                  </a:lnTo>
                  <a:lnTo>
                    <a:pt x="930329" y="30"/>
                  </a:lnTo>
                  <a:lnTo>
                    <a:pt x="935933" y="28"/>
                  </a:lnTo>
                  <a:lnTo>
                    <a:pt x="941538" y="27"/>
                  </a:lnTo>
                  <a:lnTo>
                    <a:pt x="947142" y="26"/>
                  </a:lnTo>
                  <a:lnTo>
                    <a:pt x="952746" y="24"/>
                  </a:lnTo>
                  <a:lnTo>
                    <a:pt x="958351" y="23"/>
                  </a:lnTo>
                  <a:lnTo>
                    <a:pt x="963955" y="22"/>
                  </a:lnTo>
                  <a:lnTo>
                    <a:pt x="969559" y="20"/>
                  </a:lnTo>
                  <a:lnTo>
                    <a:pt x="975164" y="19"/>
                  </a:lnTo>
                  <a:lnTo>
                    <a:pt x="980768" y="18"/>
                  </a:lnTo>
                  <a:lnTo>
                    <a:pt x="986373" y="17"/>
                  </a:lnTo>
                  <a:lnTo>
                    <a:pt x="991977" y="16"/>
                  </a:lnTo>
                  <a:lnTo>
                    <a:pt x="997581" y="15"/>
                  </a:lnTo>
                  <a:lnTo>
                    <a:pt x="1003186" y="15"/>
                  </a:lnTo>
                  <a:lnTo>
                    <a:pt x="1008790" y="14"/>
                  </a:lnTo>
                  <a:lnTo>
                    <a:pt x="1014395" y="13"/>
                  </a:lnTo>
                  <a:lnTo>
                    <a:pt x="1019999" y="12"/>
                  </a:lnTo>
                  <a:lnTo>
                    <a:pt x="1025603" y="12"/>
                  </a:lnTo>
                  <a:lnTo>
                    <a:pt x="1031208" y="11"/>
                  </a:lnTo>
                  <a:lnTo>
                    <a:pt x="1036812" y="10"/>
                  </a:lnTo>
                  <a:lnTo>
                    <a:pt x="1042417" y="10"/>
                  </a:lnTo>
                  <a:lnTo>
                    <a:pt x="1048021" y="9"/>
                  </a:lnTo>
                  <a:lnTo>
                    <a:pt x="1053625" y="9"/>
                  </a:lnTo>
                  <a:lnTo>
                    <a:pt x="1059230" y="8"/>
                  </a:lnTo>
                  <a:lnTo>
                    <a:pt x="1064834" y="8"/>
                  </a:lnTo>
                  <a:lnTo>
                    <a:pt x="1070439" y="7"/>
                  </a:lnTo>
                  <a:lnTo>
                    <a:pt x="1076043" y="7"/>
                  </a:lnTo>
                  <a:lnTo>
                    <a:pt x="1081647" y="6"/>
                  </a:lnTo>
                  <a:lnTo>
                    <a:pt x="1087252" y="6"/>
                  </a:lnTo>
                  <a:lnTo>
                    <a:pt x="1092856" y="6"/>
                  </a:lnTo>
                  <a:lnTo>
                    <a:pt x="1098461" y="5"/>
                  </a:lnTo>
                  <a:lnTo>
                    <a:pt x="1104065" y="5"/>
                  </a:lnTo>
                  <a:lnTo>
                    <a:pt x="1109669" y="5"/>
                  </a:lnTo>
                  <a:lnTo>
                    <a:pt x="1115274" y="4"/>
                  </a:lnTo>
                  <a:lnTo>
                    <a:pt x="1120878" y="4"/>
                  </a:lnTo>
                  <a:lnTo>
                    <a:pt x="1126482" y="4"/>
                  </a:lnTo>
                  <a:lnTo>
                    <a:pt x="1132087" y="4"/>
                  </a:lnTo>
                  <a:lnTo>
                    <a:pt x="1137691" y="3"/>
                  </a:lnTo>
                  <a:lnTo>
                    <a:pt x="1143296" y="3"/>
                  </a:lnTo>
                  <a:lnTo>
                    <a:pt x="1148900" y="3"/>
                  </a:lnTo>
                  <a:lnTo>
                    <a:pt x="1154504" y="3"/>
                  </a:lnTo>
                  <a:lnTo>
                    <a:pt x="1160109" y="3"/>
                  </a:lnTo>
                  <a:lnTo>
                    <a:pt x="1165713" y="2"/>
                  </a:lnTo>
                  <a:lnTo>
                    <a:pt x="1171318" y="2"/>
                  </a:lnTo>
                  <a:lnTo>
                    <a:pt x="1176922" y="2"/>
                  </a:lnTo>
                  <a:lnTo>
                    <a:pt x="1182526" y="2"/>
                  </a:lnTo>
                  <a:lnTo>
                    <a:pt x="1188131" y="2"/>
                  </a:lnTo>
                  <a:lnTo>
                    <a:pt x="1193735" y="2"/>
                  </a:lnTo>
                  <a:lnTo>
                    <a:pt x="1199340" y="2"/>
                  </a:lnTo>
                  <a:lnTo>
                    <a:pt x="1204944" y="1"/>
                  </a:lnTo>
                  <a:lnTo>
                    <a:pt x="1210548" y="1"/>
                  </a:lnTo>
                  <a:lnTo>
                    <a:pt x="1216153" y="1"/>
                  </a:lnTo>
                  <a:lnTo>
                    <a:pt x="1221757" y="1"/>
                  </a:lnTo>
                  <a:lnTo>
                    <a:pt x="1227362" y="1"/>
                  </a:lnTo>
                  <a:lnTo>
                    <a:pt x="1232966" y="1"/>
                  </a:lnTo>
                  <a:lnTo>
                    <a:pt x="1238570" y="1"/>
                  </a:lnTo>
                  <a:lnTo>
                    <a:pt x="1244175" y="1"/>
                  </a:lnTo>
                  <a:lnTo>
                    <a:pt x="1249779" y="1"/>
                  </a:lnTo>
                  <a:lnTo>
                    <a:pt x="1255384" y="1"/>
                  </a:lnTo>
                  <a:lnTo>
                    <a:pt x="1260988" y="1"/>
                  </a:lnTo>
                  <a:lnTo>
                    <a:pt x="1266592" y="1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1"/>
                  </a:lnTo>
                  <a:lnTo>
                    <a:pt x="1591647" y="1"/>
                  </a:lnTo>
                  <a:lnTo>
                    <a:pt x="1586043" y="1"/>
                  </a:lnTo>
                  <a:lnTo>
                    <a:pt x="1580438" y="1"/>
                  </a:lnTo>
                  <a:lnTo>
                    <a:pt x="1574834" y="1"/>
                  </a:lnTo>
                  <a:lnTo>
                    <a:pt x="1569230" y="1"/>
                  </a:lnTo>
                  <a:lnTo>
                    <a:pt x="1563625" y="1"/>
                  </a:lnTo>
                  <a:lnTo>
                    <a:pt x="1558021" y="1"/>
                  </a:lnTo>
                  <a:lnTo>
                    <a:pt x="1552416" y="1"/>
                  </a:lnTo>
                  <a:lnTo>
                    <a:pt x="1546812" y="1"/>
                  </a:lnTo>
                  <a:lnTo>
                    <a:pt x="1541208" y="1"/>
                  </a:lnTo>
                  <a:lnTo>
                    <a:pt x="1535603" y="1"/>
                  </a:lnTo>
                  <a:lnTo>
                    <a:pt x="1529999" y="1"/>
                  </a:lnTo>
                  <a:lnTo>
                    <a:pt x="1524394" y="1"/>
                  </a:lnTo>
                  <a:lnTo>
                    <a:pt x="1518790" y="2"/>
                  </a:lnTo>
                  <a:lnTo>
                    <a:pt x="1513186" y="2"/>
                  </a:lnTo>
                  <a:lnTo>
                    <a:pt x="1507581" y="2"/>
                  </a:lnTo>
                  <a:lnTo>
                    <a:pt x="1501977" y="2"/>
                  </a:lnTo>
                  <a:lnTo>
                    <a:pt x="1496372" y="2"/>
                  </a:lnTo>
                  <a:lnTo>
                    <a:pt x="1490768" y="2"/>
                  </a:lnTo>
                  <a:lnTo>
                    <a:pt x="1485164" y="2"/>
                  </a:lnTo>
                  <a:lnTo>
                    <a:pt x="1479559" y="2"/>
                  </a:lnTo>
                  <a:lnTo>
                    <a:pt x="1473955" y="3"/>
                  </a:lnTo>
                  <a:lnTo>
                    <a:pt x="1468350" y="3"/>
                  </a:lnTo>
                  <a:lnTo>
                    <a:pt x="1462746" y="3"/>
                  </a:lnTo>
                  <a:lnTo>
                    <a:pt x="1457142" y="3"/>
                  </a:lnTo>
                  <a:lnTo>
                    <a:pt x="1451537" y="3"/>
                  </a:lnTo>
                  <a:lnTo>
                    <a:pt x="1445933" y="3"/>
                  </a:lnTo>
                  <a:lnTo>
                    <a:pt x="1440329" y="3"/>
                  </a:lnTo>
                  <a:lnTo>
                    <a:pt x="1434724" y="4"/>
                  </a:lnTo>
                  <a:lnTo>
                    <a:pt x="1429120" y="4"/>
                  </a:lnTo>
                  <a:lnTo>
                    <a:pt x="1423515" y="4"/>
                  </a:lnTo>
                  <a:lnTo>
                    <a:pt x="1417911" y="4"/>
                  </a:lnTo>
                  <a:lnTo>
                    <a:pt x="1412307" y="5"/>
                  </a:lnTo>
                  <a:lnTo>
                    <a:pt x="1406702" y="5"/>
                  </a:lnTo>
                  <a:lnTo>
                    <a:pt x="1401098" y="5"/>
                  </a:lnTo>
                  <a:lnTo>
                    <a:pt x="1395493" y="5"/>
                  </a:lnTo>
                  <a:lnTo>
                    <a:pt x="1389889" y="6"/>
                  </a:lnTo>
                  <a:lnTo>
                    <a:pt x="1384285" y="6"/>
                  </a:lnTo>
                  <a:lnTo>
                    <a:pt x="1378680" y="6"/>
                  </a:lnTo>
                  <a:lnTo>
                    <a:pt x="1373076" y="6"/>
                  </a:lnTo>
                  <a:lnTo>
                    <a:pt x="1367471" y="7"/>
                  </a:lnTo>
                  <a:lnTo>
                    <a:pt x="1361867" y="7"/>
                  </a:lnTo>
                  <a:lnTo>
                    <a:pt x="1356263" y="7"/>
                  </a:lnTo>
                  <a:lnTo>
                    <a:pt x="1350658" y="8"/>
                  </a:lnTo>
                  <a:lnTo>
                    <a:pt x="1345054" y="8"/>
                  </a:lnTo>
                  <a:lnTo>
                    <a:pt x="1339449" y="8"/>
                  </a:lnTo>
                  <a:lnTo>
                    <a:pt x="1333845" y="9"/>
                  </a:lnTo>
                  <a:lnTo>
                    <a:pt x="1328241" y="9"/>
                  </a:lnTo>
                  <a:lnTo>
                    <a:pt x="1322636" y="10"/>
                  </a:lnTo>
                  <a:lnTo>
                    <a:pt x="1317032" y="10"/>
                  </a:lnTo>
                  <a:lnTo>
                    <a:pt x="1311427" y="11"/>
                  </a:lnTo>
                  <a:lnTo>
                    <a:pt x="1305823" y="11"/>
                  </a:lnTo>
                  <a:lnTo>
                    <a:pt x="1300219" y="12"/>
                  </a:lnTo>
                  <a:lnTo>
                    <a:pt x="1294614" y="12"/>
                  </a:lnTo>
                  <a:lnTo>
                    <a:pt x="1289010" y="13"/>
                  </a:lnTo>
                  <a:lnTo>
                    <a:pt x="1283406" y="13"/>
                  </a:lnTo>
                  <a:lnTo>
                    <a:pt x="1277801" y="14"/>
                  </a:lnTo>
                  <a:lnTo>
                    <a:pt x="1272197" y="15"/>
                  </a:lnTo>
                  <a:lnTo>
                    <a:pt x="1266592" y="15"/>
                  </a:lnTo>
                  <a:lnTo>
                    <a:pt x="1260988" y="16"/>
                  </a:lnTo>
                  <a:lnTo>
                    <a:pt x="1255384" y="17"/>
                  </a:lnTo>
                  <a:lnTo>
                    <a:pt x="1249779" y="17"/>
                  </a:lnTo>
                  <a:lnTo>
                    <a:pt x="1244175" y="18"/>
                  </a:lnTo>
                  <a:lnTo>
                    <a:pt x="1238570" y="19"/>
                  </a:lnTo>
                  <a:lnTo>
                    <a:pt x="1232966" y="20"/>
                  </a:lnTo>
                  <a:lnTo>
                    <a:pt x="1227362" y="21"/>
                  </a:lnTo>
                  <a:lnTo>
                    <a:pt x="1221757" y="21"/>
                  </a:lnTo>
                  <a:lnTo>
                    <a:pt x="1216153" y="22"/>
                  </a:lnTo>
                  <a:lnTo>
                    <a:pt x="1210548" y="23"/>
                  </a:lnTo>
                  <a:lnTo>
                    <a:pt x="1204944" y="24"/>
                  </a:lnTo>
                  <a:lnTo>
                    <a:pt x="1199340" y="25"/>
                  </a:lnTo>
                  <a:lnTo>
                    <a:pt x="1193735" y="26"/>
                  </a:lnTo>
                  <a:lnTo>
                    <a:pt x="1188131" y="27"/>
                  </a:lnTo>
                  <a:lnTo>
                    <a:pt x="1182526" y="29"/>
                  </a:lnTo>
                  <a:lnTo>
                    <a:pt x="1176922" y="30"/>
                  </a:lnTo>
                  <a:lnTo>
                    <a:pt x="1171318" y="31"/>
                  </a:lnTo>
                  <a:lnTo>
                    <a:pt x="1165713" y="32"/>
                  </a:lnTo>
                  <a:lnTo>
                    <a:pt x="1160109" y="34"/>
                  </a:lnTo>
                  <a:lnTo>
                    <a:pt x="1154504" y="35"/>
                  </a:lnTo>
                  <a:lnTo>
                    <a:pt x="1148900" y="37"/>
                  </a:lnTo>
                  <a:lnTo>
                    <a:pt x="1143296" y="38"/>
                  </a:lnTo>
                  <a:lnTo>
                    <a:pt x="1137691" y="40"/>
                  </a:lnTo>
                  <a:lnTo>
                    <a:pt x="1132087" y="41"/>
                  </a:lnTo>
                  <a:lnTo>
                    <a:pt x="1126482" y="43"/>
                  </a:lnTo>
                  <a:lnTo>
                    <a:pt x="1120878" y="45"/>
                  </a:lnTo>
                  <a:lnTo>
                    <a:pt x="1115274" y="46"/>
                  </a:lnTo>
                  <a:lnTo>
                    <a:pt x="1109669" y="48"/>
                  </a:lnTo>
                  <a:lnTo>
                    <a:pt x="1104065" y="50"/>
                  </a:lnTo>
                  <a:lnTo>
                    <a:pt x="1098461" y="52"/>
                  </a:lnTo>
                  <a:lnTo>
                    <a:pt x="1092856" y="54"/>
                  </a:lnTo>
                  <a:lnTo>
                    <a:pt x="1087252" y="57"/>
                  </a:lnTo>
                  <a:lnTo>
                    <a:pt x="1081647" y="59"/>
                  </a:lnTo>
                  <a:lnTo>
                    <a:pt x="1076043" y="61"/>
                  </a:lnTo>
                  <a:lnTo>
                    <a:pt x="1070439" y="64"/>
                  </a:lnTo>
                  <a:lnTo>
                    <a:pt x="1064834" y="66"/>
                  </a:lnTo>
                  <a:lnTo>
                    <a:pt x="1059230" y="69"/>
                  </a:lnTo>
                  <a:lnTo>
                    <a:pt x="1053625" y="72"/>
                  </a:lnTo>
                  <a:lnTo>
                    <a:pt x="1048021" y="74"/>
                  </a:lnTo>
                  <a:lnTo>
                    <a:pt x="1042417" y="77"/>
                  </a:lnTo>
                  <a:lnTo>
                    <a:pt x="1036812" y="80"/>
                  </a:lnTo>
                  <a:lnTo>
                    <a:pt x="1031208" y="83"/>
                  </a:lnTo>
                  <a:lnTo>
                    <a:pt x="1025603" y="87"/>
                  </a:lnTo>
                  <a:lnTo>
                    <a:pt x="1019999" y="90"/>
                  </a:lnTo>
                  <a:lnTo>
                    <a:pt x="1014395" y="94"/>
                  </a:lnTo>
                  <a:lnTo>
                    <a:pt x="1008790" y="97"/>
                  </a:lnTo>
                  <a:lnTo>
                    <a:pt x="1003186" y="101"/>
                  </a:lnTo>
                  <a:lnTo>
                    <a:pt x="997581" y="105"/>
                  </a:lnTo>
                  <a:lnTo>
                    <a:pt x="991977" y="109"/>
                  </a:lnTo>
                  <a:lnTo>
                    <a:pt x="986373" y="113"/>
                  </a:lnTo>
                  <a:lnTo>
                    <a:pt x="980768" y="118"/>
                  </a:lnTo>
                  <a:lnTo>
                    <a:pt x="975164" y="122"/>
                  </a:lnTo>
                  <a:lnTo>
                    <a:pt x="969559" y="127"/>
                  </a:lnTo>
                  <a:lnTo>
                    <a:pt x="963955" y="132"/>
                  </a:lnTo>
                  <a:lnTo>
                    <a:pt x="958351" y="137"/>
                  </a:lnTo>
                  <a:lnTo>
                    <a:pt x="952746" y="142"/>
                  </a:lnTo>
                  <a:lnTo>
                    <a:pt x="947142" y="148"/>
                  </a:lnTo>
                  <a:lnTo>
                    <a:pt x="941538" y="153"/>
                  </a:lnTo>
                  <a:lnTo>
                    <a:pt x="935933" y="159"/>
                  </a:lnTo>
                  <a:lnTo>
                    <a:pt x="930329" y="165"/>
                  </a:lnTo>
                  <a:lnTo>
                    <a:pt x="924724" y="172"/>
                  </a:lnTo>
                  <a:lnTo>
                    <a:pt x="919120" y="178"/>
                  </a:lnTo>
                  <a:lnTo>
                    <a:pt x="913516" y="185"/>
                  </a:lnTo>
                  <a:lnTo>
                    <a:pt x="907911" y="192"/>
                  </a:lnTo>
                  <a:lnTo>
                    <a:pt x="902307" y="199"/>
                  </a:lnTo>
                  <a:lnTo>
                    <a:pt x="896702" y="207"/>
                  </a:lnTo>
                  <a:lnTo>
                    <a:pt x="891098" y="215"/>
                  </a:lnTo>
                  <a:lnTo>
                    <a:pt x="885494" y="223"/>
                  </a:lnTo>
                  <a:lnTo>
                    <a:pt x="879889" y="232"/>
                  </a:lnTo>
                  <a:lnTo>
                    <a:pt x="874285" y="240"/>
                  </a:lnTo>
                  <a:lnTo>
                    <a:pt x="868680" y="250"/>
                  </a:lnTo>
                  <a:lnTo>
                    <a:pt x="863076" y="259"/>
                  </a:lnTo>
                  <a:lnTo>
                    <a:pt x="857472" y="269"/>
                  </a:lnTo>
                  <a:lnTo>
                    <a:pt x="851867" y="279"/>
                  </a:lnTo>
                  <a:lnTo>
                    <a:pt x="846263" y="290"/>
                  </a:lnTo>
                  <a:lnTo>
                    <a:pt x="840658" y="301"/>
                  </a:lnTo>
                  <a:lnTo>
                    <a:pt x="835054" y="312"/>
                  </a:lnTo>
                  <a:lnTo>
                    <a:pt x="829450" y="324"/>
                  </a:lnTo>
                  <a:lnTo>
                    <a:pt x="823845" y="336"/>
                  </a:lnTo>
                  <a:lnTo>
                    <a:pt x="818241" y="349"/>
                  </a:lnTo>
                  <a:lnTo>
                    <a:pt x="812636" y="363"/>
                  </a:lnTo>
                  <a:lnTo>
                    <a:pt x="807032" y="376"/>
                  </a:lnTo>
                  <a:lnTo>
                    <a:pt x="801428" y="391"/>
                  </a:lnTo>
                  <a:lnTo>
                    <a:pt x="795823" y="406"/>
                  </a:lnTo>
                  <a:lnTo>
                    <a:pt x="790219" y="421"/>
                  </a:lnTo>
                  <a:lnTo>
                    <a:pt x="784615" y="437"/>
                  </a:lnTo>
                  <a:lnTo>
                    <a:pt x="779010" y="454"/>
                  </a:lnTo>
                  <a:lnTo>
                    <a:pt x="773406" y="471"/>
                  </a:lnTo>
                  <a:lnTo>
                    <a:pt x="767801" y="489"/>
                  </a:lnTo>
                  <a:lnTo>
                    <a:pt x="762197" y="508"/>
                  </a:lnTo>
                  <a:lnTo>
                    <a:pt x="756593" y="527"/>
                  </a:lnTo>
                  <a:lnTo>
                    <a:pt x="750988" y="547"/>
                  </a:lnTo>
                  <a:lnTo>
                    <a:pt x="745384" y="568"/>
                  </a:lnTo>
                  <a:lnTo>
                    <a:pt x="739779" y="590"/>
                  </a:lnTo>
                  <a:lnTo>
                    <a:pt x="734175" y="613"/>
                  </a:lnTo>
                  <a:lnTo>
                    <a:pt x="728571" y="636"/>
                  </a:lnTo>
                  <a:lnTo>
                    <a:pt x="722966" y="661"/>
                  </a:lnTo>
                  <a:lnTo>
                    <a:pt x="717362" y="686"/>
                  </a:lnTo>
                  <a:lnTo>
                    <a:pt x="711757" y="712"/>
                  </a:lnTo>
                  <a:lnTo>
                    <a:pt x="706153" y="740"/>
                  </a:lnTo>
                  <a:lnTo>
                    <a:pt x="700549" y="768"/>
                  </a:lnTo>
                  <a:lnTo>
                    <a:pt x="694944" y="798"/>
                  </a:lnTo>
                  <a:lnTo>
                    <a:pt x="689340" y="829"/>
                  </a:lnTo>
                  <a:lnTo>
                    <a:pt x="683735" y="861"/>
                  </a:lnTo>
                  <a:lnTo>
                    <a:pt x="678131" y="894"/>
                  </a:lnTo>
                  <a:lnTo>
                    <a:pt x="672527" y="929"/>
                  </a:lnTo>
                  <a:lnTo>
                    <a:pt x="666922" y="965"/>
                  </a:lnTo>
                  <a:lnTo>
                    <a:pt x="661318" y="1002"/>
                  </a:lnTo>
                  <a:lnTo>
                    <a:pt x="655713" y="1041"/>
                  </a:lnTo>
                  <a:lnTo>
                    <a:pt x="650109" y="1081"/>
                  </a:lnTo>
                  <a:lnTo>
                    <a:pt x="644505" y="1123"/>
                  </a:lnTo>
                  <a:lnTo>
                    <a:pt x="638900" y="1167"/>
                  </a:lnTo>
                  <a:lnTo>
                    <a:pt x="633296" y="1213"/>
                  </a:lnTo>
                  <a:lnTo>
                    <a:pt x="627692" y="1260"/>
                  </a:lnTo>
                  <a:lnTo>
                    <a:pt x="622087" y="1309"/>
                  </a:lnTo>
                  <a:lnTo>
                    <a:pt x="616483" y="1360"/>
                  </a:lnTo>
                  <a:lnTo>
                    <a:pt x="610878" y="1414"/>
                  </a:lnTo>
                  <a:lnTo>
                    <a:pt x="605274" y="1469"/>
                  </a:lnTo>
                  <a:lnTo>
                    <a:pt x="599670" y="1527"/>
                  </a:lnTo>
                  <a:lnTo>
                    <a:pt x="594065" y="1587"/>
                  </a:lnTo>
                  <a:lnTo>
                    <a:pt x="588461" y="1649"/>
                  </a:lnTo>
                  <a:lnTo>
                    <a:pt x="582856" y="1714"/>
                  </a:lnTo>
                  <a:lnTo>
                    <a:pt x="577252" y="1782"/>
                  </a:lnTo>
                  <a:lnTo>
                    <a:pt x="571648" y="1852"/>
                  </a:lnTo>
                  <a:lnTo>
                    <a:pt x="566043" y="1925"/>
                  </a:lnTo>
                  <a:lnTo>
                    <a:pt x="560439" y="2001"/>
                  </a:lnTo>
                  <a:lnTo>
                    <a:pt x="554834" y="2080"/>
                  </a:lnTo>
                  <a:lnTo>
                    <a:pt x="549230" y="2163"/>
                  </a:lnTo>
                  <a:lnTo>
                    <a:pt x="543626" y="2249"/>
                  </a:lnTo>
                  <a:lnTo>
                    <a:pt x="538021" y="2338"/>
                  </a:lnTo>
                  <a:lnTo>
                    <a:pt x="532417" y="2431"/>
                  </a:lnTo>
                  <a:lnTo>
                    <a:pt x="526812" y="2528"/>
                  </a:lnTo>
                  <a:lnTo>
                    <a:pt x="521208" y="2629"/>
                  </a:lnTo>
                  <a:lnTo>
                    <a:pt x="515604" y="2734"/>
                  </a:lnTo>
                  <a:lnTo>
                    <a:pt x="509999" y="2843"/>
                  </a:lnTo>
                  <a:lnTo>
                    <a:pt x="504395" y="2957"/>
                  </a:lnTo>
                  <a:lnTo>
                    <a:pt x="498790" y="3075"/>
                  </a:lnTo>
                  <a:lnTo>
                    <a:pt x="493186" y="3199"/>
                  </a:lnTo>
                  <a:lnTo>
                    <a:pt x="487582" y="3327"/>
                  </a:lnTo>
                  <a:lnTo>
                    <a:pt x="481977" y="3461"/>
                  </a:lnTo>
                  <a:lnTo>
                    <a:pt x="476373" y="3600"/>
                  </a:lnTo>
                  <a:lnTo>
                    <a:pt x="470769" y="3745"/>
                  </a:lnTo>
                  <a:lnTo>
                    <a:pt x="465164" y="3896"/>
                  </a:lnTo>
                  <a:lnTo>
                    <a:pt x="459560" y="4053"/>
                  </a:lnTo>
                  <a:lnTo>
                    <a:pt x="453955" y="4217"/>
                  </a:lnTo>
                  <a:lnTo>
                    <a:pt x="448351" y="4387"/>
                  </a:lnTo>
                  <a:lnTo>
                    <a:pt x="442747" y="4565"/>
                  </a:lnTo>
                  <a:lnTo>
                    <a:pt x="437142" y="4750"/>
                  </a:lnTo>
                  <a:lnTo>
                    <a:pt x="431538" y="4942"/>
                  </a:lnTo>
                  <a:lnTo>
                    <a:pt x="425933" y="5143"/>
                  </a:lnTo>
                  <a:lnTo>
                    <a:pt x="420329" y="5351"/>
                  </a:lnTo>
                  <a:lnTo>
                    <a:pt x="414725" y="5569"/>
                  </a:lnTo>
                  <a:lnTo>
                    <a:pt x="409120" y="5795"/>
                  </a:lnTo>
                  <a:lnTo>
                    <a:pt x="403516" y="6031"/>
                  </a:lnTo>
                  <a:lnTo>
                    <a:pt x="397911" y="6276"/>
                  </a:lnTo>
                  <a:lnTo>
                    <a:pt x="392307" y="6532"/>
                  </a:lnTo>
                  <a:lnTo>
                    <a:pt x="386703" y="6798"/>
                  </a:lnTo>
                  <a:lnTo>
                    <a:pt x="381098" y="7076"/>
                  </a:lnTo>
                  <a:lnTo>
                    <a:pt x="375494" y="7364"/>
                  </a:lnTo>
                  <a:lnTo>
                    <a:pt x="369889" y="7665"/>
                  </a:lnTo>
                  <a:lnTo>
                    <a:pt x="364285" y="7978"/>
                  </a:lnTo>
                  <a:lnTo>
                    <a:pt x="358681" y="8304"/>
                  </a:lnTo>
                  <a:lnTo>
                    <a:pt x="353076" y="8643"/>
                  </a:lnTo>
                  <a:lnTo>
                    <a:pt x="347472" y="8996"/>
                  </a:lnTo>
                  <a:lnTo>
                    <a:pt x="341867" y="9364"/>
                  </a:lnTo>
                  <a:lnTo>
                    <a:pt x="336263" y="9747"/>
                  </a:lnTo>
                  <a:lnTo>
                    <a:pt x="330659" y="10145"/>
                  </a:lnTo>
                  <a:lnTo>
                    <a:pt x="325054" y="10560"/>
                  </a:lnTo>
                  <a:lnTo>
                    <a:pt x="319450" y="10991"/>
                  </a:lnTo>
                  <a:lnTo>
                    <a:pt x="313846" y="11441"/>
                  </a:lnTo>
                  <a:lnTo>
                    <a:pt x="308241" y="11908"/>
                  </a:lnTo>
                  <a:lnTo>
                    <a:pt x="302637" y="12395"/>
                  </a:lnTo>
                  <a:lnTo>
                    <a:pt x="297032" y="12901"/>
                  </a:lnTo>
                  <a:lnTo>
                    <a:pt x="291428" y="13427"/>
                  </a:lnTo>
                  <a:lnTo>
                    <a:pt x="285824" y="13975"/>
                  </a:lnTo>
                  <a:lnTo>
                    <a:pt x="280219" y="14545"/>
                  </a:lnTo>
                  <a:lnTo>
                    <a:pt x="274615" y="15138"/>
                  </a:lnTo>
                  <a:lnTo>
                    <a:pt x="269010" y="15754"/>
                  </a:lnTo>
                  <a:lnTo>
                    <a:pt x="263406" y="16395"/>
                  </a:lnTo>
                  <a:lnTo>
                    <a:pt x="257802" y="17061"/>
                  </a:lnTo>
                  <a:lnTo>
                    <a:pt x="252197" y="17753"/>
                  </a:lnTo>
                  <a:lnTo>
                    <a:pt x="246593" y="18473"/>
                  </a:lnTo>
                  <a:lnTo>
                    <a:pt x="240988" y="19221"/>
                  </a:lnTo>
                  <a:lnTo>
                    <a:pt x="235384" y="19999"/>
                  </a:lnTo>
                  <a:lnTo>
                    <a:pt x="229780" y="20806"/>
                  </a:lnTo>
                  <a:lnTo>
                    <a:pt x="224175" y="21645"/>
                  </a:lnTo>
                  <a:lnTo>
                    <a:pt x="218571" y="22516"/>
                  </a:lnTo>
                  <a:lnTo>
                    <a:pt x="212966" y="23420"/>
                  </a:lnTo>
                  <a:lnTo>
                    <a:pt x="207362" y="24359"/>
                  </a:lnTo>
                  <a:lnTo>
                    <a:pt x="201758" y="25333"/>
                  </a:lnTo>
                  <a:lnTo>
                    <a:pt x="196153" y="26344"/>
                  </a:lnTo>
                  <a:lnTo>
                    <a:pt x="190549" y="27392"/>
                  </a:lnTo>
                  <a:lnTo>
                    <a:pt x="184944" y="28480"/>
                  </a:lnTo>
                  <a:lnTo>
                    <a:pt x="179340" y="29607"/>
                  </a:lnTo>
                  <a:lnTo>
                    <a:pt x="173736" y="30776"/>
                  </a:lnTo>
                  <a:lnTo>
                    <a:pt x="168131" y="31987"/>
                  </a:lnTo>
                  <a:lnTo>
                    <a:pt x="162527" y="33241"/>
                  </a:lnTo>
                  <a:lnTo>
                    <a:pt x="156923" y="34540"/>
                  </a:lnTo>
                  <a:lnTo>
                    <a:pt x="151318" y="35885"/>
                  </a:lnTo>
                  <a:lnTo>
                    <a:pt x="145714" y="37277"/>
                  </a:lnTo>
                  <a:lnTo>
                    <a:pt x="140109" y="38717"/>
                  </a:lnTo>
                  <a:lnTo>
                    <a:pt x="134505" y="40206"/>
                  </a:lnTo>
                  <a:lnTo>
                    <a:pt x="128901" y="41745"/>
                  </a:lnTo>
                  <a:lnTo>
                    <a:pt x="123296" y="43335"/>
                  </a:lnTo>
                  <a:lnTo>
                    <a:pt x="117692" y="44978"/>
                  </a:lnTo>
                  <a:lnTo>
                    <a:pt x="112087" y="46674"/>
                  </a:lnTo>
                  <a:lnTo>
                    <a:pt x="106483" y="48425"/>
                  </a:lnTo>
                  <a:lnTo>
                    <a:pt x="100879" y="50230"/>
                  </a:lnTo>
                  <a:lnTo>
                    <a:pt x="95274" y="52092"/>
                  </a:lnTo>
                  <a:lnTo>
                    <a:pt x="89670" y="54010"/>
                  </a:lnTo>
                  <a:lnTo>
                    <a:pt x="84065" y="55986"/>
                  </a:lnTo>
                  <a:lnTo>
                    <a:pt x="78461" y="58019"/>
                  </a:lnTo>
                  <a:lnTo>
                    <a:pt x="72857" y="60111"/>
                  </a:lnTo>
                  <a:lnTo>
                    <a:pt x="67252" y="62262"/>
                  </a:lnTo>
                  <a:lnTo>
                    <a:pt x="61648" y="64473"/>
                  </a:lnTo>
                  <a:lnTo>
                    <a:pt x="56043" y="66743"/>
                  </a:lnTo>
                  <a:lnTo>
                    <a:pt x="50439" y="69072"/>
                  </a:lnTo>
                  <a:lnTo>
                    <a:pt x="44835" y="71461"/>
                  </a:lnTo>
                  <a:lnTo>
                    <a:pt x="39230" y="73910"/>
                  </a:lnTo>
                  <a:lnTo>
                    <a:pt x="33626" y="76417"/>
                  </a:lnTo>
                  <a:lnTo>
                    <a:pt x="28021" y="78984"/>
                  </a:lnTo>
                  <a:lnTo>
                    <a:pt x="22417" y="81608"/>
                  </a:lnTo>
                  <a:lnTo>
                    <a:pt x="16813" y="84289"/>
                  </a:lnTo>
                  <a:lnTo>
                    <a:pt x="11208" y="87026"/>
                  </a:lnTo>
                  <a:lnTo>
                    <a:pt x="5604" y="89819"/>
                  </a:lnTo>
                  <a:lnTo>
                    <a:pt x="0" y="92665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6596816" y="4190816"/>
              <a:ext cx="1883076" cy="79195"/>
            </a:xfrm>
            <a:custGeom>
              <a:avLst/>
              <a:pathLst>
                <a:path w="1883076" h="79195">
                  <a:moveTo>
                    <a:pt x="0" y="79195"/>
                  </a:moveTo>
                  <a:lnTo>
                    <a:pt x="5604" y="76542"/>
                  </a:lnTo>
                  <a:lnTo>
                    <a:pt x="11208" y="73946"/>
                  </a:lnTo>
                  <a:lnTo>
                    <a:pt x="16813" y="71407"/>
                  </a:lnTo>
                  <a:lnTo>
                    <a:pt x="22417" y="68927"/>
                  </a:lnTo>
                  <a:lnTo>
                    <a:pt x="28021" y="66505"/>
                  </a:lnTo>
                  <a:lnTo>
                    <a:pt x="33626" y="64144"/>
                  </a:lnTo>
                  <a:lnTo>
                    <a:pt x="39230" y="61842"/>
                  </a:lnTo>
                  <a:lnTo>
                    <a:pt x="44835" y="59600"/>
                  </a:lnTo>
                  <a:lnTo>
                    <a:pt x="50439" y="57419"/>
                  </a:lnTo>
                  <a:lnTo>
                    <a:pt x="56043" y="55297"/>
                  </a:lnTo>
                  <a:lnTo>
                    <a:pt x="61648" y="53236"/>
                  </a:lnTo>
                  <a:lnTo>
                    <a:pt x="67252" y="51234"/>
                  </a:lnTo>
                  <a:lnTo>
                    <a:pt x="72857" y="49290"/>
                  </a:lnTo>
                  <a:lnTo>
                    <a:pt x="78461" y="47406"/>
                  </a:lnTo>
                  <a:lnTo>
                    <a:pt x="84065" y="45579"/>
                  </a:lnTo>
                  <a:lnTo>
                    <a:pt x="89670" y="43809"/>
                  </a:lnTo>
                  <a:lnTo>
                    <a:pt x="95274" y="42095"/>
                  </a:lnTo>
                  <a:lnTo>
                    <a:pt x="100879" y="40437"/>
                  </a:lnTo>
                  <a:lnTo>
                    <a:pt x="106483" y="38834"/>
                  </a:lnTo>
                  <a:lnTo>
                    <a:pt x="112087" y="37284"/>
                  </a:lnTo>
                  <a:lnTo>
                    <a:pt x="117692" y="35786"/>
                  </a:lnTo>
                  <a:lnTo>
                    <a:pt x="123296" y="34340"/>
                  </a:lnTo>
                  <a:lnTo>
                    <a:pt x="128901" y="32944"/>
                  </a:lnTo>
                  <a:lnTo>
                    <a:pt x="134505" y="31597"/>
                  </a:lnTo>
                  <a:lnTo>
                    <a:pt x="140109" y="30298"/>
                  </a:lnTo>
                  <a:lnTo>
                    <a:pt x="145714" y="29046"/>
                  </a:lnTo>
                  <a:lnTo>
                    <a:pt x="151318" y="27840"/>
                  </a:lnTo>
                  <a:lnTo>
                    <a:pt x="156923" y="26678"/>
                  </a:lnTo>
                  <a:lnTo>
                    <a:pt x="162527" y="25559"/>
                  </a:lnTo>
                  <a:lnTo>
                    <a:pt x="168131" y="24483"/>
                  </a:lnTo>
                  <a:lnTo>
                    <a:pt x="173736" y="23447"/>
                  </a:lnTo>
                  <a:lnTo>
                    <a:pt x="179340" y="22450"/>
                  </a:lnTo>
                  <a:lnTo>
                    <a:pt x="184944" y="21492"/>
                  </a:lnTo>
                  <a:lnTo>
                    <a:pt x="190549" y="20572"/>
                  </a:lnTo>
                  <a:lnTo>
                    <a:pt x="196153" y="19687"/>
                  </a:lnTo>
                  <a:lnTo>
                    <a:pt x="201758" y="18837"/>
                  </a:lnTo>
                  <a:lnTo>
                    <a:pt x="207362" y="18021"/>
                  </a:lnTo>
                  <a:lnTo>
                    <a:pt x="212966" y="17238"/>
                  </a:lnTo>
                  <a:lnTo>
                    <a:pt x="218571" y="16486"/>
                  </a:lnTo>
                  <a:lnTo>
                    <a:pt x="224175" y="15765"/>
                  </a:lnTo>
                  <a:lnTo>
                    <a:pt x="229780" y="15072"/>
                  </a:lnTo>
                  <a:lnTo>
                    <a:pt x="235384" y="14409"/>
                  </a:lnTo>
                  <a:lnTo>
                    <a:pt x="240988" y="13772"/>
                  </a:lnTo>
                  <a:lnTo>
                    <a:pt x="246593" y="13162"/>
                  </a:lnTo>
                  <a:lnTo>
                    <a:pt x="252197" y="12578"/>
                  </a:lnTo>
                  <a:lnTo>
                    <a:pt x="257802" y="12018"/>
                  </a:lnTo>
                  <a:lnTo>
                    <a:pt x="263406" y="11481"/>
                  </a:lnTo>
                  <a:lnTo>
                    <a:pt x="269010" y="10967"/>
                  </a:lnTo>
                  <a:lnTo>
                    <a:pt x="274615" y="10475"/>
                  </a:lnTo>
                  <a:lnTo>
                    <a:pt x="280219" y="10004"/>
                  </a:lnTo>
                  <a:lnTo>
                    <a:pt x="285824" y="9553"/>
                  </a:lnTo>
                  <a:lnTo>
                    <a:pt x="291428" y="9121"/>
                  </a:lnTo>
                  <a:lnTo>
                    <a:pt x="297032" y="8708"/>
                  </a:lnTo>
                  <a:lnTo>
                    <a:pt x="302637" y="8313"/>
                  </a:lnTo>
                  <a:lnTo>
                    <a:pt x="308241" y="7935"/>
                  </a:lnTo>
                  <a:lnTo>
                    <a:pt x="313846" y="7573"/>
                  </a:lnTo>
                  <a:lnTo>
                    <a:pt x="319450" y="7227"/>
                  </a:lnTo>
                  <a:lnTo>
                    <a:pt x="325054" y="6897"/>
                  </a:lnTo>
                  <a:lnTo>
                    <a:pt x="330659" y="6581"/>
                  </a:lnTo>
                  <a:lnTo>
                    <a:pt x="336263" y="6278"/>
                  </a:lnTo>
                  <a:lnTo>
                    <a:pt x="341867" y="5989"/>
                  </a:lnTo>
                  <a:lnTo>
                    <a:pt x="347472" y="5713"/>
                  </a:lnTo>
                  <a:lnTo>
                    <a:pt x="353076" y="5450"/>
                  </a:lnTo>
                  <a:lnTo>
                    <a:pt x="358681" y="5198"/>
                  </a:lnTo>
                  <a:lnTo>
                    <a:pt x="364285" y="4957"/>
                  </a:lnTo>
                  <a:lnTo>
                    <a:pt x="369889" y="4727"/>
                  </a:lnTo>
                  <a:lnTo>
                    <a:pt x="375494" y="4507"/>
                  </a:lnTo>
                  <a:lnTo>
                    <a:pt x="381098" y="4298"/>
                  </a:lnTo>
                  <a:lnTo>
                    <a:pt x="386703" y="4097"/>
                  </a:lnTo>
                  <a:lnTo>
                    <a:pt x="392307" y="3906"/>
                  </a:lnTo>
                  <a:lnTo>
                    <a:pt x="397911" y="3724"/>
                  </a:lnTo>
                  <a:lnTo>
                    <a:pt x="403516" y="3549"/>
                  </a:lnTo>
                  <a:lnTo>
                    <a:pt x="409120" y="3383"/>
                  </a:lnTo>
                  <a:lnTo>
                    <a:pt x="414725" y="3224"/>
                  </a:lnTo>
                  <a:lnTo>
                    <a:pt x="420329" y="3073"/>
                  </a:lnTo>
                  <a:lnTo>
                    <a:pt x="425933" y="2928"/>
                  </a:lnTo>
                  <a:lnTo>
                    <a:pt x="431538" y="2790"/>
                  </a:lnTo>
                  <a:lnTo>
                    <a:pt x="437142" y="2658"/>
                  </a:lnTo>
                  <a:lnTo>
                    <a:pt x="442747" y="2533"/>
                  </a:lnTo>
                  <a:lnTo>
                    <a:pt x="448351" y="2413"/>
                  </a:lnTo>
                  <a:lnTo>
                    <a:pt x="453955" y="2299"/>
                  </a:lnTo>
                  <a:lnTo>
                    <a:pt x="459560" y="2190"/>
                  </a:lnTo>
                  <a:lnTo>
                    <a:pt x="465164" y="2086"/>
                  </a:lnTo>
                  <a:lnTo>
                    <a:pt x="470769" y="1987"/>
                  </a:lnTo>
                  <a:lnTo>
                    <a:pt x="476373" y="1892"/>
                  </a:lnTo>
                  <a:lnTo>
                    <a:pt x="481977" y="1802"/>
                  </a:lnTo>
                  <a:lnTo>
                    <a:pt x="487582" y="1716"/>
                  </a:lnTo>
                  <a:lnTo>
                    <a:pt x="493186" y="1634"/>
                  </a:lnTo>
                  <a:lnTo>
                    <a:pt x="498790" y="1556"/>
                  </a:lnTo>
                  <a:lnTo>
                    <a:pt x="504395" y="1482"/>
                  </a:lnTo>
                  <a:lnTo>
                    <a:pt x="509999" y="1411"/>
                  </a:lnTo>
                  <a:lnTo>
                    <a:pt x="515604" y="1343"/>
                  </a:lnTo>
                  <a:lnTo>
                    <a:pt x="521208" y="1279"/>
                  </a:lnTo>
                  <a:lnTo>
                    <a:pt x="526812" y="1217"/>
                  </a:lnTo>
                  <a:lnTo>
                    <a:pt x="532417" y="1159"/>
                  </a:lnTo>
                  <a:lnTo>
                    <a:pt x="538021" y="1103"/>
                  </a:lnTo>
                  <a:lnTo>
                    <a:pt x="543626" y="1050"/>
                  </a:lnTo>
                  <a:lnTo>
                    <a:pt x="549230" y="999"/>
                  </a:lnTo>
                  <a:lnTo>
                    <a:pt x="554834" y="951"/>
                  </a:lnTo>
                  <a:lnTo>
                    <a:pt x="560439" y="905"/>
                  </a:lnTo>
                  <a:lnTo>
                    <a:pt x="566043" y="861"/>
                  </a:lnTo>
                  <a:lnTo>
                    <a:pt x="571648" y="819"/>
                  </a:lnTo>
                  <a:lnTo>
                    <a:pt x="577252" y="779"/>
                  </a:lnTo>
                  <a:lnTo>
                    <a:pt x="582856" y="742"/>
                  </a:lnTo>
                  <a:lnTo>
                    <a:pt x="588461" y="706"/>
                  </a:lnTo>
                  <a:lnTo>
                    <a:pt x="594065" y="671"/>
                  </a:lnTo>
                  <a:lnTo>
                    <a:pt x="599670" y="639"/>
                  </a:lnTo>
                  <a:lnTo>
                    <a:pt x="605274" y="607"/>
                  </a:lnTo>
                  <a:lnTo>
                    <a:pt x="610878" y="578"/>
                  </a:lnTo>
                  <a:lnTo>
                    <a:pt x="616483" y="550"/>
                  </a:lnTo>
                  <a:lnTo>
                    <a:pt x="622087" y="523"/>
                  </a:lnTo>
                  <a:lnTo>
                    <a:pt x="627692" y="497"/>
                  </a:lnTo>
                  <a:lnTo>
                    <a:pt x="633296" y="473"/>
                  </a:lnTo>
                  <a:lnTo>
                    <a:pt x="638900" y="450"/>
                  </a:lnTo>
                  <a:lnTo>
                    <a:pt x="644505" y="427"/>
                  </a:lnTo>
                  <a:lnTo>
                    <a:pt x="650109" y="406"/>
                  </a:lnTo>
                  <a:lnTo>
                    <a:pt x="655713" y="386"/>
                  </a:lnTo>
                  <a:lnTo>
                    <a:pt x="661318" y="367"/>
                  </a:lnTo>
                  <a:lnTo>
                    <a:pt x="666922" y="349"/>
                  </a:lnTo>
                  <a:lnTo>
                    <a:pt x="672527" y="332"/>
                  </a:lnTo>
                  <a:lnTo>
                    <a:pt x="678131" y="316"/>
                  </a:lnTo>
                  <a:lnTo>
                    <a:pt x="683735" y="300"/>
                  </a:lnTo>
                  <a:lnTo>
                    <a:pt x="689340" y="285"/>
                  </a:lnTo>
                  <a:lnTo>
                    <a:pt x="694944" y="271"/>
                  </a:lnTo>
                  <a:lnTo>
                    <a:pt x="700549" y="258"/>
                  </a:lnTo>
                  <a:lnTo>
                    <a:pt x="706153" y="245"/>
                  </a:lnTo>
                  <a:lnTo>
                    <a:pt x="711757" y="233"/>
                  </a:lnTo>
                  <a:lnTo>
                    <a:pt x="717362" y="221"/>
                  </a:lnTo>
                  <a:lnTo>
                    <a:pt x="722966" y="210"/>
                  </a:lnTo>
                  <a:lnTo>
                    <a:pt x="728571" y="200"/>
                  </a:lnTo>
                  <a:lnTo>
                    <a:pt x="734175" y="190"/>
                  </a:lnTo>
                  <a:lnTo>
                    <a:pt x="739779" y="180"/>
                  </a:lnTo>
                  <a:lnTo>
                    <a:pt x="745384" y="171"/>
                  </a:lnTo>
                  <a:lnTo>
                    <a:pt x="750988" y="163"/>
                  </a:lnTo>
                  <a:lnTo>
                    <a:pt x="756593" y="154"/>
                  </a:lnTo>
                  <a:lnTo>
                    <a:pt x="762197" y="147"/>
                  </a:lnTo>
                  <a:lnTo>
                    <a:pt x="767801" y="139"/>
                  </a:lnTo>
                  <a:lnTo>
                    <a:pt x="773406" y="132"/>
                  </a:lnTo>
                  <a:lnTo>
                    <a:pt x="779010" y="126"/>
                  </a:lnTo>
                  <a:lnTo>
                    <a:pt x="784615" y="119"/>
                  </a:lnTo>
                  <a:lnTo>
                    <a:pt x="790219" y="113"/>
                  </a:lnTo>
                  <a:lnTo>
                    <a:pt x="795823" y="107"/>
                  </a:lnTo>
                  <a:lnTo>
                    <a:pt x="801428" y="102"/>
                  </a:lnTo>
                  <a:lnTo>
                    <a:pt x="807032" y="97"/>
                  </a:lnTo>
                  <a:lnTo>
                    <a:pt x="812636" y="92"/>
                  </a:lnTo>
                  <a:lnTo>
                    <a:pt x="818241" y="87"/>
                  </a:lnTo>
                  <a:lnTo>
                    <a:pt x="823845" y="83"/>
                  </a:lnTo>
                  <a:lnTo>
                    <a:pt x="829450" y="79"/>
                  </a:lnTo>
                  <a:lnTo>
                    <a:pt x="835054" y="74"/>
                  </a:lnTo>
                  <a:lnTo>
                    <a:pt x="840658" y="71"/>
                  </a:lnTo>
                  <a:lnTo>
                    <a:pt x="846263" y="67"/>
                  </a:lnTo>
                  <a:lnTo>
                    <a:pt x="851867" y="64"/>
                  </a:lnTo>
                  <a:lnTo>
                    <a:pt x="857472" y="60"/>
                  </a:lnTo>
                  <a:lnTo>
                    <a:pt x="863076" y="57"/>
                  </a:lnTo>
                  <a:lnTo>
                    <a:pt x="868680" y="54"/>
                  </a:lnTo>
                  <a:lnTo>
                    <a:pt x="874285" y="51"/>
                  </a:lnTo>
                  <a:lnTo>
                    <a:pt x="879889" y="49"/>
                  </a:lnTo>
                  <a:lnTo>
                    <a:pt x="885494" y="46"/>
                  </a:lnTo>
                  <a:lnTo>
                    <a:pt x="891098" y="44"/>
                  </a:lnTo>
                  <a:lnTo>
                    <a:pt x="896702" y="42"/>
                  </a:lnTo>
                  <a:lnTo>
                    <a:pt x="902307" y="39"/>
                  </a:lnTo>
                  <a:lnTo>
                    <a:pt x="907911" y="37"/>
                  </a:lnTo>
                  <a:lnTo>
                    <a:pt x="913516" y="35"/>
                  </a:lnTo>
                  <a:lnTo>
                    <a:pt x="919120" y="33"/>
                  </a:lnTo>
                  <a:lnTo>
                    <a:pt x="924724" y="32"/>
                  </a:lnTo>
                  <a:lnTo>
                    <a:pt x="930329" y="30"/>
                  </a:lnTo>
                  <a:lnTo>
                    <a:pt x="935933" y="28"/>
                  </a:lnTo>
                  <a:lnTo>
                    <a:pt x="941538" y="27"/>
                  </a:lnTo>
                  <a:lnTo>
                    <a:pt x="947142" y="26"/>
                  </a:lnTo>
                  <a:lnTo>
                    <a:pt x="952746" y="24"/>
                  </a:lnTo>
                  <a:lnTo>
                    <a:pt x="958351" y="23"/>
                  </a:lnTo>
                  <a:lnTo>
                    <a:pt x="963955" y="22"/>
                  </a:lnTo>
                  <a:lnTo>
                    <a:pt x="969559" y="20"/>
                  </a:lnTo>
                  <a:lnTo>
                    <a:pt x="975164" y="19"/>
                  </a:lnTo>
                  <a:lnTo>
                    <a:pt x="980768" y="18"/>
                  </a:lnTo>
                  <a:lnTo>
                    <a:pt x="986373" y="17"/>
                  </a:lnTo>
                  <a:lnTo>
                    <a:pt x="991977" y="16"/>
                  </a:lnTo>
                  <a:lnTo>
                    <a:pt x="997581" y="15"/>
                  </a:lnTo>
                  <a:lnTo>
                    <a:pt x="1003186" y="15"/>
                  </a:lnTo>
                  <a:lnTo>
                    <a:pt x="1008790" y="14"/>
                  </a:lnTo>
                  <a:lnTo>
                    <a:pt x="1014395" y="13"/>
                  </a:lnTo>
                  <a:lnTo>
                    <a:pt x="1019999" y="12"/>
                  </a:lnTo>
                  <a:lnTo>
                    <a:pt x="1025603" y="12"/>
                  </a:lnTo>
                  <a:lnTo>
                    <a:pt x="1031208" y="11"/>
                  </a:lnTo>
                  <a:lnTo>
                    <a:pt x="1036812" y="10"/>
                  </a:lnTo>
                  <a:lnTo>
                    <a:pt x="1042417" y="10"/>
                  </a:lnTo>
                  <a:lnTo>
                    <a:pt x="1048021" y="9"/>
                  </a:lnTo>
                  <a:lnTo>
                    <a:pt x="1053625" y="9"/>
                  </a:lnTo>
                  <a:lnTo>
                    <a:pt x="1059230" y="8"/>
                  </a:lnTo>
                  <a:lnTo>
                    <a:pt x="1064834" y="8"/>
                  </a:lnTo>
                  <a:lnTo>
                    <a:pt x="1070439" y="7"/>
                  </a:lnTo>
                  <a:lnTo>
                    <a:pt x="1076043" y="7"/>
                  </a:lnTo>
                  <a:lnTo>
                    <a:pt x="1081647" y="6"/>
                  </a:lnTo>
                  <a:lnTo>
                    <a:pt x="1087252" y="6"/>
                  </a:lnTo>
                  <a:lnTo>
                    <a:pt x="1092856" y="6"/>
                  </a:lnTo>
                  <a:lnTo>
                    <a:pt x="1098461" y="5"/>
                  </a:lnTo>
                  <a:lnTo>
                    <a:pt x="1104065" y="5"/>
                  </a:lnTo>
                  <a:lnTo>
                    <a:pt x="1109669" y="5"/>
                  </a:lnTo>
                  <a:lnTo>
                    <a:pt x="1115274" y="4"/>
                  </a:lnTo>
                  <a:lnTo>
                    <a:pt x="1120878" y="4"/>
                  </a:lnTo>
                  <a:lnTo>
                    <a:pt x="1126482" y="4"/>
                  </a:lnTo>
                  <a:lnTo>
                    <a:pt x="1132087" y="4"/>
                  </a:lnTo>
                  <a:lnTo>
                    <a:pt x="1137691" y="3"/>
                  </a:lnTo>
                  <a:lnTo>
                    <a:pt x="1143296" y="3"/>
                  </a:lnTo>
                  <a:lnTo>
                    <a:pt x="1148900" y="3"/>
                  </a:lnTo>
                  <a:lnTo>
                    <a:pt x="1154504" y="3"/>
                  </a:lnTo>
                  <a:lnTo>
                    <a:pt x="1160109" y="3"/>
                  </a:lnTo>
                  <a:lnTo>
                    <a:pt x="1165713" y="2"/>
                  </a:lnTo>
                  <a:lnTo>
                    <a:pt x="1171318" y="2"/>
                  </a:lnTo>
                  <a:lnTo>
                    <a:pt x="1176922" y="2"/>
                  </a:lnTo>
                  <a:lnTo>
                    <a:pt x="1182526" y="2"/>
                  </a:lnTo>
                  <a:lnTo>
                    <a:pt x="1188131" y="2"/>
                  </a:lnTo>
                  <a:lnTo>
                    <a:pt x="1193735" y="2"/>
                  </a:lnTo>
                  <a:lnTo>
                    <a:pt x="1199340" y="2"/>
                  </a:lnTo>
                  <a:lnTo>
                    <a:pt x="1204944" y="1"/>
                  </a:lnTo>
                  <a:lnTo>
                    <a:pt x="1210548" y="1"/>
                  </a:lnTo>
                  <a:lnTo>
                    <a:pt x="1216153" y="1"/>
                  </a:lnTo>
                  <a:lnTo>
                    <a:pt x="1221757" y="1"/>
                  </a:lnTo>
                  <a:lnTo>
                    <a:pt x="1227362" y="1"/>
                  </a:lnTo>
                  <a:lnTo>
                    <a:pt x="1232966" y="1"/>
                  </a:lnTo>
                  <a:lnTo>
                    <a:pt x="1238570" y="1"/>
                  </a:lnTo>
                  <a:lnTo>
                    <a:pt x="1244175" y="1"/>
                  </a:lnTo>
                  <a:lnTo>
                    <a:pt x="1249779" y="1"/>
                  </a:lnTo>
                  <a:lnTo>
                    <a:pt x="1255384" y="1"/>
                  </a:lnTo>
                  <a:lnTo>
                    <a:pt x="1260988" y="1"/>
                  </a:lnTo>
                  <a:lnTo>
                    <a:pt x="1266592" y="1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596816" y="4190816"/>
              <a:ext cx="1883076" cy="173660"/>
            </a:xfrm>
            <a:custGeom>
              <a:avLst/>
              <a:pathLst>
                <a:path w="1883076" h="173660">
                  <a:moveTo>
                    <a:pt x="0" y="92665"/>
                  </a:moveTo>
                  <a:lnTo>
                    <a:pt x="5604" y="89819"/>
                  </a:lnTo>
                  <a:lnTo>
                    <a:pt x="11208" y="87026"/>
                  </a:lnTo>
                  <a:lnTo>
                    <a:pt x="16813" y="84289"/>
                  </a:lnTo>
                  <a:lnTo>
                    <a:pt x="22417" y="81608"/>
                  </a:lnTo>
                  <a:lnTo>
                    <a:pt x="28021" y="78984"/>
                  </a:lnTo>
                  <a:lnTo>
                    <a:pt x="33626" y="76417"/>
                  </a:lnTo>
                  <a:lnTo>
                    <a:pt x="39230" y="73910"/>
                  </a:lnTo>
                  <a:lnTo>
                    <a:pt x="44835" y="71461"/>
                  </a:lnTo>
                  <a:lnTo>
                    <a:pt x="50439" y="69072"/>
                  </a:lnTo>
                  <a:lnTo>
                    <a:pt x="56043" y="66743"/>
                  </a:lnTo>
                  <a:lnTo>
                    <a:pt x="61648" y="64473"/>
                  </a:lnTo>
                  <a:lnTo>
                    <a:pt x="67252" y="62262"/>
                  </a:lnTo>
                  <a:lnTo>
                    <a:pt x="72857" y="60111"/>
                  </a:lnTo>
                  <a:lnTo>
                    <a:pt x="78461" y="58019"/>
                  </a:lnTo>
                  <a:lnTo>
                    <a:pt x="84065" y="55986"/>
                  </a:lnTo>
                  <a:lnTo>
                    <a:pt x="89670" y="54010"/>
                  </a:lnTo>
                  <a:lnTo>
                    <a:pt x="95274" y="52092"/>
                  </a:lnTo>
                  <a:lnTo>
                    <a:pt x="100879" y="50230"/>
                  </a:lnTo>
                  <a:lnTo>
                    <a:pt x="106483" y="48425"/>
                  </a:lnTo>
                  <a:lnTo>
                    <a:pt x="112087" y="46674"/>
                  </a:lnTo>
                  <a:lnTo>
                    <a:pt x="117692" y="44978"/>
                  </a:lnTo>
                  <a:lnTo>
                    <a:pt x="123296" y="43335"/>
                  </a:lnTo>
                  <a:lnTo>
                    <a:pt x="128901" y="41745"/>
                  </a:lnTo>
                  <a:lnTo>
                    <a:pt x="134505" y="40206"/>
                  </a:lnTo>
                  <a:lnTo>
                    <a:pt x="140109" y="38717"/>
                  </a:lnTo>
                  <a:lnTo>
                    <a:pt x="145714" y="37277"/>
                  </a:lnTo>
                  <a:lnTo>
                    <a:pt x="151318" y="35885"/>
                  </a:lnTo>
                  <a:lnTo>
                    <a:pt x="156923" y="34540"/>
                  </a:lnTo>
                  <a:lnTo>
                    <a:pt x="162527" y="33241"/>
                  </a:lnTo>
                  <a:lnTo>
                    <a:pt x="168131" y="31987"/>
                  </a:lnTo>
                  <a:lnTo>
                    <a:pt x="173736" y="30776"/>
                  </a:lnTo>
                  <a:lnTo>
                    <a:pt x="179340" y="29607"/>
                  </a:lnTo>
                  <a:lnTo>
                    <a:pt x="184944" y="28480"/>
                  </a:lnTo>
                  <a:lnTo>
                    <a:pt x="190549" y="27392"/>
                  </a:lnTo>
                  <a:lnTo>
                    <a:pt x="196153" y="26344"/>
                  </a:lnTo>
                  <a:lnTo>
                    <a:pt x="201758" y="25333"/>
                  </a:lnTo>
                  <a:lnTo>
                    <a:pt x="207362" y="24359"/>
                  </a:lnTo>
                  <a:lnTo>
                    <a:pt x="212966" y="23420"/>
                  </a:lnTo>
                  <a:lnTo>
                    <a:pt x="218571" y="22516"/>
                  </a:lnTo>
                  <a:lnTo>
                    <a:pt x="224175" y="21645"/>
                  </a:lnTo>
                  <a:lnTo>
                    <a:pt x="229780" y="20806"/>
                  </a:lnTo>
                  <a:lnTo>
                    <a:pt x="235384" y="19999"/>
                  </a:lnTo>
                  <a:lnTo>
                    <a:pt x="240988" y="19221"/>
                  </a:lnTo>
                  <a:lnTo>
                    <a:pt x="246593" y="18473"/>
                  </a:lnTo>
                  <a:lnTo>
                    <a:pt x="252197" y="17753"/>
                  </a:lnTo>
                  <a:lnTo>
                    <a:pt x="257802" y="17061"/>
                  </a:lnTo>
                  <a:lnTo>
                    <a:pt x="263406" y="16395"/>
                  </a:lnTo>
                  <a:lnTo>
                    <a:pt x="269010" y="15754"/>
                  </a:lnTo>
                  <a:lnTo>
                    <a:pt x="274615" y="15138"/>
                  </a:lnTo>
                  <a:lnTo>
                    <a:pt x="280219" y="14545"/>
                  </a:lnTo>
                  <a:lnTo>
                    <a:pt x="285824" y="13975"/>
                  </a:lnTo>
                  <a:lnTo>
                    <a:pt x="291428" y="13427"/>
                  </a:lnTo>
                  <a:lnTo>
                    <a:pt x="297032" y="12901"/>
                  </a:lnTo>
                  <a:lnTo>
                    <a:pt x="302637" y="12395"/>
                  </a:lnTo>
                  <a:lnTo>
                    <a:pt x="308241" y="11908"/>
                  </a:lnTo>
                  <a:lnTo>
                    <a:pt x="313846" y="11441"/>
                  </a:lnTo>
                  <a:lnTo>
                    <a:pt x="319450" y="10991"/>
                  </a:lnTo>
                  <a:lnTo>
                    <a:pt x="325054" y="10560"/>
                  </a:lnTo>
                  <a:lnTo>
                    <a:pt x="330659" y="10145"/>
                  </a:lnTo>
                  <a:lnTo>
                    <a:pt x="336263" y="9747"/>
                  </a:lnTo>
                  <a:lnTo>
                    <a:pt x="341867" y="9364"/>
                  </a:lnTo>
                  <a:lnTo>
                    <a:pt x="347472" y="8996"/>
                  </a:lnTo>
                  <a:lnTo>
                    <a:pt x="353076" y="8643"/>
                  </a:lnTo>
                  <a:lnTo>
                    <a:pt x="358681" y="8304"/>
                  </a:lnTo>
                  <a:lnTo>
                    <a:pt x="364285" y="7978"/>
                  </a:lnTo>
                  <a:lnTo>
                    <a:pt x="369889" y="7665"/>
                  </a:lnTo>
                  <a:lnTo>
                    <a:pt x="375494" y="7364"/>
                  </a:lnTo>
                  <a:lnTo>
                    <a:pt x="381098" y="7075"/>
                  </a:lnTo>
                  <a:lnTo>
                    <a:pt x="386703" y="6798"/>
                  </a:lnTo>
                  <a:lnTo>
                    <a:pt x="392307" y="6532"/>
                  </a:lnTo>
                  <a:lnTo>
                    <a:pt x="397911" y="6276"/>
                  </a:lnTo>
                  <a:lnTo>
                    <a:pt x="403516" y="6031"/>
                  </a:lnTo>
                  <a:lnTo>
                    <a:pt x="409120" y="5795"/>
                  </a:lnTo>
                  <a:lnTo>
                    <a:pt x="414725" y="5569"/>
                  </a:lnTo>
                  <a:lnTo>
                    <a:pt x="420329" y="5351"/>
                  </a:lnTo>
                  <a:lnTo>
                    <a:pt x="425933" y="5143"/>
                  </a:lnTo>
                  <a:lnTo>
                    <a:pt x="431538" y="4942"/>
                  </a:lnTo>
                  <a:lnTo>
                    <a:pt x="437142" y="4750"/>
                  </a:lnTo>
                  <a:lnTo>
                    <a:pt x="442747" y="4565"/>
                  </a:lnTo>
                  <a:lnTo>
                    <a:pt x="448351" y="4387"/>
                  </a:lnTo>
                  <a:lnTo>
                    <a:pt x="453955" y="4217"/>
                  </a:lnTo>
                  <a:lnTo>
                    <a:pt x="459560" y="4053"/>
                  </a:lnTo>
                  <a:lnTo>
                    <a:pt x="465164" y="3896"/>
                  </a:lnTo>
                  <a:lnTo>
                    <a:pt x="470769" y="3745"/>
                  </a:lnTo>
                  <a:lnTo>
                    <a:pt x="476373" y="3600"/>
                  </a:lnTo>
                  <a:lnTo>
                    <a:pt x="481977" y="3461"/>
                  </a:lnTo>
                  <a:lnTo>
                    <a:pt x="487582" y="3327"/>
                  </a:lnTo>
                  <a:lnTo>
                    <a:pt x="493186" y="3199"/>
                  </a:lnTo>
                  <a:lnTo>
                    <a:pt x="498790" y="3075"/>
                  </a:lnTo>
                  <a:lnTo>
                    <a:pt x="504395" y="2957"/>
                  </a:lnTo>
                  <a:lnTo>
                    <a:pt x="509999" y="2843"/>
                  </a:lnTo>
                  <a:lnTo>
                    <a:pt x="515604" y="2734"/>
                  </a:lnTo>
                  <a:lnTo>
                    <a:pt x="521208" y="2629"/>
                  </a:lnTo>
                  <a:lnTo>
                    <a:pt x="526812" y="2528"/>
                  </a:lnTo>
                  <a:lnTo>
                    <a:pt x="532417" y="2431"/>
                  </a:lnTo>
                  <a:lnTo>
                    <a:pt x="538021" y="2338"/>
                  </a:lnTo>
                  <a:lnTo>
                    <a:pt x="543626" y="2249"/>
                  </a:lnTo>
                  <a:lnTo>
                    <a:pt x="549230" y="2163"/>
                  </a:lnTo>
                  <a:lnTo>
                    <a:pt x="554834" y="2080"/>
                  </a:lnTo>
                  <a:lnTo>
                    <a:pt x="560439" y="2001"/>
                  </a:lnTo>
                  <a:lnTo>
                    <a:pt x="566043" y="1925"/>
                  </a:lnTo>
                  <a:lnTo>
                    <a:pt x="571648" y="1852"/>
                  </a:lnTo>
                  <a:lnTo>
                    <a:pt x="577252" y="1782"/>
                  </a:lnTo>
                  <a:lnTo>
                    <a:pt x="582856" y="1714"/>
                  </a:lnTo>
                  <a:lnTo>
                    <a:pt x="588461" y="1649"/>
                  </a:lnTo>
                  <a:lnTo>
                    <a:pt x="594065" y="1587"/>
                  </a:lnTo>
                  <a:lnTo>
                    <a:pt x="599670" y="1527"/>
                  </a:lnTo>
                  <a:lnTo>
                    <a:pt x="605274" y="1469"/>
                  </a:lnTo>
                  <a:lnTo>
                    <a:pt x="610878" y="1414"/>
                  </a:lnTo>
                  <a:lnTo>
                    <a:pt x="616483" y="1360"/>
                  </a:lnTo>
                  <a:lnTo>
                    <a:pt x="622087" y="1309"/>
                  </a:lnTo>
                  <a:lnTo>
                    <a:pt x="627692" y="1260"/>
                  </a:lnTo>
                  <a:lnTo>
                    <a:pt x="633296" y="1213"/>
                  </a:lnTo>
                  <a:lnTo>
                    <a:pt x="638900" y="1167"/>
                  </a:lnTo>
                  <a:lnTo>
                    <a:pt x="644505" y="1123"/>
                  </a:lnTo>
                  <a:lnTo>
                    <a:pt x="650109" y="1081"/>
                  </a:lnTo>
                  <a:lnTo>
                    <a:pt x="655713" y="1041"/>
                  </a:lnTo>
                  <a:lnTo>
                    <a:pt x="661318" y="1002"/>
                  </a:lnTo>
                  <a:lnTo>
                    <a:pt x="666922" y="965"/>
                  </a:lnTo>
                  <a:lnTo>
                    <a:pt x="672527" y="929"/>
                  </a:lnTo>
                  <a:lnTo>
                    <a:pt x="678131" y="894"/>
                  </a:lnTo>
                  <a:lnTo>
                    <a:pt x="683735" y="861"/>
                  </a:lnTo>
                  <a:lnTo>
                    <a:pt x="689340" y="829"/>
                  </a:lnTo>
                  <a:lnTo>
                    <a:pt x="694944" y="798"/>
                  </a:lnTo>
                  <a:lnTo>
                    <a:pt x="700549" y="768"/>
                  </a:lnTo>
                  <a:lnTo>
                    <a:pt x="706153" y="740"/>
                  </a:lnTo>
                  <a:lnTo>
                    <a:pt x="711757" y="712"/>
                  </a:lnTo>
                  <a:lnTo>
                    <a:pt x="717362" y="686"/>
                  </a:lnTo>
                  <a:lnTo>
                    <a:pt x="722966" y="661"/>
                  </a:lnTo>
                  <a:lnTo>
                    <a:pt x="728571" y="636"/>
                  </a:lnTo>
                  <a:lnTo>
                    <a:pt x="734175" y="613"/>
                  </a:lnTo>
                  <a:lnTo>
                    <a:pt x="739779" y="590"/>
                  </a:lnTo>
                  <a:lnTo>
                    <a:pt x="745384" y="568"/>
                  </a:lnTo>
                  <a:lnTo>
                    <a:pt x="750988" y="547"/>
                  </a:lnTo>
                  <a:lnTo>
                    <a:pt x="756593" y="527"/>
                  </a:lnTo>
                  <a:lnTo>
                    <a:pt x="762197" y="508"/>
                  </a:lnTo>
                  <a:lnTo>
                    <a:pt x="767801" y="489"/>
                  </a:lnTo>
                  <a:lnTo>
                    <a:pt x="773406" y="471"/>
                  </a:lnTo>
                  <a:lnTo>
                    <a:pt x="779010" y="454"/>
                  </a:lnTo>
                  <a:lnTo>
                    <a:pt x="784615" y="437"/>
                  </a:lnTo>
                  <a:lnTo>
                    <a:pt x="790219" y="421"/>
                  </a:lnTo>
                  <a:lnTo>
                    <a:pt x="795823" y="406"/>
                  </a:lnTo>
                  <a:lnTo>
                    <a:pt x="801428" y="391"/>
                  </a:lnTo>
                  <a:lnTo>
                    <a:pt x="807032" y="376"/>
                  </a:lnTo>
                  <a:lnTo>
                    <a:pt x="812636" y="363"/>
                  </a:lnTo>
                  <a:lnTo>
                    <a:pt x="818241" y="349"/>
                  </a:lnTo>
                  <a:lnTo>
                    <a:pt x="823845" y="336"/>
                  </a:lnTo>
                  <a:lnTo>
                    <a:pt x="829450" y="324"/>
                  </a:lnTo>
                  <a:lnTo>
                    <a:pt x="835054" y="312"/>
                  </a:lnTo>
                  <a:lnTo>
                    <a:pt x="840658" y="301"/>
                  </a:lnTo>
                  <a:lnTo>
                    <a:pt x="846263" y="290"/>
                  </a:lnTo>
                  <a:lnTo>
                    <a:pt x="851867" y="279"/>
                  </a:lnTo>
                  <a:lnTo>
                    <a:pt x="857472" y="269"/>
                  </a:lnTo>
                  <a:lnTo>
                    <a:pt x="863076" y="259"/>
                  </a:lnTo>
                  <a:lnTo>
                    <a:pt x="868680" y="249"/>
                  </a:lnTo>
                  <a:lnTo>
                    <a:pt x="874285" y="240"/>
                  </a:lnTo>
                  <a:lnTo>
                    <a:pt x="879889" y="232"/>
                  </a:lnTo>
                  <a:lnTo>
                    <a:pt x="885494" y="223"/>
                  </a:lnTo>
                  <a:lnTo>
                    <a:pt x="891098" y="215"/>
                  </a:lnTo>
                  <a:lnTo>
                    <a:pt x="896702" y="207"/>
                  </a:lnTo>
                  <a:lnTo>
                    <a:pt x="902307" y="199"/>
                  </a:lnTo>
                  <a:lnTo>
                    <a:pt x="907911" y="192"/>
                  </a:lnTo>
                  <a:lnTo>
                    <a:pt x="913516" y="185"/>
                  </a:lnTo>
                  <a:lnTo>
                    <a:pt x="919120" y="178"/>
                  </a:lnTo>
                  <a:lnTo>
                    <a:pt x="924724" y="172"/>
                  </a:lnTo>
                  <a:lnTo>
                    <a:pt x="930329" y="165"/>
                  </a:lnTo>
                  <a:lnTo>
                    <a:pt x="935933" y="159"/>
                  </a:lnTo>
                  <a:lnTo>
                    <a:pt x="941538" y="153"/>
                  </a:lnTo>
                  <a:lnTo>
                    <a:pt x="947142" y="148"/>
                  </a:lnTo>
                  <a:lnTo>
                    <a:pt x="952746" y="142"/>
                  </a:lnTo>
                  <a:lnTo>
                    <a:pt x="958351" y="137"/>
                  </a:lnTo>
                  <a:lnTo>
                    <a:pt x="963955" y="132"/>
                  </a:lnTo>
                  <a:lnTo>
                    <a:pt x="969559" y="127"/>
                  </a:lnTo>
                  <a:lnTo>
                    <a:pt x="975164" y="122"/>
                  </a:lnTo>
                  <a:lnTo>
                    <a:pt x="980768" y="118"/>
                  </a:lnTo>
                  <a:lnTo>
                    <a:pt x="986373" y="113"/>
                  </a:lnTo>
                  <a:lnTo>
                    <a:pt x="991977" y="109"/>
                  </a:lnTo>
                  <a:lnTo>
                    <a:pt x="997581" y="105"/>
                  </a:lnTo>
                  <a:lnTo>
                    <a:pt x="1003186" y="101"/>
                  </a:lnTo>
                  <a:lnTo>
                    <a:pt x="1008790" y="97"/>
                  </a:lnTo>
                  <a:lnTo>
                    <a:pt x="1014395" y="94"/>
                  </a:lnTo>
                  <a:lnTo>
                    <a:pt x="1019999" y="90"/>
                  </a:lnTo>
                  <a:lnTo>
                    <a:pt x="1025603" y="87"/>
                  </a:lnTo>
                  <a:lnTo>
                    <a:pt x="1031208" y="83"/>
                  </a:lnTo>
                  <a:lnTo>
                    <a:pt x="1036812" y="80"/>
                  </a:lnTo>
                  <a:lnTo>
                    <a:pt x="1042417" y="77"/>
                  </a:lnTo>
                  <a:lnTo>
                    <a:pt x="1048021" y="74"/>
                  </a:lnTo>
                  <a:lnTo>
                    <a:pt x="1053625" y="72"/>
                  </a:lnTo>
                  <a:lnTo>
                    <a:pt x="1059230" y="69"/>
                  </a:lnTo>
                  <a:lnTo>
                    <a:pt x="1064834" y="66"/>
                  </a:lnTo>
                  <a:lnTo>
                    <a:pt x="1070439" y="64"/>
                  </a:lnTo>
                  <a:lnTo>
                    <a:pt x="1076043" y="61"/>
                  </a:lnTo>
                  <a:lnTo>
                    <a:pt x="1081647" y="59"/>
                  </a:lnTo>
                  <a:lnTo>
                    <a:pt x="1087252" y="57"/>
                  </a:lnTo>
                  <a:lnTo>
                    <a:pt x="1092856" y="54"/>
                  </a:lnTo>
                  <a:lnTo>
                    <a:pt x="1098461" y="52"/>
                  </a:lnTo>
                  <a:lnTo>
                    <a:pt x="1104065" y="50"/>
                  </a:lnTo>
                  <a:lnTo>
                    <a:pt x="1109669" y="48"/>
                  </a:lnTo>
                  <a:lnTo>
                    <a:pt x="1115274" y="46"/>
                  </a:lnTo>
                  <a:lnTo>
                    <a:pt x="1120878" y="45"/>
                  </a:lnTo>
                  <a:lnTo>
                    <a:pt x="1126482" y="43"/>
                  </a:lnTo>
                  <a:lnTo>
                    <a:pt x="1132087" y="41"/>
                  </a:lnTo>
                  <a:lnTo>
                    <a:pt x="1137691" y="40"/>
                  </a:lnTo>
                  <a:lnTo>
                    <a:pt x="1143296" y="38"/>
                  </a:lnTo>
                  <a:lnTo>
                    <a:pt x="1148900" y="37"/>
                  </a:lnTo>
                  <a:lnTo>
                    <a:pt x="1154504" y="35"/>
                  </a:lnTo>
                  <a:lnTo>
                    <a:pt x="1160109" y="34"/>
                  </a:lnTo>
                  <a:lnTo>
                    <a:pt x="1165713" y="32"/>
                  </a:lnTo>
                  <a:lnTo>
                    <a:pt x="1171318" y="31"/>
                  </a:lnTo>
                  <a:lnTo>
                    <a:pt x="1176922" y="30"/>
                  </a:lnTo>
                  <a:lnTo>
                    <a:pt x="1182526" y="29"/>
                  </a:lnTo>
                  <a:lnTo>
                    <a:pt x="1188131" y="27"/>
                  </a:lnTo>
                  <a:lnTo>
                    <a:pt x="1193735" y="26"/>
                  </a:lnTo>
                  <a:lnTo>
                    <a:pt x="1199340" y="25"/>
                  </a:lnTo>
                  <a:lnTo>
                    <a:pt x="1204944" y="24"/>
                  </a:lnTo>
                  <a:lnTo>
                    <a:pt x="1210548" y="23"/>
                  </a:lnTo>
                  <a:lnTo>
                    <a:pt x="1216153" y="22"/>
                  </a:lnTo>
                  <a:lnTo>
                    <a:pt x="1221757" y="21"/>
                  </a:lnTo>
                  <a:lnTo>
                    <a:pt x="1227362" y="20"/>
                  </a:lnTo>
                  <a:lnTo>
                    <a:pt x="1232966" y="20"/>
                  </a:lnTo>
                  <a:lnTo>
                    <a:pt x="1238570" y="19"/>
                  </a:lnTo>
                  <a:lnTo>
                    <a:pt x="1244175" y="18"/>
                  </a:lnTo>
                  <a:lnTo>
                    <a:pt x="1249779" y="17"/>
                  </a:lnTo>
                  <a:lnTo>
                    <a:pt x="1255384" y="17"/>
                  </a:lnTo>
                  <a:lnTo>
                    <a:pt x="1260988" y="16"/>
                  </a:lnTo>
                  <a:lnTo>
                    <a:pt x="1266592" y="15"/>
                  </a:lnTo>
                  <a:lnTo>
                    <a:pt x="1272197" y="15"/>
                  </a:lnTo>
                  <a:lnTo>
                    <a:pt x="1277801" y="14"/>
                  </a:lnTo>
                  <a:lnTo>
                    <a:pt x="1283406" y="13"/>
                  </a:lnTo>
                  <a:lnTo>
                    <a:pt x="1289010" y="13"/>
                  </a:lnTo>
                  <a:lnTo>
                    <a:pt x="1294614" y="12"/>
                  </a:lnTo>
                  <a:lnTo>
                    <a:pt x="1300219" y="12"/>
                  </a:lnTo>
                  <a:lnTo>
                    <a:pt x="1305823" y="11"/>
                  </a:lnTo>
                  <a:lnTo>
                    <a:pt x="1311427" y="11"/>
                  </a:lnTo>
                  <a:lnTo>
                    <a:pt x="1317032" y="10"/>
                  </a:lnTo>
                  <a:lnTo>
                    <a:pt x="1322636" y="10"/>
                  </a:lnTo>
                  <a:lnTo>
                    <a:pt x="1328241" y="9"/>
                  </a:lnTo>
                  <a:lnTo>
                    <a:pt x="1333845" y="9"/>
                  </a:lnTo>
                  <a:lnTo>
                    <a:pt x="1339449" y="8"/>
                  </a:lnTo>
                  <a:lnTo>
                    <a:pt x="1345054" y="8"/>
                  </a:lnTo>
                  <a:lnTo>
                    <a:pt x="1350658" y="8"/>
                  </a:lnTo>
                  <a:lnTo>
                    <a:pt x="1356263" y="7"/>
                  </a:lnTo>
                  <a:lnTo>
                    <a:pt x="1361867" y="7"/>
                  </a:lnTo>
                  <a:lnTo>
                    <a:pt x="1367471" y="7"/>
                  </a:lnTo>
                  <a:lnTo>
                    <a:pt x="1373076" y="6"/>
                  </a:lnTo>
                  <a:lnTo>
                    <a:pt x="1378680" y="6"/>
                  </a:lnTo>
                  <a:lnTo>
                    <a:pt x="1384285" y="6"/>
                  </a:lnTo>
                  <a:lnTo>
                    <a:pt x="1389889" y="5"/>
                  </a:lnTo>
                  <a:lnTo>
                    <a:pt x="1395493" y="5"/>
                  </a:lnTo>
                  <a:lnTo>
                    <a:pt x="1401098" y="5"/>
                  </a:lnTo>
                  <a:lnTo>
                    <a:pt x="1406702" y="5"/>
                  </a:lnTo>
                  <a:lnTo>
                    <a:pt x="1412307" y="4"/>
                  </a:lnTo>
                  <a:lnTo>
                    <a:pt x="1417911" y="4"/>
                  </a:lnTo>
                  <a:lnTo>
                    <a:pt x="1423515" y="4"/>
                  </a:lnTo>
                  <a:lnTo>
                    <a:pt x="1429120" y="4"/>
                  </a:lnTo>
                  <a:lnTo>
                    <a:pt x="1434724" y="4"/>
                  </a:lnTo>
                  <a:lnTo>
                    <a:pt x="1440329" y="3"/>
                  </a:lnTo>
                  <a:lnTo>
                    <a:pt x="1445933" y="3"/>
                  </a:lnTo>
                  <a:lnTo>
                    <a:pt x="1451537" y="3"/>
                  </a:lnTo>
                  <a:lnTo>
                    <a:pt x="1457142" y="3"/>
                  </a:lnTo>
                  <a:lnTo>
                    <a:pt x="1462746" y="3"/>
                  </a:lnTo>
                  <a:lnTo>
                    <a:pt x="1468350" y="3"/>
                  </a:lnTo>
                  <a:lnTo>
                    <a:pt x="1473955" y="2"/>
                  </a:lnTo>
                  <a:lnTo>
                    <a:pt x="1479559" y="2"/>
                  </a:lnTo>
                  <a:lnTo>
                    <a:pt x="1485164" y="2"/>
                  </a:lnTo>
                  <a:lnTo>
                    <a:pt x="1490768" y="2"/>
                  </a:lnTo>
                  <a:lnTo>
                    <a:pt x="1496372" y="2"/>
                  </a:lnTo>
                  <a:lnTo>
                    <a:pt x="1501977" y="2"/>
                  </a:lnTo>
                  <a:lnTo>
                    <a:pt x="1507581" y="2"/>
                  </a:lnTo>
                  <a:lnTo>
                    <a:pt x="1513186" y="2"/>
                  </a:lnTo>
                  <a:lnTo>
                    <a:pt x="1518790" y="2"/>
                  </a:lnTo>
                  <a:lnTo>
                    <a:pt x="1524394" y="1"/>
                  </a:lnTo>
                  <a:lnTo>
                    <a:pt x="1529999" y="1"/>
                  </a:lnTo>
                  <a:lnTo>
                    <a:pt x="1535603" y="1"/>
                  </a:lnTo>
                  <a:lnTo>
                    <a:pt x="1541208" y="1"/>
                  </a:lnTo>
                  <a:lnTo>
                    <a:pt x="1546812" y="1"/>
                  </a:lnTo>
                  <a:lnTo>
                    <a:pt x="1552416" y="1"/>
                  </a:lnTo>
                  <a:lnTo>
                    <a:pt x="1558021" y="1"/>
                  </a:lnTo>
                  <a:lnTo>
                    <a:pt x="1563625" y="1"/>
                  </a:lnTo>
                  <a:lnTo>
                    <a:pt x="1569230" y="1"/>
                  </a:lnTo>
                  <a:lnTo>
                    <a:pt x="1574834" y="1"/>
                  </a:lnTo>
                  <a:lnTo>
                    <a:pt x="1580438" y="1"/>
                  </a:lnTo>
                  <a:lnTo>
                    <a:pt x="1586043" y="1"/>
                  </a:lnTo>
                  <a:lnTo>
                    <a:pt x="1591647" y="1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0"/>
                  </a:lnTo>
                  <a:lnTo>
                    <a:pt x="1591647" y="1"/>
                  </a:lnTo>
                  <a:lnTo>
                    <a:pt x="1586043" y="1"/>
                  </a:lnTo>
                  <a:lnTo>
                    <a:pt x="1580438" y="1"/>
                  </a:lnTo>
                  <a:lnTo>
                    <a:pt x="1574834" y="1"/>
                  </a:lnTo>
                  <a:lnTo>
                    <a:pt x="1569230" y="1"/>
                  </a:lnTo>
                  <a:lnTo>
                    <a:pt x="1563625" y="1"/>
                  </a:lnTo>
                  <a:lnTo>
                    <a:pt x="1558021" y="1"/>
                  </a:lnTo>
                  <a:lnTo>
                    <a:pt x="1552416" y="1"/>
                  </a:lnTo>
                  <a:lnTo>
                    <a:pt x="1546812" y="1"/>
                  </a:lnTo>
                  <a:lnTo>
                    <a:pt x="1541208" y="1"/>
                  </a:lnTo>
                  <a:lnTo>
                    <a:pt x="1535603" y="1"/>
                  </a:lnTo>
                  <a:lnTo>
                    <a:pt x="1529999" y="1"/>
                  </a:lnTo>
                  <a:lnTo>
                    <a:pt x="1524394" y="1"/>
                  </a:lnTo>
                  <a:lnTo>
                    <a:pt x="1518790" y="2"/>
                  </a:lnTo>
                  <a:lnTo>
                    <a:pt x="1513186" y="2"/>
                  </a:lnTo>
                  <a:lnTo>
                    <a:pt x="1507581" y="2"/>
                  </a:lnTo>
                  <a:lnTo>
                    <a:pt x="1501977" y="2"/>
                  </a:lnTo>
                  <a:lnTo>
                    <a:pt x="1496372" y="2"/>
                  </a:lnTo>
                  <a:lnTo>
                    <a:pt x="1490768" y="2"/>
                  </a:lnTo>
                  <a:lnTo>
                    <a:pt x="1485164" y="2"/>
                  </a:lnTo>
                  <a:lnTo>
                    <a:pt x="1479559" y="2"/>
                  </a:lnTo>
                  <a:lnTo>
                    <a:pt x="1473955" y="2"/>
                  </a:lnTo>
                  <a:lnTo>
                    <a:pt x="1468350" y="3"/>
                  </a:lnTo>
                  <a:lnTo>
                    <a:pt x="1462746" y="3"/>
                  </a:lnTo>
                  <a:lnTo>
                    <a:pt x="1457142" y="3"/>
                  </a:lnTo>
                  <a:lnTo>
                    <a:pt x="1451537" y="3"/>
                  </a:lnTo>
                  <a:lnTo>
                    <a:pt x="1445933" y="3"/>
                  </a:lnTo>
                  <a:lnTo>
                    <a:pt x="1440329" y="3"/>
                  </a:lnTo>
                  <a:lnTo>
                    <a:pt x="1434724" y="4"/>
                  </a:lnTo>
                  <a:lnTo>
                    <a:pt x="1429120" y="4"/>
                  </a:lnTo>
                  <a:lnTo>
                    <a:pt x="1423515" y="4"/>
                  </a:lnTo>
                  <a:lnTo>
                    <a:pt x="1417911" y="4"/>
                  </a:lnTo>
                  <a:lnTo>
                    <a:pt x="1412307" y="5"/>
                  </a:lnTo>
                  <a:lnTo>
                    <a:pt x="1406702" y="5"/>
                  </a:lnTo>
                  <a:lnTo>
                    <a:pt x="1401098" y="5"/>
                  </a:lnTo>
                  <a:lnTo>
                    <a:pt x="1395493" y="5"/>
                  </a:lnTo>
                  <a:lnTo>
                    <a:pt x="1389889" y="6"/>
                  </a:lnTo>
                  <a:lnTo>
                    <a:pt x="1384285" y="6"/>
                  </a:lnTo>
                  <a:lnTo>
                    <a:pt x="1378680" y="6"/>
                  </a:lnTo>
                  <a:lnTo>
                    <a:pt x="1373076" y="6"/>
                  </a:lnTo>
                  <a:lnTo>
                    <a:pt x="1367471" y="7"/>
                  </a:lnTo>
                  <a:lnTo>
                    <a:pt x="1361867" y="7"/>
                  </a:lnTo>
                  <a:lnTo>
                    <a:pt x="1356263" y="7"/>
                  </a:lnTo>
                  <a:lnTo>
                    <a:pt x="1350658" y="8"/>
                  </a:lnTo>
                  <a:lnTo>
                    <a:pt x="1345054" y="8"/>
                  </a:lnTo>
                  <a:lnTo>
                    <a:pt x="1339449" y="9"/>
                  </a:lnTo>
                  <a:lnTo>
                    <a:pt x="1333845" y="9"/>
                  </a:lnTo>
                  <a:lnTo>
                    <a:pt x="1328241" y="9"/>
                  </a:lnTo>
                  <a:lnTo>
                    <a:pt x="1322636" y="10"/>
                  </a:lnTo>
                  <a:lnTo>
                    <a:pt x="1317032" y="10"/>
                  </a:lnTo>
                  <a:lnTo>
                    <a:pt x="1311427" y="11"/>
                  </a:lnTo>
                  <a:lnTo>
                    <a:pt x="1305823" y="11"/>
                  </a:lnTo>
                  <a:lnTo>
                    <a:pt x="1300219" y="12"/>
                  </a:lnTo>
                  <a:lnTo>
                    <a:pt x="1294614" y="12"/>
                  </a:lnTo>
                  <a:lnTo>
                    <a:pt x="1289010" y="13"/>
                  </a:lnTo>
                  <a:lnTo>
                    <a:pt x="1283406" y="13"/>
                  </a:lnTo>
                  <a:lnTo>
                    <a:pt x="1277801" y="14"/>
                  </a:lnTo>
                  <a:lnTo>
                    <a:pt x="1272197" y="15"/>
                  </a:lnTo>
                  <a:lnTo>
                    <a:pt x="1266592" y="15"/>
                  </a:lnTo>
                  <a:lnTo>
                    <a:pt x="1260988" y="16"/>
                  </a:lnTo>
                  <a:lnTo>
                    <a:pt x="1255384" y="17"/>
                  </a:lnTo>
                  <a:lnTo>
                    <a:pt x="1249779" y="17"/>
                  </a:lnTo>
                  <a:lnTo>
                    <a:pt x="1244175" y="18"/>
                  </a:lnTo>
                  <a:lnTo>
                    <a:pt x="1238570" y="19"/>
                  </a:lnTo>
                  <a:lnTo>
                    <a:pt x="1232966" y="20"/>
                  </a:lnTo>
                  <a:lnTo>
                    <a:pt x="1227362" y="21"/>
                  </a:lnTo>
                  <a:lnTo>
                    <a:pt x="1221757" y="22"/>
                  </a:lnTo>
                  <a:lnTo>
                    <a:pt x="1216153" y="23"/>
                  </a:lnTo>
                  <a:lnTo>
                    <a:pt x="1210548" y="24"/>
                  </a:lnTo>
                  <a:lnTo>
                    <a:pt x="1204944" y="25"/>
                  </a:lnTo>
                  <a:lnTo>
                    <a:pt x="1199340" y="26"/>
                  </a:lnTo>
                  <a:lnTo>
                    <a:pt x="1193735" y="27"/>
                  </a:lnTo>
                  <a:lnTo>
                    <a:pt x="1188131" y="28"/>
                  </a:lnTo>
                  <a:lnTo>
                    <a:pt x="1182526" y="29"/>
                  </a:lnTo>
                  <a:lnTo>
                    <a:pt x="1176922" y="30"/>
                  </a:lnTo>
                  <a:lnTo>
                    <a:pt x="1171318" y="32"/>
                  </a:lnTo>
                  <a:lnTo>
                    <a:pt x="1165713" y="33"/>
                  </a:lnTo>
                  <a:lnTo>
                    <a:pt x="1160109" y="34"/>
                  </a:lnTo>
                  <a:lnTo>
                    <a:pt x="1154504" y="36"/>
                  </a:lnTo>
                  <a:lnTo>
                    <a:pt x="1148900" y="37"/>
                  </a:lnTo>
                  <a:lnTo>
                    <a:pt x="1143296" y="39"/>
                  </a:lnTo>
                  <a:lnTo>
                    <a:pt x="1137691" y="40"/>
                  </a:lnTo>
                  <a:lnTo>
                    <a:pt x="1132087" y="42"/>
                  </a:lnTo>
                  <a:lnTo>
                    <a:pt x="1126482" y="44"/>
                  </a:lnTo>
                  <a:lnTo>
                    <a:pt x="1120878" y="45"/>
                  </a:lnTo>
                  <a:lnTo>
                    <a:pt x="1115274" y="47"/>
                  </a:lnTo>
                  <a:lnTo>
                    <a:pt x="1109669" y="49"/>
                  </a:lnTo>
                  <a:lnTo>
                    <a:pt x="1104065" y="51"/>
                  </a:lnTo>
                  <a:lnTo>
                    <a:pt x="1098461" y="53"/>
                  </a:lnTo>
                  <a:lnTo>
                    <a:pt x="1092856" y="56"/>
                  </a:lnTo>
                  <a:lnTo>
                    <a:pt x="1087252" y="58"/>
                  </a:lnTo>
                  <a:lnTo>
                    <a:pt x="1081647" y="60"/>
                  </a:lnTo>
                  <a:lnTo>
                    <a:pt x="1076043" y="63"/>
                  </a:lnTo>
                  <a:lnTo>
                    <a:pt x="1070439" y="65"/>
                  </a:lnTo>
                  <a:lnTo>
                    <a:pt x="1064834" y="68"/>
                  </a:lnTo>
                  <a:lnTo>
                    <a:pt x="1059230" y="71"/>
                  </a:lnTo>
                  <a:lnTo>
                    <a:pt x="1053625" y="73"/>
                  </a:lnTo>
                  <a:lnTo>
                    <a:pt x="1048021" y="76"/>
                  </a:lnTo>
                  <a:lnTo>
                    <a:pt x="1042417" y="79"/>
                  </a:lnTo>
                  <a:lnTo>
                    <a:pt x="1036812" y="83"/>
                  </a:lnTo>
                  <a:lnTo>
                    <a:pt x="1031208" y="86"/>
                  </a:lnTo>
                  <a:lnTo>
                    <a:pt x="1025603" y="89"/>
                  </a:lnTo>
                  <a:lnTo>
                    <a:pt x="1019999" y="93"/>
                  </a:lnTo>
                  <a:lnTo>
                    <a:pt x="1014395" y="96"/>
                  </a:lnTo>
                  <a:lnTo>
                    <a:pt x="1008790" y="100"/>
                  </a:lnTo>
                  <a:lnTo>
                    <a:pt x="1003186" y="104"/>
                  </a:lnTo>
                  <a:lnTo>
                    <a:pt x="997581" y="108"/>
                  </a:lnTo>
                  <a:lnTo>
                    <a:pt x="991977" y="113"/>
                  </a:lnTo>
                  <a:lnTo>
                    <a:pt x="986373" y="117"/>
                  </a:lnTo>
                  <a:lnTo>
                    <a:pt x="980768" y="122"/>
                  </a:lnTo>
                  <a:lnTo>
                    <a:pt x="975164" y="127"/>
                  </a:lnTo>
                  <a:lnTo>
                    <a:pt x="969559" y="132"/>
                  </a:lnTo>
                  <a:lnTo>
                    <a:pt x="963955" y="137"/>
                  </a:lnTo>
                  <a:lnTo>
                    <a:pt x="958351" y="142"/>
                  </a:lnTo>
                  <a:lnTo>
                    <a:pt x="952746" y="148"/>
                  </a:lnTo>
                  <a:lnTo>
                    <a:pt x="947142" y="154"/>
                  </a:lnTo>
                  <a:lnTo>
                    <a:pt x="941538" y="160"/>
                  </a:lnTo>
                  <a:lnTo>
                    <a:pt x="935933" y="166"/>
                  </a:lnTo>
                  <a:lnTo>
                    <a:pt x="930329" y="173"/>
                  </a:lnTo>
                  <a:lnTo>
                    <a:pt x="924724" y="179"/>
                  </a:lnTo>
                  <a:lnTo>
                    <a:pt x="919120" y="186"/>
                  </a:lnTo>
                  <a:lnTo>
                    <a:pt x="913516" y="194"/>
                  </a:lnTo>
                  <a:lnTo>
                    <a:pt x="907911" y="201"/>
                  </a:lnTo>
                  <a:lnTo>
                    <a:pt x="902307" y="209"/>
                  </a:lnTo>
                  <a:lnTo>
                    <a:pt x="896702" y="218"/>
                  </a:lnTo>
                  <a:lnTo>
                    <a:pt x="891098" y="226"/>
                  </a:lnTo>
                  <a:lnTo>
                    <a:pt x="885494" y="235"/>
                  </a:lnTo>
                  <a:lnTo>
                    <a:pt x="879889" y="244"/>
                  </a:lnTo>
                  <a:lnTo>
                    <a:pt x="874285" y="254"/>
                  </a:lnTo>
                  <a:lnTo>
                    <a:pt x="868680" y="264"/>
                  </a:lnTo>
                  <a:lnTo>
                    <a:pt x="863076" y="274"/>
                  </a:lnTo>
                  <a:lnTo>
                    <a:pt x="857472" y="285"/>
                  </a:lnTo>
                  <a:lnTo>
                    <a:pt x="851867" y="297"/>
                  </a:lnTo>
                  <a:lnTo>
                    <a:pt x="846263" y="308"/>
                  </a:lnTo>
                  <a:lnTo>
                    <a:pt x="840658" y="320"/>
                  </a:lnTo>
                  <a:lnTo>
                    <a:pt x="835054" y="333"/>
                  </a:lnTo>
                  <a:lnTo>
                    <a:pt x="829450" y="346"/>
                  </a:lnTo>
                  <a:lnTo>
                    <a:pt x="823845" y="360"/>
                  </a:lnTo>
                  <a:lnTo>
                    <a:pt x="818241" y="374"/>
                  </a:lnTo>
                  <a:lnTo>
                    <a:pt x="812636" y="389"/>
                  </a:lnTo>
                  <a:lnTo>
                    <a:pt x="807032" y="405"/>
                  </a:lnTo>
                  <a:lnTo>
                    <a:pt x="801428" y="421"/>
                  </a:lnTo>
                  <a:lnTo>
                    <a:pt x="795823" y="438"/>
                  </a:lnTo>
                  <a:lnTo>
                    <a:pt x="790219" y="455"/>
                  </a:lnTo>
                  <a:lnTo>
                    <a:pt x="784615" y="473"/>
                  </a:lnTo>
                  <a:lnTo>
                    <a:pt x="779010" y="492"/>
                  </a:lnTo>
                  <a:lnTo>
                    <a:pt x="773406" y="512"/>
                  </a:lnTo>
                  <a:lnTo>
                    <a:pt x="767801" y="533"/>
                  </a:lnTo>
                  <a:lnTo>
                    <a:pt x="762197" y="554"/>
                  </a:lnTo>
                  <a:lnTo>
                    <a:pt x="756593" y="576"/>
                  </a:lnTo>
                  <a:lnTo>
                    <a:pt x="750988" y="599"/>
                  </a:lnTo>
                  <a:lnTo>
                    <a:pt x="745384" y="624"/>
                  </a:lnTo>
                  <a:lnTo>
                    <a:pt x="739779" y="649"/>
                  </a:lnTo>
                  <a:lnTo>
                    <a:pt x="734175" y="675"/>
                  </a:lnTo>
                  <a:lnTo>
                    <a:pt x="728571" y="702"/>
                  </a:lnTo>
                  <a:lnTo>
                    <a:pt x="722966" y="731"/>
                  </a:lnTo>
                  <a:lnTo>
                    <a:pt x="717362" y="760"/>
                  </a:lnTo>
                  <a:lnTo>
                    <a:pt x="711757" y="791"/>
                  </a:lnTo>
                  <a:lnTo>
                    <a:pt x="706153" y="824"/>
                  </a:lnTo>
                  <a:lnTo>
                    <a:pt x="700549" y="857"/>
                  </a:lnTo>
                  <a:lnTo>
                    <a:pt x="694944" y="892"/>
                  </a:lnTo>
                  <a:lnTo>
                    <a:pt x="689340" y="929"/>
                  </a:lnTo>
                  <a:lnTo>
                    <a:pt x="683735" y="967"/>
                  </a:lnTo>
                  <a:lnTo>
                    <a:pt x="678131" y="1007"/>
                  </a:lnTo>
                  <a:lnTo>
                    <a:pt x="672527" y="1048"/>
                  </a:lnTo>
                  <a:lnTo>
                    <a:pt x="666922" y="1092"/>
                  </a:lnTo>
                  <a:lnTo>
                    <a:pt x="661318" y="1137"/>
                  </a:lnTo>
                  <a:lnTo>
                    <a:pt x="655713" y="1184"/>
                  </a:lnTo>
                  <a:lnTo>
                    <a:pt x="650109" y="1233"/>
                  </a:lnTo>
                  <a:lnTo>
                    <a:pt x="644505" y="1284"/>
                  </a:lnTo>
                  <a:lnTo>
                    <a:pt x="638900" y="1338"/>
                  </a:lnTo>
                  <a:lnTo>
                    <a:pt x="633296" y="1394"/>
                  </a:lnTo>
                  <a:lnTo>
                    <a:pt x="627692" y="1452"/>
                  </a:lnTo>
                  <a:lnTo>
                    <a:pt x="622087" y="1513"/>
                  </a:lnTo>
                  <a:lnTo>
                    <a:pt x="616483" y="1576"/>
                  </a:lnTo>
                  <a:lnTo>
                    <a:pt x="610878" y="1643"/>
                  </a:lnTo>
                  <a:lnTo>
                    <a:pt x="605274" y="1712"/>
                  </a:lnTo>
                  <a:lnTo>
                    <a:pt x="599670" y="1784"/>
                  </a:lnTo>
                  <a:lnTo>
                    <a:pt x="594065" y="1860"/>
                  </a:lnTo>
                  <a:lnTo>
                    <a:pt x="588461" y="1939"/>
                  </a:lnTo>
                  <a:lnTo>
                    <a:pt x="582856" y="2021"/>
                  </a:lnTo>
                  <a:lnTo>
                    <a:pt x="577252" y="2107"/>
                  </a:lnTo>
                  <a:lnTo>
                    <a:pt x="571648" y="2197"/>
                  </a:lnTo>
                  <a:lnTo>
                    <a:pt x="566043" y="2291"/>
                  </a:lnTo>
                  <a:lnTo>
                    <a:pt x="560439" y="2389"/>
                  </a:lnTo>
                  <a:lnTo>
                    <a:pt x="554834" y="2492"/>
                  </a:lnTo>
                  <a:lnTo>
                    <a:pt x="549230" y="2599"/>
                  </a:lnTo>
                  <a:lnTo>
                    <a:pt x="543626" y="2711"/>
                  </a:lnTo>
                  <a:lnTo>
                    <a:pt x="538021" y="2828"/>
                  </a:lnTo>
                  <a:lnTo>
                    <a:pt x="532417" y="2950"/>
                  </a:lnTo>
                  <a:lnTo>
                    <a:pt x="526812" y="3078"/>
                  </a:lnTo>
                  <a:lnTo>
                    <a:pt x="521208" y="3211"/>
                  </a:lnTo>
                  <a:lnTo>
                    <a:pt x="515604" y="3351"/>
                  </a:lnTo>
                  <a:lnTo>
                    <a:pt x="509999" y="3497"/>
                  </a:lnTo>
                  <a:lnTo>
                    <a:pt x="504395" y="3650"/>
                  </a:lnTo>
                  <a:lnTo>
                    <a:pt x="498790" y="3809"/>
                  </a:lnTo>
                  <a:lnTo>
                    <a:pt x="493186" y="3976"/>
                  </a:lnTo>
                  <a:lnTo>
                    <a:pt x="487582" y="4151"/>
                  </a:lnTo>
                  <a:lnTo>
                    <a:pt x="481977" y="4333"/>
                  </a:lnTo>
                  <a:lnTo>
                    <a:pt x="476373" y="4524"/>
                  </a:lnTo>
                  <a:lnTo>
                    <a:pt x="470769" y="4724"/>
                  </a:lnTo>
                  <a:lnTo>
                    <a:pt x="465164" y="4932"/>
                  </a:lnTo>
                  <a:lnTo>
                    <a:pt x="459560" y="5151"/>
                  </a:lnTo>
                  <a:lnTo>
                    <a:pt x="453955" y="5379"/>
                  </a:lnTo>
                  <a:lnTo>
                    <a:pt x="448351" y="5618"/>
                  </a:lnTo>
                  <a:lnTo>
                    <a:pt x="442747" y="5868"/>
                  </a:lnTo>
                  <a:lnTo>
                    <a:pt x="437142" y="6129"/>
                  </a:lnTo>
                  <a:lnTo>
                    <a:pt x="431538" y="6403"/>
                  </a:lnTo>
                  <a:lnTo>
                    <a:pt x="425933" y="6689"/>
                  </a:lnTo>
                  <a:lnTo>
                    <a:pt x="420329" y="6988"/>
                  </a:lnTo>
                  <a:lnTo>
                    <a:pt x="414725" y="7301"/>
                  </a:lnTo>
                  <a:lnTo>
                    <a:pt x="409120" y="7629"/>
                  </a:lnTo>
                  <a:lnTo>
                    <a:pt x="403516" y="7972"/>
                  </a:lnTo>
                  <a:lnTo>
                    <a:pt x="397911" y="8330"/>
                  </a:lnTo>
                  <a:lnTo>
                    <a:pt x="392307" y="8705"/>
                  </a:lnTo>
                  <a:lnTo>
                    <a:pt x="386703" y="9098"/>
                  </a:lnTo>
                  <a:lnTo>
                    <a:pt x="381098" y="9509"/>
                  </a:lnTo>
                  <a:lnTo>
                    <a:pt x="375494" y="9938"/>
                  </a:lnTo>
                  <a:lnTo>
                    <a:pt x="369889" y="10388"/>
                  </a:lnTo>
                  <a:lnTo>
                    <a:pt x="364285" y="10858"/>
                  </a:lnTo>
                  <a:lnTo>
                    <a:pt x="358681" y="11350"/>
                  </a:lnTo>
                  <a:lnTo>
                    <a:pt x="353076" y="11865"/>
                  </a:lnTo>
                  <a:lnTo>
                    <a:pt x="347472" y="12404"/>
                  </a:lnTo>
                  <a:lnTo>
                    <a:pt x="341867" y="12967"/>
                  </a:lnTo>
                  <a:lnTo>
                    <a:pt x="336263" y="13557"/>
                  </a:lnTo>
                  <a:lnTo>
                    <a:pt x="330659" y="14174"/>
                  </a:lnTo>
                  <a:lnTo>
                    <a:pt x="325054" y="14819"/>
                  </a:lnTo>
                  <a:lnTo>
                    <a:pt x="319450" y="15494"/>
                  </a:lnTo>
                  <a:lnTo>
                    <a:pt x="313846" y="16200"/>
                  </a:lnTo>
                  <a:lnTo>
                    <a:pt x="308241" y="16938"/>
                  </a:lnTo>
                  <a:lnTo>
                    <a:pt x="302637" y="17710"/>
                  </a:lnTo>
                  <a:lnTo>
                    <a:pt x="297032" y="18518"/>
                  </a:lnTo>
                  <a:lnTo>
                    <a:pt x="291428" y="19362"/>
                  </a:lnTo>
                  <a:lnTo>
                    <a:pt x="285824" y="20245"/>
                  </a:lnTo>
                  <a:lnTo>
                    <a:pt x="280219" y="21168"/>
                  </a:lnTo>
                  <a:lnTo>
                    <a:pt x="274615" y="22133"/>
                  </a:lnTo>
                  <a:lnTo>
                    <a:pt x="269010" y="23142"/>
                  </a:lnTo>
                  <a:lnTo>
                    <a:pt x="263406" y="24197"/>
                  </a:lnTo>
                  <a:lnTo>
                    <a:pt x="257802" y="25299"/>
                  </a:lnTo>
                  <a:lnTo>
                    <a:pt x="252197" y="26451"/>
                  </a:lnTo>
                  <a:lnTo>
                    <a:pt x="246593" y="27655"/>
                  </a:lnTo>
                  <a:lnTo>
                    <a:pt x="240988" y="28912"/>
                  </a:lnTo>
                  <a:lnTo>
                    <a:pt x="235384" y="30226"/>
                  </a:lnTo>
                  <a:lnTo>
                    <a:pt x="229780" y="31597"/>
                  </a:lnTo>
                  <a:lnTo>
                    <a:pt x="224175" y="33030"/>
                  </a:lnTo>
                  <a:lnTo>
                    <a:pt x="218571" y="34526"/>
                  </a:lnTo>
                  <a:lnTo>
                    <a:pt x="212966" y="36088"/>
                  </a:lnTo>
                  <a:lnTo>
                    <a:pt x="207362" y="37718"/>
                  </a:lnTo>
                  <a:lnTo>
                    <a:pt x="201758" y="39419"/>
                  </a:lnTo>
                  <a:lnTo>
                    <a:pt x="196153" y="41194"/>
                  </a:lnTo>
                  <a:lnTo>
                    <a:pt x="190549" y="43045"/>
                  </a:lnTo>
                  <a:lnTo>
                    <a:pt x="184944" y="44976"/>
                  </a:lnTo>
                  <a:lnTo>
                    <a:pt x="179340" y="46990"/>
                  </a:lnTo>
                  <a:lnTo>
                    <a:pt x="173736" y="49088"/>
                  </a:lnTo>
                  <a:lnTo>
                    <a:pt x="168131" y="51275"/>
                  </a:lnTo>
                  <a:lnTo>
                    <a:pt x="162527" y="53554"/>
                  </a:lnTo>
                  <a:lnTo>
                    <a:pt x="156923" y="55927"/>
                  </a:lnTo>
                  <a:lnTo>
                    <a:pt x="151318" y="58398"/>
                  </a:lnTo>
                  <a:lnTo>
                    <a:pt x="145714" y="60971"/>
                  </a:lnTo>
                  <a:lnTo>
                    <a:pt x="140109" y="63648"/>
                  </a:lnTo>
                  <a:lnTo>
                    <a:pt x="134505" y="66433"/>
                  </a:lnTo>
                  <a:lnTo>
                    <a:pt x="128901" y="69329"/>
                  </a:lnTo>
                  <a:lnTo>
                    <a:pt x="123296" y="72339"/>
                  </a:lnTo>
                  <a:lnTo>
                    <a:pt x="117692" y="75468"/>
                  </a:lnTo>
                  <a:lnTo>
                    <a:pt x="112087" y="78717"/>
                  </a:lnTo>
                  <a:lnTo>
                    <a:pt x="106483" y="82091"/>
                  </a:lnTo>
                  <a:lnTo>
                    <a:pt x="100879" y="85593"/>
                  </a:lnTo>
                  <a:lnTo>
                    <a:pt x="95274" y="89226"/>
                  </a:lnTo>
                  <a:lnTo>
                    <a:pt x="89670" y="92994"/>
                  </a:lnTo>
                  <a:lnTo>
                    <a:pt x="84065" y="96898"/>
                  </a:lnTo>
                  <a:lnTo>
                    <a:pt x="78461" y="100944"/>
                  </a:lnTo>
                  <a:lnTo>
                    <a:pt x="72857" y="105132"/>
                  </a:lnTo>
                  <a:lnTo>
                    <a:pt x="67252" y="109467"/>
                  </a:lnTo>
                  <a:lnTo>
                    <a:pt x="61648" y="113951"/>
                  </a:lnTo>
                  <a:lnTo>
                    <a:pt x="56043" y="118586"/>
                  </a:lnTo>
                  <a:lnTo>
                    <a:pt x="50439" y="123375"/>
                  </a:lnTo>
                  <a:lnTo>
                    <a:pt x="44835" y="128319"/>
                  </a:lnTo>
                  <a:lnTo>
                    <a:pt x="39230" y="133421"/>
                  </a:lnTo>
                  <a:lnTo>
                    <a:pt x="33626" y="138683"/>
                  </a:lnTo>
                  <a:lnTo>
                    <a:pt x="28021" y="144106"/>
                  </a:lnTo>
                  <a:lnTo>
                    <a:pt x="22417" y="149690"/>
                  </a:lnTo>
                  <a:lnTo>
                    <a:pt x="16813" y="155438"/>
                  </a:lnTo>
                  <a:lnTo>
                    <a:pt x="11208" y="161348"/>
                  </a:lnTo>
                  <a:lnTo>
                    <a:pt x="5604" y="167423"/>
                  </a:lnTo>
                  <a:lnTo>
                    <a:pt x="0" y="173660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6596816" y="4190816"/>
              <a:ext cx="1883076" cy="92665"/>
            </a:xfrm>
            <a:custGeom>
              <a:avLst/>
              <a:pathLst>
                <a:path w="1883076" h="92665">
                  <a:moveTo>
                    <a:pt x="0" y="92665"/>
                  </a:moveTo>
                  <a:lnTo>
                    <a:pt x="5604" y="89819"/>
                  </a:lnTo>
                  <a:lnTo>
                    <a:pt x="11208" y="87026"/>
                  </a:lnTo>
                  <a:lnTo>
                    <a:pt x="16813" y="84289"/>
                  </a:lnTo>
                  <a:lnTo>
                    <a:pt x="22417" y="81608"/>
                  </a:lnTo>
                  <a:lnTo>
                    <a:pt x="28021" y="78984"/>
                  </a:lnTo>
                  <a:lnTo>
                    <a:pt x="33626" y="76417"/>
                  </a:lnTo>
                  <a:lnTo>
                    <a:pt x="39230" y="73910"/>
                  </a:lnTo>
                  <a:lnTo>
                    <a:pt x="44835" y="71461"/>
                  </a:lnTo>
                  <a:lnTo>
                    <a:pt x="50439" y="69072"/>
                  </a:lnTo>
                  <a:lnTo>
                    <a:pt x="56043" y="66743"/>
                  </a:lnTo>
                  <a:lnTo>
                    <a:pt x="61648" y="64473"/>
                  </a:lnTo>
                  <a:lnTo>
                    <a:pt x="67252" y="62262"/>
                  </a:lnTo>
                  <a:lnTo>
                    <a:pt x="72857" y="60111"/>
                  </a:lnTo>
                  <a:lnTo>
                    <a:pt x="78461" y="58019"/>
                  </a:lnTo>
                  <a:lnTo>
                    <a:pt x="84065" y="55986"/>
                  </a:lnTo>
                  <a:lnTo>
                    <a:pt x="89670" y="54010"/>
                  </a:lnTo>
                  <a:lnTo>
                    <a:pt x="95274" y="52092"/>
                  </a:lnTo>
                  <a:lnTo>
                    <a:pt x="100879" y="50230"/>
                  </a:lnTo>
                  <a:lnTo>
                    <a:pt x="106483" y="48425"/>
                  </a:lnTo>
                  <a:lnTo>
                    <a:pt x="112087" y="46674"/>
                  </a:lnTo>
                  <a:lnTo>
                    <a:pt x="117692" y="44978"/>
                  </a:lnTo>
                  <a:lnTo>
                    <a:pt x="123296" y="43335"/>
                  </a:lnTo>
                  <a:lnTo>
                    <a:pt x="128901" y="41745"/>
                  </a:lnTo>
                  <a:lnTo>
                    <a:pt x="134505" y="40206"/>
                  </a:lnTo>
                  <a:lnTo>
                    <a:pt x="140109" y="38717"/>
                  </a:lnTo>
                  <a:lnTo>
                    <a:pt x="145714" y="37277"/>
                  </a:lnTo>
                  <a:lnTo>
                    <a:pt x="151318" y="35885"/>
                  </a:lnTo>
                  <a:lnTo>
                    <a:pt x="156923" y="34540"/>
                  </a:lnTo>
                  <a:lnTo>
                    <a:pt x="162527" y="33241"/>
                  </a:lnTo>
                  <a:lnTo>
                    <a:pt x="168131" y="31987"/>
                  </a:lnTo>
                  <a:lnTo>
                    <a:pt x="173736" y="30776"/>
                  </a:lnTo>
                  <a:lnTo>
                    <a:pt x="179340" y="29607"/>
                  </a:lnTo>
                  <a:lnTo>
                    <a:pt x="184944" y="28480"/>
                  </a:lnTo>
                  <a:lnTo>
                    <a:pt x="190549" y="27392"/>
                  </a:lnTo>
                  <a:lnTo>
                    <a:pt x="196153" y="26344"/>
                  </a:lnTo>
                  <a:lnTo>
                    <a:pt x="201758" y="25333"/>
                  </a:lnTo>
                  <a:lnTo>
                    <a:pt x="207362" y="24359"/>
                  </a:lnTo>
                  <a:lnTo>
                    <a:pt x="212966" y="23420"/>
                  </a:lnTo>
                  <a:lnTo>
                    <a:pt x="218571" y="22516"/>
                  </a:lnTo>
                  <a:lnTo>
                    <a:pt x="224175" y="21645"/>
                  </a:lnTo>
                  <a:lnTo>
                    <a:pt x="229780" y="20806"/>
                  </a:lnTo>
                  <a:lnTo>
                    <a:pt x="235384" y="19999"/>
                  </a:lnTo>
                  <a:lnTo>
                    <a:pt x="240988" y="19221"/>
                  </a:lnTo>
                  <a:lnTo>
                    <a:pt x="246593" y="18473"/>
                  </a:lnTo>
                  <a:lnTo>
                    <a:pt x="252197" y="17753"/>
                  </a:lnTo>
                  <a:lnTo>
                    <a:pt x="257802" y="17061"/>
                  </a:lnTo>
                  <a:lnTo>
                    <a:pt x="263406" y="16395"/>
                  </a:lnTo>
                  <a:lnTo>
                    <a:pt x="269010" y="15754"/>
                  </a:lnTo>
                  <a:lnTo>
                    <a:pt x="274615" y="15138"/>
                  </a:lnTo>
                  <a:lnTo>
                    <a:pt x="280219" y="14545"/>
                  </a:lnTo>
                  <a:lnTo>
                    <a:pt x="285824" y="13975"/>
                  </a:lnTo>
                  <a:lnTo>
                    <a:pt x="291428" y="13427"/>
                  </a:lnTo>
                  <a:lnTo>
                    <a:pt x="297032" y="12901"/>
                  </a:lnTo>
                  <a:lnTo>
                    <a:pt x="302637" y="12395"/>
                  </a:lnTo>
                  <a:lnTo>
                    <a:pt x="308241" y="11908"/>
                  </a:lnTo>
                  <a:lnTo>
                    <a:pt x="313846" y="11441"/>
                  </a:lnTo>
                  <a:lnTo>
                    <a:pt x="319450" y="10991"/>
                  </a:lnTo>
                  <a:lnTo>
                    <a:pt x="325054" y="10560"/>
                  </a:lnTo>
                  <a:lnTo>
                    <a:pt x="330659" y="10145"/>
                  </a:lnTo>
                  <a:lnTo>
                    <a:pt x="336263" y="9747"/>
                  </a:lnTo>
                  <a:lnTo>
                    <a:pt x="341867" y="9364"/>
                  </a:lnTo>
                  <a:lnTo>
                    <a:pt x="347472" y="8996"/>
                  </a:lnTo>
                  <a:lnTo>
                    <a:pt x="353076" y="8643"/>
                  </a:lnTo>
                  <a:lnTo>
                    <a:pt x="358681" y="8304"/>
                  </a:lnTo>
                  <a:lnTo>
                    <a:pt x="364285" y="7978"/>
                  </a:lnTo>
                  <a:lnTo>
                    <a:pt x="369889" y="7665"/>
                  </a:lnTo>
                  <a:lnTo>
                    <a:pt x="375494" y="7364"/>
                  </a:lnTo>
                  <a:lnTo>
                    <a:pt x="381098" y="7075"/>
                  </a:lnTo>
                  <a:lnTo>
                    <a:pt x="386703" y="6798"/>
                  </a:lnTo>
                  <a:lnTo>
                    <a:pt x="392307" y="6532"/>
                  </a:lnTo>
                  <a:lnTo>
                    <a:pt x="397911" y="6276"/>
                  </a:lnTo>
                  <a:lnTo>
                    <a:pt x="403516" y="6031"/>
                  </a:lnTo>
                  <a:lnTo>
                    <a:pt x="409120" y="5795"/>
                  </a:lnTo>
                  <a:lnTo>
                    <a:pt x="414725" y="5569"/>
                  </a:lnTo>
                  <a:lnTo>
                    <a:pt x="420329" y="5351"/>
                  </a:lnTo>
                  <a:lnTo>
                    <a:pt x="425933" y="5143"/>
                  </a:lnTo>
                  <a:lnTo>
                    <a:pt x="431538" y="4942"/>
                  </a:lnTo>
                  <a:lnTo>
                    <a:pt x="437142" y="4750"/>
                  </a:lnTo>
                  <a:lnTo>
                    <a:pt x="442747" y="4565"/>
                  </a:lnTo>
                  <a:lnTo>
                    <a:pt x="448351" y="4387"/>
                  </a:lnTo>
                  <a:lnTo>
                    <a:pt x="453955" y="4217"/>
                  </a:lnTo>
                  <a:lnTo>
                    <a:pt x="459560" y="4053"/>
                  </a:lnTo>
                  <a:lnTo>
                    <a:pt x="465164" y="3896"/>
                  </a:lnTo>
                  <a:lnTo>
                    <a:pt x="470769" y="3745"/>
                  </a:lnTo>
                  <a:lnTo>
                    <a:pt x="476373" y="3600"/>
                  </a:lnTo>
                  <a:lnTo>
                    <a:pt x="481977" y="3461"/>
                  </a:lnTo>
                  <a:lnTo>
                    <a:pt x="487582" y="3327"/>
                  </a:lnTo>
                  <a:lnTo>
                    <a:pt x="493186" y="3199"/>
                  </a:lnTo>
                  <a:lnTo>
                    <a:pt x="498790" y="3075"/>
                  </a:lnTo>
                  <a:lnTo>
                    <a:pt x="504395" y="2957"/>
                  </a:lnTo>
                  <a:lnTo>
                    <a:pt x="509999" y="2843"/>
                  </a:lnTo>
                  <a:lnTo>
                    <a:pt x="515604" y="2734"/>
                  </a:lnTo>
                  <a:lnTo>
                    <a:pt x="521208" y="2629"/>
                  </a:lnTo>
                  <a:lnTo>
                    <a:pt x="526812" y="2528"/>
                  </a:lnTo>
                  <a:lnTo>
                    <a:pt x="532417" y="2431"/>
                  </a:lnTo>
                  <a:lnTo>
                    <a:pt x="538021" y="2338"/>
                  </a:lnTo>
                  <a:lnTo>
                    <a:pt x="543626" y="2249"/>
                  </a:lnTo>
                  <a:lnTo>
                    <a:pt x="549230" y="2163"/>
                  </a:lnTo>
                  <a:lnTo>
                    <a:pt x="554834" y="2080"/>
                  </a:lnTo>
                  <a:lnTo>
                    <a:pt x="560439" y="2001"/>
                  </a:lnTo>
                  <a:lnTo>
                    <a:pt x="566043" y="1925"/>
                  </a:lnTo>
                  <a:lnTo>
                    <a:pt x="571648" y="1852"/>
                  </a:lnTo>
                  <a:lnTo>
                    <a:pt x="577252" y="1782"/>
                  </a:lnTo>
                  <a:lnTo>
                    <a:pt x="582856" y="1714"/>
                  </a:lnTo>
                  <a:lnTo>
                    <a:pt x="588461" y="1649"/>
                  </a:lnTo>
                  <a:lnTo>
                    <a:pt x="594065" y="1587"/>
                  </a:lnTo>
                  <a:lnTo>
                    <a:pt x="599670" y="1527"/>
                  </a:lnTo>
                  <a:lnTo>
                    <a:pt x="605274" y="1469"/>
                  </a:lnTo>
                  <a:lnTo>
                    <a:pt x="610878" y="1414"/>
                  </a:lnTo>
                  <a:lnTo>
                    <a:pt x="616483" y="1360"/>
                  </a:lnTo>
                  <a:lnTo>
                    <a:pt x="622087" y="1309"/>
                  </a:lnTo>
                  <a:lnTo>
                    <a:pt x="627692" y="1260"/>
                  </a:lnTo>
                  <a:lnTo>
                    <a:pt x="633296" y="1213"/>
                  </a:lnTo>
                  <a:lnTo>
                    <a:pt x="638900" y="1167"/>
                  </a:lnTo>
                  <a:lnTo>
                    <a:pt x="644505" y="1123"/>
                  </a:lnTo>
                  <a:lnTo>
                    <a:pt x="650109" y="1081"/>
                  </a:lnTo>
                  <a:lnTo>
                    <a:pt x="655713" y="1041"/>
                  </a:lnTo>
                  <a:lnTo>
                    <a:pt x="661318" y="1002"/>
                  </a:lnTo>
                  <a:lnTo>
                    <a:pt x="666922" y="965"/>
                  </a:lnTo>
                  <a:lnTo>
                    <a:pt x="672527" y="929"/>
                  </a:lnTo>
                  <a:lnTo>
                    <a:pt x="678131" y="894"/>
                  </a:lnTo>
                  <a:lnTo>
                    <a:pt x="683735" y="861"/>
                  </a:lnTo>
                  <a:lnTo>
                    <a:pt x="689340" y="829"/>
                  </a:lnTo>
                  <a:lnTo>
                    <a:pt x="694944" y="798"/>
                  </a:lnTo>
                  <a:lnTo>
                    <a:pt x="700549" y="768"/>
                  </a:lnTo>
                  <a:lnTo>
                    <a:pt x="706153" y="740"/>
                  </a:lnTo>
                  <a:lnTo>
                    <a:pt x="711757" y="712"/>
                  </a:lnTo>
                  <a:lnTo>
                    <a:pt x="717362" y="686"/>
                  </a:lnTo>
                  <a:lnTo>
                    <a:pt x="722966" y="661"/>
                  </a:lnTo>
                  <a:lnTo>
                    <a:pt x="728571" y="636"/>
                  </a:lnTo>
                  <a:lnTo>
                    <a:pt x="734175" y="613"/>
                  </a:lnTo>
                  <a:lnTo>
                    <a:pt x="739779" y="590"/>
                  </a:lnTo>
                  <a:lnTo>
                    <a:pt x="745384" y="568"/>
                  </a:lnTo>
                  <a:lnTo>
                    <a:pt x="750988" y="547"/>
                  </a:lnTo>
                  <a:lnTo>
                    <a:pt x="756593" y="527"/>
                  </a:lnTo>
                  <a:lnTo>
                    <a:pt x="762197" y="508"/>
                  </a:lnTo>
                  <a:lnTo>
                    <a:pt x="767801" y="489"/>
                  </a:lnTo>
                  <a:lnTo>
                    <a:pt x="773406" y="471"/>
                  </a:lnTo>
                  <a:lnTo>
                    <a:pt x="779010" y="454"/>
                  </a:lnTo>
                  <a:lnTo>
                    <a:pt x="784615" y="437"/>
                  </a:lnTo>
                  <a:lnTo>
                    <a:pt x="790219" y="421"/>
                  </a:lnTo>
                  <a:lnTo>
                    <a:pt x="795823" y="406"/>
                  </a:lnTo>
                  <a:lnTo>
                    <a:pt x="801428" y="391"/>
                  </a:lnTo>
                  <a:lnTo>
                    <a:pt x="807032" y="376"/>
                  </a:lnTo>
                  <a:lnTo>
                    <a:pt x="812636" y="363"/>
                  </a:lnTo>
                  <a:lnTo>
                    <a:pt x="818241" y="349"/>
                  </a:lnTo>
                  <a:lnTo>
                    <a:pt x="823845" y="336"/>
                  </a:lnTo>
                  <a:lnTo>
                    <a:pt x="829450" y="324"/>
                  </a:lnTo>
                  <a:lnTo>
                    <a:pt x="835054" y="312"/>
                  </a:lnTo>
                  <a:lnTo>
                    <a:pt x="840658" y="301"/>
                  </a:lnTo>
                  <a:lnTo>
                    <a:pt x="846263" y="290"/>
                  </a:lnTo>
                  <a:lnTo>
                    <a:pt x="851867" y="279"/>
                  </a:lnTo>
                  <a:lnTo>
                    <a:pt x="857472" y="269"/>
                  </a:lnTo>
                  <a:lnTo>
                    <a:pt x="863076" y="259"/>
                  </a:lnTo>
                  <a:lnTo>
                    <a:pt x="868680" y="249"/>
                  </a:lnTo>
                  <a:lnTo>
                    <a:pt x="874285" y="240"/>
                  </a:lnTo>
                  <a:lnTo>
                    <a:pt x="879889" y="232"/>
                  </a:lnTo>
                  <a:lnTo>
                    <a:pt x="885494" y="223"/>
                  </a:lnTo>
                  <a:lnTo>
                    <a:pt x="891098" y="215"/>
                  </a:lnTo>
                  <a:lnTo>
                    <a:pt x="896702" y="207"/>
                  </a:lnTo>
                  <a:lnTo>
                    <a:pt x="902307" y="199"/>
                  </a:lnTo>
                  <a:lnTo>
                    <a:pt x="907911" y="192"/>
                  </a:lnTo>
                  <a:lnTo>
                    <a:pt x="913516" y="185"/>
                  </a:lnTo>
                  <a:lnTo>
                    <a:pt x="919120" y="178"/>
                  </a:lnTo>
                  <a:lnTo>
                    <a:pt x="924724" y="172"/>
                  </a:lnTo>
                  <a:lnTo>
                    <a:pt x="930329" y="165"/>
                  </a:lnTo>
                  <a:lnTo>
                    <a:pt x="935933" y="159"/>
                  </a:lnTo>
                  <a:lnTo>
                    <a:pt x="941538" y="153"/>
                  </a:lnTo>
                  <a:lnTo>
                    <a:pt x="947142" y="148"/>
                  </a:lnTo>
                  <a:lnTo>
                    <a:pt x="952746" y="142"/>
                  </a:lnTo>
                  <a:lnTo>
                    <a:pt x="958351" y="137"/>
                  </a:lnTo>
                  <a:lnTo>
                    <a:pt x="963955" y="132"/>
                  </a:lnTo>
                  <a:lnTo>
                    <a:pt x="969559" y="127"/>
                  </a:lnTo>
                  <a:lnTo>
                    <a:pt x="975164" y="122"/>
                  </a:lnTo>
                  <a:lnTo>
                    <a:pt x="980768" y="118"/>
                  </a:lnTo>
                  <a:lnTo>
                    <a:pt x="986373" y="113"/>
                  </a:lnTo>
                  <a:lnTo>
                    <a:pt x="991977" y="109"/>
                  </a:lnTo>
                  <a:lnTo>
                    <a:pt x="997581" y="105"/>
                  </a:lnTo>
                  <a:lnTo>
                    <a:pt x="1003186" y="101"/>
                  </a:lnTo>
                  <a:lnTo>
                    <a:pt x="1008790" y="97"/>
                  </a:lnTo>
                  <a:lnTo>
                    <a:pt x="1014395" y="94"/>
                  </a:lnTo>
                  <a:lnTo>
                    <a:pt x="1019999" y="90"/>
                  </a:lnTo>
                  <a:lnTo>
                    <a:pt x="1025603" y="87"/>
                  </a:lnTo>
                  <a:lnTo>
                    <a:pt x="1031208" y="83"/>
                  </a:lnTo>
                  <a:lnTo>
                    <a:pt x="1036812" y="80"/>
                  </a:lnTo>
                  <a:lnTo>
                    <a:pt x="1042417" y="77"/>
                  </a:lnTo>
                  <a:lnTo>
                    <a:pt x="1048021" y="74"/>
                  </a:lnTo>
                  <a:lnTo>
                    <a:pt x="1053625" y="72"/>
                  </a:lnTo>
                  <a:lnTo>
                    <a:pt x="1059230" y="69"/>
                  </a:lnTo>
                  <a:lnTo>
                    <a:pt x="1064834" y="66"/>
                  </a:lnTo>
                  <a:lnTo>
                    <a:pt x="1070439" y="64"/>
                  </a:lnTo>
                  <a:lnTo>
                    <a:pt x="1076043" y="61"/>
                  </a:lnTo>
                  <a:lnTo>
                    <a:pt x="1081647" y="59"/>
                  </a:lnTo>
                  <a:lnTo>
                    <a:pt x="1087252" y="57"/>
                  </a:lnTo>
                  <a:lnTo>
                    <a:pt x="1092856" y="54"/>
                  </a:lnTo>
                  <a:lnTo>
                    <a:pt x="1098461" y="52"/>
                  </a:lnTo>
                  <a:lnTo>
                    <a:pt x="1104065" y="50"/>
                  </a:lnTo>
                  <a:lnTo>
                    <a:pt x="1109669" y="48"/>
                  </a:lnTo>
                  <a:lnTo>
                    <a:pt x="1115274" y="46"/>
                  </a:lnTo>
                  <a:lnTo>
                    <a:pt x="1120878" y="45"/>
                  </a:lnTo>
                  <a:lnTo>
                    <a:pt x="1126482" y="43"/>
                  </a:lnTo>
                  <a:lnTo>
                    <a:pt x="1132087" y="41"/>
                  </a:lnTo>
                  <a:lnTo>
                    <a:pt x="1137691" y="40"/>
                  </a:lnTo>
                  <a:lnTo>
                    <a:pt x="1143296" y="38"/>
                  </a:lnTo>
                  <a:lnTo>
                    <a:pt x="1148900" y="37"/>
                  </a:lnTo>
                  <a:lnTo>
                    <a:pt x="1154504" y="35"/>
                  </a:lnTo>
                  <a:lnTo>
                    <a:pt x="1160109" y="34"/>
                  </a:lnTo>
                  <a:lnTo>
                    <a:pt x="1165713" y="32"/>
                  </a:lnTo>
                  <a:lnTo>
                    <a:pt x="1171318" y="31"/>
                  </a:lnTo>
                  <a:lnTo>
                    <a:pt x="1176922" y="30"/>
                  </a:lnTo>
                  <a:lnTo>
                    <a:pt x="1182526" y="29"/>
                  </a:lnTo>
                  <a:lnTo>
                    <a:pt x="1188131" y="27"/>
                  </a:lnTo>
                  <a:lnTo>
                    <a:pt x="1193735" y="26"/>
                  </a:lnTo>
                  <a:lnTo>
                    <a:pt x="1199340" y="25"/>
                  </a:lnTo>
                  <a:lnTo>
                    <a:pt x="1204944" y="24"/>
                  </a:lnTo>
                  <a:lnTo>
                    <a:pt x="1210548" y="23"/>
                  </a:lnTo>
                  <a:lnTo>
                    <a:pt x="1216153" y="22"/>
                  </a:lnTo>
                  <a:lnTo>
                    <a:pt x="1221757" y="21"/>
                  </a:lnTo>
                  <a:lnTo>
                    <a:pt x="1227362" y="20"/>
                  </a:lnTo>
                  <a:lnTo>
                    <a:pt x="1232966" y="20"/>
                  </a:lnTo>
                  <a:lnTo>
                    <a:pt x="1238570" y="19"/>
                  </a:lnTo>
                  <a:lnTo>
                    <a:pt x="1244175" y="18"/>
                  </a:lnTo>
                  <a:lnTo>
                    <a:pt x="1249779" y="17"/>
                  </a:lnTo>
                  <a:lnTo>
                    <a:pt x="1255384" y="17"/>
                  </a:lnTo>
                  <a:lnTo>
                    <a:pt x="1260988" y="16"/>
                  </a:lnTo>
                  <a:lnTo>
                    <a:pt x="1266592" y="15"/>
                  </a:lnTo>
                  <a:lnTo>
                    <a:pt x="1272197" y="15"/>
                  </a:lnTo>
                  <a:lnTo>
                    <a:pt x="1277801" y="14"/>
                  </a:lnTo>
                  <a:lnTo>
                    <a:pt x="1283406" y="13"/>
                  </a:lnTo>
                  <a:lnTo>
                    <a:pt x="1289010" y="13"/>
                  </a:lnTo>
                  <a:lnTo>
                    <a:pt x="1294614" y="12"/>
                  </a:lnTo>
                  <a:lnTo>
                    <a:pt x="1300219" y="12"/>
                  </a:lnTo>
                  <a:lnTo>
                    <a:pt x="1305823" y="11"/>
                  </a:lnTo>
                  <a:lnTo>
                    <a:pt x="1311427" y="11"/>
                  </a:lnTo>
                  <a:lnTo>
                    <a:pt x="1317032" y="10"/>
                  </a:lnTo>
                  <a:lnTo>
                    <a:pt x="1322636" y="10"/>
                  </a:lnTo>
                  <a:lnTo>
                    <a:pt x="1328241" y="9"/>
                  </a:lnTo>
                  <a:lnTo>
                    <a:pt x="1333845" y="9"/>
                  </a:lnTo>
                  <a:lnTo>
                    <a:pt x="1339449" y="8"/>
                  </a:lnTo>
                  <a:lnTo>
                    <a:pt x="1345054" y="8"/>
                  </a:lnTo>
                  <a:lnTo>
                    <a:pt x="1350658" y="8"/>
                  </a:lnTo>
                  <a:lnTo>
                    <a:pt x="1356263" y="7"/>
                  </a:lnTo>
                  <a:lnTo>
                    <a:pt x="1361867" y="7"/>
                  </a:lnTo>
                  <a:lnTo>
                    <a:pt x="1367471" y="7"/>
                  </a:lnTo>
                  <a:lnTo>
                    <a:pt x="1373076" y="6"/>
                  </a:lnTo>
                  <a:lnTo>
                    <a:pt x="1378680" y="6"/>
                  </a:lnTo>
                  <a:lnTo>
                    <a:pt x="1384285" y="6"/>
                  </a:lnTo>
                  <a:lnTo>
                    <a:pt x="1389889" y="5"/>
                  </a:lnTo>
                  <a:lnTo>
                    <a:pt x="1395493" y="5"/>
                  </a:lnTo>
                  <a:lnTo>
                    <a:pt x="1401098" y="5"/>
                  </a:lnTo>
                  <a:lnTo>
                    <a:pt x="1406702" y="5"/>
                  </a:lnTo>
                  <a:lnTo>
                    <a:pt x="1412307" y="4"/>
                  </a:lnTo>
                  <a:lnTo>
                    <a:pt x="1417911" y="4"/>
                  </a:lnTo>
                  <a:lnTo>
                    <a:pt x="1423515" y="4"/>
                  </a:lnTo>
                  <a:lnTo>
                    <a:pt x="1429120" y="4"/>
                  </a:lnTo>
                  <a:lnTo>
                    <a:pt x="1434724" y="4"/>
                  </a:lnTo>
                  <a:lnTo>
                    <a:pt x="1440329" y="3"/>
                  </a:lnTo>
                  <a:lnTo>
                    <a:pt x="1445933" y="3"/>
                  </a:lnTo>
                  <a:lnTo>
                    <a:pt x="1451537" y="3"/>
                  </a:lnTo>
                  <a:lnTo>
                    <a:pt x="1457142" y="3"/>
                  </a:lnTo>
                  <a:lnTo>
                    <a:pt x="1462746" y="3"/>
                  </a:lnTo>
                  <a:lnTo>
                    <a:pt x="1468350" y="3"/>
                  </a:lnTo>
                  <a:lnTo>
                    <a:pt x="1473955" y="2"/>
                  </a:lnTo>
                  <a:lnTo>
                    <a:pt x="1479559" y="2"/>
                  </a:lnTo>
                  <a:lnTo>
                    <a:pt x="1485164" y="2"/>
                  </a:lnTo>
                  <a:lnTo>
                    <a:pt x="1490768" y="2"/>
                  </a:lnTo>
                  <a:lnTo>
                    <a:pt x="1496372" y="2"/>
                  </a:lnTo>
                  <a:lnTo>
                    <a:pt x="1501977" y="2"/>
                  </a:lnTo>
                  <a:lnTo>
                    <a:pt x="1507581" y="2"/>
                  </a:lnTo>
                  <a:lnTo>
                    <a:pt x="1513186" y="2"/>
                  </a:lnTo>
                  <a:lnTo>
                    <a:pt x="1518790" y="2"/>
                  </a:lnTo>
                  <a:lnTo>
                    <a:pt x="1524394" y="1"/>
                  </a:lnTo>
                  <a:lnTo>
                    <a:pt x="1529999" y="1"/>
                  </a:lnTo>
                  <a:lnTo>
                    <a:pt x="1535603" y="1"/>
                  </a:lnTo>
                  <a:lnTo>
                    <a:pt x="1541208" y="1"/>
                  </a:lnTo>
                  <a:lnTo>
                    <a:pt x="1546812" y="1"/>
                  </a:lnTo>
                  <a:lnTo>
                    <a:pt x="1552416" y="1"/>
                  </a:lnTo>
                  <a:lnTo>
                    <a:pt x="1558021" y="1"/>
                  </a:lnTo>
                  <a:lnTo>
                    <a:pt x="1563625" y="1"/>
                  </a:lnTo>
                  <a:lnTo>
                    <a:pt x="1569230" y="1"/>
                  </a:lnTo>
                  <a:lnTo>
                    <a:pt x="1574834" y="1"/>
                  </a:lnTo>
                  <a:lnTo>
                    <a:pt x="1580438" y="1"/>
                  </a:lnTo>
                  <a:lnTo>
                    <a:pt x="1586043" y="1"/>
                  </a:lnTo>
                  <a:lnTo>
                    <a:pt x="1591647" y="1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596816" y="4190816"/>
              <a:ext cx="1883076" cy="383327"/>
            </a:xfrm>
            <a:custGeom>
              <a:avLst/>
              <a:pathLst>
                <a:path w="1883076" h="383327">
                  <a:moveTo>
                    <a:pt x="0" y="173660"/>
                  </a:moveTo>
                  <a:lnTo>
                    <a:pt x="5604" y="167423"/>
                  </a:lnTo>
                  <a:lnTo>
                    <a:pt x="11208" y="161348"/>
                  </a:lnTo>
                  <a:lnTo>
                    <a:pt x="16813" y="155438"/>
                  </a:lnTo>
                  <a:lnTo>
                    <a:pt x="22417" y="149690"/>
                  </a:lnTo>
                  <a:lnTo>
                    <a:pt x="28021" y="144106"/>
                  </a:lnTo>
                  <a:lnTo>
                    <a:pt x="33626" y="138683"/>
                  </a:lnTo>
                  <a:lnTo>
                    <a:pt x="39230" y="133421"/>
                  </a:lnTo>
                  <a:lnTo>
                    <a:pt x="44835" y="128319"/>
                  </a:lnTo>
                  <a:lnTo>
                    <a:pt x="50439" y="123375"/>
                  </a:lnTo>
                  <a:lnTo>
                    <a:pt x="56043" y="118586"/>
                  </a:lnTo>
                  <a:lnTo>
                    <a:pt x="61648" y="113951"/>
                  </a:lnTo>
                  <a:lnTo>
                    <a:pt x="67252" y="109467"/>
                  </a:lnTo>
                  <a:lnTo>
                    <a:pt x="72857" y="105132"/>
                  </a:lnTo>
                  <a:lnTo>
                    <a:pt x="78461" y="100944"/>
                  </a:lnTo>
                  <a:lnTo>
                    <a:pt x="84065" y="96898"/>
                  </a:lnTo>
                  <a:lnTo>
                    <a:pt x="89670" y="92994"/>
                  </a:lnTo>
                  <a:lnTo>
                    <a:pt x="95274" y="89226"/>
                  </a:lnTo>
                  <a:lnTo>
                    <a:pt x="100879" y="85593"/>
                  </a:lnTo>
                  <a:lnTo>
                    <a:pt x="106483" y="82091"/>
                  </a:lnTo>
                  <a:lnTo>
                    <a:pt x="112087" y="78717"/>
                  </a:lnTo>
                  <a:lnTo>
                    <a:pt x="117692" y="75468"/>
                  </a:lnTo>
                  <a:lnTo>
                    <a:pt x="123296" y="72339"/>
                  </a:lnTo>
                  <a:lnTo>
                    <a:pt x="128901" y="69329"/>
                  </a:lnTo>
                  <a:lnTo>
                    <a:pt x="134505" y="66433"/>
                  </a:lnTo>
                  <a:lnTo>
                    <a:pt x="140109" y="63648"/>
                  </a:lnTo>
                  <a:lnTo>
                    <a:pt x="145714" y="60971"/>
                  </a:lnTo>
                  <a:lnTo>
                    <a:pt x="151318" y="58398"/>
                  </a:lnTo>
                  <a:lnTo>
                    <a:pt x="156923" y="55927"/>
                  </a:lnTo>
                  <a:lnTo>
                    <a:pt x="162527" y="53554"/>
                  </a:lnTo>
                  <a:lnTo>
                    <a:pt x="168131" y="51275"/>
                  </a:lnTo>
                  <a:lnTo>
                    <a:pt x="173736" y="49088"/>
                  </a:lnTo>
                  <a:lnTo>
                    <a:pt x="179340" y="46990"/>
                  </a:lnTo>
                  <a:lnTo>
                    <a:pt x="184944" y="44976"/>
                  </a:lnTo>
                  <a:lnTo>
                    <a:pt x="190549" y="43045"/>
                  </a:lnTo>
                  <a:lnTo>
                    <a:pt x="196153" y="41194"/>
                  </a:lnTo>
                  <a:lnTo>
                    <a:pt x="201758" y="39419"/>
                  </a:lnTo>
                  <a:lnTo>
                    <a:pt x="207362" y="37718"/>
                  </a:lnTo>
                  <a:lnTo>
                    <a:pt x="212966" y="36088"/>
                  </a:lnTo>
                  <a:lnTo>
                    <a:pt x="218571" y="34526"/>
                  </a:lnTo>
                  <a:lnTo>
                    <a:pt x="224175" y="33030"/>
                  </a:lnTo>
                  <a:lnTo>
                    <a:pt x="229780" y="31597"/>
                  </a:lnTo>
                  <a:lnTo>
                    <a:pt x="235384" y="30226"/>
                  </a:lnTo>
                  <a:lnTo>
                    <a:pt x="240988" y="28912"/>
                  </a:lnTo>
                  <a:lnTo>
                    <a:pt x="246593" y="27655"/>
                  </a:lnTo>
                  <a:lnTo>
                    <a:pt x="252197" y="26451"/>
                  </a:lnTo>
                  <a:lnTo>
                    <a:pt x="257802" y="25299"/>
                  </a:lnTo>
                  <a:lnTo>
                    <a:pt x="263406" y="24197"/>
                  </a:lnTo>
                  <a:lnTo>
                    <a:pt x="269010" y="23142"/>
                  </a:lnTo>
                  <a:lnTo>
                    <a:pt x="274615" y="22133"/>
                  </a:lnTo>
                  <a:lnTo>
                    <a:pt x="280219" y="21168"/>
                  </a:lnTo>
                  <a:lnTo>
                    <a:pt x="285824" y="20245"/>
                  </a:lnTo>
                  <a:lnTo>
                    <a:pt x="291428" y="19362"/>
                  </a:lnTo>
                  <a:lnTo>
                    <a:pt x="297032" y="18518"/>
                  </a:lnTo>
                  <a:lnTo>
                    <a:pt x="302637" y="17710"/>
                  </a:lnTo>
                  <a:lnTo>
                    <a:pt x="308241" y="16938"/>
                  </a:lnTo>
                  <a:lnTo>
                    <a:pt x="313846" y="16200"/>
                  </a:lnTo>
                  <a:lnTo>
                    <a:pt x="319450" y="15494"/>
                  </a:lnTo>
                  <a:lnTo>
                    <a:pt x="325054" y="14819"/>
                  </a:lnTo>
                  <a:lnTo>
                    <a:pt x="330659" y="14174"/>
                  </a:lnTo>
                  <a:lnTo>
                    <a:pt x="336263" y="13557"/>
                  </a:lnTo>
                  <a:lnTo>
                    <a:pt x="341867" y="12967"/>
                  </a:lnTo>
                  <a:lnTo>
                    <a:pt x="347472" y="12404"/>
                  </a:lnTo>
                  <a:lnTo>
                    <a:pt x="353076" y="11865"/>
                  </a:lnTo>
                  <a:lnTo>
                    <a:pt x="358681" y="11350"/>
                  </a:lnTo>
                  <a:lnTo>
                    <a:pt x="364285" y="10858"/>
                  </a:lnTo>
                  <a:lnTo>
                    <a:pt x="369889" y="10388"/>
                  </a:lnTo>
                  <a:lnTo>
                    <a:pt x="375494" y="9938"/>
                  </a:lnTo>
                  <a:lnTo>
                    <a:pt x="381098" y="9509"/>
                  </a:lnTo>
                  <a:lnTo>
                    <a:pt x="386703" y="9098"/>
                  </a:lnTo>
                  <a:lnTo>
                    <a:pt x="392307" y="8705"/>
                  </a:lnTo>
                  <a:lnTo>
                    <a:pt x="397911" y="8330"/>
                  </a:lnTo>
                  <a:lnTo>
                    <a:pt x="403516" y="7972"/>
                  </a:lnTo>
                  <a:lnTo>
                    <a:pt x="409120" y="7629"/>
                  </a:lnTo>
                  <a:lnTo>
                    <a:pt x="414725" y="7301"/>
                  </a:lnTo>
                  <a:lnTo>
                    <a:pt x="420329" y="6988"/>
                  </a:lnTo>
                  <a:lnTo>
                    <a:pt x="425933" y="6689"/>
                  </a:lnTo>
                  <a:lnTo>
                    <a:pt x="431538" y="6403"/>
                  </a:lnTo>
                  <a:lnTo>
                    <a:pt x="437142" y="6129"/>
                  </a:lnTo>
                  <a:lnTo>
                    <a:pt x="442747" y="5868"/>
                  </a:lnTo>
                  <a:lnTo>
                    <a:pt x="448351" y="5618"/>
                  </a:lnTo>
                  <a:lnTo>
                    <a:pt x="453955" y="5379"/>
                  </a:lnTo>
                  <a:lnTo>
                    <a:pt x="459560" y="5151"/>
                  </a:lnTo>
                  <a:lnTo>
                    <a:pt x="465164" y="4932"/>
                  </a:lnTo>
                  <a:lnTo>
                    <a:pt x="470769" y="4724"/>
                  </a:lnTo>
                  <a:lnTo>
                    <a:pt x="476373" y="4524"/>
                  </a:lnTo>
                  <a:lnTo>
                    <a:pt x="481977" y="4333"/>
                  </a:lnTo>
                  <a:lnTo>
                    <a:pt x="487582" y="4151"/>
                  </a:lnTo>
                  <a:lnTo>
                    <a:pt x="493186" y="3976"/>
                  </a:lnTo>
                  <a:lnTo>
                    <a:pt x="498790" y="3809"/>
                  </a:lnTo>
                  <a:lnTo>
                    <a:pt x="504395" y="3650"/>
                  </a:lnTo>
                  <a:lnTo>
                    <a:pt x="509999" y="3497"/>
                  </a:lnTo>
                  <a:lnTo>
                    <a:pt x="515604" y="3351"/>
                  </a:lnTo>
                  <a:lnTo>
                    <a:pt x="521208" y="3211"/>
                  </a:lnTo>
                  <a:lnTo>
                    <a:pt x="526812" y="3078"/>
                  </a:lnTo>
                  <a:lnTo>
                    <a:pt x="532417" y="2950"/>
                  </a:lnTo>
                  <a:lnTo>
                    <a:pt x="538021" y="2828"/>
                  </a:lnTo>
                  <a:lnTo>
                    <a:pt x="543626" y="2711"/>
                  </a:lnTo>
                  <a:lnTo>
                    <a:pt x="549230" y="2599"/>
                  </a:lnTo>
                  <a:lnTo>
                    <a:pt x="554834" y="2492"/>
                  </a:lnTo>
                  <a:lnTo>
                    <a:pt x="560439" y="2389"/>
                  </a:lnTo>
                  <a:lnTo>
                    <a:pt x="566043" y="2291"/>
                  </a:lnTo>
                  <a:lnTo>
                    <a:pt x="571648" y="2197"/>
                  </a:lnTo>
                  <a:lnTo>
                    <a:pt x="577252" y="2107"/>
                  </a:lnTo>
                  <a:lnTo>
                    <a:pt x="582856" y="2021"/>
                  </a:lnTo>
                  <a:lnTo>
                    <a:pt x="588461" y="1939"/>
                  </a:lnTo>
                  <a:lnTo>
                    <a:pt x="594065" y="1860"/>
                  </a:lnTo>
                  <a:lnTo>
                    <a:pt x="599670" y="1784"/>
                  </a:lnTo>
                  <a:lnTo>
                    <a:pt x="605274" y="1712"/>
                  </a:lnTo>
                  <a:lnTo>
                    <a:pt x="610878" y="1643"/>
                  </a:lnTo>
                  <a:lnTo>
                    <a:pt x="616483" y="1576"/>
                  </a:lnTo>
                  <a:lnTo>
                    <a:pt x="622087" y="1513"/>
                  </a:lnTo>
                  <a:lnTo>
                    <a:pt x="627692" y="1452"/>
                  </a:lnTo>
                  <a:lnTo>
                    <a:pt x="633296" y="1394"/>
                  </a:lnTo>
                  <a:lnTo>
                    <a:pt x="638900" y="1338"/>
                  </a:lnTo>
                  <a:lnTo>
                    <a:pt x="644505" y="1284"/>
                  </a:lnTo>
                  <a:lnTo>
                    <a:pt x="650109" y="1233"/>
                  </a:lnTo>
                  <a:lnTo>
                    <a:pt x="655713" y="1184"/>
                  </a:lnTo>
                  <a:lnTo>
                    <a:pt x="661318" y="1137"/>
                  </a:lnTo>
                  <a:lnTo>
                    <a:pt x="666922" y="1092"/>
                  </a:lnTo>
                  <a:lnTo>
                    <a:pt x="672527" y="1048"/>
                  </a:lnTo>
                  <a:lnTo>
                    <a:pt x="678131" y="1007"/>
                  </a:lnTo>
                  <a:lnTo>
                    <a:pt x="683735" y="967"/>
                  </a:lnTo>
                  <a:lnTo>
                    <a:pt x="689340" y="929"/>
                  </a:lnTo>
                  <a:lnTo>
                    <a:pt x="694944" y="892"/>
                  </a:lnTo>
                  <a:lnTo>
                    <a:pt x="700549" y="857"/>
                  </a:lnTo>
                  <a:lnTo>
                    <a:pt x="706153" y="824"/>
                  </a:lnTo>
                  <a:lnTo>
                    <a:pt x="711757" y="791"/>
                  </a:lnTo>
                  <a:lnTo>
                    <a:pt x="717362" y="760"/>
                  </a:lnTo>
                  <a:lnTo>
                    <a:pt x="722966" y="731"/>
                  </a:lnTo>
                  <a:lnTo>
                    <a:pt x="728571" y="702"/>
                  </a:lnTo>
                  <a:lnTo>
                    <a:pt x="734175" y="675"/>
                  </a:lnTo>
                  <a:lnTo>
                    <a:pt x="739779" y="649"/>
                  </a:lnTo>
                  <a:lnTo>
                    <a:pt x="745384" y="624"/>
                  </a:lnTo>
                  <a:lnTo>
                    <a:pt x="750988" y="599"/>
                  </a:lnTo>
                  <a:lnTo>
                    <a:pt x="756593" y="576"/>
                  </a:lnTo>
                  <a:lnTo>
                    <a:pt x="762197" y="554"/>
                  </a:lnTo>
                  <a:lnTo>
                    <a:pt x="767801" y="532"/>
                  </a:lnTo>
                  <a:lnTo>
                    <a:pt x="773406" y="512"/>
                  </a:lnTo>
                  <a:lnTo>
                    <a:pt x="779010" y="492"/>
                  </a:lnTo>
                  <a:lnTo>
                    <a:pt x="784615" y="473"/>
                  </a:lnTo>
                  <a:lnTo>
                    <a:pt x="790219" y="455"/>
                  </a:lnTo>
                  <a:lnTo>
                    <a:pt x="795823" y="438"/>
                  </a:lnTo>
                  <a:lnTo>
                    <a:pt x="801428" y="421"/>
                  </a:lnTo>
                  <a:lnTo>
                    <a:pt x="807032" y="405"/>
                  </a:lnTo>
                  <a:lnTo>
                    <a:pt x="812636" y="389"/>
                  </a:lnTo>
                  <a:lnTo>
                    <a:pt x="818241" y="374"/>
                  </a:lnTo>
                  <a:lnTo>
                    <a:pt x="823845" y="360"/>
                  </a:lnTo>
                  <a:lnTo>
                    <a:pt x="829450" y="346"/>
                  </a:lnTo>
                  <a:lnTo>
                    <a:pt x="835054" y="333"/>
                  </a:lnTo>
                  <a:lnTo>
                    <a:pt x="840658" y="320"/>
                  </a:lnTo>
                  <a:lnTo>
                    <a:pt x="846263" y="308"/>
                  </a:lnTo>
                  <a:lnTo>
                    <a:pt x="851867" y="297"/>
                  </a:lnTo>
                  <a:lnTo>
                    <a:pt x="857472" y="285"/>
                  </a:lnTo>
                  <a:lnTo>
                    <a:pt x="863076" y="274"/>
                  </a:lnTo>
                  <a:lnTo>
                    <a:pt x="868680" y="264"/>
                  </a:lnTo>
                  <a:lnTo>
                    <a:pt x="874285" y="254"/>
                  </a:lnTo>
                  <a:lnTo>
                    <a:pt x="879889" y="244"/>
                  </a:lnTo>
                  <a:lnTo>
                    <a:pt x="885494" y="235"/>
                  </a:lnTo>
                  <a:lnTo>
                    <a:pt x="891098" y="226"/>
                  </a:lnTo>
                  <a:lnTo>
                    <a:pt x="896702" y="218"/>
                  </a:lnTo>
                  <a:lnTo>
                    <a:pt x="902307" y="209"/>
                  </a:lnTo>
                  <a:lnTo>
                    <a:pt x="907911" y="201"/>
                  </a:lnTo>
                  <a:lnTo>
                    <a:pt x="913516" y="194"/>
                  </a:lnTo>
                  <a:lnTo>
                    <a:pt x="919120" y="186"/>
                  </a:lnTo>
                  <a:lnTo>
                    <a:pt x="924724" y="179"/>
                  </a:lnTo>
                  <a:lnTo>
                    <a:pt x="930329" y="173"/>
                  </a:lnTo>
                  <a:lnTo>
                    <a:pt x="935933" y="166"/>
                  </a:lnTo>
                  <a:lnTo>
                    <a:pt x="941538" y="160"/>
                  </a:lnTo>
                  <a:lnTo>
                    <a:pt x="947142" y="154"/>
                  </a:lnTo>
                  <a:lnTo>
                    <a:pt x="952746" y="148"/>
                  </a:lnTo>
                  <a:lnTo>
                    <a:pt x="958351" y="142"/>
                  </a:lnTo>
                  <a:lnTo>
                    <a:pt x="963955" y="137"/>
                  </a:lnTo>
                  <a:lnTo>
                    <a:pt x="969559" y="132"/>
                  </a:lnTo>
                  <a:lnTo>
                    <a:pt x="975164" y="127"/>
                  </a:lnTo>
                  <a:lnTo>
                    <a:pt x="980768" y="122"/>
                  </a:lnTo>
                  <a:lnTo>
                    <a:pt x="986373" y="117"/>
                  </a:lnTo>
                  <a:lnTo>
                    <a:pt x="991977" y="113"/>
                  </a:lnTo>
                  <a:lnTo>
                    <a:pt x="997581" y="108"/>
                  </a:lnTo>
                  <a:lnTo>
                    <a:pt x="1003186" y="104"/>
                  </a:lnTo>
                  <a:lnTo>
                    <a:pt x="1008790" y="100"/>
                  </a:lnTo>
                  <a:lnTo>
                    <a:pt x="1014395" y="96"/>
                  </a:lnTo>
                  <a:lnTo>
                    <a:pt x="1019999" y="93"/>
                  </a:lnTo>
                  <a:lnTo>
                    <a:pt x="1025603" y="89"/>
                  </a:lnTo>
                  <a:lnTo>
                    <a:pt x="1031208" y="86"/>
                  </a:lnTo>
                  <a:lnTo>
                    <a:pt x="1036812" y="83"/>
                  </a:lnTo>
                  <a:lnTo>
                    <a:pt x="1042417" y="79"/>
                  </a:lnTo>
                  <a:lnTo>
                    <a:pt x="1048021" y="76"/>
                  </a:lnTo>
                  <a:lnTo>
                    <a:pt x="1053625" y="73"/>
                  </a:lnTo>
                  <a:lnTo>
                    <a:pt x="1059230" y="71"/>
                  </a:lnTo>
                  <a:lnTo>
                    <a:pt x="1064834" y="68"/>
                  </a:lnTo>
                  <a:lnTo>
                    <a:pt x="1070439" y="65"/>
                  </a:lnTo>
                  <a:lnTo>
                    <a:pt x="1076043" y="63"/>
                  </a:lnTo>
                  <a:lnTo>
                    <a:pt x="1081647" y="60"/>
                  </a:lnTo>
                  <a:lnTo>
                    <a:pt x="1087252" y="58"/>
                  </a:lnTo>
                  <a:lnTo>
                    <a:pt x="1092856" y="56"/>
                  </a:lnTo>
                  <a:lnTo>
                    <a:pt x="1098461" y="53"/>
                  </a:lnTo>
                  <a:lnTo>
                    <a:pt x="1104065" y="51"/>
                  </a:lnTo>
                  <a:lnTo>
                    <a:pt x="1109669" y="49"/>
                  </a:lnTo>
                  <a:lnTo>
                    <a:pt x="1115274" y="47"/>
                  </a:lnTo>
                  <a:lnTo>
                    <a:pt x="1120878" y="45"/>
                  </a:lnTo>
                  <a:lnTo>
                    <a:pt x="1126482" y="44"/>
                  </a:lnTo>
                  <a:lnTo>
                    <a:pt x="1132087" y="42"/>
                  </a:lnTo>
                  <a:lnTo>
                    <a:pt x="1137691" y="40"/>
                  </a:lnTo>
                  <a:lnTo>
                    <a:pt x="1143296" y="39"/>
                  </a:lnTo>
                  <a:lnTo>
                    <a:pt x="1148900" y="37"/>
                  </a:lnTo>
                  <a:lnTo>
                    <a:pt x="1154504" y="36"/>
                  </a:lnTo>
                  <a:lnTo>
                    <a:pt x="1160109" y="34"/>
                  </a:lnTo>
                  <a:lnTo>
                    <a:pt x="1165713" y="33"/>
                  </a:lnTo>
                  <a:lnTo>
                    <a:pt x="1171318" y="32"/>
                  </a:lnTo>
                  <a:lnTo>
                    <a:pt x="1176922" y="30"/>
                  </a:lnTo>
                  <a:lnTo>
                    <a:pt x="1182526" y="29"/>
                  </a:lnTo>
                  <a:lnTo>
                    <a:pt x="1188131" y="28"/>
                  </a:lnTo>
                  <a:lnTo>
                    <a:pt x="1193735" y="27"/>
                  </a:lnTo>
                  <a:lnTo>
                    <a:pt x="1199340" y="26"/>
                  </a:lnTo>
                  <a:lnTo>
                    <a:pt x="1204944" y="25"/>
                  </a:lnTo>
                  <a:lnTo>
                    <a:pt x="1210548" y="24"/>
                  </a:lnTo>
                  <a:lnTo>
                    <a:pt x="1216153" y="23"/>
                  </a:lnTo>
                  <a:lnTo>
                    <a:pt x="1221757" y="22"/>
                  </a:lnTo>
                  <a:lnTo>
                    <a:pt x="1227362" y="21"/>
                  </a:lnTo>
                  <a:lnTo>
                    <a:pt x="1232966" y="20"/>
                  </a:lnTo>
                  <a:lnTo>
                    <a:pt x="1238570" y="19"/>
                  </a:lnTo>
                  <a:lnTo>
                    <a:pt x="1244175" y="18"/>
                  </a:lnTo>
                  <a:lnTo>
                    <a:pt x="1249779" y="17"/>
                  </a:lnTo>
                  <a:lnTo>
                    <a:pt x="1255384" y="17"/>
                  </a:lnTo>
                  <a:lnTo>
                    <a:pt x="1260988" y="16"/>
                  </a:lnTo>
                  <a:lnTo>
                    <a:pt x="1266592" y="15"/>
                  </a:lnTo>
                  <a:lnTo>
                    <a:pt x="1272197" y="15"/>
                  </a:lnTo>
                  <a:lnTo>
                    <a:pt x="1277801" y="14"/>
                  </a:lnTo>
                  <a:lnTo>
                    <a:pt x="1283406" y="13"/>
                  </a:lnTo>
                  <a:lnTo>
                    <a:pt x="1289010" y="13"/>
                  </a:lnTo>
                  <a:lnTo>
                    <a:pt x="1294614" y="12"/>
                  </a:lnTo>
                  <a:lnTo>
                    <a:pt x="1300219" y="12"/>
                  </a:lnTo>
                  <a:lnTo>
                    <a:pt x="1305823" y="11"/>
                  </a:lnTo>
                  <a:lnTo>
                    <a:pt x="1311427" y="11"/>
                  </a:lnTo>
                  <a:lnTo>
                    <a:pt x="1317032" y="10"/>
                  </a:lnTo>
                  <a:lnTo>
                    <a:pt x="1322636" y="10"/>
                  </a:lnTo>
                  <a:lnTo>
                    <a:pt x="1328241" y="9"/>
                  </a:lnTo>
                  <a:lnTo>
                    <a:pt x="1333845" y="9"/>
                  </a:lnTo>
                  <a:lnTo>
                    <a:pt x="1339449" y="8"/>
                  </a:lnTo>
                  <a:lnTo>
                    <a:pt x="1345054" y="8"/>
                  </a:lnTo>
                  <a:lnTo>
                    <a:pt x="1350658" y="8"/>
                  </a:lnTo>
                  <a:lnTo>
                    <a:pt x="1356263" y="7"/>
                  </a:lnTo>
                  <a:lnTo>
                    <a:pt x="1361867" y="7"/>
                  </a:lnTo>
                  <a:lnTo>
                    <a:pt x="1367471" y="7"/>
                  </a:lnTo>
                  <a:lnTo>
                    <a:pt x="1373076" y="6"/>
                  </a:lnTo>
                  <a:lnTo>
                    <a:pt x="1378680" y="6"/>
                  </a:lnTo>
                  <a:lnTo>
                    <a:pt x="1384285" y="6"/>
                  </a:lnTo>
                  <a:lnTo>
                    <a:pt x="1389889" y="6"/>
                  </a:lnTo>
                  <a:lnTo>
                    <a:pt x="1395493" y="5"/>
                  </a:lnTo>
                  <a:lnTo>
                    <a:pt x="1401098" y="5"/>
                  </a:lnTo>
                  <a:lnTo>
                    <a:pt x="1406702" y="5"/>
                  </a:lnTo>
                  <a:lnTo>
                    <a:pt x="1412307" y="5"/>
                  </a:lnTo>
                  <a:lnTo>
                    <a:pt x="1417911" y="4"/>
                  </a:lnTo>
                  <a:lnTo>
                    <a:pt x="1423515" y="4"/>
                  </a:lnTo>
                  <a:lnTo>
                    <a:pt x="1429120" y="4"/>
                  </a:lnTo>
                  <a:lnTo>
                    <a:pt x="1434724" y="4"/>
                  </a:lnTo>
                  <a:lnTo>
                    <a:pt x="1440329" y="3"/>
                  </a:lnTo>
                  <a:lnTo>
                    <a:pt x="1445933" y="3"/>
                  </a:lnTo>
                  <a:lnTo>
                    <a:pt x="1451537" y="3"/>
                  </a:lnTo>
                  <a:lnTo>
                    <a:pt x="1457142" y="3"/>
                  </a:lnTo>
                  <a:lnTo>
                    <a:pt x="1462746" y="3"/>
                  </a:lnTo>
                  <a:lnTo>
                    <a:pt x="1468350" y="3"/>
                  </a:lnTo>
                  <a:lnTo>
                    <a:pt x="1473955" y="2"/>
                  </a:lnTo>
                  <a:lnTo>
                    <a:pt x="1479559" y="2"/>
                  </a:lnTo>
                  <a:lnTo>
                    <a:pt x="1485164" y="2"/>
                  </a:lnTo>
                  <a:lnTo>
                    <a:pt x="1490768" y="2"/>
                  </a:lnTo>
                  <a:lnTo>
                    <a:pt x="1496372" y="2"/>
                  </a:lnTo>
                  <a:lnTo>
                    <a:pt x="1501977" y="2"/>
                  </a:lnTo>
                  <a:lnTo>
                    <a:pt x="1507581" y="2"/>
                  </a:lnTo>
                  <a:lnTo>
                    <a:pt x="1513186" y="2"/>
                  </a:lnTo>
                  <a:lnTo>
                    <a:pt x="1518790" y="2"/>
                  </a:lnTo>
                  <a:lnTo>
                    <a:pt x="1524394" y="1"/>
                  </a:lnTo>
                  <a:lnTo>
                    <a:pt x="1529999" y="1"/>
                  </a:lnTo>
                  <a:lnTo>
                    <a:pt x="1535603" y="1"/>
                  </a:lnTo>
                  <a:lnTo>
                    <a:pt x="1541208" y="1"/>
                  </a:lnTo>
                  <a:lnTo>
                    <a:pt x="1546812" y="1"/>
                  </a:lnTo>
                  <a:lnTo>
                    <a:pt x="1552416" y="1"/>
                  </a:lnTo>
                  <a:lnTo>
                    <a:pt x="1558021" y="1"/>
                  </a:lnTo>
                  <a:lnTo>
                    <a:pt x="1563625" y="1"/>
                  </a:lnTo>
                  <a:lnTo>
                    <a:pt x="1569230" y="1"/>
                  </a:lnTo>
                  <a:lnTo>
                    <a:pt x="1574834" y="1"/>
                  </a:lnTo>
                  <a:lnTo>
                    <a:pt x="1580438" y="1"/>
                  </a:lnTo>
                  <a:lnTo>
                    <a:pt x="1586043" y="1"/>
                  </a:lnTo>
                  <a:lnTo>
                    <a:pt x="1591647" y="1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41"/>
                  </a:lnTo>
                  <a:lnTo>
                    <a:pt x="1877471" y="46"/>
                  </a:lnTo>
                  <a:lnTo>
                    <a:pt x="1871867" y="50"/>
                  </a:lnTo>
                  <a:lnTo>
                    <a:pt x="1866262" y="56"/>
                  </a:lnTo>
                  <a:lnTo>
                    <a:pt x="1860658" y="61"/>
                  </a:lnTo>
                  <a:lnTo>
                    <a:pt x="1855054" y="68"/>
                  </a:lnTo>
                  <a:lnTo>
                    <a:pt x="1849449" y="74"/>
                  </a:lnTo>
                  <a:lnTo>
                    <a:pt x="1843845" y="81"/>
                  </a:lnTo>
                  <a:lnTo>
                    <a:pt x="1838240" y="89"/>
                  </a:lnTo>
                  <a:lnTo>
                    <a:pt x="1832636" y="97"/>
                  </a:lnTo>
                  <a:lnTo>
                    <a:pt x="1827032" y="105"/>
                  </a:lnTo>
                  <a:lnTo>
                    <a:pt x="1821427" y="114"/>
                  </a:lnTo>
                  <a:lnTo>
                    <a:pt x="1815823" y="123"/>
                  </a:lnTo>
                  <a:lnTo>
                    <a:pt x="1810218" y="133"/>
                  </a:lnTo>
                  <a:lnTo>
                    <a:pt x="1804614" y="144"/>
                  </a:lnTo>
                  <a:lnTo>
                    <a:pt x="1799010" y="154"/>
                  </a:lnTo>
                  <a:lnTo>
                    <a:pt x="1793405" y="165"/>
                  </a:lnTo>
                  <a:lnTo>
                    <a:pt x="1787801" y="177"/>
                  </a:lnTo>
                  <a:lnTo>
                    <a:pt x="1782196" y="189"/>
                  </a:lnTo>
                  <a:lnTo>
                    <a:pt x="1776592" y="202"/>
                  </a:lnTo>
                  <a:lnTo>
                    <a:pt x="1770988" y="215"/>
                  </a:lnTo>
                  <a:lnTo>
                    <a:pt x="1765383" y="228"/>
                  </a:lnTo>
                  <a:lnTo>
                    <a:pt x="1759779" y="242"/>
                  </a:lnTo>
                  <a:lnTo>
                    <a:pt x="1754175" y="256"/>
                  </a:lnTo>
                  <a:lnTo>
                    <a:pt x="1748570" y="271"/>
                  </a:lnTo>
                  <a:lnTo>
                    <a:pt x="1742966" y="286"/>
                  </a:lnTo>
                  <a:lnTo>
                    <a:pt x="1737361" y="302"/>
                  </a:lnTo>
                  <a:lnTo>
                    <a:pt x="1731757" y="318"/>
                  </a:lnTo>
                  <a:lnTo>
                    <a:pt x="1726153" y="334"/>
                  </a:lnTo>
                  <a:lnTo>
                    <a:pt x="1720548" y="351"/>
                  </a:lnTo>
                  <a:lnTo>
                    <a:pt x="1714944" y="369"/>
                  </a:lnTo>
                  <a:lnTo>
                    <a:pt x="1709339" y="387"/>
                  </a:lnTo>
                  <a:lnTo>
                    <a:pt x="1703735" y="405"/>
                  </a:lnTo>
                  <a:lnTo>
                    <a:pt x="1698131" y="424"/>
                  </a:lnTo>
                  <a:lnTo>
                    <a:pt x="1692526" y="443"/>
                  </a:lnTo>
                  <a:lnTo>
                    <a:pt x="1686922" y="463"/>
                  </a:lnTo>
                  <a:lnTo>
                    <a:pt x="1681317" y="484"/>
                  </a:lnTo>
                  <a:lnTo>
                    <a:pt x="1675713" y="505"/>
                  </a:lnTo>
                  <a:lnTo>
                    <a:pt x="1670109" y="526"/>
                  </a:lnTo>
                  <a:lnTo>
                    <a:pt x="1664504" y="549"/>
                  </a:lnTo>
                  <a:lnTo>
                    <a:pt x="1658900" y="572"/>
                  </a:lnTo>
                  <a:lnTo>
                    <a:pt x="1653295" y="595"/>
                  </a:lnTo>
                  <a:lnTo>
                    <a:pt x="1647691" y="620"/>
                  </a:lnTo>
                  <a:lnTo>
                    <a:pt x="1642087" y="645"/>
                  </a:lnTo>
                  <a:lnTo>
                    <a:pt x="1636482" y="670"/>
                  </a:lnTo>
                  <a:lnTo>
                    <a:pt x="1630878" y="697"/>
                  </a:lnTo>
                  <a:lnTo>
                    <a:pt x="1625273" y="724"/>
                  </a:lnTo>
                  <a:lnTo>
                    <a:pt x="1619669" y="752"/>
                  </a:lnTo>
                  <a:lnTo>
                    <a:pt x="1614065" y="781"/>
                  </a:lnTo>
                  <a:lnTo>
                    <a:pt x="1608460" y="811"/>
                  </a:lnTo>
                  <a:lnTo>
                    <a:pt x="1602856" y="842"/>
                  </a:lnTo>
                  <a:lnTo>
                    <a:pt x="1597252" y="873"/>
                  </a:lnTo>
                  <a:lnTo>
                    <a:pt x="1591647" y="906"/>
                  </a:lnTo>
                  <a:lnTo>
                    <a:pt x="1586043" y="939"/>
                  </a:lnTo>
                  <a:lnTo>
                    <a:pt x="1580438" y="974"/>
                  </a:lnTo>
                  <a:lnTo>
                    <a:pt x="1574834" y="1009"/>
                  </a:lnTo>
                  <a:lnTo>
                    <a:pt x="1569230" y="1046"/>
                  </a:lnTo>
                  <a:lnTo>
                    <a:pt x="1563625" y="1084"/>
                  </a:lnTo>
                  <a:lnTo>
                    <a:pt x="1558021" y="1123"/>
                  </a:lnTo>
                  <a:lnTo>
                    <a:pt x="1552416" y="1163"/>
                  </a:lnTo>
                  <a:lnTo>
                    <a:pt x="1546812" y="1204"/>
                  </a:lnTo>
                  <a:lnTo>
                    <a:pt x="1541208" y="1246"/>
                  </a:lnTo>
                  <a:lnTo>
                    <a:pt x="1535603" y="1290"/>
                  </a:lnTo>
                  <a:lnTo>
                    <a:pt x="1529999" y="1335"/>
                  </a:lnTo>
                  <a:lnTo>
                    <a:pt x="1524394" y="1381"/>
                  </a:lnTo>
                  <a:lnTo>
                    <a:pt x="1518790" y="1429"/>
                  </a:lnTo>
                  <a:lnTo>
                    <a:pt x="1513186" y="1478"/>
                  </a:lnTo>
                  <a:lnTo>
                    <a:pt x="1507581" y="1528"/>
                  </a:lnTo>
                  <a:lnTo>
                    <a:pt x="1501977" y="1580"/>
                  </a:lnTo>
                  <a:lnTo>
                    <a:pt x="1496372" y="1634"/>
                  </a:lnTo>
                  <a:lnTo>
                    <a:pt x="1490768" y="1689"/>
                  </a:lnTo>
                  <a:lnTo>
                    <a:pt x="1485164" y="1745"/>
                  </a:lnTo>
                  <a:lnTo>
                    <a:pt x="1479559" y="1803"/>
                  </a:lnTo>
                  <a:lnTo>
                    <a:pt x="1473955" y="1863"/>
                  </a:lnTo>
                  <a:lnTo>
                    <a:pt x="1468350" y="1924"/>
                  </a:lnTo>
                  <a:lnTo>
                    <a:pt x="1462746" y="1988"/>
                  </a:lnTo>
                  <a:lnTo>
                    <a:pt x="1457142" y="2052"/>
                  </a:lnTo>
                  <a:lnTo>
                    <a:pt x="1451537" y="2119"/>
                  </a:lnTo>
                  <a:lnTo>
                    <a:pt x="1445933" y="2188"/>
                  </a:lnTo>
                  <a:lnTo>
                    <a:pt x="1440329" y="2258"/>
                  </a:lnTo>
                  <a:lnTo>
                    <a:pt x="1434724" y="2330"/>
                  </a:lnTo>
                  <a:lnTo>
                    <a:pt x="1429120" y="2404"/>
                  </a:lnTo>
                  <a:lnTo>
                    <a:pt x="1423515" y="2481"/>
                  </a:lnTo>
                  <a:lnTo>
                    <a:pt x="1417911" y="2559"/>
                  </a:lnTo>
                  <a:lnTo>
                    <a:pt x="1412307" y="2639"/>
                  </a:lnTo>
                  <a:lnTo>
                    <a:pt x="1406702" y="2721"/>
                  </a:lnTo>
                  <a:lnTo>
                    <a:pt x="1401098" y="2806"/>
                  </a:lnTo>
                  <a:lnTo>
                    <a:pt x="1395493" y="2892"/>
                  </a:lnTo>
                  <a:lnTo>
                    <a:pt x="1389889" y="2981"/>
                  </a:lnTo>
                  <a:lnTo>
                    <a:pt x="1384285" y="3072"/>
                  </a:lnTo>
                  <a:lnTo>
                    <a:pt x="1378680" y="3166"/>
                  </a:lnTo>
                  <a:lnTo>
                    <a:pt x="1373076" y="3262"/>
                  </a:lnTo>
                  <a:lnTo>
                    <a:pt x="1367471" y="3360"/>
                  </a:lnTo>
                  <a:lnTo>
                    <a:pt x="1361867" y="3460"/>
                  </a:lnTo>
                  <a:lnTo>
                    <a:pt x="1356263" y="3563"/>
                  </a:lnTo>
                  <a:lnTo>
                    <a:pt x="1350658" y="3669"/>
                  </a:lnTo>
                  <a:lnTo>
                    <a:pt x="1345054" y="3777"/>
                  </a:lnTo>
                  <a:lnTo>
                    <a:pt x="1339449" y="3887"/>
                  </a:lnTo>
                  <a:lnTo>
                    <a:pt x="1333845" y="4000"/>
                  </a:lnTo>
                  <a:lnTo>
                    <a:pt x="1328241" y="4116"/>
                  </a:lnTo>
                  <a:lnTo>
                    <a:pt x="1322636" y="4235"/>
                  </a:lnTo>
                  <a:lnTo>
                    <a:pt x="1317032" y="4356"/>
                  </a:lnTo>
                  <a:lnTo>
                    <a:pt x="1311427" y="4480"/>
                  </a:lnTo>
                  <a:lnTo>
                    <a:pt x="1305823" y="4607"/>
                  </a:lnTo>
                  <a:lnTo>
                    <a:pt x="1300219" y="4737"/>
                  </a:lnTo>
                  <a:lnTo>
                    <a:pt x="1294614" y="4870"/>
                  </a:lnTo>
                  <a:lnTo>
                    <a:pt x="1289010" y="5006"/>
                  </a:lnTo>
                  <a:lnTo>
                    <a:pt x="1283406" y="5145"/>
                  </a:lnTo>
                  <a:lnTo>
                    <a:pt x="1277801" y="5286"/>
                  </a:lnTo>
                  <a:lnTo>
                    <a:pt x="1272197" y="5431"/>
                  </a:lnTo>
                  <a:lnTo>
                    <a:pt x="1266592" y="5579"/>
                  </a:lnTo>
                  <a:lnTo>
                    <a:pt x="1260988" y="5730"/>
                  </a:lnTo>
                  <a:lnTo>
                    <a:pt x="1255384" y="5885"/>
                  </a:lnTo>
                  <a:lnTo>
                    <a:pt x="1249779" y="6043"/>
                  </a:lnTo>
                  <a:lnTo>
                    <a:pt x="1244175" y="6204"/>
                  </a:lnTo>
                  <a:lnTo>
                    <a:pt x="1238570" y="6368"/>
                  </a:lnTo>
                  <a:lnTo>
                    <a:pt x="1232966" y="6536"/>
                  </a:lnTo>
                  <a:lnTo>
                    <a:pt x="1227362" y="6707"/>
                  </a:lnTo>
                  <a:lnTo>
                    <a:pt x="1221757" y="6882"/>
                  </a:lnTo>
                  <a:lnTo>
                    <a:pt x="1216153" y="7060"/>
                  </a:lnTo>
                  <a:lnTo>
                    <a:pt x="1210548" y="7242"/>
                  </a:lnTo>
                  <a:lnTo>
                    <a:pt x="1204944" y="7428"/>
                  </a:lnTo>
                  <a:lnTo>
                    <a:pt x="1199340" y="7617"/>
                  </a:lnTo>
                  <a:lnTo>
                    <a:pt x="1193735" y="7810"/>
                  </a:lnTo>
                  <a:lnTo>
                    <a:pt x="1188131" y="8007"/>
                  </a:lnTo>
                  <a:lnTo>
                    <a:pt x="1182526" y="8208"/>
                  </a:lnTo>
                  <a:lnTo>
                    <a:pt x="1176922" y="8412"/>
                  </a:lnTo>
                  <a:lnTo>
                    <a:pt x="1171318" y="8621"/>
                  </a:lnTo>
                  <a:lnTo>
                    <a:pt x="1165713" y="8833"/>
                  </a:lnTo>
                  <a:lnTo>
                    <a:pt x="1160109" y="9050"/>
                  </a:lnTo>
                  <a:lnTo>
                    <a:pt x="1154504" y="9270"/>
                  </a:lnTo>
                  <a:lnTo>
                    <a:pt x="1148900" y="9495"/>
                  </a:lnTo>
                  <a:lnTo>
                    <a:pt x="1143296" y="9724"/>
                  </a:lnTo>
                  <a:lnTo>
                    <a:pt x="1137691" y="9957"/>
                  </a:lnTo>
                  <a:lnTo>
                    <a:pt x="1132087" y="10195"/>
                  </a:lnTo>
                  <a:lnTo>
                    <a:pt x="1126482" y="10437"/>
                  </a:lnTo>
                  <a:lnTo>
                    <a:pt x="1120878" y="10683"/>
                  </a:lnTo>
                  <a:lnTo>
                    <a:pt x="1115274" y="10934"/>
                  </a:lnTo>
                  <a:lnTo>
                    <a:pt x="1109669" y="11189"/>
                  </a:lnTo>
                  <a:lnTo>
                    <a:pt x="1104065" y="11449"/>
                  </a:lnTo>
                  <a:lnTo>
                    <a:pt x="1098461" y="11714"/>
                  </a:lnTo>
                  <a:lnTo>
                    <a:pt x="1092856" y="11983"/>
                  </a:lnTo>
                  <a:lnTo>
                    <a:pt x="1087252" y="12257"/>
                  </a:lnTo>
                  <a:lnTo>
                    <a:pt x="1081647" y="12536"/>
                  </a:lnTo>
                  <a:lnTo>
                    <a:pt x="1076043" y="12820"/>
                  </a:lnTo>
                  <a:lnTo>
                    <a:pt x="1070439" y="13109"/>
                  </a:lnTo>
                  <a:lnTo>
                    <a:pt x="1064834" y="13402"/>
                  </a:lnTo>
                  <a:lnTo>
                    <a:pt x="1059230" y="13701"/>
                  </a:lnTo>
                  <a:lnTo>
                    <a:pt x="1053625" y="14005"/>
                  </a:lnTo>
                  <a:lnTo>
                    <a:pt x="1048021" y="14314"/>
                  </a:lnTo>
                  <a:lnTo>
                    <a:pt x="1042417" y="14629"/>
                  </a:lnTo>
                  <a:lnTo>
                    <a:pt x="1036812" y="14949"/>
                  </a:lnTo>
                  <a:lnTo>
                    <a:pt x="1031208" y="15274"/>
                  </a:lnTo>
                  <a:lnTo>
                    <a:pt x="1025603" y="15605"/>
                  </a:lnTo>
                  <a:lnTo>
                    <a:pt x="1019999" y="15941"/>
                  </a:lnTo>
                  <a:lnTo>
                    <a:pt x="1014395" y="16283"/>
                  </a:lnTo>
                  <a:lnTo>
                    <a:pt x="1008790" y="16631"/>
                  </a:lnTo>
                  <a:lnTo>
                    <a:pt x="1003186" y="16985"/>
                  </a:lnTo>
                  <a:lnTo>
                    <a:pt x="997581" y="17344"/>
                  </a:lnTo>
                  <a:lnTo>
                    <a:pt x="991977" y="17709"/>
                  </a:lnTo>
                  <a:lnTo>
                    <a:pt x="986373" y="18081"/>
                  </a:lnTo>
                  <a:lnTo>
                    <a:pt x="980768" y="18458"/>
                  </a:lnTo>
                  <a:lnTo>
                    <a:pt x="975164" y="18842"/>
                  </a:lnTo>
                  <a:lnTo>
                    <a:pt x="969559" y="19232"/>
                  </a:lnTo>
                  <a:lnTo>
                    <a:pt x="963955" y="19628"/>
                  </a:lnTo>
                  <a:lnTo>
                    <a:pt x="958351" y="20031"/>
                  </a:lnTo>
                  <a:lnTo>
                    <a:pt x="952746" y="20440"/>
                  </a:lnTo>
                  <a:lnTo>
                    <a:pt x="947142" y="20856"/>
                  </a:lnTo>
                  <a:lnTo>
                    <a:pt x="941538" y="21279"/>
                  </a:lnTo>
                  <a:lnTo>
                    <a:pt x="935933" y="21709"/>
                  </a:lnTo>
                  <a:lnTo>
                    <a:pt x="930329" y="22145"/>
                  </a:lnTo>
                  <a:lnTo>
                    <a:pt x="924724" y="22588"/>
                  </a:lnTo>
                  <a:lnTo>
                    <a:pt x="919120" y="23039"/>
                  </a:lnTo>
                  <a:lnTo>
                    <a:pt x="913516" y="23496"/>
                  </a:lnTo>
                  <a:lnTo>
                    <a:pt x="907911" y="23961"/>
                  </a:lnTo>
                  <a:lnTo>
                    <a:pt x="902307" y="24434"/>
                  </a:lnTo>
                  <a:lnTo>
                    <a:pt x="896702" y="24913"/>
                  </a:lnTo>
                  <a:lnTo>
                    <a:pt x="891098" y="25401"/>
                  </a:lnTo>
                  <a:lnTo>
                    <a:pt x="885494" y="25896"/>
                  </a:lnTo>
                  <a:lnTo>
                    <a:pt x="879889" y="26399"/>
                  </a:lnTo>
                  <a:lnTo>
                    <a:pt x="874285" y="26910"/>
                  </a:lnTo>
                  <a:lnTo>
                    <a:pt x="868680" y="27429"/>
                  </a:lnTo>
                  <a:lnTo>
                    <a:pt x="863076" y="27956"/>
                  </a:lnTo>
                  <a:lnTo>
                    <a:pt x="857472" y="28491"/>
                  </a:lnTo>
                  <a:lnTo>
                    <a:pt x="851867" y="29035"/>
                  </a:lnTo>
                  <a:lnTo>
                    <a:pt x="846263" y="29587"/>
                  </a:lnTo>
                  <a:lnTo>
                    <a:pt x="840658" y="30148"/>
                  </a:lnTo>
                  <a:lnTo>
                    <a:pt x="835054" y="30717"/>
                  </a:lnTo>
                  <a:lnTo>
                    <a:pt x="829450" y="31296"/>
                  </a:lnTo>
                  <a:lnTo>
                    <a:pt x="823845" y="31883"/>
                  </a:lnTo>
                  <a:lnTo>
                    <a:pt x="818241" y="32480"/>
                  </a:lnTo>
                  <a:lnTo>
                    <a:pt x="812636" y="33086"/>
                  </a:lnTo>
                  <a:lnTo>
                    <a:pt x="807032" y="33701"/>
                  </a:lnTo>
                  <a:lnTo>
                    <a:pt x="801428" y="34325"/>
                  </a:lnTo>
                  <a:lnTo>
                    <a:pt x="795823" y="34960"/>
                  </a:lnTo>
                  <a:lnTo>
                    <a:pt x="790219" y="35604"/>
                  </a:lnTo>
                  <a:lnTo>
                    <a:pt x="784615" y="36258"/>
                  </a:lnTo>
                  <a:lnTo>
                    <a:pt x="779010" y="36922"/>
                  </a:lnTo>
                  <a:lnTo>
                    <a:pt x="773406" y="37596"/>
                  </a:lnTo>
                  <a:lnTo>
                    <a:pt x="767801" y="38281"/>
                  </a:lnTo>
                  <a:lnTo>
                    <a:pt x="762197" y="38976"/>
                  </a:lnTo>
                  <a:lnTo>
                    <a:pt x="756593" y="39682"/>
                  </a:lnTo>
                  <a:lnTo>
                    <a:pt x="750988" y="40399"/>
                  </a:lnTo>
                  <a:lnTo>
                    <a:pt x="745384" y="41127"/>
                  </a:lnTo>
                  <a:lnTo>
                    <a:pt x="739779" y="41866"/>
                  </a:lnTo>
                  <a:lnTo>
                    <a:pt x="734175" y="42616"/>
                  </a:lnTo>
                  <a:lnTo>
                    <a:pt x="728571" y="43378"/>
                  </a:lnTo>
                  <a:lnTo>
                    <a:pt x="722966" y="44151"/>
                  </a:lnTo>
                  <a:lnTo>
                    <a:pt x="717362" y="44936"/>
                  </a:lnTo>
                  <a:lnTo>
                    <a:pt x="711757" y="45733"/>
                  </a:lnTo>
                  <a:lnTo>
                    <a:pt x="706153" y="46543"/>
                  </a:lnTo>
                  <a:lnTo>
                    <a:pt x="700549" y="47364"/>
                  </a:lnTo>
                  <a:lnTo>
                    <a:pt x="694944" y="48199"/>
                  </a:lnTo>
                  <a:lnTo>
                    <a:pt x="689340" y="49046"/>
                  </a:lnTo>
                  <a:lnTo>
                    <a:pt x="683735" y="49905"/>
                  </a:lnTo>
                  <a:lnTo>
                    <a:pt x="678131" y="50778"/>
                  </a:lnTo>
                  <a:lnTo>
                    <a:pt x="672527" y="51665"/>
                  </a:lnTo>
                  <a:lnTo>
                    <a:pt x="666922" y="52564"/>
                  </a:lnTo>
                  <a:lnTo>
                    <a:pt x="661318" y="53478"/>
                  </a:lnTo>
                  <a:lnTo>
                    <a:pt x="655713" y="54405"/>
                  </a:lnTo>
                  <a:lnTo>
                    <a:pt x="650109" y="55346"/>
                  </a:lnTo>
                  <a:lnTo>
                    <a:pt x="644505" y="56302"/>
                  </a:lnTo>
                  <a:lnTo>
                    <a:pt x="638900" y="57272"/>
                  </a:lnTo>
                  <a:lnTo>
                    <a:pt x="633296" y="58257"/>
                  </a:lnTo>
                  <a:lnTo>
                    <a:pt x="627692" y="59257"/>
                  </a:lnTo>
                  <a:lnTo>
                    <a:pt x="622087" y="60273"/>
                  </a:lnTo>
                  <a:lnTo>
                    <a:pt x="616483" y="61303"/>
                  </a:lnTo>
                  <a:lnTo>
                    <a:pt x="610878" y="62350"/>
                  </a:lnTo>
                  <a:lnTo>
                    <a:pt x="605274" y="63412"/>
                  </a:lnTo>
                  <a:lnTo>
                    <a:pt x="599670" y="64491"/>
                  </a:lnTo>
                  <a:lnTo>
                    <a:pt x="594065" y="65585"/>
                  </a:lnTo>
                  <a:lnTo>
                    <a:pt x="588461" y="66697"/>
                  </a:lnTo>
                  <a:lnTo>
                    <a:pt x="582856" y="67826"/>
                  </a:lnTo>
                  <a:lnTo>
                    <a:pt x="577252" y="68971"/>
                  </a:lnTo>
                  <a:lnTo>
                    <a:pt x="571648" y="70135"/>
                  </a:lnTo>
                  <a:lnTo>
                    <a:pt x="566043" y="71316"/>
                  </a:lnTo>
                  <a:lnTo>
                    <a:pt x="560439" y="72515"/>
                  </a:lnTo>
                  <a:lnTo>
                    <a:pt x="554834" y="73732"/>
                  </a:lnTo>
                  <a:lnTo>
                    <a:pt x="549230" y="74968"/>
                  </a:lnTo>
                  <a:lnTo>
                    <a:pt x="543626" y="76224"/>
                  </a:lnTo>
                  <a:lnTo>
                    <a:pt x="538021" y="77498"/>
                  </a:lnTo>
                  <a:lnTo>
                    <a:pt x="532417" y="78792"/>
                  </a:lnTo>
                  <a:lnTo>
                    <a:pt x="526812" y="80106"/>
                  </a:lnTo>
                  <a:lnTo>
                    <a:pt x="521208" y="81440"/>
                  </a:lnTo>
                  <a:lnTo>
                    <a:pt x="515604" y="82795"/>
                  </a:lnTo>
                  <a:lnTo>
                    <a:pt x="509999" y="84170"/>
                  </a:lnTo>
                  <a:lnTo>
                    <a:pt x="504395" y="85567"/>
                  </a:lnTo>
                  <a:lnTo>
                    <a:pt x="498790" y="86986"/>
                  </a:lnTo>
                  <a:lnTo>
                    <a:pt x="493186" y="88426"/>
                  </a:lnTo>
                  <a:lnTo>
                    <a:pt x="487582" y="89889"/>
                  </a:lnTo>
                  <a:lnTo>
                    <a:pt x="481977" y="91375"/>
                  </a:lnTo>
                  <a:lnTo>
                    <a:pt x="476373" y="92884"/>
                  </a:lnTo>
                  <a:lnTo>
                    <a:pt x="470769" y="94417"/>
                  </a:lnTo>
                  <a:lnTo>
                    <a:pt x="465164" y="95974"/>
                  </a:lnTo>
                  <a:lnTo>
                    <a:pt x="459560" y="97555"/>
                  </a:lnTo>
                  <a:lnTo>
                    <a:pt x="453955" y="99161"/>
                  </a:lnTo>
                  <a:lnTo>
                    <a:pt x="448351" y="100793"/>
                  </a:lnTo>
                  <a:lnTo>
                    <a:pt x="442747" y="102451"/>
                  </a:lnTo>
                  <a:lnTo>
                    <a:pt x="437142" y="104134"/>
                  </a:lnTo>
                  <a:lnTo>
                    <a:pt x="431538" y="105845"/>
                  </a:lnTo>
                  <a:lnTo>
                    <a:pt x="425933" y="107583"/>
                  </a:lnTo>
                  <a:lnTo>
                    <a:pt x="420329" y="109349"/>
                  </a:lnTo>
                  <a:lnTo>
                    <a:pt x="414725" y="111144"/>
                  </a:lnTo>
                  <a:lnTo>
                    <a:pt x="409120" y="112967"/>
                  </a:lnTo>
                  <a:lnTo>
                    <a:pt x="403516" y="114820"/>
                  </a:lnTo>
                  <a:lnTo>
                    <a:pt x="397911" y="116703"/>
                  </a:lnTo>
                  <a:lnTo>
                    <a:pt x="392307" y="118617"/>
                  </a:lnTo>
                  <a:lnTo>
                    <a:pt x="386703" y="120562"/>
                  </a:lnTo>
                  <a:lnTo>
                    <a:pt x="381098" y="122540"/>
                  </a:lnTo>
                  <a:lnTo>
                    <a:pt x="375494" y="124549"/>
                  </a:lnTo>
                  <a:lnTo>
                    <a:pt x="369889" y="126593"/>
                  </a:lnTo>
                  <a:lnTo>
                    <a:pt x="364285" y="128670"/>
                  </a:lnTo>
                  <a:lnTo>
                    <a:pt x="358681" y="130782"/>
                  </a:lnTo>
                  <a:lnTo>
                    <a:pt x="353076" y="132929"/>
                  </a:lnTo>
                  <a:lnTo>
                    <a:pt x="347472" y="135113"/>
                  </a:lnTo>
                  <a:lnTo>
                    <a:pt x="341867" y="137334"/>
                  </a:lnTo>
                  <a:lnTo>
                    <a:pt x="336263" y="139592"/>
                  </a:lnTo>
                  <a:lnTo>
                    <a:pt x="330659" y="141889"/>
                  </a:lnTo>
                  <a:lnTo>
                    <a:pt x="325054" y="144225"/>
                  </a:lnTo>
                  <a:lnTo>
                    <a:pt x="319450" y="146602"/>
                  </a:lnTo>
                  <a:lnTo>
                    <a:pt x="313846" y="149020"/>
                  </a:lnTo>
                  <a:lnTo>
                    <a:pt x="308241" y="151480"/>
                  </a:lnTo>
                  <a:lnTo>
                    <a:pt x="302637" y="153983"/>
                  </a:lnTo>
                  <a:lnTo>
                    <a:pt x="297032" y="156529"/>
                  </a:lnTo>
                  <a:lnTo>
                    <a:pt x="291428" y="159121"/>
                  </a:lnTo>
                  <a:lnTo>
                    <a:pt x="285824" y="161759"/>
                  </a:lnTo>
                  <a:lnTo>
                    <a:pt x="280219" y="164443"/>
                  </a:lnTo>
                  <a:lnTo>
                    <a:pt x="274615" y="167176"/>
                  </a:lnTo>
                  <a:lnTo>
                    <a:pt x="269010" y="169958"/>
                  </a:lnTo>
                  <a:lnTo>
                    <a:pt x="263406" y="172789"/>
                  </a:lnTo>
                  <a:lnTo>
                    <a:pt x="257802" y="175672"/>
                  </a:lnTo>
                  <a:lnTo>
                    <a:pt x="252197" y="178608"/>
                  </a:lnTo>
                  <a:lnTo>
                    <a:pt x="246593" y="181597"/>
                  </a:lnTo>
                  <a:lnTo>
                    <a:pt x="240988" y="184640"/>
                  </a:lnTo>
                  <a:lnTo>
                    <a:pt x="235384" y="187740"/>
                  </a:lnTo>
                  <a:lnTo>
                    <a:pt x="229780" y="190897"/>
                  </a:lnTo>
                  <a:lnTo>
                    <a:pt x="224175" y="194112"/>
                  </a:lnTo>
                  <a:lnTo>
                    <a:pt x="218571" y="197386"/>
                  </a:lnTo>
                  <a:lnTo>
                    <a:pt x="212966" y="200722"/>
                  </a:lnTo>
                  <a:lnTo>
                    <a:pt x="207362" y="204120"/>
                  </a:lnTo>
                  <a:lnTo>
                    <a:pt x="201758" y="207581"/>
                  </a:lnTo>
                  <a:lnTo>
                    <a:pt x="196153" y="211107"/>
                  </a:lnTo>
                  <a:lnTo>
                    <a:pt x="190549" y="214699"/>
                  </a:lnTo>
                  <a:lnTo>
                    <a:pt x="184944" y="218358"/>
                  </a:lnTo>
                  <a:lnTo>
                    <a:pt x="179340" y="222086"/>
                  </a:lnTo>
                  <a:lnTo>
                    <a:pt x="173736" y="225884"/>
                  </a:lnTo>
                  <a:lnTo>
                    <a:pt x="168131" y="229753"/>
                  </a:lnTo>
                  <a:lnTo>
                    <a:pt x="162527" y="233695"/>
                  </a:lnTo>
                  <a:lnTo>
                    <a:pt x="156923" y="237711"/>
                  </a:lnTo>
                  <a:lnTo>
                    <a:pt x="151318" y="241801"/>
                  </a:lnTo>
                  <a:lnTo>
                    <a:pt x="145714" y="245968"/>
                  </a:lnTo>
                  <a:lnTo>
                    <a:pt x="140109" y="250212"/>
                  </a:lnTo>
                  <a:lnTo>
                    <a:pt x="134505" y="254535"/>
                  </a:lnTo>
                  <a:lnTo>
                    <a:pt x="128901" y="258937"/>
                  </a:lnTo>
                  <a:lnTo>
                    <a:pt x="123296" y="263420"/>
                  </a:lnTo>
                  <a:lnTo>
                    <a:pt x="117692" y="267985"/>
                  </a:lnTo>
                  <a:lnTo>
                    <a:pt x="112087" y="272632"/>
                  </a:lnTo>
                  <a:lnTo>
                    <a:pt x="106483" y="277363"/>
                  </a:lnTo>
                  <a:lnTo>
                    <a:pt x="100879" y="282178"/>
                  </a:lnTo>
                  <a:lnTo>
                    <a:pt x="95274" y="287078"/>
                  </a:lnTo>
                  <a:lnTo>
                    <a:pt x="89670" y="292063"/>
                  </a:lnTo>
                  <a:lnTo>
                    <a:pt x="84065" y="297134"/>
                  </a:lnTo>
                  <a:lnTo>
                    <a:pt x="78461" y="302291"/>
                  </a:lnTo>
                  <a:lnTo>
                    <a:pt x="72857" y="307534"/>
                  </a:lnTo>
                  <a:lnTo>
                    <a:pt x="67252" y="312863"/>
                  </a:lnTo>
                  <a:lnTo>
                    <a:pt x="61648" y="318279"/>
                  </a:lnTo>
                  <a:lnTo>
                    <a:pt x="56043" y="323781"/>
                  </a:lnTo>
                  <a:lnTo>
                    <a:pt x="50439" y="329368"/>
                  </a:lnTo>
                  <a:lnTo>
                    <a:pt x="44835" y="335040"/>
                  </a:lnTo>
                  <a:lnTo>
                    <a:pt x="39230" y="340796"/>
                  </a:lnTo>
                  <a:lnTo>
                    <a:pt x="33626" y="346635"/>
                  </a:lnTo>
                  <a:lnTo>
                    <a:pt x="28021" y="352556"/>
                  </a:lnTo>
                  <a:lnTo>
                    <a:pt x="22417" y="358557"/>
                  </a:lnTo>
                  <a:lnTo>
                    <a:pt x="16813" y="364637"/>
                  </a:lnTo>
                  <a:lnTo>
                    <a:pt x="11208" y="370793"/>
                  </a:lnTo>
                  <a:lnTo>
                    <a:pt x="5604" y="377024"/>
                  </a:lnTo>
                  <a:lnTo>
                    <a:pt x="0" y="383327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6596816" y="4190816"/>
              <a:ext cx="1883076" cy="173660"/>
            </a:xfrm>
            <a:custGeom>
              <a:avLst/>
              <a:pathLst>
                <a:path w="1883076" h="173660">
                  <a:moveTo>
                    <a:pt x="0" y="173660"/>
                  </a:moveTo>
                  <a:lnTo>
                    <a:pt x="5604" y="167423"/>
                  </a:lnTo>
                  <a:lnTo>
                    <a:pt x="11208" y="161348"/>
                  </a:lnTo>
                  <a:lnTo>
                    <a:pt x="16813" y="155438"/>
                  </a:lnTo>
                  <a:lnTo>
                    <a:pt x="22417" y="149690"/>
                  </a:lnTo>
                  <a:lnTo>
                    <a:pt x="28021" y="144106"/>
                  </a:lnTo>
                  <a:lnTo>
                    <a:pt x="33626" y="138683"/>
                  </a:lnTo>
                  <a:lnTo>
                    <a:pt x="39230" y="133421"/>
                  </a:lnTo>
                  <a:lnTo>
                    <a:pt x="44835" y="128319"/>
                  </a:lnTo>
                  <a:lnTo>
                    <a:pt x="50439" y="123375"/>
                  </a:lnTo>
                  <a:lnTo>
                    <a:pt x="56043" y="118586"/>
                  </a:lnTo>
                  <a:lnTo>
                    <a:pt x="61648" y="113951"/>
                  </a:lnTo>
                  <a:lnTo>
                    <a:pt x="67252" y="109467"/>
                  </a:lnTo>
                  <a:lnTo>
                    <a:pt x="72857" y="105132"/>
                  </a:lnTo>
                  <a:lnTo>
                    <a:pt x="78461" y="100944"/>
                  </a:lnTo>
                  <a:lnTo>
                    <a:pt x="84065" y="96898"/>
                  </a:lnTo>
                  <a:lnTo>
                    <a:pt x="89670" y="92994"/>
                  </a:lnTo>
                  <a:lnTo>
                    <a:pt x="95274" y="89226"/>
                  </a:lnTo>
                  <a:lnTo>
                    <a:pt x="100879" y="85593"/>
                  </a:lnTo>
                  <a:lnTo>
                    <a:pt x="106483" y="82091"/>
                  </a:lnTo>
                  <a:lnTo>
                    <a:pt x="112087" y="78717"/>
                  </a:lnTo>
                  <a:lnTo>
                    <a:pt x="117692" y="75468"/>
                  </a:lnTo>
                  <a:lnTo>
                    <a:pt x="123296" y="72339"/>
                  </a:lnTo>
                  <a:lnTo>
                    <a:pt x="128901" y="69329"/>
                  </a:lnTo>
                  <a:lnTo>
                    <a:pt x="134505" y="66433"/>
                  </a:lnTo>
                  <a:lnTo>
                    <a:pt x="140109" y="63648"/>
                  </a:lnTo>
                  <a:lnTo>
                    <a:pt x="145714" y="60971"/>
                  </a:lnTo>
                  <a:lnTo>
                    <a:pt x="151318" y="58398"/>
                  </a:lnTo>
                  <a:lnTo>
                    <a:pt x="156923" y="55927"/>
                  </a:lnTo>
                  <a:lnTo>
                    <a:pt x="162527" y="53554"/>
                  </a:lnTo>
                  <a:lnTo>
                    <a:pt x="168131" y="51275"/>
                  </a:lnTo>
                  <a:lnTo>
                    <a:pt x="173736" y="49088"/>
                  </a:lnTo>
                  <a:lnTo>
                    <a:pt x="179340" y="46990"/>
                  </a:lnTo>
                  <a:lnTo>
                    <a:pt x="184944" y="44976"/>
                  </a:lnTo>
                  <a:lnTo>
                    <a:pt x="190549" y="43045"/>
                  </a:lnTo>
                  <a:lnTo>
                    <a:pt x="196153" y="41194"/>
                  </a:lnTo>
                  <a:lnTo>
                    <a:pt x="201758" y="39419"/>
                  </a:lnTo>
                  <a:lnTo>
                    <a:pt x="207362" y="37718"/>
                  </a:lnTo>
                  <a:lnTo>
                    <a:pt x="212966" y="36088"/>
                  </a:lnTo>
                  <a:lnTo>
                    <a:pt x="218571" y="34526"/>
                  </a:lnTo>
                  <a:lnTo>
                    <a:pt x="224175" y="33030"/>
                  </a:lnTo>
                  <a:lnTo>
                    <a:pt x="229780" y="31597"/>
                  </a:lnTo>
                  <a:lnTo>
                    <a:pt x="235384" y="30226"/>
                  </a:lnTo>
                  <a:lnTo>
                    <a:pt x="240988" y="28912"/>
                  </a:lnTo>
                  <a:lnTo>
                    <a:pt x="246593" y="27655"/>
                  </a:lnTo>
                  <a:lnTo>
                    <a:pt x="252197" y="26451"/>
                  </a:lnTo>
                  <a:lnTo>
                    <a:pt x="257802" y="25299"/>
                  </a:lnTo>
                  <a:lnTo>
                    <a:pt x="263406" y="24197"/>
                  </a:lnTo>
                  <a:lnTo>
                    <a:pt x="269010" y="23142"/>
                  </a:lnTo>
                  <a:lnTo>
                    <a:pt x="274615" y="22133"/>
                  </a:lnTo>
                  <a:lnTo>
                    <a:pt x="280219" y="21168"/>
                  </a:lnTo>
                  <a:lnTo>
                    <a:pt x="285824" y="20245"/>
                  </a:lnTo>
                  <a:lnTo>
                    <a:pt x="291428" y="19362"/>
                  </a:lnTo>
                  <a:lnTo>
                    <a:pt x="297032" y="18518"/>
                  </a:lnTo>
                  <a:lnTo>
                    <a:pt x="302637" y="17710"/>
                  </a:lnTo>
                  <a:lnTo>
                    <a:pt x="308241" y="16938"/>
                  </a:lnTo>
                  <a:lnTo>
                    <a:pt x="313846" y="16200"/>
                  </a:lnTo>
                  <a:lnTo>
                    <a:pt x="319450" y="15494"/>
                  </a:lnTo>
                  <a:lnTo>
                    <a:pt x="325054" y="14819"/>
                  </a:lnTo>
                  <a:lnTo>
                    <a:pt x="330659" y="14174"/>
                  </a:lnTo>
                  <a:lnTo>
                    <a:pt x="336263" y="13557"/>
                  </a:lnTo>
                  <a:lnTo>
                    <a:pt x="341867" y="12967"/>
                  </a:lnTo>
                  <a:lnTo>
                    <a:pt x="347472" y="12404"/>
                  </a:lnTo>
                  <a:lnTo>
                    <a:pt x="353076" y="11865"/>
                  </a:lnTo>
                  <a:lnTo>
                    <a:pt x="358681" y="11350"/>
                  </a:lnTo>
                  <a:lnTo>
                    <a:pt x="364285" y="10858"/>
                  </a:lnTo>
                  <a:lnTo>
                    <a:pt x="369889" y="10388"/>
                  </a:lnTo>
                  <a:lnTo>
                    <a:pt x="375494" y="9938"/>
                  </a:lnTo>
                  <a:lnTo>
                    <a:pt x="381098" y="9509"/>
                  </a:lnTo>
                  <a:lnTo>
                    <a:pt x="386703" y="9098"/>
                  </a:lnTo>
                  <a:lnTo>
                    <a:pt x="392307" y="8705"/>
                  </a:lnTo>
                  <a:lnTo>
                    <a:pt x="397911" y="8330"/>
                  </a:lnTo>
                  <a:lnTo>
                    <a:pt x="403516" y="7972"/>
                  </a:lnTo>
                  <a:lnTo>
                    <a:pt x="409120" y="7629"/>
                  </a:lnTo>
                  <a:lnTo>
                    <a:pt x="414725" y="7301"/>
                  </a:lnTo>
                  <a:lnTo>
                    <a:pt x="420329" y="6988"/>
                  </a:lnTo>
                  <a:lnTo>
                    <a:pt x="425933" y="6689"/>
                  </a:lnTo>
                  <a:lnTo>
                    <a:pt x="431538" y="6403"/>
                  </a:lnTo>
                  <a:lnTo>
                    <a:pt x="437142" y="6129"/>
                  </a:lnTo>
                  <a:lnTo>
                    <a:pt x="442747" y="5868"/>
                  </a:lnTo>
                  <a:lnTo>
                    <a:pt x="448351" y="5618"/>
                  </a:lnTo>
                  <a:lnTo>
                    <a:pt x="453955" y="5379"/>
                  </a:lnTo>
                  <a:lnTo>
                    <a:pt x="459560" y="5151"/>
                  </a:lnTo>
                  <a:lnTo>
                    <a:pt x="465164" y="4932"/>
                  </a:lnTo>
                  <a:lnTo>
                    <a:pt x="470769" y="4724"/>
                  </a:lnTo>
                  <a:lnTo>
                    <a:pt x="476373" y="4524"/>
                  </a:lnTo>
                  <a:lnTo>
                    <a:pt x="481977" y="4333"/>
                  </a:lnTo>
                  <a:lnTo>
                    <a:pt x="487582" y="4151"/>
                  </a:lnTo>
                  <a:lnTo>
                    <a:pt x="493186" y="3976"/>
                  </a:lnTo>
                  <a:lnTo>
                    <a:pt x="498790" y="3809"/>
                  </a:lnTo>
                  <a:lnTo>
                    <a:pt x="504395" y="3650"/>
                  </a:lnTo>
                  <a:lnTo>
                    <a:pt x="509999" y="3497"/>
                  </a:lnTo>
                  <a:lnTo>
                    <a:pt x="515604" y="3351"/>
                  </a:lnTo>
                  <a:lnTo>
                    <a:pt x="521208" y="3211"/>
                  </a:lnTo>
                  <a:lnTo>
                    <a:pt x="526812" y="3078"/>
                  </a:lnTo>
                  <a:lnTo>
                    <a:pt x="532417" y="2950"/>
                  </a:lnTo>
                  <a:lnTo>
                    <a:pt x="538021" y="2828"/>
                  </a:lnTo>
                  <a:lnTo>
                    <a:pt x="543626" y="2711"/>
                  </a:lnTo>
                  <a:lnTo>
                    <a:pt x="549230" y="2599"/>
                  </a:lnTo>
                  <a:lnTo>
                    <a:pt x="554834" y="2492"/>
                  </a:lnTo>
                  <a:lnTo>
                    <a:pt x="560439" y="2389"/>
                  </a:lnTo>
                  <a:lnTo>
                    <a:pt x="566043" y="2291"/>
                  </a:lnTo>
                  <a:lnTo>
                    <a:pt x="571648" y="2197"/>
                  </a:lnTo>
                  <a:lnTo>
                    <a:pt x="577252" y="2107"/>
                  </a:lnTo>
                  <a:lnTo>
                    <a:pt x="582856" y="2021"/>
                  </a:lnTo>
                  <a:lnTo>
                    <a:pt x="588461" y="1939"/>
                  </a:lnTo>
                  <a:lnTo>
                    <a:pt x="594065" y="1860"/>
                  </a:lnTo>
                  <a:lnTo>
                    <a:pt x="599670" y="1784"/>
                  </a:lnTo>
                  <a:lnTo>
                    <a:pt x="605274" y="1712"/>
                  </a:lnTo>
                  <a:lnTo>
                    <a:pt x="610878" y="1643"/>
                  </a:lnTo>
                  <a:lnTo>
                    <a:pt x="616483" y="1576"/>
                  </a:lnTo>
                  <a:lnTo>
                    <a:pt x="622087" y="1513"/>
                  </a:lnTo>
                  <a:lnTo>
                    <a:pt x="627692" y="1452"/>
                  </a:lnTo>
                  <a:lnTo>
                    <a:pt x="633296" y="1394"/>
                  </a:lnTo>
                  <a:lnTo>
                    <a:pt x="638900" y="1338"/>
                  </a:lnTo>
                  <a:lnTo>
                    <a:pt x="644505" y="1284"/>
                  </a:lnTo>
                  <a:lnTo>
                    <a:pt x="650109" y="1233"/>
                  </a:lnTo>
                  <a:lnTo>
                    <a:pt x="655713" y="1184"/>
                  </a:lnTo>
                  <a:lnTo>
                    <a:pt x="661318" y="1137"/>
                  </a:lnTo>
                  <a:lnTo>
                    <a:pt x="666922" y="1092"/>
                  </a:lnTo>
                  <a:lnTo>
                    <a:pt x="672527" y="1048"/>
                  </a:lnTo>
                  <a:lnTo>
                    <a:pt x="678131" y="1007"/>
                  </a:lnTo>
                  <a:lnTo>
                    <a:pt x="683735" y="967"/>
                  </a:lnTo>
                  <a:lnTo>
                    <a:pt x="689340" y="929"/>
                  </a:lnTo>
                  <a:lnTo>
                    <a:pt x="694944" y="892"/>
                  </a:lnTo>
                  <a:lnTo>
                    <a:pt x="700549" y="857"/>
                  </a:lnTo>
                  <a:lnTo>
                    <a:pt x="706153" y="824"/>
                  </a:lnTo>
                  <a:lnTo>
                    <a:pt x="711757" y="791"/>
                  </a:lnTo>
                  <a:lnTo>
                    <a:pt x="717362" y="760"/>
                  </a:lnTo>
                  <a:lnTo>
                    <a:pt x="722966" y="731"/>
                  </a:lnTo>
                  <a:lnTo>
                    <a:pt x="728571" y="702"/>
                  </a:lnTo>
                  <a:lnTo>
                    <a:pt x="734175" y="675"/>
                  </a:lnTo>
                  <a:lnTo>
                    <a:pt x="739779" y="649"/>
                  </a:lnTo>
                  <a:lnTo>
                    <a:pt x="745384" y="624"/>
                  </a:lnTo>
                  <a:lnTo>
                    <a:pt x="750988" y="599"/>
                  </a:lnTo>
                  <a:lnTo>
                    <a:pt x="756593" y="576"/>
                  </a:lnTo>
                  <a:lnTo>
                    <a:pt x="762197" y="554"/>
                  </a:lnTo>
                  <a:lnTo>
                    <a:pt x="767801" y="533"/>
                  </a:lnTo>
                  <a:lnTo>
                    <a:pt x="773406" y="512"/>
                  </a:lnTo>
                  <a:lnTo>
                    <a:pt x="779010" y="492"/>
                  </a:lnTo>
                  <a:lnTo>
                    <a:pt x="784615" y="473"/>
                  </a:lnTo>
                  <a:lnTo>
                    <a:pt x="790219" y="455"/>
                  </a:lnTo>
                  <a:lnTo>
                    <a:pt x="795823" y="438"/>
                  </a:lnTo>
                  <a:lnTo>
                    <a:pt x="801428" y="421"/>
                  </a:lnTo>
                  <a:lnTo>
                    <a:pt x="807032" y="405"/>
                  </a:lnTo>
                  <a:lnTo>
                    <a:pt x="812636" y="389"/>
                  </a:lnTo>
                  <a:lnTo>
                    <a:pt x="818241" y="374"/>
                  </a:lnTo>
                  <a:lnTo>
                    <a:pt x="823845" y="360"/>
                  </a:lnTo>
                  <a:lnTo>
                    <a:pt x="829450" y="346"/>
                  </a:lnTo>
                  <a:lnTo>
                    <a:pt x="835054" y="333"/>
                  </a:lnTo>
                  <a:lnTo>
                    <a:pt x="840658" y="320"/>
                  </a:lnTo>
                  <a:lnTo>
                    <a:pt x="846263" y="308"/>
                  </a:lnTo>
                  <a:lnTo>
                    <a:pt x="851867" y="297"/>
                  </a:lnTo>
                  <a:lnTo>
                    <a:pt x="857472" y="285"/>
                  </a:lnTo>
                  <a:lnTo>
                    <a:pt x="863076" y="274"/>
                  </a:lnTo>
                  <a:lnTo>
                    <a:pt x="868680" y="264"/>
                  </a:lnTo>
                  <a:lnTo>
                    <a:pt x="874285" y="254"/>
                  </a:lnTo>
                  <a:lnTo>
                    <a:pt x="879889" y="244"/>
                  </a:lnTo>
                  <a:lnTo>
                    <a:pt x="885494" y="235"/>
                  </a:lnTo>
                  <a:lnTo>
                    <a:pt x="891098" y="226"/>
                  </a:lnTo>
                  <a:lnTo>
                    <a:pt x="896702" y="218"/>
                  </a:lnTo>
                  <a:lnTo>
                    <a:pt x="902307" y="209"/>
                  </a:lnTo>
                  <a:lnTo>
                    <a:pt x="907911" y="201"/>
                  </a:lnTo>
                  <a:lnTo>
                    <a:pt x="913516" y="194"/>
                  </a:lnTo>
                  <a:lnTo>
                    <a:pt x="919120" y="186"/>
                  </a:lnTo>
                  <a:lnTo>
                    <a:pt x="924724" y="179"/>
                  </a:lnTo>
                  <a:lnTo>
                    <a:pt x="930329" y="173"/>
                  </a:lnTo>
                  <a:lnTo>
                    <a:pt x="935933" y="166"/>
                  </a:lnTo>
                  <a:lnTo>
                    <a:pt x="941538" y="160"/>
                  </a:lnTo>
                  <a:lnTo>
                    <a:pt x="947142" y="154"/>
                  </a:lnTo>
                  <a:lnTo>
                    <a:pt x="952746" y="148"/>
                  </a:lnTo>
                  <a:lnTo>
                    <a:pt x="958351" y="142"/>
                  </a:lnTo>
                  <a:lnTo>
                    <a:pt x="963955" y="137"/>
                  </a:lnTo>
                  <a:lnTo>
                    <a:pt x="969559" y="132"/>
                  </a:lnTo>
                  <a:lnTo>
                    <a:pt x="975164" y="127"/>
                  </a:lnTo>
                  <a:lnTo>
                    <a:pt x="980768" y="122"/>
                  </a:lnTo>
                  <a:lnTo>
                    <a:pt x="986373" y="117"/>
                  </a:lnTo>
                  <a:lnTo>
                    <a:pt x="991977" y="113"/>
                  </a:lnTo>
                  <a:lnTo>
                    <a:pt x="997581" y="108"/>
                  </a:lnTo>
                  <a:lnTo>
                    <a:pt x="1003186" y="104"/>
                  </a:lnTo>
                  <a:lnTo>
                    <a:pt x="1008790" y="100"/>
                  </a:lnTo>
                  <a:lnTo>
                    <a:pt x="1014395" y="96"/>
                  </a:lnTo>
                  <a:lnTo>
                    <a:pt x="1019999" y="93"/>
                  </a:lnTo>
                  <a:lnTo>
                    <a:pt x="1025603" y="89"/>
                  </a:lnTo>
                  <a:lnTo>
                    <a:pt x="1031208" y="86"/>
                  </a:lnTo>
                  <a:lnTo>
                    <a:pt x="1036812" y="83"/>
                  </a:lnTo>
                  <a:lnTo>
                    <a:pt x="1042417" y="79"/>
                  </a:lnTo>
                  <a:lnTo>
                    <a:pt x="1048021" y="76"/>
                  </a:lnTo>
                  <a:lnTo>
                    <a:pt x="1053625" y="73"/>
                  </a:lnTo>
                  <a:lnTo>
                    <a:pt x="1059230" y="71"/>
                  </a:lnTo>
                  <a:lnTo>
                    <a:pt x="1064834" y="68"/>
                  </a:lnTo>
                  <a:lnTo>
                    <a:pt x="1070439" y="65"/>
                  </a:lnTo>
                  <a:lnTo>
                    <a:pt x="1076043" y="63"/>
                  </a:lnTo>
                  <a:lnTo>
                    <a:pt x="1081647" y="60"/>
                  </a:lnTo>
                  <a:lnTo>
                    <a:pt x="1087252" y="58"/>
                  </a:lnTo>
                  <a:lnTo>
                    <a:pt x="1092856" y="56"/>
                  </a:lnTo>
                  <a:lnTo>
                    <a:pt x="1098461" y="53"/>
                  </a:lnTo>
                  <a:lnTo>
                    <a:pt x="1104065" y="51"/>
                  </a:lnTo>
                  <a:lnTo>
                    <a:pt x="1109669" y="49"/>
                  </a:lnTo>
                  <a:lnTo>
                    <a:pt x="1115274" y="47"/>
                  </a:lnTo>
                  <a:lnTo>
                    <a:pt x="1120878" y="45"/>
                  </a:lnTo>
                  <a:lnTo>
                    <a:pt x="1126482" y="44"/>
                  </a:lnTo>
                  <a:lnTo>
                    <a:pt x="1132087" y="42"/>
                  </a:lnTo>
                  <a:lnTo>
                    <a:pt x="1137691" y="40"/>
                  </a:lnTo>
                  <a:lnTo>
                    <a:pt x="1143296" y="39"/>
                  </a:lnTo>
                  <a:lnTo>
                    <a:pt x="1148900" y="37"/>
                  </a:lnTo>
                  <a:lnTo>
                    <a:pt x="1154504" y="36"/>
                  </a:lnTo>
                  <a:lnTo>
                    <a:pt x="1160109" y="34"/>
                  </a:lnTo>
                  <a:lnTo>
                    <a:pt x="1165713" y="33"/>
                  </a:lnTo>
                  <a:lnTo>
                    <a:pt x="1171318" y="32"/>
                  </a:lnTo>
                  <a:lnTo>
                    <a:pt x="1176922" y="30"/>
                  </a:lnTo>
                  <a:lnTo>
                    <a:pt x="1182526" y="29"/>
                  </a:lnTo>
                  <a:lnTo>
                    <a:pt x="1188131" y="28"/>
                  </a:lnTo>
                  <a:lnTo>
                    <a:pt x="1193735" y="27"/>
                  </a:lnTo>
                  <a:lnTo>
                    <a:pt x="1199340" y="26"/>
                  </a:lnTo>
                  <a:lnTo>
                    <a:pt x="1204944" y="25"/>
                  </a:lnTo>
                  <a:lnTo>
                    <a:pt x="1210548" y="24"/>
                  </a:lnTo>
                  <a:lnTo>
                    <a:pt x="1216153" y="23"/>
                  </a:lnTo>
                  <a:lnTo>
                    <a:pt x="1221757" y="22"/>
                  </a:lnTo>
                  <a:lnTo>
                    <a:pt x="1227362" y="21"/>
                  </a:lnTo>
                  <a:lnTo>
                    <a:pt x="1232966" y="20"/>
                  </a:lnTo>
                  <a:lnTo>
                    <a:pt x="1238570" y="19"/>
                  </a:lnTo>
                  <a:lnTo>
                    <a:pt x="1244175" y="18"/>
                  </a:lnTo>
                  <a:lnTo>
                    <a:pt x="1249779" y="17"/>
                  </a:lnTo>
                  <a:lnTo>
                    <a:pt x="1255384" y="17"/>
                  </a:lnTo>
                  <a:lnTo>
                    <a:pt x="1260988" y="16"/>
                  </a:lnTo>
                  <a:lnTo>
                    <a:pt x="1266592" y="15"/>
                  </a:lnTo>
                  <a:lnTo>
                    <a:pt x="1272197" y="15"/>
                  </a:lnTo>
                  <a:lnTo>
                    <a:pt x="1277801" y="14"/>
                  </a:lnTo>
                  <a:lnTo>
                    <a:pt x="1283406" y="13"/>
                  </a:lnTo>
                  <a:lnTo>
                    <a:pt x="1289010" y="13"/>
                  </a:lnTo>
                  <a:lnTo>
                    <a:pt x="1294614" y="12"/>
                  </a:lnTo>
                  <a:lnTo>
                    <a:pt x="1300219" y="12"/>
                  </a:lnTo>
                  <a:lnTo>
                    <a:pt x="1305823" y="11"/>
                  </a:lnTo>
                  <a:lnTo>
                    <a:pt x="1311427" y="11"/>
                  </a:lnTo>
                  <a:lnTo>
                    <a:pt x="1317032" y="10"/>
                  </a:lnTo>
                  <a:lnTo>
                    <a:pt x="1322636" y="10"/>
                  </a:lnTo>
                  <a:lnTo>
                    <a:pt x="1328241" y="9"/>
                  </a:lnTo>
                  <a:lnTo>
                    <a:pt x="1333845" y="9"/>
                  </a:lnTo>
                  <a:lnTo>
                    <a:pt x="1339449" y="9"/>
                  </a:lnTo>
                  <a:lnTo>
                    <a:pt x="1345054" y="8"/>
                  </a:lnTo>
                  <a:lnTo>
                    <a:pt x="1350658" y="8"/>
                  </a:lnTo>
                  <a:lnTo>
                    <a:pt x="1356263" y="7"/>
                  </a:lnTo>
                  <a:lnTo>
                    <a:pt x="1361867" y="7"/>
                  </a:lnTo>
                  <a:lnTo>
                    <a:pt x="1367471" y="7"/>
                  </a:lnTo>
                  <a:lnTo>
                    <a:pt x="1373076" y="6"/>
                  </a:lnTo>
                  <a:lnTo>
                    <a:pt x="1378680" y="6"/>
                  </a:lnTo>
                  <a:lnTo>
                    <a:pt x="1384285" y="6"/>
                  </a:lnTo>
                  <a:lnTo>
                    <a:pt x="1389889" y="6"/>
                  </a:lnTo>
                  <a:lnTo>
                    <a:pt x="1395493" y="5"/>
                  </a:lnTo>
                  <a:lnTo>
                    <a:pt x="1401098" y="5"/>
                  </a:lnTo>
                  <a:lnTo>
                    <a:pt x="1406702" y="5"/>
                  </a:lnTo>
                  <a:lnTo>
                    <a:pt x="1412307" y="5"/>
                  </a:lnTo>
                  <a:lnTo>
                    <a:pt x="1417911" y="4"/>
                  </a:lnTo>
                  <a:lnTo>
                    <a:pt x="1423515" y="4"/>
                  </a:lnTo>
                  <a:lnTo>
                    <a:pt x="1429120" y="4"/>
                  </a:lnTo>
                  <a:lnTo>
                    <a:pt x="1434724" y="4"/>
                  </a:lnTo>
                  <a:lnTo>
                    <a:pt x="1440329" y="3"/>
                  </a:lnTo>
                  <a:lnTo>
                    <a:pt x="1445933" y="3"/>
                  </a:lnTo>
                  <a:lnTo>
                    <a:pt x="1451537" y="3"/>
                  </a:lnTo>
                  <a:lnTo>
                    <a:pt x="1457142" y="3"/>
                  </a:lnTo>
                  <a:lnTo>
                    <a:pt x="1462746" y="3"/>
                  </a:lnTo>
                  <a:lnTo>
                    <a:pt x="1468350" y="3"/>
                  </a:lnTo>
                  <a:lnTo>
                    <a:pt x="1473955" y="2"/>
                  </a:lnTo>
                  <a:lnTo>
                    <a:pt x="1479559" y="2"/>
                  </a:lnTo>
                  <a:lnTo>
                    <a:pt x="1485164" y="2"/>
                  </a:lnTo>
                  <a:lnTo>
                    <a:pt x="1490768" y="2"/>
                  </a:lnTo>
                  <a:lnTo>
                    <a:pt x="1496372" y="2"/>
                  </a:lnTo>
                  <a:lnTo>
                    <a:pt x="1501977" y="2"/>
                  </a:lnTo>
                  <a:lnTo>
                    <a:pt x="1507581" y="2"/>
                  </a:lnTo>
                  <a:lnTo>
                    <a:pt x="1513186" y="2"/>
                  </a:lnTo>
                  <a:lnTo>
                    <a:pt x="1518790" y="2"/>
                  </a:lnTo>
                  <a:lnTo>
                    <a:pt x="1524394" y="1"/>
                  </a:lnTo>
                  <a:lnTo>
                    <a:pt x="1529999" y="1"/>
                  </a:lnTo>
                  <a:lnTo>
                    <a:pt x="1535603" y="1"/>
                  </a:lnTo>
                  <a:lnTo>
                    <a:pt x="1541208" y="1"/>
                  </a:lnTo>
                  <a:lnTo>
                    <a:pt x="1546812" y="1"/>
                  </a:lnTo>
                  <a:lnTo>
                    <a:pt x="1552416" y="1"/>
                  </a:lnTo>
                  <a:lnTo>
                    <a:pt x="1558021" y="1"/>
                  </a:lnTo>
                  <a:lnTo>
                    <a:pt x="1563625" y="1"/>
                  </a:lnTo>
                  <a:lnTo>
                    <a:pt x="1569230" y="1"/>
                  </a:lnTo>
                  <a:lnTo>
                    <a:pt x="1574834" y="1"/>
                  </a:lnTo>
                  <a:lnTo>
                    <a:pt x="1580438" y="1"/>
                  </a:lnTo>
                  <a:lnTo>
                    <a:pt x="1586043" y="1"/>
                  </a:lnTo>
                  <a:lnTo>
                    <a:pt x="1591647" y="1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96816" y="4190858"/>
              <a:ext cx="1883076" cy="386351"/>
            </a:xfrm>
            <a:custGeom>
              <a:avLst/>
              <a:pathLst>
                <a:path w="1883076" h="386351">
                  <a:moveTo>
                    <a:pt x="0" y="383285"/>
                  </a:moveTo>
                  <a:lnTo>
                    <a:pt x="5604" y="376982"/>
                  </a:lnTo>
                  <a:lnTo>
                    <a:pt x="11208" y="370751"/>
                  </a:lnTo>
                  <a:lnTo>
                    <a:pt x="16813" y="364595"/>
                  </a:lnTo>
                  <a:lnTo>
                    <a:pt x="22417" y="358515"/>
                  </a:lnTo>
                  <a:lnTo>
                    <a:pt x="28021" y="352514"/>
                  </a:lnTo>
                  <a:lnTo>
                    <a:pt x="33626" y="346594"/>
                  </a:lnTo>
                  <a:lnTo>
                    <a:pt x="39230" y="340755"/>
                  </a:lnTo>
                  <a:lnTo>
                    <a:pt x="44835" y="334998"/>
                  </a:lnTo>
                  <a:lnTo>
                    <a:pt x="50439" y="329326"/>
                  </a:lnTo>
                  <a:lnTo>
                    <a:pt x="56043" y="323739"/>
                  </a:lnTo>
                  <a:lnTo>
                    <a:pt x="61648" y="318237"/>
                  </a:lnTo>
                  <a:lnTo>
                    <a:pt x="67252" y="312822"/>
                  </a:lnTo>
                  <a:lnTo>
                    <a:pt x="72857" y="307492"/>
                  </a:lnTo>
                  <a:lnTo>
                    <a:pt x="78461" y="302249"/>
                  </a:lnTo>
                  <a:lnTo>
                    <a:pt x="84065" y="297092"/>
                  </a:lnTo>
                  <a:lnTo>
                    <a:pt x="89670" y="292021"/>
                  </a:lnTo>
                  <a:lnTo>
                    <a:pt x="95274" y="287036"/>
                  </a:lnTo>
                  <a:lnTo>
                    <a:pt x="100879" y="282136"/>
                  </a:lnTo>
                  <a:lnTo>
                    <a:pt x="106483" y="277321"/>
                  </a:lnTo>
                  <a:lnTo>
                    <a:pt x="112087" y="272591"/>
                  </a:lnTo>
                  <a:lnTo>
                    <a:pt x="117692" y="267943"/>
                  </a:lnTo>
                  <a:lnTo>
                    <a:pt x="123296" y="263379"/>
                  </a:lnTo>
                  <a:lnTo>
                    <a:pt x="128901" y="258896"/>
                  </a:lnTo>
                  <a:lnTo>
                    <a:pt x="134505" y="254493"/>
                  </a:lnTo>
                  <a:lnTo>
                    <a:pt x="140109" y="250170"/>
                  </a:lnTo>
                  <a:lnTo>
                    <a:pt x="145714" y="245926"/>
                  </a:lnTo>
                  <a:lnTo>
                    <a:pt x="151318" y="241759"/>
                  </a:lnTo>
                  <a:lnTo>
                    <a:pt x="156923" y="237669"/>
                  </a:lnTo>
                  <a:lnTo>
                    <a:pt x="162527" y="233653"/>
                  </a:lnTo>
                  <a:lnTo>
                    <a:pt x="168131" y="229711"/>
                  </a:lnTo>
                  <a:lnTo>
                    <a:pt x="173736" y="225842"/>
                  </a:lnTo>
                  <a:lnTo>
                    <a:pt x="179340" y="222044"/>
                  </a:lnTo>
                  <a:lnTo>
                    <a:pt x="184944" y="218316"/>
                  </a:lnTo>
                  <a:lnTo>
                    <a:pt x="190549" y="214657"/>
                  </a:lnTo>
                  <a:lnTo>
                    <a:pt x="196153" y="211065"/>
                  </a:lnTo>
                  <a:lnTo>
                    <a:pt x="201758" y="207539"/>
                  </a:lnTo>
                  <a:lnTo>
                    <a:pt x="207362" y="204078"/>
                  </a:lnTo>
                  <a:lnTo>
                    <a:pt x="212966" y="200680"/>
                  </a:lnTo>
                  <a:lnTo>
                    <a:pt x="218571" y="197344"/>
                  </a:lnTo>
                  <a:lnTo>
                    <a:pt x="224175" y="194070"/>
                  </a:lnTo>
                  <a:lnTo>
                    <a:pt x="229780" y="190855"/>
                  </a:lnTo>
                  <a:lnTo>
                    <a:pt x="235384" y="187698"/>
                  </a:lnTo>
                  <a:lnTo>
                    <a:pt x="240988" y="184599"/>
                  </a:lnTo>
                  <a:lnTo>
                    <a:pt x="246593" y="181555"/>
                  </a:lnTo>
                  <a:lnTo>
                    <a:pt x="252197" y="178566"/>
                  </a:lnTo>
                  <a:lnTo>
                    <a:pt x="257802" y="175631"/>
                  </a:lnTo>
                  <a:lnTo>
                    <a:pt x="263406" y="172748"/>
                  </a:lnTo>
                  <a:lnTo>
                    <a:pt x="269010" y="169916"/>
                  </a:lnTo>
                  <a:lnTo>
                    <a:pt x="274615" y="167134"/>
                  </a:lnTo>
                  <a:lnTo>
                    <a:pt x="280219" y="164402"/>
                  </a:lnTo>
                  <a:lnTo>
                    <a:pt x="285824" y="161717"/>
                  </a:lnTo>
                  <a:lnTo>
                    <a:pt x="291428" y="159079"/>
                  </a:lnTo>
                  <a:lnTo>
                    <a:pt x="297032" y="156488"/>
                  </a:lnTo>
                  <a:lnTo>
                    <a:pt x="302637" y="153941"/>
                  </a:lnTo>
                  <a:lnTo>
                    <a:pt x="308241" y="151438"/>
                  </a:lnTo>
                  <a:lnTo>
                    <a:pt x="313846" y="148978"/>
                  </a:lnTo>
                  <a:lnTo>
                    <a:pt x="319450" y="146560"/>
                  </a:lnTo>
                  <a:lnTo>
                    <a:pt x="325054" y="144184"/>
                  </a:lnTo>
                  <a:lnTo>
                    <a:pt x="330659" y="141847"/>
                  </a:lnTo>
                  <a:lnTo>
                    <a:pt x="336263" y="139550"/>
                  </a:lnTo>
                  <a:lnTo>
                    <a:pt x="341867" y="137292"/>
                  </a:lnTo>
                  <a:lnTo>
                    <a:pt x="347472" y="135071"/>
                  </a:lnTo>
                  <a:lnTo>
                    <a:pt x="353076" y="132888"/>
                  </a:lnTo>
                  <a:lnTo>
                    <a:pt x="358681" y="130740"/>
                  </a:lnTo>
                  <a:lnTo>
                    <a:pt x="364285" y="128628"/>
                  </a:lnTo>
                  <a:lnTo>
                    <a:pt x="369889" y="126551"/>
                  </a:lnTo>
                  <a:lnTo>
                    <a:pt x="375494" y="124508"/>
                  </a:lnTo>
                  <a:lnTo>
                    <a:pt x="381098" y="122498"/>
                  </a:lnTo>
                  <a:lnTo>
                    <a:pt x="386703" y="120521"/>
                  </a:lnTo>
                  <a:lnTo>
                    <a:pt x="392307" y="118575"/>
                  </a:lnTo>
                  <a:lnTo>
                    <a:pt x="397911" y="116661"/>
                  </a:lnTo>
                  <a:lnTo>
                    <a:pt x="403516" y="114778"/>
                  </a:lnTo>
                  <a:lnTo>
                    <a:pt x="409120" y="112925"/>
                  </a:lnTo>
                  <a:lnTo>
                    <a:pt x="414725" y="111102"/>
                  </a:lnTo>
                  <a:lnTo>
                    <a:pt x="420329" y="109307"/>
                  </a:lnTo>
                  <a:lnTo>
                    <a:pt x="425933" y="107541"/>
                  </a:lnTo>
                  <a:lnTo>
                    <a:pt x="431538" y="105803"/>
                  </a:lnTo>
                  <a:lnTo>
                    <a:pt x="437142" y="104093"/>
                  </a:lnTo>
                  <a:lnTo>
                    <a:pt x="442747" y="102409"/>
                  </a:lnTo>
                  <a:lnTo>
                    <a:pt x="448351" y="100751"/>
                  </a:lnTo>
                  <a:lnTo>
                    <a:pt x="453955" y="99120"/>
                  </a:lnTo>
                  <a:lnTo>
                    <a:pt x="459560" y="97513"/>
                  </a:lnTo>
                  <a:lnTo>
                    <a:pt x="465164" y="95932"/>
                  </a:lnTo>
                  <a:lnTo>
                    <a:pt x="470769" y="94375"/>
                  </a:lnTo>
                  <a:lnTo>
                    <a:pt x="476373" y="92843"/>
                  </a:lnTo>
                  <a:lnTo>
                    <a:pt x="481977" y="91333"/>
                  </a:lnTo>
                  <a:lnTo>
                    <a:pt x="487582" y="89848"/>
                  </a:lnTo>
                  <a:lnTo>
                    <a:pt x="493186" y="88385"/>
                  </a:lnTo>
                  <a:lnTo>
                    <a:pt x="498790" y="86944"/>
                  </a:lnTo>
                  <a:lnTo>
                    <a:pt x="504395" y="85525"/>
                  </a:lnTo>
                  <a:lnTo>
                    <a:pt x="509999" y="84128"/>
                  </a:lnTo>
                  <a:lnTo>
                    <a:pt x="515604" y="82753"/>
                  </a:lnTo>
                  <a:lnTo>
                    <a:pt x="521208" y="81398"/>
                  </a:lnTo>
                  <a:lnTo>
                    <a:pt x="526812" y="80064"/>
                  </a:lnTo>
                  <a:lnTo>
                    <a:pt x="532417" y="78750"/>
                  </a:lnTo>
                  <a:lnTo>
                    <a:pt x="538021" y="77456"/>
                  </a:lnTo>
                  <a:lnTo>
                    <a:pt x="543626" y="76182"/>
                  </a:lnTo>
                  <a:lnTo>
                    <a:pt x="549230" y="74927"/>
                  </a:lnTo>
                  <a:lnTo>
                    <a:pt x="554834" y="73691"/>
                  </a:lnTo>
                  <a:lnTo>
                    <a:pt x="560439" y="72473"/>
                  </a:lnTo>
                  <a:lnTo>
                    <a:pt x="566043" y="71274"/>
                  </a:lnTo>
                  <a:lnTo>
                    <a:pt x="571648" y="70093"/>
                  </a:lnTo>
                  <a:lnTo>
                    <a:pt x="577252" y="68930"/>
                  </a:lnTo>
                  <a:lnTo>
                    <a:pt x="582856" y="67784"/>
                  </a:lnTo>
                  <a:lnTo>
                    <a:pt x="588461" y="66655"/>
                  </a:lnTo>
                  <a:lnTo>
                    <a:pt x="594065" y="65544"/>
                  </a:lnTo>
                  <a:lnTo>
                    <a:pt x="599670" y="64449"/>
                  </a:lnTo>
                  <a:lnTo>
                    <a:pt x="605274" y="63370"/>
                  </a:lnTo>
                  <a:lnTo>
                    <a:pt x="610878" y="62308"/>
                  </a:lnTo>
                  <a:lnTo>
                    <a:pt x="616483" y="61262"/>
                  </a:lnTo>
                  <a:lnTo>
                    <a:pt x="622087" y="60231"/>
                  </a:lnTo>
                  <a:lnTo>
                    <a:pt x="627692" y="59216"/>
                  </a:lnTo>
                  <a:lnTo>
                    <a:pt x="633296" y="58216"/>
                  </a:lnTo>
                  <a:lnTo>
                    <a:pt x="638900" y="57231"/>
                  </a:lnTo>
                  <a:lnTo>
                    <a:pt x="644505" y="56260"/>
                  </a:lnTo>
                  <a:lnTo>
                    <a:pt x="650109" y="55305"/>
                  </a:lnTo>
                  <a:lnTo>
                    <a:pt x="655713" y="54363"/>
                  </a:lnTo>
                  <a:lnTo>
                    <a:pt x="661318" y="53436"/>
                  </a:lnTo>
                  <a:lnTo>
                    <a:pt x="666922" y="52523"/>
                  </a:lnTo>
                  <a:lnTo>
                    <a:pt x="672527" y="51623"/>
                  </a:lnTo>
                  <a:lnTo>
                    <a:pt x="678131" y="50737"/>
                  </a:lnTo>
                  <a:lnTo>
                    <a:pt x="683735" y="49864"/>
                  </a:lnTo>
                  <a:lnTo>
                    <a:pt x="689340" y="49004"/>
                  </a:lnTo>
                  <a:lnTo>
                    <a:pt x="694944" y="48157"/>
                  </a:lnTo>
                  <a:lnTo>
                    <a:pt x="700549" y="47323"/>
                  </a:lnTo>
                  <a:lnTo>
                    <a:pt x="706153" y="46501"/>
                  </a:lnTo>
                  <a:lnTo>
                    <a:pt x="711757" y="45692"/>
                  </a:lnTo>
                  <a:lnTo>
                    <a:pt x="717362" y="44895"/>
                  </a:lnTo>
                  <a:lnTo>
                    <a:pt x="722966" y="44109"/>
                  </a:lnTo>
                  <a:lnTo>
                    <a:pt x="728571" y="43336"/>
                  </a:lnTo>
                  <a:lnTo>
                    <a:pt x="734175" y="42574"/>
                  </a:lnTo>
                  <a:lnTo>
                    <a:pt x="739779" y="41824"/>
                  </a:lnTo>
                  <a:lnTo>
                    <a:pt x="745384" y="41085"/>
                  </a:lnTo>
                  <a:lnTo>
                    <a:pt x="750988" y="40357"/>
                  </a:lnTo>
                  <a:lnTo>
                    <a:pt x="756593" y="39641"/>
                  </a:lnTo>
                  <a:lnTo>
                    <a:pt x="762197" y="38935"/>
                  </a:lnTo>
                  <a:lnTo>
                    <a:pt x="767801" y="38239"/>
                  </a:lnTo>
                  <a:lnTo>
                    <a:pt x="773406" y="37555"/>
                  </a:lnTo>
                  <a:lnTo>
                    <a:pt x="779010" y="36880"/>
                  </a:lnTo>
                  <a:lnTo>
                    <a:pt x="784615" y="36216"/>
                  </a:lnTo>
                  <a:lnTo>
                    <a:pt x="790219" y="35562"/>
                  </a:lnTo>
                  <a:lnTo>
                    <a:pt x="795823" y="34918"/>
                  </a:lnTo>
                  <a:lnTo>
                    <a:pt x="801428" y="34284"/>
                  </a:lnTo>
                  <a:lnTo>
                    <a:pt x="807032" y="33659"/>
                  </a:lnTo>
                  <a:lnTo>
                    <a:pt x="812636" y="33044"/>
                  </a:lnTo>
                  <a:lnTo>
                    <a:pt x="818241" y="32438"/>
                  </a:lnTo>
                  <a:lnTo>
                    <a:pt x="823845" y="31841"/>
                  </a:lnTo>
                  <a:lnTo>
                    <a:pt x="829450" y="31254"/>
                  </a:lnTo>
                  <a:lnTo>
                    <a:pt x="835054" y="30676"/>
                  </a:lnTo>
                  <a:lnTo>
                    <a:pt x="840658" y="30106"/>
                  </a:lnTo>
                  <a:lnTo>
                    <a:pt x="846263" y="29545"/>
                  </a:lnTo>
                  <a:lnTo>
                    <a:pt x="851867" y="28993"/>
                  </a:lnTo>
                  <a:lnTo>
                    <a:pt x="857472" y="28449"/>
                  </a:lnTo>
                  <a:lnTo>
                    <a:pt x="863076" y="27914"/>
                  </a:lnTo>
                  <a:lnTo>
                    <a:pt x="868680" y="27387"/>
                  </a:lnTo>
                  <a:lnTo>
                    <a:pt x="874285" y="26868"/>
                  </a:lnTo>
                  <a:lnTo>
                    <a:pt x="879889" y="26357"/>
                  </a:lnTo>
                  <a:lnTo>
                    <a:pt x="885494" y="25854"/>
                  </a:lnTo>
                  <a:lnTo>
                    <a:pt x="891098" y="25359"/>
                  </a:lnTo>
                  <a:lnTo>
                    <a:pt x="896702" y="24872"/>
                  </a:lnTo>
                  <a:lnTo>
                    <a:pt x="902307" y="24392"/>
                  </a:lnTo>
                  <a:lnTo>
                    <a:pt x="907911" y="23920"/>
                  </a:lnTo>
                  <a:lnTo>
                    <a:pt x="913516" y="23455"/>
                  </a:lnTo>
                  <a:lnTo>
                    <a:pt x="919120" y="22997"/>
                  </a:lnTo>
                  <a:lnTo>
                    <a:pt x="924724" y="22547"/>
                  </a:lnTo>
                  <a:lnTo>
                    <a:pt x="930329" y="22103"/>
                  </a:lnTo>
                  <a:lnTo>
                    <a:pt x="935933" y="21667"/>
                  </a:lnTo>
                  <a:lnTo>
                    <a:pt x="941538" y="21237"/>
                  </a:lnTo>
                  <a:lnTo>
                    <a:pt x="947142" y="20815"/>
                  </a:lnTo>
                  <a:lnTo>
                    <a:pt x="952746" y="20399"/>
                  </a:lnTo>
                  <a:lnTo>
                    <a:pt x="958351" y="19989"/>
                  </a:lnTo>
                  <a:lnTo>
                    <a:pt x="963955" y="19587"/>
                  </a:lnTo>
                  <a:lnTo>
                    <a:pt x="969559" y="19190"/>
                  </a:lnTo>
                  <a:lnTo>
                    <a:pt x="975164" y="18800"/>
                  </a:lnTo>
                  <a:lnTo>
                    <a:pt x="980768" y="18417"/>
                  </a:lnTo>
                  <a:lnTo>
                    <a:pt x="986373" y="18039"/>
                  </a:lnTo>
                  <a:lnTo>
                    <a:pt x="991977" y="17668"/>
                  </a:lnTo>
                  <a:lnTo>
                    <a:pt x="997581" y="17302"/>
                  </a:lnTo>
                  <a:lnTo>
                    <a:pt x="1003186" y="16943"/>
                  </a:lnTo>
                  <a:lnTo>
                    <a:pt x="1008790" y="16589"/>
                  </a:lnTo>
                  <a:lnTo>
                    <a:pt x="1014395" y="16242"/>
                  </a:lnTo>
                  <a:lnTo>
                    <a:pt x="1019999" y="15900"/>
                  </a:lnTo>
                  <a:lnTo>
                    <a:pt x="1025603" y="15563"/>
                  </a:lnTo>
                  <a:lnTo>
                    <a:pt x="1031208" y="15232"/>
                  </a:lnTo>
                  <a:lnTo>
                    <a:pt x="1036812" y="14907"/>
                  </a:lnTo>
                  <a:lnTo>
                    <a:pt x="1042417" y="14587"/>
                  </a:lnTo>
                  <a:lnTo>
                    <a:pt x="1048021" y="14273"/>
                  </a:lnTo>
                  <a:lnTo>
                    <a:pt x="1053625" y="13963"/>
                  </a:lnTo>
                  <a:lnTo>
                    <a:pt x="1059230" y="13659"/>
                  </a:lnTo>
                  <a:lnTo>
                    <a:pt x="1064834" y="13361"/>
                  </a:lnTo>
                  <a:lnTo>
                    <a:pt x="1070439" y="13067"/>
                  </a:lnTo>
                  <a:lnTo>
                    <a:pt x="1076043" y="12778"/>
                  </a:lnTo>
                  <a:lnTo>
                    <a:pt x="1081647" y="12494"/>
                  </a:lnTo>
                  <a:lnTo>
                    <a:pt x="1087252" y="12215"/>
                  </a:lnTo>
                  <a:lnTo>
                    <a:pt x="1092856" y="11941"/>
                  </a:lnTo>
                  <a:lnTo>
                    <a:pt x="1098461" y="11672"/>
                  </a:lnTo>
                  <a:lnTo>
                    <a:pt x="1104065" y="11407"/>
                  </a:lnTo>
                  <a:lnTo>
                    <a:pt x="1109669" y="11147"/>
                  </a:lnTo>
                  <a:lnTo>
                    <a:pt x="1115274" y="10892"/>
                  </a:lnTo>
                  <a:lnTo>
                    <a:pt x="1120878" y="10641"/>
                  </a:lnTo>
                  <a:lnTo>
                    <a:pt x="1126482" y="10395"/>
                  </a:lnTo>
                  <a:lnTo>
                    <a:pt x="1132087" y="10153"/>
                  </a:lnTo>
                  <a:lnTo>
                    <a:pt x="1137691" y="9916"/>
                  </a:lnTo>
                  <a:lnTo>
                    <a:pt x="1143296" y="9682"/>
                  </a:lnTo>
                  <a:lnTo>
                    <a:pt x="1148900" y="9453"/>
                  </a:lnTo>
                  <a:lnTo>
                    <a:pt x="1154504" y="9229"/>
                  </a:lnTo>
                  <a:lnTo>
                    <a:pt x="1160109" y="9008"/>
                  </a:lnTo>
                  <a:lnTo>
                    <a:pt x="1165713" y="8791"/>
                  </a:lnTo>
                  <a:lnTo>
                    <a:pt x="1171318" y="8579"/>
                  </a:lnTo>
                  <a:lnTo>
                    <a:pt x="1176922" y="8370"/>
                  </a:lnTo>
                  <a:lnTo>
                    <a:pt x="1182526" y="8166"/>
                  </a:lnTo>
                  <a:lnTo>
                    <a:pt x="1188131" y="7965"/>
                  </a:lnTo>
                  <a:lnTo>
                    <a:pt x="1193735" y="7768"/>
                  </a:lnTo>
                  <a:lnTo>
                    <a:pt x="1199340" y="7575"/>
                  </a:lnTo>
                  <a:lnTo>
                    <a:pt x="1204944" y="7386"/>
                  </a:lnTo>
                  <a:lnTo>
                    <a:pt x="1210548" y="7201"/>
                  </a:lnTo>
                  <a:lnTo>
                    <a:pt x="1216153" y="7019"/>
                  </a:lnTo>
                  <a:lnTo>
                    <a:pt x="1221757" y="6840"/>
                  </a:lnTo>
                  <a:lnTo>
                    <a:pt x="1227362" y="6665"/>
                  </a:lnTo>
                  <a:lnTo>
                    <a:pt x="1232966" y="6494"/>
                  </a:lnTo>
                  <a:lnTo>
                    <a:pt x="1238570" y="6326"/>
                  </a:lnTo>
                  <a:lnTo>
                    <a:pt x="1244175" y="6162"/>
                  </a:lnTo>
                  <a:lnTo>
                    <a:pt x="1249779" y="6001"/>
                  </a:lnTo>
                  <a:lnTo>
                    <a:pt x="1255384" y="5843"/>
                  </a:lnTo>
                  <a:lnTo>
                    <a:pt x="1260988" y="5689"/>
                  </a:lnTo>
                  <a:lnTo>
                    <a:pt x="1266592" y="5537"/>
                  </a:lnTo>
                  <a:lnTo>
                    <a:pt x="1272197" y="5389"/>
                  </a:lnTo>
                  <a:lnTo>
                    <a:pt x="1277801" y="5245"/>
                  </a:lnTo>
                  <a:lnTo>
                    <a:pt x="1283406" y="5103"/>
                  </a:lnTo>
                  <a:lnTo>
                    <a:pt x="1289010" y="4964"/>
                  </a:lnTo>
                  <a:lnTo>
                    <a:pt x="1294614" y="4828"/>
                  </a:lnTo>
                  <a:lnTo>
                    <a:pt x="1300219" y="4695"/>
                  </a:lnTo>
                  <a:lnTo>
                    <a:pt x="1305823" y="4566"/>
                  </a:lnTo>
                  <a:lnTo>
                    <a:pt x="1311427" y="4439"/>
                  </a:lnTo>
                  <a:lnTo>
                    <a:pt x="1317032" y="4315"/>
                  </a:lnTo>
                  <a:lnTo>
                    <a:pt x="1322636" y="4193"/>
                  </a:lnTo>
                  <a:lnTo>
                    <a:pt x="1328241" y="4075"/>
                  </a:lnTo>
                  <a:lnTo>
                    <a:pt x="1333845" y="3959"/>
                  </a:lnTo>
                  <a:lnTo>
                    <a:pt x="1339449" y="3845"/>
                  </a:lnTo>
                  <a:lnTo>
                    <a:pt x="1345054" y="3735"/>
                  </a:lnTo>
                  <a:lnTo>
                    <a:pt x="1350658" y="3627"/>
                  </a:lnTo>
                  <a:lnTo>
                    <a:pt x="1356263" y="3521"/>
                  </a:lnTo>
                  <a:lnTo>
                    <a:pt x="1361867" y="3418"/>
                  </a:lnTo>
                  <a:lnTo>
                    <a:pt x="1367471" y="3318"/>
                  </a:lnTo>
                  <a:lnTo>
                    <a:pt x="1373076" y="3220"/>
                  </a:lnTo>
                  <a:lnTo>
                    <a:pt x="1378680" y="3124"/>
                  </a:lnTo>
                  <a:lnTo>
                    <a:pt x="1384285" y="3031"/>
                  </a:lnTo>
                  <a:lnTo>
                    <a:pt x="1389889" y="2940"/>
                  </a:lnTo>
                  <a:lnTo>
                    <a:pt x="1395493" y="2851"/>
                  </a:lnTo>
                  <a:lnTo>
                    <a:pt x="1401098" y="2764"/>
                  </a:lnTo>
                  <a:lnTo>
                    <a:pt x="1406702" y="2680"/>
                  </a:lnTo>
                  <a:lnTo>
                    <a:pt x="1412307" y="2597"/>
                  </a:lnTo>
                  <a:lnTo>
                    <a:pt x="1417911" y="2517"/>
                  </a:lnTo>
                  <a:lnTo>
                    <a:pt x="1423515" y="2439"/>
                  </a:lnTo>
                  <a:lnTo>
                    <a:pt x="1429120" y="2363"/>
                  </a:lnTo>
                  <a:lnTo>
                    <a:pt x="1434724" y="2289"/>
                  </a:lnTo>
                  <a:lnTo>
                    <a:pt x="1440329" y="2216"/>
                  </a:lnTo>
                  <a:lnTo>
                    <a:pt x="1445933" y="2146"/>
                  </a:lnTo>
                  <a:lnTo>
                    <a:pt x="1451537" y="2077"/>
                  </a:lnTo>
                  <a:lnTo>
                    <a:pt x="1457142" y="2011"/>
                  </a:lnTo>
                  <a:lnTo>
                    <a:pt x="1462746" y="1946"/>
                  </a:lnTo>
                  <a:lnTo>
                    <a:pt x="1468350" y="1883"/>
                  </a:lnTo>
                  <a:lnTo>
                    <a:pt x="1473955" y="1821"/>
                  </a:lnTo>
                  <a:lnTo>
                    <a:pt x="1479559" y="1762"/>
                  </a:lnTo>
                  <a:lnTo>
                    <a:pt x="1485164" y="1703"/>
                  </a:lnTo>
                  <a:lnTo>
                    <a:pt x="1490768" y="1647"/>
                  </a:lnTo>
                  <a:lnTo>
                    <a:pt x="1496372" y="1592"/>
                  </a:lnTo>
                  <a:lnTo>
                    <a:pt x="1501977" y="1538"/>
                  </a:lnTo>
                  <a:lnTo>
                    <a:pt x="1507581" y="1487"/>
                  </a:lnTo>
                  <a:lnTo>
                    <a:pt x="1513186" y="1436"/>
                  </a:lnTo>
                  <a:lnTo>
                    <a:pt x="1518790" y="1387"/>
                  </a:lnTo>
                  <a:lnTo>
                    <a:pt x="1524394" y="1339"/>
                  </a:lnTo>
                  <a:lnTo>
                    <a:pt x="1529999" y="1293"/>
                  </a:lnTo>
                  <a:lnTo>
                    <a:pt x="1535603" y="1248"/>
                  </a:lnTo>
                  <a:lnTo>
                    <a:pt x="1541208" y="1204"/>
                  </a:lnTo>
                  <a:lnTo>
                    <a:pt x="1546812" y="1162"/>
                  </a:lnTo>
                  <a:lnTo>
                    <a:pt x="1552416" y="1121"/>
                  </a:lnTo>
                  <a:lnTo>
                    <a:pt x="1558021" y="1081"/>
                  </a:lnTo>
                  <a:lnTo>
                    <a:pt x="1563625" y="1042"/>
                  </a:lnTo>
                  <a:lnTo>
                    <a:pt x="1569230" y="1004"/>
                  </a:lnTo>
                  <a:lnTo>
                    <a:pt x="1574834" y="968"/>
                  </a:lnTo>
                  <a:lnTo>
                    <a:pt x="1580438" y="932"/>
                  </a:lnTo>
                  <a:lnTo>
                    <a:pt x="1586043" y="897"/>
                  </a:lnTo>
                  <a:lnTo>
                    <a:pt x="1591647" y="864"/>
                  </a:lnTo>
                  <a:lnTo>
                    <a:pt x="1597252" y="831"/>
                  </a:lnTo>
                  <a:lnTo>
                    <a:pt x="1602856" y="800"/>
                  </a:lnTo>
                  <a:lnTo>
                    <a:pt x="1608460" y="769"/>
                  </a:lnTo>
                  <a:lnTo>
                    <a:pt x="1614065" y="739"/>
                  </a:lnTo>
                  <a:lnTo>
                    <a:pt x="1619669" y="710"/>
                  </a:lnTo>
                  <a:lnTo>
                    <a:pt x="1625273" y="682"/>
                  </a:lnTo>
                  <a:lnTo>
                    <a:pt x="1630878" y="655"/>
                  </a:lnTo>
                  <a:lnTo>
                    <a:pt x="1636482" y="629"/>
                  </a:lnTo>
                  <a:lnTo>
                    <a:pt x="1642087" y="603"/>
                  </a:lnTo>
                  <a:lnTo>
                    <a:pt x="1647691" y="578"/>
                  </a:lnTo>
                  <a:lnTo>
                    <a:pt x="1653295" y="554"/>
                  </a:lnTo>
                  <a:lnTo>
                    <a:pt x="1658900" y="530"/>
                  </a:lnTo>
                  <a:lnTo>
                    <a:pt x="1664504" y="507"/>
                  </a:lnTo>
                  <a:lnTo>
                    <a:pt x="1670109" y="485"/>
                  </a:lnTo>
                  <a:lnTo>
                    <a:pt x="1675713" y="463"/>
                  </a:lnTo>
                  <a:lnTo>
                    <a:pt x="1681317" y="442"/>
                  </a:lnTo>
                  <a:lnTo>
                    <a:pt x="1686922" y="421"/>
                  </a:lnTo>
                  <a:lnTo>
                    <a:pt x="1692526" y="401"/>
                  </a:lnTo>
                  <a:lnTo>
                    <a:pt x="1698131" y="382"/>
                  </a:lnTo>
                  <a:lnTo>
                    <a:pt x="1703735" y="363"/>
                  </a:lnTo>
                  <a:lnTo>
                    <a:pt x="1709339" y="345"/>
                  </a:lnTo>
                  <a:lnTo>
                    <a:pt x="1714944" y="327"/>
                  </a:lnTo>
                  <a:lnTo>
                    <a:pt x="1720548" y="309"/>
                  </a:lnTo>
                  <a:lnTo>
                    <a:pt x="1726153" y="293"/>
                  </a:lnTo>
                  <a:lnTo>
                    <a:pt x="1731757" y="276"/>
                  </a:lnTo>
                  <a:lnTo>
                    <a:pt x="1737361" y="260"/>
                  </a:lnTo>
                  <a:lnTo>
                    <a:pt x="1742966" y="244"/>
                  </a:lnTo>
                  <a:lnTo>
                    <a:pt x="1748570" y="229"/>
                  </a:lnTo>
                  <a:lnTo>
                    <a:pt x="1754175" y="215"/>
                  </a:lnTo>
                  <a:lnTo>
                    <a:pt x="1759779" y="200"/>
                  </a:lnTo>
                  <a:lnTo>
                    <a:pt x="1765383" y="186"/>
                  </a:lnTo>
                  <a:lnTo>
                    <a:pt x="1770988" y="173"/>
                  </a:lnTo>
                  <a:lnTo>
                    <a:pt x="1776592" y="160"/>
                  </a:lnTo>
                  <a:lnTo>
                    <a:pt x="1782196" y="148"/>
                  </a:lnTo>
                  <a:lnTo>
                    <a:pt x="1787801" y="135"/>
                  </a:lnTo>
                  <a:lnTo>
                    <a:pt x="1793405" y="124"/>
                  </a:lnTo>
                  <a:lnTo>
                    <a:pt x="1799010" y="113"/>
                  </a:lnTo>
                  <a:lnTo>
                    <a:pt x="1804614" y="102"/>
                  </a:lnTo>
                  <a:lnTo>
                    <a:pt x="1810218" y="91"/>
                  </a:lnTo>
                  <a:lnTo>
                    <a:pt x="1815823" y="82"/>
                  </a:lnTo>
                  <a:lnTo>
                    <a:pt x="1821427" y="72"/>
                  </a:lnTo>
                  <a:lnTo>
                    <a:pt x="1827032" y="63"/>
                  </a:lnTo>
                  <a:lnTo>
                    <a:pt x="1832636" y="55"/>
                  </a:lnTo>
                  <a:lnTo>
                    <a:pt x="1838240" y="47"/>
                  </a:lnTo>
                  <a:lnTo>
                    <a:pt x="1843845" y="40"/>
                  </a:lnTo>
                  <a:lnTo>
                    <a:pt x="1849449" y="32"/>
                  </a:lnTo>
                  <a:lnTo>
                    <a:pt x="1855054" y="26"/>
                  </a:lnTo>
                  <a:lnTo>
                    <a:pt x="1860658" y="20"/>
                  </a:lnTo>
                  <a:lnTo>
                    <a:pt x="1866262" y="14"/>
                  </a:lnTo>
                  <a:lnTo>
                    <a:pt x="1871867" y="9"/>
                  </a:lnTo>
                  <a:lnTo>
                    <a:pt x="1877471" y="4"/>
                  </a:lnTo>
                  <a:lnTo>
                    <a:pt x="1883076" y="0"/>
                  </a:lnTo>
                  <a:lnTo>
                    <a:pt x="1877471" y="4"/>
                  </a:lnTo>
                  <a:lnTo>
                    <a:pt x="1871867" y="9"/>
                  </a:lnTo>
                  <a:lnTo>
                    <a:pt x="1866262" y="14"/>
                  </a:lnTo>
                  <a:lnTo>
                    <a:pt x="1860658" y="20"/>
                  </a:lnTo>
                  <a:lnTo>
                    <a:pt x="1855054" y="26"/>
                  </a:lnTo>
                  <a:lnTo>
                    <a:pt x="1849449" y="33"/>
                  </a:lnTo>
                  <a:lnTo>
                    <a:pt x="1843845" y="40"/>
                  </a:lnTo>
                  <a:lnTo>
                    <a:pt x="1838240" y="47"/>
                  </a:lnTo>
                  <a:lnTo>
                    <a:pt x="1832636" y="55"/>
                  </a:lnTo>
                  <a:lnTo>
                    <a:pt x="1827032" y="64"/>
                  </a:lnTo>
                  <a:lnTo>
                    <a:pt x="1821427" y="73"/>
                  </a:lnTo>
                  <a:lnTo>
                    <a:pt x="1815823" y="82"/>
                  </a:lnTo>
                  <a:lnTo>
                    <a:pt x="1810218" y="92"/>
                  </a:lnTo>
                  <a:lnTo>
                    <a:pt x="1804614" y="102"/>
                  </a:lnTo>
                  <a:lnTo>
                    <a:pt x="1799010" y="113"/>
                  </a:lnTo>
                  <a:lnTo>
                    <a:pt x="1793405" y="125"/>
                  </a:lnTo>
                  <a:lnTo>
                    <a:pt x="1787801" y="136"/>
                  </a:lnTo>
                  <a:lnTo>
                    <a:pt x="1782196" y="148"/>
                  </a:lnTo>
                  <a:lnTo>
                    <a:pt x="1776592" y="161"/>
                  </a:lnTo>
                  <a:lnTo>
                    <a:pt x="1770988" y="174"/>
                  </a:lnTo>
                  <a:lnTo>
                    <a:pt x="1765383" y="188"/>
                  </a:lnTo>
                  <a:lnTo>
                    <a:pt x="1759779" y="201"/>
                  </a:lnTo>
                  <a:lnTo>
                    <a:pt x="1754175" y="216"/>
                  </a:lnTo>
                  <a:lnTo>
                    <a:pt x="1748570" y="231"/>
                  </a:lnTo>
                  <a:lnTo>
                    <a:pt x="1742966" y="246"/>
                  </a:lnTo>
                  <a:lnTo>
                    <a:pt x="1737361" y="261"/>
                  </a:lnTo>
                  <a:lnTo>
                    <a:pt x="1731757" y="278"/>
                  </a:lnTo>
                  <a:lnTo>
                    <a:pt x="1726153" y="294"/>
                  </a:lnTo>
                  <a:lnTo>
                    <a:pt x="1720548" y="311"/>
                  </a:lnTo>
                  <a:lnTo>
                    <a:pt x="1714944" y="329"/>
                  </a:lnTo>
                  <a:lnTo>
                    <a:pt x="1709339" y="347"/>
                  </a:lnTo>
                  <a:lnTo>
                    <a:pt x="1703735" y="365"/>
                  </a:lnTo>
                  <a:lnTo>
                    <a:pt x="1698131" y="384"/>
                  </a:lnTo>
                  <a:lnTo>
                    <a:pt x="1692526" y="404"/>
                  </a:lnTo>
                  <a:lnTo>
                    <a:pt x="1686922" y="424"/>
                  </a:lnTo>
                  <a:lnTo>
                    <a:pt x="1681317" y="444"/>
                  </a:lnTo>
                  <a:lnTo>
                    <a:pt x="1675713" y="465"/>
                  </a:lnTo>
                  <a:lnTo>
                    <a:pt x="1670109" y="487"/>
                  </a:lnTo>
                  <a:lnTo>
                    <a:pt x="1664504" y="510"/>
                  </a:lnTo>
                  <a:lnTo>
                    <a:pt x="1658900" y="533"/>
                  </a:lnTo>
                  <a:lnTo>
                    <a:pt x="1653295" y="557"/>
                  </a:lnTo>
                  <a:lnTo>
                    <a:pt x="1647691" y="581"/>
                  </a:lnTo>
                  <a:lnTo>
                    <a:pt x="1642087" y="606"/>
                  </a:lnTo>
                  <a:lnTo>
                    <a:pt x="1636482" y="632"/>
                  </a:lnTo>
                  <a:lnTo>
                    <a:pt x="1630878" y="659"/>
                  </a:lnTo>
                  <a:lnTo>
                    <a:pt x="1625273" y="686"/>
                  </a:lnTo>
                  <a:lnTo>
                    <a:pt x="1619669" y="714"/>
                  </a:lnTo>
                  <a:lnTo>
                    <a:pt x="1614065" y="743"/>
                  </a:lnTo>
                  <a:lnTo>
                    <a:pt x="1608460" y="773"/>
                  </a:lnTo>
                  <a:lnTo>
                    <a:pt x="1602856" y="804"/>
                  </a:lnTo>
                  <a:lnTo>
                    <a:pt x="1597252" y="836"/>
                  </a:lnTo>
                  <a:lnTo>
                    <a:pt x="1591647" y="869"/>
                  </a:lnTo>
                  <a:lnTo>
                    <a:pt x="1586043" y="902"/>
                  </a:lnTo>
                  <a:lnTo>
                    <a:pt x="1580438" y="937"/>
                  </a:lnTo>
                  <a:lnTo>
                    <a:pt x="1574834" y="973"/>
                  </a:lnTo>
                  <a:lnTo>
                    <a:pt x="1569230" y="1010"/>
                  </a:lnTo>
                  <a:lnTo>
                    <a:pt x="1563625" y="1048"/>
                  </a:lnTo>
                  <a:lnTo>
                    <a:pt x="1558021" y="1087"/>
                  </a:lnTo>
                  <a:lnTo>
                    <a:pt x="1552416" y="1127"/>
                  </a:lnTo>
                  <a:lnTo>
                    <a:pt x="1546812" y="1168"/>
                  </a:lnTo>
                  <a:lnTo>
                    <a:pt x="1541208" y="1211"/>
                  </a:lnTo>
                  <a:lnTo>
                    <a:pt x="1535603" y="1255"/>
                  </a:lnTo>
                  <a:lnTo>
                    <a:pt x="1529999" y="1300"/>
                  </a:lnTo>
                  <a:lnTo>
                    <a:pt x="1524394" y="1347"/>
                  </a:lnTo>
                  <a:lnTo>
                    <a:pt x="1518790" y="1395"/>
                  </a:lnTo>
                  <a:lnTo>
                    <a:pt x="1513186" y="1444"/>
                  </a:lnTo>
                  <a:lnTo>
                    <a:pt x="1507581" y="1495"/>
                  </a:lnTo>
                  <a:lnTo>
                    <a:pt x="1501977" y="1547"/>
                  </a:lnTo>
                  <a:lnTo>
                    <a:pt x="1496372" y="1601"/>
                  </a:lnTo>
                  <a:lnTo>
                    <a:pt x="1490768" y="1656"/>
                  </a:lnTo>
                  <a:lnTo>
                    <a:pt x="1485164" y="1713"/>
                  </a:lnTo>
                  <a:lnTo>
                    <a:pt x="1479559" y="1772"/>
                  </a:lnTo>
                  <a:lnTo>
                    <a:pt x="1473955" y="1832"/>
                  </a:lnTo>
                  <a:lnTo>
                    <a:pt x="1468350" y="1894"/>
                  </a:lnTo>
                  <a:lnTo>
                    <a:pt x="1462746" y="1957"/>
                  </a:lnTo>
                  <a:lnTo>
                    <a:pt x="1457142" y="2022"/>
                  </a:lnTo>
                  <a:lnTo>
                    <a:pt x="1451537" y="2090"/>
                  </a:lnTo>
                  <a:lnTo>
                    <a:pt x="1445933" y="2158"/>
                  </a:lnTo>
                  <a:lnTo>
                    <a:pt x="1440329" y="2229"/>
                  </a:lnTo>
                  <a:lnTo>
                    <a:pt x="1434724" y="2302"/>
                  </a:lnTo>
                  <a:lnTo>
                    <a:pt x="1429120" y="2377"/>
                  </a:lnTo>
                  <a:lnTo>
                    <a:pt x="1423515" y="2453"/>
                  </a:lnTo>
                  <a:lnTo>
                    <a:pt x="1417911" y="2532"/>
                  </a:lnTo>
                  <a:lnTo>
                    <a:pt x="1412307" y="2613"/>
                  </a:lnTo>
                  <a:lnTo>
                    <a:pt x="1406702" y="2696"/>
                  </a:lnTo>
                  <a:lnTo>
                    <a:pt x="1401098" y="2781"/>
                  </a:lnTo>
                  <a:lnTo>
                    <a:pt x="1395493" y="2868"/>
                  </a:lnTo>
                  <a:lnTo>
                    <a:pt x="1389889" y="2957"/>
                  </a:lnTo>
                  <a:lnTo>
                    <a:pt x="1384285" y="3049"/>
                  </a:lnTo>
                  <a:lnTo>
                    <a:pt x="1378680" y="3143"/>
                  </a:lnTo>
                  <a:lnTo>
                    <a:pt x="1373076" y="3239"/>
                  </a:lnTo>
                  <a:lnTo>
                    <a:pt x="1367471" y="3338"/>
                  </a:lnTo>
                  <a:lnTo>
                    <a:pt x="1361867" y="3439"/>
                  </a:lnTo>
                  <a:lnTo>
                    <a:pt x="1356263" y="3543"/>
                  </a:lnTo>
                  <a:lnTo>
                    <a:pt x="1350658" y="3649"/>
                  </a:lnTo>
                  <a:lnTo>
                    <a:pt x="1345054" y="3758"/>
                  </a:lnTo>
                  <a:lnTo>
                    <a:pt x="1339449" y="3869"/>
                  </a:lnTo>
                  <a:lnTo>
                    <a:pt x="1333845" y="3983"/>
                  </a:lnTo>
                  <a:lnTo>
                    <a:pt x="1328241" y="4100"/>
                  </a:lnTo>
                  <a:lnTo>
                    <a:pt x="1322636" y="4220"/>
                  </a:lnTo>
                  <a:lnTo>
                    <a:pt x="1317032" y="4342"/>
                  </a:lnTo>
                  <a:lnTo>
                    <a:pt x="1311427" y="4467"/>
                  </a:lnTo>
                  <a:lnTo>
                    <a:pt x="1305823" y="4595"/>
                  </a:lnTo>
                  <a:lnTo>
                    <a:pt x="1300219" y="4725"/>
                  </a:lnTo>
                  <a:lnTo>
                    <a:pt x="1294614" y="4859"/>
                  </a:lnTo>
                  <a:lnTo>
                    <a:pt x="1289010" y="4996"/>
                  </a:lnTo>
                  <a:lnTo>
                    <a:pt x="1283406" y="5136"/>
                  </a:lnTo>
                  <a:lnTo>
                    <a:pt x="1277801" y="5278"/>
                  </a:lnTo>
                  <a:lnTo>
                    <a:pt x="1272197" y="5424"/>
                  </a:lnTo>
                  <a:lnTo>
                    <a:pt x="1266592" y="5573"/>
                  </a:lnTo>
                  <a:lnTo>
                    <a:pt x="1260988" y="5726"/>
                  </a:lnTo>
                  <a:lnTo>
                    <a:pt x="1255384" y="5881"/>
                  </a:lnTo>
                  <a:lnTo>
                    <a:pt x="1249779" y="6040"/>
                  </a:lnTo>
                  <a:lnTo>
                    <a:pt x="1244175" y="6203"/>
                  </a:lnTo>
                  <a:lnTo>
                    <a:pt x="1238570" y="6368"/>
                  </a:lnTo>
                  <a:lnTo>
                    <a:pt x="1232966" y="6537"/>
                  </a:lnTo>
                  <a:lnTo>
                    <a:pt x="1227362" y="6710"/>
                  </a:lnTo>
                  <a:lnTo>
                    <a:pt x="1221757" y="6886"/>
                  </a:lnTo>
                  <a:lnTo>
                    <a:pt x="1216153" y="7066"/>
                  </a:lnTo>
                  <a:lnTo>
                    <a:pt x="1210548" y="7249"/>
                  </a:lnTo>
                  <a:lnTo>
                    <a:pt x="1204944" y="7436"/>
                  </a:lnTo>
                  <a:lnTo>
                    <a:pt x="1199340" y="7627"/>
                  </a:lnTo>
                  <a:lnTo>
                    <a:pt x="1193735" y="7821"/>
                  </a:lnTo>
                  <a:lnTo>
                    <a:pt x="1188131" y="8020"/>
                  </a:lnTo>
                  <a:lnTo>
                    <a:pt x="1182526" y="8222"/>
                  </a:lnTo>
                  <a:lnTo>
                    <a:pt x="1176922" y="8428"/>
                  </a:lnTo>
                  <a:lnTo>
                    <a:pt x="1171318" y="8638"/>
                  </a:lnTo>
                  <a:lnTo>
                    <a:pt x="1165713" y="8852"/>
                  </a:lnTo>
                  <a:lnTo>
                    <a:pt x="1160109" y="9070"/>
                  </a:lnTo>
                  <a:lnTo>
                    <a:pt x="1154504" y="9293"/>
                  </a:lnTo>
                  <a:lnTo>
                    <a:pt x="1148900" y="9519"/>
                  </a:lnTo>
                  <a:lnTo>
                    <a:pt x="1143296" y="9750"/>
                  </a:lnTo>
                  <a:lnTo>
                    <a:pt x="1137691" y="9985"/>
                  </a:lnTo>
                  <a:lnTo>
                    <a:pt x="1132087" y="10225"/>
                  </a:lnTo>
                  <a:lnTo>
                    <a:pt x="1126482" y="10469"/>
                  </a:lnTo>
                  <a:lnTo>
                    <a:pt x="1120878" y="10717"/>
                  </a:lnTo>
                  <a:lnTo>
                    <a:pt x="1115274" y="10970"/>
                  </a:lnTo>
                  <a:lnTo>
                    <a:pt x="1109669" y="11227"/>
                  </a:lnTo>
                  <a:lnTo>
                    <a:pt x="1104065" y="11489"/>
                  </a:lnTo>
                  <a:lnTo>
                    <a:pt x="1098461" y="11756"/>
                  </a:lnTo>
                  <a:lnTo>
                    <a:pt x="1092856" y="12028"/>
                  </a:lnTo>
                  <a:lnTo>
                    <a:pt x="1087252" y="12304"/>
                  </a:lnTo>
                  <a:lnTo>
                    <a:pt x="1081647" y="12585"/>
                  </a:lnTo>
                  <a:lnTo>
                    <a:pt x="1076043" y="12871"/>
                  </a:lnTo>
                  <a:lnTo>
                    <a:pt x="1070439" y="13163"/>
                  </a:lnTo>
                  <a:lnTo>
                    <a:pt x="1064834" y="13459"/>
                  </a:lnTo>
                  <a:lnTo>
                    <a:pt x="1059230" y="13760"/>
                  </a:lnTo>
                  <a:lnTo>
                    <a:pt x="1053625" y="14067"/>
                  </a:lnTo>
                  <a:lnTo>
                    <a:pt x="1048021" y="14379"/>
                  </a:lnTo>
                  <a:lnTo>
                    <a:pt x="1042417" y="14696"/>
                  </a:lnTo>
                  <a:lnTo>
                    <a:pt x="1036812" y="15019"/>
                  </a:lnTo>
                  <a:lnTo>
                    <a:pt x="1031208" y="15347"/>
                  </a:lnTo>
                  <a:lnTo>
                    <a:pt x="1025603" y="15680"/>
                  </a:lnTo>
                  <a:lnTo>
                    <a:pt x="1019999" y="16020"/>
                  </a:lnTo>
                  <a:lnTo>
                    <a:pt x="1014395" y="16365"/>
                  </a:lnTo>
                  <a:lnTo>
                    <a:pt x="1008790" y="16716"/>
                  </a:lnTo>
                  <a:lnTo>
                    <a:pt x="1003186" y="17072"/>
                  </a:lnTo>
                  <a:lnTo>
                    <a:pt x="997581" y="17435"/>
                  </a:lnTo>
                  <a:lnTo>
                    <a:pt x="991977" y="17804"/>
                  </a:lnTo>
                  <a:lnTo>
                    <a:pt x="986373" y="18178"/>
                  </a:lnTo>
                  <a:lnTo>
                    <a:pt x="980768" y="18559"/>
                  </a:lnTo>
                  <a:lnTo>
                    <a:pt x="975164" y="18946"/>
                  </a:lnTo>
                  <a:lnTo>
                    <a:pt x="969559" y="19340"/>
                  </a:lnTo>
                  <a:lnTo>
                    <a:pt x="963955" y="19740"/>
                  </a:lnTo>
                  <a:lnTo>
                    <a:pt x="958351" y="20146"/>
                  </a:lnTo>
                  <a:lnTo>
                    <a:pt x="952746" y="20559"/>
                  </a:lnTo>
                  <a:lnTo>
                    <a:pt x="947142" y="20979"/>
                  </a:lnTo>
                  <a:lnTo>
                    <a:pt x="941538" y="21406"/>
                  </a:lnTo>
                  <a:lnTo>
                    <a:pt x="935933" y="21839"/>
                  </a:lnTo>
                  <a:lnTo>
                    <a:pt x="930329" y="22280"/>
                  </a:lnTo>
                  <a:lnTo>
                    <a:pt x="924724" y="22727"/>
                  </a:lnTo>
                  <a:lnTo>
                    <a:pt x="919120" y="23182"/>
                  </a:lnTo>
                  <a:lnTo>
                    <a:pt x="913516" y="23644"/>
                  </a:lnTo>
                  <a:lnTo>
                    <a:pt x="907911" y="24113"/>
                  </a:lnTo>
                  <a:lnTo>
                    <a:pt x="902307" y="24590"/>
                  </a:lnTo>
                  <a:lnTo>
                    <a:pt x="896702" y="25074"/>
                  </a:lnTo>
                  <a:lnTo>
                    <a:pt x="891098" y="25567"/>
                  </a:lnTo>
                  <a:lnTo>
                    <a:pt x="885494" y="26066"/>
                  </a:lnTo>
                  <a:lnTo>
                    <a:pt x="879889" y="26574"/>
                  </a:lnTo>
                  <a:lnTo>
                    <a:pt x="874285" y="27090"/>
                  </a:lnTo>
                  <a:lnTo>
                    <a:pt x="868680" y="27614"/>
                  </a:lnTo>
                  <a:lnTo>
                    <a:pt x="863076" y="28146"/>
                  </a:lnTo>
                  <a:lnTo>
                    <a:pt x="857472" y="28687"/>
                  </a:lnTo>
                  <a:lnTo>
                    <a:pt x="851867" y="29236"/>
                  </a:lnTo>
                  <a:lnTo>
                    <a:pt x="846263" y="29794"/>
                  </a:lnTo>
                  <a:lnTo>
                    <a:pt x="840658" y="30360"/>
                  </a:lnTo>
                  <a:lnTo>
                    <a:pt x="835054" y="30935"/>
                  </a:lnTo>
                  <a:lnTo>
                    <a:pt x="829450" y="31519"/>
                  </a:lnTo>
                  <a:lnTo>
                    <a:pt x="823845" y="32113"/>
                  </a:lnTo>
                  <a:lnTo>
                    <a:pt x="818241" y="32715"/>
                  </a:lnTo>
                  <a:lnTo>
                    <a:pt x="812636" y="33327"/>
                  </a:lnTo>
                  <a:lnTo>
                    <a:pt x="807032" y="33948"/>
                  </a:lnTo>
                  <a:lnTo>
                    <a:pt x="801428" y="34580"/>
                  </a:lnTo>
                  <a:lnTo>
                    <a:pt x="795823" y="35220"/>
                  </a:lnTo>
                  <a:lnTo>
                    <a:pt x="790219" y="35871"/>
                  </a:lnTo>
                  <a:lnTo>
                    <a:pt x="784615" y="36532"/>
                  </a:lnTo>
                  <a:lnTo>
                    <a:pt x="779010" y="37203"/>
                  </a:lnTo>
                  <a:lnTo>
                    <a:pt x="773406" y="37884"/>
                  </a:lnTo>
                  <a:lnTo>
                    <a:pt x="767801" y="38576"/>
                  </a:lnTo>
                  <a:lnTo>
                    <a:pt x="762197" y="39279"/>
                  </a:lnTo>
                  <a:lnTo>
                    <a:pt x="756593" y="39992"/>
                  </a:lnTo>
                  <a:lnTo>
                    <a:pt x="750988" y="40716"/>
                  </a:lnTo>
                  <a:lnTo>
                    <a:pt x="745384" y="41452"/>
                  </a:lnTo>
                  <a:lnTo>
                    <a:pt x="739779" y="42198"/>
                  </a:lnTo>
                  <a:lnTo>
                    <a:pt x="734175" y="42957"/>
                  </a:lnTo>
                  <a:lnTo>
                    <a:pt x="728571" y="43726"/>
                  </a:lnTo>
                  <a:lnTo>
                    <a:pt x="722966" y="44508"/>
                  </a:lnTo>
                  <a:lnTo>
                    <a:pt x="717362" y="45302"/>
                  </a:lnTo>
                  <a:lnTo>
                    <a:pt x="711757" y="46107"/>
                  </a:lnTo>
                  <a:lnTo>
                    <a:pt x="706153" y="46925"/>
                  </a:lnTo>
                  <a:lnTo>
                    <a:pt x="700549" y="47756"/>
                  </a:lnTo>
                  <a:lnTo>
                    <a:pt x="694944" y="48599"/>
                  </a:lnTo>
                  <a:lnTo>
                    <a:pt x="689340" y="49455"/>
                  </a:lnTo>
                  <a:lnTo>
                    <a:pt x="683735" y="50324"/>
                  </a:lnTo>
                  <a:lnTo>
                    <a:pt x="678131" y="51207"/>
                  </a:lnTo>
                  <a:lnTo>
                    <a:pt x="672527" y="52103"/>
                  </a:lnTo>
                  <a:lnTo>
                    <a:pt x="666922" y="53012"/>
                  </a:lnTo>
                  <a:lnTo>
                    <a:pt x="661318" y="53936"/>
                  </a:lnTo>
                  <a:lnTo>
                    <a:pt x="655713" y="54873"/>
                  </a:lnTo>
                  <a:lnTo>
                    <a:pt x="650109" y="55825"/>
                  </a:lnTo>
                  <a:lnTo>
                    <a:pt x="644505" y="56792"/>
                  </a:lnTo>
                  <a:lnTo>
                    <a:pt x="638900" y="57773"/>
                  </a:lnTo>
                  <a:lnTo>
                    <a:pt x="633296" y="58769"/>
                  </a:lnTo>
                  <a:lnTo>
                    <a:pt x="627692" y="59780"/>
                  </a:lnTo>
                  <a:lnTo>
                    <a:pt x="622087" y="60807"/>
                  </a:lnTo>
                  <a:lnTo>
                    <a:pt x="616483" y="61849"/>
                  </a:lnTo>
                  <a:lnTo>
                    <a:pt x="610878" y="62907"/>
                  </a:lnTo>
                  <a:lnTo>
                    <a:pt x="605274" y="63981"/>
                  </a:lnTo>
                  <a:lnTo>
                    <a:pt x="599670" y="65072"/>
                  </a:lnTo>
                  <a:lnTo>
                    <a:pt x="594065" y="66179"/>
                  </a:lnTo>
                  <a:lnTo>
                    <a:pt x="588461" y="67304"/>
                  </a:lnTo>
                  <a:lnTo>
                    <a:pt x="582856" y="68445"/>
                  </a:lnTo>
                  <a:lnTo>
                    <a:pt x="577252" y="69604"/>
                  </a:lnTo>
                  <a:lnTo>
                    <a:pt x="571648" y="70780"/>
                  </a:lnTo>
                  <a:lnTo>
                    <a:pt x="566043" y="71975"/>
                  </a:lnTo>
                  <a:lnTo>
                    <a:pt x="560439" y="73188"/>
                  </a:lnTo>
                  <a:lnTo>
                    <a:pt x="554834" y="74419"/>
                  </a:lnTo>
                  <a:lnTo>
                    <a:pt x="549230" y="75670"/>
                  </a:lnTo>
                  <a:lnTo>
                    <a:pt x="543626" y="76939"/>
                  </a:lnTo>
                  <a:lnTo>
                    <a:pt x="538021" y="78228"/>
                  </a:lnTo>
                  <a:lnTo>
                    <a:pt x="532417" y="79537"/>
                  </a:lnTo>
                  <a:lnTo>
                    <a:pt x="526812" y="80866"/>
                  </a:lnTo>
                  <a:lnTo>
                    <a:pt x="521208" y="82216"/>
                  </a:lnTo>
                  <a:lnTo>
                    <a:pt x="515604" y="83586"/>
                  </a:lnTo>
                  <a:lnTo>
                    <a:pt x="509999" y="84978"/>
                  </a:lnTo>
                  <a:lnTo>
                    <a:pt x="504395" y="86391"/>
                  </a:lnTo>
                  <a:lnTo>
                    <a:pt x="498790" y="87826"/>
                  </a:lnTo>
                  <a:lnTo>
                    <a:pt x="493186" y="89283"/>
                  </a:lnTo>
                  <a:lnTo>
                    <a:pt x="487582" y="90764"/>
                  </a:lnTo>
                  <a:lnTo>
                    <a:pt x="481977" y="92267"/>
                  </a:lnTo>
                  <a:lnTo>
                    <a:pt x="476373" y="93793"/>
                  </a:lnTo>
                  <a:lnTo>
                    <a:pt x="470769" y="95344"/>
                  </a:lnTo>
                  <a:lnTo>
                    <a:pt x="465164" y="96919"/>
                  </a:lnTo>
                  <a:lnTo>
                    <a:pt x="459560" y="98518"/>
                  </a:lnTo>
                  <a:lnTo>
                    <a:pt x="453955" y="100143"/>
                  </a:lnTo>
                  <a:lnTo>
                    <a:pt x="448351" y="101794"/>
                  </a:lnTo>
                  <a:lnTo>
                    <a:pt x="442747" y="103471"/>
                  </a:lnTo>
                  <a:lnTo>
                    <a:pt x="437142" y="105174"/>
                  </a:lnTo>
                  <a:lnTo>
                    <a:pt x="431538" y="106905"/>
                  </a:lnTo>
                  <a:lnTo>
                    <a:pt x="425933" y="108663"/>
                  </a:lnTo>
                  <a:lnTo>
                    <a:pt x="420329" y="110449"/>
                  </a:lnTo>
                  <a:lnTo>
                    <a:pt x="414725" y="112265"/>
                  </a:lnTo>
                  <a:lnTo>
                    <a:pt x="409120" y="114109"/>
                  </a:lnTo>
                  <a:lnTo>
                    <a:pt x="403516" y="115983"/>
                  </a:lnTo>
                  <a:lnTo>
                    <a:pt x="397911" y="117888"/>
                  </a:lnTo>
                  <a:lnTo>
                    <a:pt x="392307" y="119824"/>
                  </a:lnTo>
                  <a:lnTo>
                    <a:pt x="386703" y="121791"/>
                  </a:lnTo>
                  <a:lnTo>
                    <a:pt x="381098" y="123791"/>
                  </a:lnTo>
                  <a:lnTo>
                    <a:pt x="375494" y="125824"/>
                  </a:lnTo>
                  <a:lnTo>
                    <a:pt x="369889" y="127890"/>
                  </a:lnTo>
                  <a:lnTo>
                    <a:pt x="364285" y="129991"/>
                  </a:lnTo>
                  <a:lnTo>
                    <a:pt x="358681" y="132126"/>
                  </a:lnTo>
                  <a:lnTo>
                    <a:pt x="353076" y="134298"/>
                  </a:lnTo>
                  <a:lnTo>
                    <a:pt x="347472" y="136506"/>
                  </a:lnTo>
                  <a:lnTo>
                    <a:pt x="341867" y="138751"/>
                  </a:lnTo>
                  <a:lnTo>
                    <a:pt x="336263" y="141034"/>
                  </a:lnTo>
                  <a:lnTo>
                    <a:pt x="330659" y="143357"/>
                  </a:lnTo>
                  <a:lnTo>
                    <a:pt x="325054" y="145719"/>
                  </a:lnTo>
                  <a:lnTo>
                    <a:pt x="319450" y="148121"/>
                  </a:lnTo>
                  <a:lnTo>
                    <a:pt x="313846" y="150565"/>
                  </a:lnTo>
                  <a:lnTo>
                    <a:pt x="308241" y="153051"/>
                  </a:lnTo>
                  <a:lnTo>
                    <a:pt x="302637" y="155581"/>
                  </a:lnTo>
                  <a:lnTo>
                    <a:pt x="297032" y="158155"/>
                  </a:lnTo>
                  <a:lnTo>
                    <a:pt x="291428" y="160773"/>
                  </a:lnTo>
                  <a:lnTo>
                    <a:pt x="285824" y="163439"/>
                  </a:lnTo>
                  <a:lnTo>
                    <a:pt x="280219" y="166151"/>
                  </a:lnTo>
                  <a:lnTo>
                    <a:pt x="274615" y="168911"/>
                  </a:lnTo>
                  <a:lnTo>
                    <a:pt x="269010" y="171721"/>
                  </a:lnTo>
                  <a:lnTo>
                    <a:pt x="263406" y="174581"/>
                  </a:lnTo>
                  <a:lnTo>
                    <a:pt x="257802" y="177493"/>
                  </a:lnTo>
                  <a:lnTo>
                    <a:pt x="252197" y="180457"/>
                  </a:lnTo>
                  <a:lnTo>
                    <a:pt x="246593" y="183475"/>
                  </a:lnTo>
                  <a:lnTo>
                    <a:pt x="240988" y="186548"/>
                  </a:lnTo>
                  <a:lnTo>
                    <a:pt x="235384" y="189677"/>
                  </a:lnTo>
                  <a:lnTo>
                    <a:pt x="229780" y="192864"/>
                  </a:lnTo>
                  <a:lnTo>
                    <a:pt x="224175" y="196109"/>
                  </a:lnTo>
                  <a:lnTo>
                    <a:pt x="218571" y="199413"/>
                  </a:lnTo>
                  <a:lnTo>
                    <a:pt x="212966" y="202779"/>
                  </a:lnTo>
                  <a:lnTo>
                    <a:pt x="207362" y="206207"/>
                  </a:lnTo>
                  <a:lnTo>
                    <a:pt x="201758" y="209698"/>
                  </a:lnTo>
                  <a:lnTo>
                    <a:pt x="196153" y="213255"/>
                  </a:lnTo>
                  <a:lnTo>
                    <a:pt x="190549" y="216877"/>
                  </a:lnTo>
                  <a:lnTo>
                    <a:pt x="184944" y="220567"/>
                  </a:lnTo>
                  <a:lnTo>
                    <a:pt x="179340" y="224326"/>
                  </a:lnTo>
                  <a:lnTo>
                    <a:pt x="173736" y="228154"/>
                  </a:lnTo>
                  <a:lnTo>
                    <a:pt x="168131" y="232054"/>
                  </a:lnTo>
                  <a:lnTo>
                    <a:pt x="162527" y="236026"/>
                  </a:lnTo>
                  <a:lnTo>
                    <a:pt x="156923" y="240072"/>
                  </a:lnTo>
                  <a:lnTo>
                    <a:pt x="151318" y="244192"/>
                  </a:lnTo>
                  <a:lnTo>
                    <a:pt x="145714" y="248389"/>
                  </a:lnTo>
                  <a:lnTo>
                    <a:pt x="140109" y="252663"/>
                  </a:lnTo>
                  <a:lnTo>
                    <a:pt x="134505" y="257016"/>
                  </a:lnTo>
                  <a:lnTo>
                    <a:pt x="128901" y="261447"/>
                  </a:lnTo>
                  <a:lnTo>
                    <a:pt x="123296" y="265960"/>
                  </a:lnTo>
                  <a:lnTo>
                    <a:pt x="117692" y="270553"/>
                  </a:lnTo>
                  <a:lnTo>
                    <a:pt x="112087" y="275229"/>
                  </a:lnTo>
                  <a:lnTo>
                    <a:pt x="106483" y="279988"/>
                  </a:lnTo>
                  <a:lnTo>
                    <a:pt x="100879" y="284830"/>
                  </a:lnTo>
                  <a:lnTo>
                    <a:pt x="95274" y="289757"/>
                  </a:lnTo>
                  <a:lnTo>
                    <a:pt x="89670" y="294769"/>
                  </a:lnTo>
                  <a:lnTo>
                    <a:pt x="84065" y="299866"/>
                  </a:lnTo>
                  <a:lnTo>
                    <a:pt x="78461" y="305048"/>
                  </a:lnTo>
                  <a:lnTo>
                    <a:pt x="72857" y="310316"/>
                  </a:lnTo>
                  <a:lnTo>
                    <a:pt x="67252" y="315670"/>
                  </a:lnTo>
                  <a:lnTo>
                    <a:pt x="61648" y="321109"/>
                  </a:lnTo>
                  <a:lnTo>
                    <a:pt x="56043" y="326633"/>
                  </a:lnTo>
                  <a:lnTo>
                    <a:pt x="50439" y="332242"/>
                  </a:lnTo>
                  <a:lnTo>
                    <a:pt x="44835" y="337935"/>
                  </a:lnTo>
                  <a:lnTo>
                    <a:pt x="39230" y="343711"/>
                  </a:lnTo>
                  <a:lnTo>
                    <a:pt x="33626" y="349569"/>
                  </a:lnTo>
                  <a:lnTo>
                    <a:pt x="28021" y="355508"/>
                  </a:lnTo>
                  <a:lnTo>
                    <a:pt x="22417" y="361526"/>
                  </a:lnTo>
                  <a:lnTo>
                    <a:pt x="16813" y="367621"/>
                  </a:lnTo>
                  <a:lnTo>
                    <a:pt x="11208" y="373792"/>
                  </a:lnTo>
                  <a:lnTo>
                    <a:pt x="5604" y="380036"/>
                  </a:lnTo>
                  <a:lnTo>
                    <a:pt x="0" y="386351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596816" y="4190858"/>
              <a:ext cx="1883076" cy="383285"/>
            </a:xfrm>
            <a:custGeom>
              <a:avLst/>
              <a:pathLst>
                <a:path w="1883076" h="383285">
                  <a:moveTo>
                    <a:pt x="0" y="383285"/>
                  </a:moveTo>
                  <a:lnTo>
                    <a:pt x="5604" y="376982"/>
                  </a:lnTo>
                  <a:lnTo>
                    <a:pt x="11208" y="370752"/>
                  </a:lnTo>
                  <a:lnTo>
                    <a:pt x="16813" y="364595"/>
                  </a:lnTo>
                  <a:lnTo>
                    <a:pt x="22417" y="358516"/>
                  </a:lnTo>
                  <a:lnTo>
                    <a:pt x="28021" y="352515"/>
                  </a:lnTo>
                  <a:lnTo>
                    <a:pt x="33626" y="346594"/>
                  </a:lnTo>
                  <a:lnTo>
                    <a:pt x="39230" y="340755"/>
                  </a:lnTo>
                  <a:lnTo>
                    <a:pt x="44835" y="334999"/>
                  </a:lnTo>
                  <a:lnTo>
                    <a:pt x="50439" y="329327"/>
                  </a:lnTo>
                  <a:lnTo>
                    <a:pt x="56043" y="323739"/>
                  </a:lnTo>
                  <a:lnTo>
                    <a:pt x="61648" y="318238"/>
                  </a:lnTo>
                  <a:lnTo>
                    <a:pt x="67252" y="312822"/>
                  </a:lnTo>
                  <a:lnTo>
                    <a:pt x="72857" y="307492"/>
                  </a:lnTo>
                  <a:lnTo>
                    <a:pt x="78461" y="302249"/>
                  </a:lnTo>
                  <a:lnTo>
                    <a:pt x="84065" y="297092"/>
                  </a:lnTo>
                  <a:lnTo>
                    <a:pt x="89670" y="292021"/>
                  </a:lnTo>
                  <a:lnTo>
                    <a:pt x="95274" y="287036"/>
                  </a:lnTo>
                  <a:lnTo>
                    <a:pt x="100879" y="282137"/>
                  </a:lnTo>
                  <a:lnTo>
                    <a:pt x="106483" y="277322"/>
                  </a:lnTo>
                  <a:lnTo>
                    <a:pt x="112087" y="272591"/>
                  </a:lnTo>
                  <a:lnTo>
                    <a:pt x="117692" y="267944"/>
                  </a:lnTo>
                  <a:lnTo>
                    <a:pt x="123296" y="263379"/>
                  </a:lnTo>
                  <a:lnTo>
                    <a:pt x="128901" y="258896"/>
                  </a:lnTo>
                  <a:lnTo>
                    <a:pt x="134505" y="254493"/>
                  </a:lnTo>
                  <a:lnTo>
                    <a:pt x="140109" y="250171"/>
                  </a:lnTo>
                  <a:lnTo>
                    <a:pt x="145714" y="245926"/>
                  </a:lnTo>
                  <a:lnTo>
                    <a:pt x="151318" y="241760"/>
                  </a:lnTo>
                  <a:lnTo>
                    <a:pt x="156923" y="237669"/>
                  </a:lnTo>
                  <a:lnTo>
                    <a:pt x="162527" y="233653"/>
                  </a:lnTo>
                  <a:lnTo>
                    <a:pt x="168131" y="229712"/>
                  </a:lnTo>
                  <a:lnTo>
                    <a:pt x="173736" y="225842"/>
                  </a:lnTo>
                  <a:lnTo>
                    <a:pt x="179340" y="222044"/>
                  </a:lnTo>
                  <a:lnTo>
                    <a:pt x="184944" y="218316"/>
                  </a:lnTo>
                  <a:lnTo>
                    <a:pt x="190549" y="214657"/>
                  </a:lnTo>
                  <a:lnTo>
                    <a:pt x="196153" y="211065"/>
                  </a:lnTo>
                  <a:lnTo>
                    <a:pt x="201758" y="207539"/>
                  </a:lnTo>
                  <a:lnTo>
                    <a:pt x="207362" y="204078"/>
                  </a:lnTo>
                  <a:lnTo>
                    <a:pt x="212966" y="200680"/>
                  </a:lnTo>
                  <a:lnTo>
                    <a:pt x="218571" y="197345"/>
                  </a:lnTo>
                  <a:lnTo>
                    <a:pt x="224175" y="194070"/>
                  </a:lnTo>
                  <a:lnTo>
                    <a:pt x="229780" y="190855"/>
                  </a:lnTo>
                  <a:lnTo>
                    <a:pt x="235384" y="187698"/>
                  </a:lnTo>
                  <a:lnTo>
                    <a:pt x="240988" y="184599"/>
                  </a:lnTo>
                  <a:lnTo>
                    <a:pt x="246593" y="181555"/>
                  </a:lnTo>
                  <a:lnTo>
                    <a:pt x="252197" y="178566"/>
                  </a:lnTo>
                  <a:lnTo>
                    <a:pt x="257802" y="175631"/>
                  </a:lnTo>
                  <a:lnTo>
                    <a:pt x="263406" y="172748"/>
                  </a:lnTo>
                  <a:lnTo>
                    <a:pt x="269010" y="169916"/>
                  </a:lnTo>
                  <a:lnTo>
                    <a:pt x="274615" y="167134"/>
                  </a:lnTo>
                  <a:lnTo>
                    <a:pt x="280219" y="164402"/>
                  </a:lnTo>
                  <a:lnTo>
                    <a:pt x="285824" y="161717"/>
                  </a:lnTo>
                  <a:lnTo>
                    <a:pt x="291428" y="159080"/>
                  </a:lnTo>
                  <a:lnTo>
                    <a:pt x="297032" y="156488"/>
                  </a:lnTo>
                  <a:lnTo>
                    <a:pt x="302637" y="153941"/>
                  </a:lnTo>
                  <a:lnTo>
                    <a:pt x="308241" y="151438"/>
                  </a:lnTo>
                  <a:lnTo>
                    <a:pt x="313846" y="148978"/>
                  </a:lnTo>
                  <a:lnTo>
                    <a:pt x="319450" y="146560"/>
                  </a:lnTo>
                  <a:lnTo>
                    <a:pt x="325054" y="144184"/>
                  </a:lnTo>
                  <a:lnTo>
                    <a:pt x="330659" y="141847"/>
                  </a:lnTo>
                  <a:lnTo>
                    <a:pt x="336263" y="139550"/>
                  </a:lnTo>
                  <a:lnTo>
                    <a:pt x="341867" y="137292"/>
                  </a:lnTo>
                  <a:lnTo>
                    <a:pt x="347472" y="135071"/>
                  </a:lnTo>
                  <a:lnTo>
                    <a:pt x="353076" y="132888"/>
                  </a:lnTo>
                  <a:lnTo>
                    <a:pt x="358681" y="130740"/>
                  </a:lnTo>
                  <a:lnTo>
                    <a:pt x="364285" y="128628"/>
                  </a:lnTo>
                  <a:lnTo>
                    <a:pt x="369889" y="126551"/>
                  </a:lnTo>
                  <a:lnTo>
                    <a:pt x="375494" y="124508"/>
                  </a:lnTo>
                  <a:lnTo>
                    <a:pt x="381098" y="122498"/>
                  </a:lnTo>
                  <a:lnTo>
                    <a:pt x="386703" y="120521"/>
                  </a:lnTo>
                  <a:lnTo>
                    <a:pt x="392307" y="118575"/>
                  </a:lnTo>
                  <a:lnTo>
                    <a:pt x="397911" y="116662"/>
                  </a:lnTo>
                  <a:lnTo>
                    <a:pt x="403516" y="114778"/>
                  </a:lnTo>
                  <a:lnTo>
                    <a:pt x="409120" y="112926"/>
                  </a:lnTo>
                  <a:lnTo>
                    <a:pt x="414725" y="111102"/>
                  </a:lnTo>
                  <a:lnTo>
                    <a:pt x="420329" y="109308"/>
                  </a:lnTo>
                  <a:lnTo>
                    <a:pt x="425933" y="107542"/>
                  </a:lnTo>
                  <a:lnTo>
                    <a:pt x="431538" y="105804"/>
                  </a:lnTo>
                  <a:lnTo>
                    <a:pt x="437142" y="104093"/>
                  </a:lnTo>
                  <a:lnTo>
                    <a:pt x="442747" y="102409"/>
                  </a:lnTo>
                  <a:lnTo>
                    <a:pt x="448351" y="100751"/>
                  </a:lnTo>
                  <a:lnTo>
                    <a:pt x="453955" y="99120"/>
                  </a:lnTo>
                  <a:lnTo>
                    <a:pt x="459560" y="97514"/>
                  </a:lnTo>
                  <a:lnTo>
                    <a:pt x="465164" y="95932"/>
                  </a:lnTo>
                  <a:lnTo>
                    <a:pt x="470769" y="94375"/>
                  </a:lnTo>
                  <a:lnTo>
                    <a:pt x="476373" y="92843"/>
                  </a:lnTo>
                  <a:lnTo>
                    <a:pt x="481977" y="91334"/>
                  </a:lnTo>
                  <a:lnTo>
                    <a:pt x="487582" y="89848"/>
                  </a:lnTo>
                  <a:lnTo>
                    <a:pt x="493186" y="88385"/>
                  </a:lnTo>
                  <a:lnTo>
                    <a:pt x="498790" y="86944"/>
                  </a:lnTo>
                  <a:lnTo>
                    <a:pt x="504395" y="85526"/>
                  </a:lnTo>
                  <a:lnTo>
                    <a:pt x="509999" y="84129"/>
                  </a:lnTo>
                  <a:lnTo>
                    <a:pt x="515604" y="82753"/>
                  </a:lnTo>
                  <a:lnTo>
                    <a:pt x="521208" y="81398"/>
                  </a:lnTo>
                  <a:lnTo>
                    <a:pt x="526812" y="80064"/>
                  </a:lnTo>
                  <a:lnTo>
                    <a:pt x="532417" y="78750"/>
                  </a:lnTo>
                  <a:lnTo>
                    <a:pt x="538021" y="77456"/>
                  </a:lnTo>
                  <a:lnTo>
                    <a:pt x="543626" y="76182"/>
                  </a:lnTo>
                  <a:lnTo>
                    <a:pt x="549230" y="74927"/>
                  </a:lnTo>
                  <a:lnTo>
                    <a:pt x="554834" y="73691"/>
                  </a:lnTo>
                  <a:lnTo>
                    <a:pt x="560439" y="72473"/>
                  </a:lnTo>
                  <a:lnTo>
                    <a:pt x="566043" y="71274"/>
                  </a:lnTo>
                  <a:lnTo>
                    <a:pt x="571648" y="70093"/>
                  </a:lnTo>
                  <a:lnTo>
                    <a:pt x="577252" y="68930"/>
                  </a:lnTo>
                  <a:lnTo>
                    <a:pt x="582856" y="67784"/>
                  </a:lnTo>
                  <a:lnTo>
                    <a:pt x="588461" y="66655"/>
                  </a:lnTo>
                  <a:lnTo>
                    <a:pt x="594065" y="65544"/>
                  </a:lnTo>
                  <a:lnTo>
                    <a:pt x="599670" y="64449"/>
                  </a:lnTo>
                  <a:lnTo>
                    <a:pt x="605274" y="63370"/>
                  </a:lnTo>
                  <a:lnTo>
                    <a:pt x="610878" y="62308"/>
                  </a:lnTo>
                  <a:lnTo>
                    <a:pt x="616483" y="61262"/>
                  </a:lnTo>
                  <a:lnTo>
                    <a:pt x="622087" y="60231"/>
                  </a:lnTo>
                  <a:lnTo>
                    <a:pt x="627692" y="59216"/>
                  </a:lnTo>
                  <a:lnTo>
                    <a:pt x="633296" y="58216"/>
                  </a:lnTo>
                  <a:lnTo>
                    <a:pt x="638900" y="57231"/>
                  </a:lnTo>
                  <a:lnTo>
                    <a:pt x="644505" y="56261"/>
                  </a:lnTo>
                  <a:lnTo>
                    <a:pt x="650109" y="55305"/>
                  </a:lnTo>
                  <a:lnTo>
                    <a:pt x="655713" y="54363"/>
                  </a:lnTo>
                  <a:lnTo>
                    <a:pt x="661318" y="53436"/>
                  </a:lnTo>
                  <a:lnTo>
                    <a:pt x="666922" y="52523"/>
                  </a:lnTo>
                  <a:lnTo>
                    <a:pt x="672527" y="51623"/>
                  </a:lnTo>
                  <a:lnTo>
                    <a:pt x="678131" y="50737"/>
                  </a:lnTo>
                  <a:lnTo>
                    <a:pt x="683735" y="49864"/>
                  </a:lnTo>
                  <a:lnTo>
                    <a:pt x="689340" y="49004"/>
                  </a:lnTo>
                  <a:lnTo>
                    <a:pt x="694944" y="48157"/>
                  </a:lnTo>
                  <a:lnTo>
                    <a:pt x="700549" y="47323"/>
                  </a:lnTo>
                  <a:lnTo>
                    <a:pt x="706153" y="46501"/>
                  </a:lnTo>
                  <a:lnTo>
                    <a:pt x="711757" y="45692"/>
                  </a:lnTo>
                  <a:lnTo>
                    <a:pt x="717362" y="44895"/>
                  </a:lnTo>
                  <a:lnTo>
                    <a:pt x="722966" y="44110"/>
                  </a:lnTo>
                  <a:lnTo>
                    <a:pt x="728571" y="43336"/>
                  </a:lnTo>
                  <a:lnTo>
                    <a:pt x="734175" y="42575"/>
                  </a:lnTo>
                  <a:lnTo>
                    <a:pt x="739779" y="41824"/>
                  </a:lnTo>
                  <a:lnTo>
                    <a:pt x="745384" y="41085"/>
                  </a:lnTo>
                  <a:lnTo>
                    <a:pt x="750988" y="40358"/>
                  </a:lnTo>
                  <a:lnTo>
                    <a:pt x="756593" y="39641"/>
                  </a:lnTo>
                  <a:lnTo>
                    <a:pt x="762197" y="38935"/>
                  </a:lnTo>
                  <a:lnTo>
                    <a:pt x="767801" y="38240"/>
                  </a:lnTo>
                  <a:lnTo>
                    <a:pt x="773406" y="37555"/>
                  </a:lnTo>
                  <a:lnTo>
                    <a:pt x="779010" y="36880"/>
                  </a:lnTo>
                  <a:lnTo>
                    <a:pt x="784615" y="36216"/>
                  </a:lnTo>
                  <a:lnTo>
                    <a:pt x="790219" y="35562"/>
                  </a:lnTo>
                  <a:lnTo>
                    <a:pt x="795823" y="34918"/>
                  </a:lnTo>
                  <a:lnTo>
                    <a:pt x="801428" y="34284"/>
                  </a:lnTo>
                  <a:lnTo>
                    <a:pt x="807032" y="33659"/>
                  </a:lnTo>
                  <a:lnTo>
                    <a:pt x="812636" y="33044"/>
                  </a:lnTo>
                  <a:lnTo>
                    <a:pt x="818241" y="32438"/>
                  </a:lnTo>
                  <a:lnTo>
                    <a:pt x="823845" y="31842"/>
                  </a:lnTo>
                  <a:lnTo>
                    <a:pt x="829450" y="31254"/>
                  </a:lnTo>
                  <a:lnTo>
                    <a:pt x="835054" y="30676"/>
                  </a:lnTo>
                  <a:lnTo>
                    <a:pt x="840658" y="30106"/>
                  </a:lnTo>
                  <a:lnTo>
                    <a:pt x="846263" y="29545"/>
                  </a:lnTo>
                  <a:lnTo>
                    <a:pt x="851867" y="28993"/>
                  </a:lnTo>
                  <a:lnTo>
                    <a:pt x="857472" y="28450"/>
                  </a:lnTo>
                  <a:lnTo>
                    <a:pt x="863076" y="27914"/>
                  </a:lnTo>
                  <a:lnTo>
                    <a:pt x="868680" y="27387"/>
                  </a:lnTo>
                  <a:lnTo>
                    <a:pt x="874285" y="26868"/>
                  </a:lnTo>
                  <a:lnTo>
                    <a:pt x="879889" y="26357"/>
                  </a:lnTo>
                  <a:lnTo>
                    <a:pt x="885494" y="25854"/>
                  </a:lnTo>
                  <a:lnTo>
                    <a:pt x="891098" y="25359"/>
                  </a:lnTo>
                  <a:lnTo>
                    <a:pt x="896702" y="24872"/>
                  </a:lnTo>
                  <a:lnTo>
                    <a:pt x="902307" y="24392"/>
                  </a:lnTo>
                  <a:lnTo>
                    <a:pt x="907911" y="23920"/>
                  </a:lnTo>
                  <a:lnTo>
                    <a:pt x="913516" y="23455"/>
                  </a:lnTo>
                  <a:lnTo>
                    <a:pt x="919120" y="22997"/>
                  </a:lnTo>
                  <a:lnTo>
                    <a:pt x="924724" y="22547"/>
                  </a:lnTo>
                  <a:lnTo>
                    <a:pt x="930329" y="22103"/>
                  </a:lnTo>
                  <a:lnTo>
                    <a:pt x="935933" y="21667"/>
                  </a:lnTo>
                  <a:lnTo>
                    <a:pt x="941538" y="21238"/>
                  </a:lnTo>
                  <a:lnTo>
                    <a:pt x="947142" y="20815"/>
                  </a:lnTo>
                  <a:lnTo>
                    <a:pt x="952746" y="20399"/>
                  </a:lnTo>
                  <a:lnTo>
                    <a:pt x="958351" y="19990"/>
                  </a:lnTo>
                  <a:lnTo>
                    <a:pt x="963955" y="19587"/>
                  </a:lnTo>
                  <a:lnTo>
                    <a:pt x="969559" y="19190"/>
                  </a:lnTo>
                  <a:lnTo>
                    <a:pt x="975164" y="18800"/>
                  </a:lnTo>
                  <a:lnTo>
                    <a:pt x="980768" y="18417"/>
                  </a:lnTo>
                  <a:lnTo>
                    <a:pt x="986373" y="18039"/>
                  </a:lnTo>
                  <a:lnTo>
                    <a:pt x="991977" y="17668"/>
                  </a:lnTo>
                  <a:lnTo>
                    <a:pt x="997581" y="17303"/>
                  </a:lnTo>
                  <a:lnTo>
                    <a:pt x="1003186" y="16943"/>
                  </a:lnTo>
                  <a:lnTo>
                    <a:pt x="1008790" y="16590"/>
                  </a:lnTo>
                  <a:lnTo>
                    <a:pt x="1014395" y="16242"/>
                  </a:lnTo>
                  <a:lnTo>
                    <a:pt x="1019999" y="15900"/>
                  </a:lnTo>
                  <a:lnTo>
                    <a:pt x="1025603" y="15563"/>
                  </a:lnTo>
                  <a:lnTo>
                    <a:pt x="1031208" y="15233"/>
                  </a:lnTo>
                  <a:lnTo>
                    <a:pt x="1036812" y="14907"/>
                  </a:lnTo>
                  <a:lnTo>
                    <a:pt x="1042417" y="14587"/>
                  </a:lnTo>
                  <a:lnTo>
                    <a:pt x="1048021" y="14273"/>
                  </a:lnTo>
                  <a:lnTo>
                    <a:pt x="1053625" y="13964"/>
                  </a:lnTo>
                  <a:lnTo>
                    <a:pt x="1059230" y="13660"/>
                  </a:lnTo>
                  <a:lnTo>
                    <a:pt x="1064834" y="13361"/>
                  </a:lnTo>
                  <a:lnTo>
                    <a:pt x="1070439" y="13067"/>
                  </a:lnTo>
                  <a:lnTo>
                    <a:pt x="1076043" y="12778"/>
                  </a:lnTo>
                  <a:lnTo>
                    <a:pt x="1081647" y="12494"/>
                  </a:lnTo>
                  <a:lnTo>
                    <a:pt x="1087252" y="12216"/>
                  </a:lnTo>
                  <a:lnTo>
                    <a:pt x="1092856" y="11941"/>
                  </a:lnTo>
                  <a:lnTo>
                    <a:pt x="1098461" y="11672"/>
                  </a:lnTo>
                  <a:lnTo>
                    <a:pt x="1104065" y="11408"/>
                  </a:lnTo>
                  <a:lnTo>
                    <a:pt x="1109669" y="11148"/>
                  </a:lnTo>
                  <a:lnTo>
                    <a:pt x="1115274" y="10892"/>
                  </a:lnTo>
                  <a:lnTo>
                    <a:pt x="1120878" y="10642"/>
                  </a:lnTo>
                  <a:lnTo>
                    <a:pt x="1126482" y="10395"/>
                  </a:lnTo>
                  <a:lnTo>
                    <a:pt x="1132087" y="10153"/>
                  </a:lnTo>
                  <a:lnTo>
                    <a:pt x="1137691" y="9916"/>
                  </a:lnTo>
                  <a:lnTo>
                    <a:pt x="1143296" y="9683"/>
                  </a:lnTo>
                  <a:lnTo>
                    <a:pt x="1148900" y="9454"/>
                  </a:lnTo>
                  <a:lnTo>
                    <a:pt x="1154504" y="9229"/>
                  </a:lnTo>
                  <a:lnTo>
                    <a:pt x="1160109" y="9008"/>
                  </a:lnTo>
                  <a:lnTo>
                    <a:pt x="1165713" y="8792"/>
                  </a:lnTo>
                  <a:lnTo>
                    <a:pt x="1171318" y="8579"/>
                  </a:lnTo>
                  <a:lnTo>
                    <a:pt x="1176922" y="8371"/>
                  </a:lnTo>
                  <a:lnTo>
                    <a:pt x="1182526" y="8166"/>
                  </a:lnTo>
                  <a:lnTo>
                    <a:pt x="1188131" y="7965"/>
                  </a:lnTo>
                  <a:lnTo>
                    <a:pt x="1193735" y="7769"/>
                  </a:lnTo>
                  <a:lnTo>
                    <a:pt x="1199340" y="7576"/>
                  </a:lnTo>
                  <a:lnTo>
                    <a:pt x="1204944" y="7386"/>
                  </a:lnTo>
                  <a:lnTo>
                    <a:pt x="1210548" y="7201"/>
                  </a:lnTo>
                  <a:lnTo>
                    <a:pt x="1216153" y="7019"/>
                  </a:lnTo>
                  <a:lnTo>
                    <a:pt x="1221757" y="6840"/>
                  </a:lnTo>
                  <a:lnTo>
                    <a:pt x="1227362" y="6666"/>
                  </a:lnTo>
                  <a:lnTo>
                    <a:pt x="1232966" y="6494"/>
                  </a:lnTo>
                  <a:lnTo>
                    <a:pt x="1238570" y="6327"/>
                  </a:lnTo>
                  <a:lnTo>
                    <a:pt x="1244175" y="6162"/>
                  </a:lnTo>
                  <a:lnTo>
                    <a:pt x="1249779" y="6001"/>
                  </a:lnTo>
                  <a:lnTo>
                    <a:pt x="1255384" y="5843"/>
                  </a:lnTo>
                  <a:lnTo>
                    <a:pt x="1260988" y="5689"/>
                  </a:lnTo>
                  <a:lnTo>
                    <a:pt x="1266592" y="5538"/>
                  </a:lnTo>
                  <a:lnTo>
                    <a:pt x="1272197" y="5390"/>
                  </a:lnTo>
                  <a:lnTo>
                    <a:pt x="1277801" y="5245"/>
                  </a:lnTo>
                  <a:lnTo>
                    <a:pt x="1283406" y="5103"/>
                  </a:lnTo>
                  <a:lnTo>
                    <a:pt x="1289010" y="4964"/>
                  </a:lnTo>
                  <a:lnTo>
                    <a:pt x="1294614" y="4828"/>
                  </a:lnTo>
                  <a:lnTo>
                    <a:pt x="1300219" y="4696"/>
                  </a:lnTo>
                  <a:lnTo>
                    <a:pt x="1305823" y="4566"/>
                  </a:lnTo>
                  <a:lnTo>
                    <a:pt x="1311427" y="4439"/>
                  </a:lnTo>
                  <a:lnTo>
                    <a:pt x="1317032" y="4315"/>
                  </a:lnTo>
                  <a:lnTo>
                    <a:pt x="1322636" y="4193"/>
                  </a:lnTo>
                  <a:lnTo>
                    <a:pt x="1328241" y="4075"/>
                  </a:lnTo>
                  <a:lnTo>
                    <a:pt x="1333845" y="3959"/>
                  </a:lnTo>
                  <a:lnTo>
                    <a:pt x="1339449" y="3846"/>
                  </a:lnTo>
                  <a:lnTo>
                    <a:pt x="1345054" y="3735"/>
                  </a:lnTo>
                  <a:lnTo>
                    <a:pt x="1350658" y="3627"/>
                  </a:lnTo>
                  <a:lnTo>
                    <a:pt x="1356263" y="3522"/>
                  </a:lnTo>
                  <a:lnTo>
                    <a:pt x="1361867" y="3419"/>
                  </a:lnTo>
                  <a:lnTo>
                    <a:pt x="1367471" y="3318"/>
                  </a:lnTo>
                  <a:lnTo>
                    <a:pt x="1373076" y="3220"/>
                  </a:lnTo>
                  <a:lnTo>
                    <a:pt x="1378680" y="3124"/>
                  </a:lnTo>
                  <a:lnTo>
                    <a:pt x="1384285" y="3031"/>
                  </a:lnTo>
                  <a:lnTo>
                    <a:pt x="1389889" y="2940"/>
                  </a:lnTo>
                  <a:lnTo>
                    <a:pt x="1395493" y="2851"/>
                  </a:lnTo>
                  <a:lnTo>
                    <a:pt x="1401098" y="2764"/>
                  </a:lnTo>
                  <a:lnTo>
                    <a:pt x="1406702" y="2680"/>
                  </a:lnTo>
                  <a:lnTo>
                    <a:pt x="1412307" y="2597"/>
                  </a:lnTo>
                  <a:lnTo>
                    <a:pt x="1417911" y="2517"/>
                  </a:lnTo>
                  <a:lnTo>
                    <a:pt x="1423515" y="2439"/>
                  </a:lnTo>
                  <a:lnTo>
                    <a:pt x="1429120" y="2363"/>
                  </a:lnTo>
                  <a:lnTo>
                    <a:pt x="1434724" y="2289"/>
                  </a:lnTo>
                  <a:lnTo>
                    <a:pt x="1440329" y="2216"/>
                  </a:lnTo>
                  <a:lnTo>
                    <a:pt x="1445933" y="2146"/>
                  </a:lnTo>
                  <a:lnTo>
                    <a:pt x="1451537" y="2078"/>
                  </a:lnTo>
                  <a:lnTo>
                    <a:pt x="1457142" y="2011"/>
                  </a:lnTo>
                  <a:lnTo>
                    <a:pt x="1462746" y="1946"/>
                  </a:lnTo>
                  <a:lnTo>
                    <a:pt x="1468350" y="1883"/>
                  </a:lnTo>
                  <a:lnTo>
                    <a:pt x="1473955" y="1821"/>
                  </a:lnTo>
                  <a:lnTo>
                    <a:pt x="1479559" y="1762"/>
                  </a:lnTo>
                  <a:lnTo>
                    <a:pt x="1485164" y="1704"/>
                  </a:lnTo>
                  <a:lnTo>
                    <a:pt x="1490768" y="1647"/>
                  </a:lnTo>
                  <a:lnTo>
                    <a:pt x="1496372" y="1592"/>
                  </a:lnTo>
                  <a:lnTo>
                    <a:pt x="1501977" y="1539"/>
                  </a:lnTo>
                  <a:lnTo>
                    <a:pt x="1507581" y="1487"/>
                  </a:lnTo>
                  <a:lnTo>
                    <a:pt x="1513186" y="1436"/>
                  </a:lnTo>
                  <a:lnTo>
                    <a:pt x="1518790" y="1387"/>
                  </a:lnTo>
                  <a:lnTo>
                    <a:pt x="1524394" y="1340"/>
                  </a:lnTo>
                  <a:lnTo>
                    <a:pt x="1529999" y="1293"/>
                  </a:lnTo>
                  <a:lnTo>
                    <a:pt x="1535603" y="1248"/>
                  </a:lnTo>
                  <a:lnTo>
                    <a:pt x="1541208" y="1205"/>
                  </a:lnTo>
                  <a:lnTo>
                    <a:pt x="1546812" y="1162"/>
                  </a:lnTo>
                  <a:lnTo>
                    <a:pt x="1552416" y="1121"/>
                  </a:lnTo>
                  <a:lnTo>
                    <a:pt x="1558021" y="1081"/>
                  </a:lnTo>
                  <a:lnTo>
                    <a:pt x="1563625" y="1042"/>
                  </a:lnTo>
                  <a:lnTo>
                    <a:pt x="1569230" y="1004"/>
                  </a:lnTo>
                  <a:lnTo>
                    <a:pt x="1574834" y="968"/>
                  </a:lnTo>
                  <a:lnTo>
                    <a:pt x="1580438" y="932"/>
                  </a:lnTo>
                  <a:lnTo>
                    <a:pt x="1586043" y="898"/>
                  </a:lnTo>
                  <a:lnTo>
                    <a:pt x="1591647" y="864"/>
                  </a:lnTo>
                  <a:lnTo>
                    <a:pt x="1597252" y="832"/>
                  </a:lnTo>
                  <a:lnTo>
                    <a:pt x="1602856" y="800"/>
                  </a:lnTo>
                  <a:lnTo>
                    <a:pt x="1608460" y="769"/>
                  </a:lnTo>
                  <a:lnTo>
                    <a:pt x="1614065" y="740"/>
                  </a:lnTo>
                  <a:lnTo>
                    <a:pt x="1619669" y="711"/>
                  </a:lnTo>
                  <a:lnTo>
                    <a:pt x="1625273" y="682"/>
                  </a:lnTo>
                  <a:lnTo>
                    <a:pt x="1630878" y="655"/>
                  </a:lnTo>
                  <a:lnTo>
                    <a:pt x="1636482" y="629"/>
                  </a:lnTo>
                  <a:lnTo>
                    <a:pt x="1642087" y="603"/>
                  </a:lnTo>
                  <a:lnTo>
                    <a:pt x="1647691" y="578"/>
                  </a:lnTo>
                  <a:lnTo>
                    <a:pt x="1653295" y="554"/>
                  </a:lnTo>
                  <a:lnTo>
                    <a:pt x="1658900" y="530"/>
                  </a:lnTo>
                  <a:lnTo>
                    <a:pt x="1664504" y="507"/>
                  </a:lnTo>
                  <a:lnTo>
                    <a:pt x="1670109" y="485"/>
                  </a:lnTo>
                  <a:lnTo>
                    <a:pt x="1675713" y="463"/>
                  </a:lnTo>
                  <a:lnTo>
                    <a:pt x="1681317" y="442"/>
                  </a:lnTo>
                  <a:lnTo>
                    <a:pt x="1686922" y="422"/>
                  </a:lnTo>
                  <a:lnTo>
                    <a:pt x="1692526" y="402"/>
                  </a:lnTo>
                  <a:lnTo>
                    <a:pt x="1698131" y="382"/>
                  </a:lnTo>
                  <a:lnTo>
                    <a:pt x="1703735" y="363"/>
                  </a:lnTo>
                  <a:lnTo>
                    <a:pt x="1709339" y="345"/>
                  </a:lnTo>
                  <a:lnTo>
                    <a:pt x="1714944" y="327"/>
                  </a:lnTo>
                  <a:lnTo>
                    <a:pt x="1720548" y="310"/>
                  </a:lnTo>
                  <a:lnTo>
                    <a:pt x="1726153" y="293"/>
                  </a:lnTo>
                  <a:lnTo>
                    <a:pt x="1731757" y="276"/>
                  </a:lnTo>
                  <a:lnTo>
                    <a:pt x="1737361" y="260"/>
                  </a:lnTo>
                  <a:lnTo>
                    <a:pt x="1742966" y="245"/>
                  </a:lnTo>
                  <a:lnTo>
                    <a:pt x="1748570" y="229"/>
                  </a:lnTo>
                  <a:lnTo>
                    <a:pt x="1754175" y="215"/>
                  </a:lnTo>
                  <a:lnTo>
                    <a:pt x="1759779" y="200"/>
                  </a:lnTo>
                  <a:lnTo>
                    <a:pt x="1765383" y="187"/>
                  </a:lnTo>
                  <a:lnTo>
                    <a:pt x="1770988" y="173"/>
                  </a:lnTo>
                  <a:lnTo>
                    <a:pt x="1776592" y="160"/>
                  </a:lnTo>
                  <a:lnTo>
                    <a:pt x="1782196" y="148"/>
                  </a:lnTo>
                  <a:lnTo>
                    <a:pt x="1787801" y="136"/>
                  </a:lnTo>
                  <a:lnTo>
                    <a:pt x="1793405" y="124"/>
                  </a:lnTo>
                  <a:lnTo>
                    <a:pt x="1799010" y="113"/>
                  </a:lnTo>
                  <a:lnTo>
                    <a:pt x="1804614" y="102"/>
                  </a:lnTo>
                  <a:lnTo>
                    <a:pt x="1810218" y="92"/>
                  </a:lnTo>
                  <a:lnTo>
                    <a:pt x="1815823" y="82"/>
                  </a:lnTo>
                  <a:lnTo>
                    <a:pt x="1821427" y="72"/>
                  </a:lnTo>
                  <a:lnTo>
                    <a:pt x="1827032" y="64"/>
                  </a:lnTo>
                  <a:lnTo>
                    <a:pt x="1832636" y="55"/>
                  </a:lnTo>
                  <a:lnTo>
                    <a:pt x="1838240" y="47"/>
                  </a:lnTo>
                  <a:lnTo>
                    <a:pt x="1843845" y="40"/>
                  </a:lnTo>
                  <a:lnTo>
                    <a:pt x="1849449" y="33"/>
                  </a:lnTo>
                  <a:lnTo>
                    <a:pt x="1855054" y="26"/>
                  </a:lnTo>
                  <a:lnTo>
                    <a:pt x="1860658" y="20"/>
                  </a:lnTo>
                  <a:lnTo>
                    <a:pt x="1866262" y="14"/>
                  </a:lnTo>
                  <a:lnTo>
                    <a:pt x="1871867" y="9"/>
                  </a:lnTo>
                  <a:lnTo>
                    <a:pt x="1877471" y="4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596816" y="4190863"/>
              <a:ext cx="1883076" cy="416279"/>
            </a:xfrm>
            <a:custGeom>
              <a:avLst/>
              <a:pathLst>
                <a:path w="1883076" h="416279">
                  <a:moveTo>
                    <a:pt x="0" y="386346"/>
                  </a:moveTo>
                  <a:lnTo>
                    <a:pt x="5604" y="380032"/>
                  </a:lnTo>
                  <a:lnTo>
                    <a:pt x="11208" y="373788"/>
                  </a:lnTo>
                  <a:lnTo>
                    <a:pt x="16813" y="367617"/>
                  </a:lnTo>
                  <a:lnTo>
                    <a:pt x="22417" y="361521"/>
                  </a:lnTo>
                  <a:lnTo>
                    <a:pt x="28021" y="355504"/>
                  </a:lnTo>
                  <a:lnTo>
                    <a:pt x="33626" y="349565"/>
                  </a:lnTo>
                  <a:lnTo>
                    <a:pt x="39230" y="343707"/>
                  </a:lnTo>
                  <a:lnTo>
                    <a:pt x="44835" y="337931"/>
                  </a:lnTo>
                  <a:lnTo>
                    <a:pt x="50439" y="332238"/>
                  </a:lnTo>
                  <a:lnTo>
                    <a:pt x="56043" y="326629"/>
                  </a:lnTo>
                  <a:lnTo>
                    <a:pt x="61648" y="321105"/>
                  </a:lnTo>
                  <a:lnTo>
                    <a:pt x="67252" y="315665"/>
                  </a:lnTo>
                  <a:lnTo>
                    <a:pt x="72857" y="310312"/>
                  </a:lnTo>
                  <a:lnTo>
                    <a:pt x="78461" y="305044"/>
                  </a:lnTo>
                  <a:lnTo>
                    <a:pt x="84065" y="299861"/>
                  </a:lnTo>
                  <a:lnTo>
                    <a:pt x="89670" y="294764"/>
                  </a:lnTo>
                  <a:lnTo>
                    <a:pt x="95274" y="289753"/>
                  </a:lnTo>
                  <a:lnTo>
                    <a:pt x="100879" y="284826"/>
                  </a:lnTo>
                  <a:lnTo>
                    <a:pt x="106483" y="279983"/>
                  </a:lnTo>
                  <a:lnTo>
                    <a:pt x="112087" y="275224"/>
                  </a:lnTo>
                  <a:lnTo>
                    <a:pt x="117692" y="270549"/>
                  </a:lnTo>
                  <a:lnTo>
                    <a:pt x="123296" y="265955"/>
                  </a:lnTo>
                  <a:lnTo>
                    <a:pt x="128901" y="261443"/>
                  </a:lnTo>
                  <a:lnTo>
                    <a:pt x="134505" y="257011"/>
                  </a:lnTo>
                  <a:lnTo>
                    <a:pt x="140109" y="252659"/>
                  </a:lnTo>
                  <a:lnTo>
                    <a:pt x="145714" y="248385"/>
                  </a:lnTo>
                  <a:lnTo>
                    <a:pt x="151318" y="244188"/>
                  </a:lnTo>
                  <a:lnTo>
                    <a:pt x="156923" y="240067"/>
                  </a:lnTo>
                  <a:lnTo>
                    <a:pt x="162527" y="236021"/>
                  </a:lnTo>
                  <a:lnTo>
                    <a:pt x="168131" y="232049"/>
                  </a:lnTo>
                  <a:lnTo>
                    <a:pt x="173736" y="228149"/>
                  </a:lnTo>
                  <a:lnTo>
                    <a:pt x="179340" y="224321"/>
                  </a:lnTo>
                  <a:lnTo>
                    <a:pt x="184944" y="220562"/>
                  </a:lnTo>
                  <a:lnTo>
                    <a:pt x="190549" y="216873"/>
                  </a:lnTo>
                  <a:lnTo>
                    <a:pt x="196153" y="213250"/>
                  </a:lnTo>
                  <a:lnTo>
                    <a:pt x="201758" y="209694"/>
                  </a:lnTo>
                  <a:lnTo>
                    <a:pt x="207362" y="206202"/>
                  </a:lnTo>
                  <a:lnTo>
                    <a:pt x="212966" y="202774"/>
                  </a:lnTo>
                  <a:lnTo>
                    <a:pt x="218571" y="199409"/>
                  </a:lnTo>
                  <a:lnTo>
                    <a:pt x="224175" y="196104"/>
                  </a:lnTo>
                  <a:lnTo>
                    <a:pt x="229780" y="192859"/>
                  </a:lnTo>
                  <a:lnTo>
                    <a:pt x="235384" y="189673"/>
                  </a:lnTo>
                  <a:lnTo>
                    <a:pt x="240988" y="186544"/>
                  </a:lnTo>
                  <a:lnTo>
                    <a:pt x="246593" y="183471"/>
                  </a:lnTo>
                  <a:lnTo>
                    <a:pt x="252197" y="180453"/>
                  </a:lnTo>
                  <a:lnTo>
                    <a:pt x="257802" y="177489"/>
                  </a:lnTo>
                  <a:lnTo>
                    <a:pt x="263406" y="174577"/>
                  </a:lnTo>
                  <a:lnTo>
                    <a:pt x="269010" y="171717"/>
                  </a:lnTo>
                  <a:lnTo>
                    <a:pt x="274615" y="168907"/>
                  </a:lnTo>
                  <a:lnTo>
                    <a:pt x="280219" y="166146"/>
                  </a:lnTo>
                  <a:lnTo>
                    <a:pt x="285824" y="163434"/>
                  </a:lnTo>
                  <a:lnTo>
                    <a:pt x="291428" y="160769"/>
                  </a:lnTo>
                  <a:lnTo>
                    <a:pt x="297032" y="158150"/>
                  </a:lnTo>
                  <a:lnTo>
                    <a:pt x="302637" y="155576"/>
                  </a:lnTo>
                  <a:lnTo>
                    <a:pt x="308241" y="153047"/>
                  </a:lnTo>
                  <a:lnTo>
                    <a:pt x="313846" y="150560"/>
                  </a:lnTo>
                  <a:lnTo>
                    <a:pt x="319450" y="148116"/>
                  </a:lnTo>
                  <a:lnTo>
                    <a:pt x="325054" y="145714"/>
                  </a:lnTo>
                  <a:lnTo>
                    <a:pt x="330659" y="143352"/>
                  </a:lnTo>
                  <a:lnTo>
                    <a:pt x="336263" y="141030"/>
                  </a:lnTo>
                  <a:lnTo>
                    <a:pt x="341867" y="138747"/>
                  </a:lnTo>
                  <a:lnTo>
                    <a:pt x="347472" y="136501"/>
                  </a:lnTo>
                  <a:lnTo>
                    <a:pt x="353076" y="134293"/>
                  </a:lnTo>
                  <a:lnTo>
                    <a:pt x="358681" y="132122"/>
                  </a:lnTo>
                  <a:lnTo>
                    <a:pt x="364285" y="129986"/>
                  </a:lnTo>
                  <a:lnTo>
                    <a:pt x="369889" y="127886"/>
                  </a:lnTo>
                  <a:lnTo>
                    <a:pt x="375494" y="125819"/>
                  </a:lnTo>
                  <a:lnTo>
                    <a:pt x="381098" y="123786"/>
                  </a:lnTo>
                  <a:lnTo>
                    <a:pt x="386703" y="121787"/>
                  </a:lnTo>
                  <a:lnTo>
                    <a:pt x="392307" y="119819"/>
                  </a:lnTo>
                  <a:lnTo>
                    <a:pt x="397911" y="117883"/>
                  </a:lnTo>
                  <a:lnTo>
                    <a:pt x="403516" y="115979"/>
                  </a:lnTo>
                  <a:lnTo>
                    <a:pt x="409120" y="114104"/>
                  </a:lnTo>
                  <a:lnTo>
                    <a:pt x="414725" y="112260"/>
                  </a:lnTo>
                  <a:lnTo>
                    <a:pt x="420329" y="110445"/>
                  </a:lnTo>
                  <a:lnTo>
                    <a:pt x="425933" y="108658"/>
                  </a:lnTo>
                  <a:lnTo>
                    <a:pt x="431538" y="106900"/>
                  </a:lnTo>
                  <a:lnTo>
                    <a:pt x="437142" y="105170"/>
                  </a:lnTo>
                  <a:lnTo>
                    <a:pt x="442747" y="103466"/>
                  </a:lnTo>
                  <a:lnTo>
                    <a:pt x="448351" y="101789"/>
                  </a:lnTo>
                  <a:lnTo>
                    <a:pt x="453955" y="100139"/>
                  </a:lnTo>
                  <a:lnTo>
                    <a:pt x="459560" y="98514"/>
                  </a:lnTo>
                  <a:lnTo>
                    <a:pt x="465164" y="96914"/>
                  </a:lnTo>
                  <a:lnTo>
                    <a:pt x="470769" y="95339"/>
                  </a:lnTo>
                  <a:lnTo>
                    <a:pt x="476373" y="93789"/>
                  </a:lnTo>
                  <a:lnTo>
                    <a:pt x="481977" y="92262"/>
                  </a:lnTo>
                  <a:lnTo>
                    <a:pt x="487582" y="90759"/>
                  </a:lnTo>
                  <a:lnTo>
                    <a:pt x="493186" y="89279"/>
                  </a:lnTo>
                  <a:lnTo>
                    <a:pt x="498790" y="87822"/>
                  </a:lnTo>
                  <a:lnTo>
                    <a:pt x="504395" y="86386"/>
                  </a:lnTo>
                  <a:lnTo>
                    <a:pt x="509999" y="84973"/>
                  </a:lnTo>
                  <a:lnTo>
                    <a:pt x="515604" y="83582"/>
                  </a:lnTo>
                  <a:lnTo>
                    <a:pt x="521208" y="82211"/>
                  </a:lnTo>
                  <a:lnTo>
                    <a:pt x="526812" y="80862"/>
                  </a:lnTo>
                  <a:lnTo>
                    <a:pt x="532417" y="79533"/>
                  </a:lnTo>
                  <a:lnTo>
                    <a:pt x="538021" y="78224"/>
                  </a:lnTo>
                  <a:lnTo>
                    <a:pt x="543626" y="76935"/>
                  </a:lnTo>
                  <a:lnTo>
                    <a:pt x="549230" y="75665"/>
                  </a:lnTo>
                  <a:lnTo>
                    <a:pt x="554834" y="74415"/>
                  </a:lnTo>
                  <a:lnTo>
                    <a:pt x="560439" y="73183"/>
                  </a:lnTo>
                  <a:lnTo>
                    <a:pt x="566043" y="71971"/>
                  </a:lnTo>
                  <a:lnTo>
                    <a:pt x="571648" y="70776"/>
                  </a:lnTo>
                  <a:lnTo>
                    <a:pt x="577252" y="69599"/>
                  </a:lnTo>
                  <a:lnTo>
                    <a:pt x="582856" y="68440"/>
                  </a:lnTo>
                  <a:lnTo>
                    <a:pt x="588461" y="67299"/>
                  </a:lnTo>
                  <a:lnTo>
                    <a:pt x="594065" y="66175"/>
                  </a:lnTo>
                  <a:lnTo>
                    <a:pt x="599670" y="65067"/>
                  </a:lnTo>
                  <a:lnTo>
                    <a:pt x="605274" y="63977"/>
                  </a:lnTo>
                  <a:lnTo>
                    <a:pt x="610878" y="62902"/>
                  </a:lnTo>
                  <a:lnTo>
                    <a:pt x="616483" y="61844"/>
                  </a:lnTo>
                  <a:lnTo>
                    <a:pt x="622087" y="60802"/>
                  </a:lnTo>
                  <a:lnTo>
                    <a:pt x="627692" y="59775"/>
                  </a:lnTo>
                  <a:lnTo>
                    <a:pt x="633296" y="58764"/>
                  </a:lnTo>
                  <a:lnTo>
                    <a:pt x="638900" y="57768"/>
                  </a:lnTo>
                  <a:lnTo>
                    <a:pt x="644505" y="56787"/>
                  </a:lnTo>
                  <a:lnTo>
                    <a:pt x="650109" y="55821"/>
                  </a:lnTo>
                  <a:lnTo>
                    <a:pt x="655713" y="54869"/>
                  </a:lnTo>
                  <a:lnTo>
                    <a:pt x="661318" y="53931"/>
                  </a:lnTo>
                  <a:lnTo>
                    <a:pt x="666922" y="53008"/>
                  </a:lnTo>
                  <a:lnTo>
                    <a:pt x="672527" y="52098"/>
                  </a:lnTo>
                  <a:lnTo>
                    <a:pt x="678131" y="51202"/>
                  </a:lnTo>
                  <a:lnTo>
                    <a:pt x="683735" y="50320"/>
                  </a:lnTo>
                  <a:lnTo>
                    <a:pt x="689340" y="49451"/>
                  </a:lnTo>
                  <a:lnTo>
                    <a:pt x="694944" y="48595"/>
                  </a:lnTo>
                  <a:lnTo>
                    <a:pt x="700549" y="47751"/>
                  </a:lnTo>
                  <a:lnTo>
                    <a:pt x="706153" y="46921"/>
                  </a:lnTo>
                  <a:lnTo>
                    <a:pt x="711757" y="46103"/>
                  </a:lnTo>
                  <a:lnTo>
                    <a:pt x="717362" y="45297"/>
                  </a:lnTo>
                  <a:lnTo>
                    <a:pt x="722966" y="44503"/>
                  </a:lnTo>
                  <a:lnTo>
                    <a:pt x="728571" y="43722"/>
                  </a:lnTo>
                  <a:lnTo>
                    <a:pt x="734175" y="42952"/>
                  </a:lnTo>
                  <a:lnTo>
                    <a:pt x="739779" y="42194"/>
                  </a:lnTo>
                  <a:lnTo>
                    <a:pt x="745384" y="41447"/>
                  </a:lnTo>
                  <a:lnTo>
                    <a:pt x="750988" y="40712"/>
                  </a:lnTo>
                  <a:lnTo>
                    <a:pt x="756593" y="39987"/>
                  </a:lnTo>
                  <a:lnTo>
                    <a:pt x="762197" y="39274"/>
                  </a:lnTo>
                  <a:lnTo>
                    <a:pt x="767801" y="38572"/>
                  </a:lnTo>
                  <a:lnTo>
                    <a:pt x="773406" y="37880"/>
                  </a:lnTo>
                  <a:lnTo>
                    <a:pt x="779010" y="37198"/>
                  </a:lnTo>
                  <a:lnTo>
                    <a:pt x="784615" y="36527"/>
                  </a:lnTo>
                  <a:lnTo>
                    <a:pt x="790219" y="35867"/>
                  </a:lnTo>
                  <a:lnTo>
                    <a:pt x="795823" y="35216"/>
                  </a:lnTo>
                  <a:lnTo>
                    <a:pt x="801428" y="34575"/>
                  </a:lnTo>
                  <a:lnTo>
                    <a:pt x="807032" y="33944"/>
                  </a:lnTo>
                  <a:lnTo>
                    <a:pt x="812636" y="33323"/>
                  </a:lnTo>
                  <a:lnTo>
                    <a:pt x="818241" y="32711"/>
                  </a:lnTo>
                  <a:lnTo>
                    <a:pt x="823845" y="32108"/>
                  </a:lnTo>
                  <a:lnTo>
                    <a:pt x="829450" y="31515"/>
                  </a:lnTo>
                  <a:lnTo>
                    <a:pt x="835054" y="30931"/>
                  </a:lnTo>
                  <a:lnTo>
                    <a:pt x="840658" y="30355"/>
                  </a:lnTo>
                  <a:lnTo>
                    <a:pt x="846263" y="29789"/>
                  </a:lnTo>
                  <a:lnTo>
                    <a:pt x="851867" y="29231"/>
                  </a:lnTo>
                  <a:lnTo>
                    <a:pt x="857472" y="28682"/>
                  </a:lnTo>
                  <a:lnTo>
                    <a:pt x="863076" y="28142"/>
                  </a:lnTo>
                  <a:lnTo>
                    <a:pt x="868680" y="27610"/>
                  </a:lnTo>
                  <a:lnTo>
                    <a:pt x="874285" y="27086"/>
                  </a:lnTo>
                  <a:lnTo>
                    <a:pt x="879889" y="26570"/>
                  </a:lnTo>
                  <a:lnTo>
                    <a:pt x="885494" y="26062"/>
                  </a:lnTo>
                  <a:lnTo>
                    <a:pt x="891098" y="25562"/>
                  </a:lnTo>
                  <a:lnTo>
                    <a:pt x="896702" y="25070"/>
                  </a:lnTo>
                  <a:lnTo>
                    <a:pt x="902307" y="24586"/>
                  </a:lnTo>
                  <a:lnTo>
                    <a:pt x="907911" y="24109"/>
                  </a:lnTo>
                  <a:lnTo>
                    <a:pt x="913516" y="23639"/>
                  </a:lnTo>
                  <a:lnTo>
                    <a:pt x="919120" y="23177"/>
                  </a:lnTo>
                  <a:lnTo>
                    <a:pt x="924724" y="22723"/>
                  </a:lnTo>
                  <a:lnTo>
                    <a:pt x="930329" y="22275"/>
                  </a:lnTo>
                  <a:lnTo>
                    <a:pt x="935933" y="21835"/>
                  </a:lnTo>
                  <a:lnTo>
                    <a:pt x="941538" y="21401"/>
                  </a:lnTo>
                  <a:lnTo>
                    <a:pt x="947142" y="20975"/>
                  </a:lnTo>
                  <a:lnTo>
                    <a:pt x="952746" y="20555"/>
                  </a:lnTo>
                  <a:lnTo>
                    <a:pt x="958351" y="20142"/>
                  </a:lnTo>
                  <a:lnTo>
                    <a:pt x="963955" y="19735"/>
                  </a:lnTo>
                  <a:lnTo>
                    <a:pt x="969559" y="19335"/>
                  </a:lnTo>
                  <a:lnTo>
                    <a:pt x="975164" y="18942"/>
                  </a:lnTo>
                  <a:lnTo>
                    <a:pt x="980768" y="18555"/>
                  </a:lnTo>
                  <a:lnTo>
                    <a:pt x="986373" y="18174"/>
                  </a:lnTo>
                  <a:lnTo>
                    <a:pt x="991977" y="17799"/>
                  </a:lnTo>
                  <a:lnTo>
                    <a:pt x="997581" y="17430"/>
                  </a:lnTo>
                  <a:lnTo>
                    <a:pt x="1003186" y="17068"/>
                  </a:lnTo>
                  <a:lnTo>
                    <a:pt x="1008790" y="16711"/>
                  </a:lnTo>
                  <a:lnTo>
                    <a:pt x="1014395" y="16360"/>
                  </a:lnTo>
                  <a:lnTo>
                    <a:pt x="1019999" y="16015"/>
                  </a:lnTo>
                  <a:lnTo>
                    <a:pt x="1025603" y="15676"/>
                  </a:lnTo>
                  <a:lnTo>
                    <a:pt x="1031208" y="15342"/>
                  </a:lnTo>
                  <a:lnTo>
                    <a:pt x="1036812" y="15014"/>
                  </a:lnTo>
                  <a:lnTo>
                    <a:pt x="1042417" y="14691"/>
                  </a:lnTo>
                  <a:lnTo>
                    <a:pt x="1048021" y="14374"/>
                  </a:lnTo>
                  <a:lnTo>
                    <a:pt x="1053625" y="14062"/>
                  </a:lnTo>
                  <a:lnTo>
                    <a:pt x="1059230" y="13756"/>
                  </a:lnTo>
                  <a:lnTo>
                    <a:pt x="1064834" y="13454"/>
                  </a:lnTo>
                  <a:lnTo>
                    <a:pt x="1070439" y="13158"/>
                  </a:lnTo>
                  <a:lnTo>
                    <a:pt x="1076043" y="12867"/>
                  </a:lnTo>
                  <a:lnTo>
                    <a:pt x="1081647" y="12581"/>
                  </a:lnTo>
                  <a:lnTo>
                    <a:pt x="1087252" y="12299"/>
                  </a:lnTo>
                  <a:lnTo>
                    <a:pt x="1092856" y="12023"/>
                  </a:lnTo>
                  <a:lnTo>
                    <a:pt x="1098461" y="11752"/>
                  </a:lnTo>
                  <a:lnTo>
                    <a:pt x="1104065" y="11485"/>
                  </a:lnTo>
                  <a:lnTo>
                    <a:pt x="1109669" y="11223"/>
                  </a:lnTo>
                  <a:lnTo>
                    <a:pt x="1115274" y="10965"/>
                  </a:lnTo>
                  <a:lnTo>
                    <a:pt x="1120878" y="10712"/>
                  </a:lnTo>
                  <a:lnTo>
                    <a:pt x="1126482" y="10464"/>
                  </a:lnTo>
                  <a:lnTo>
                    <a:pt x="1132087" y="10220"/>
                  </a:lnTo>
                  <a:lnTo>
                    <a:pt x="1137691" y="9981"/>
                  </a:lnTo>
                  <a:lnTo>
                    <a:pt x="1143296" y="9746"/>
                  </a:lnTo>
                  <a:lnTo>
                    <a:pt x="1148900" y="9515"/>
                  </a:lnTo>
                  <a:lnTo>
                    <a:pt x="1154504" y="9288"/>
                  </a:lnTo>
                  <a:lnTo>
                    <a:pt x="1160109" y="9066"/>
                  </a:lnTo>
                  <a:lnTo>
                    <a:pt x="1165713" y="8848"/>
                  </a:lnTo>
                  <a:lnTo>
                    <a:pt x="1171318" y="8633"/>
                  </a:lnTo>
                  <a:lnTo>
                    <a:pt x="1176922" y="8423"/>
                  </a:lnTo>
                  <a:lnTo>
                    <a:pt x="1182526" y="8217"/>
                  </a:lnTo>
                  <a:lnTo>
                    <a:pt x="1188131" y="8015"/>
                  </a:lnTo>
                  <a:lnTo>
                    <a:pt x="1193735" y="7817"/>
                  </a:lnTo>
                  <a:lnTo>
                    <a:pt x="1199340" y="7622"/>
                  </a:lnTo>
                  <a:lnTo>
                    <a:pt x="1204944" y="7431"/>
                  </a:lnTo>
                  <a:lnTo>
                    <a:pt x="1210548" y="7244"/>
                  </a:lnTo>
                  <a:lnTo>
                    <a:pt x="1216153" y="7061"/>
                  </a:lnTo>
                  <a:lnTo>
                    <a:pt x="1221757" y="6881"/>
                  </a:lnTo>
                  <a:lnTo>
                    <a:pt x="1227362" y="6705"/>
                  </a:lnTo>
                  <a:lnTo>
                    <a:pt x="1232966" y="6533"/>
                  </a:lnTo>
                  <a:lnTo>
                    <a:pt x="1238570" y="6364"/>
                  </a:lnTo>
                  <a:lnTo>
                    <a:pt x="1244175" y="6198"/>
                  </a:lnTo>
                  <a:lnTo>
                    <a:pt x="1249779" y="6036"/>
                  </a:lnTo>
                  <a:lnTo>
                    <a:pt x="1255384" y="5877"/>
                  </a:lnTo>
                  <a:lnTo>
                    <a:pt x="1260988" y="5721"/>
                  </a:lnTo>
                  <a:lnTo>
                    <a:pt x="1266592" y="5569"/>
                  </a:lnTo>
                  <a:lnTo>
                    <a:pt x="1272197" y="5420"/>
                  </a:lnTo>
                  <a:lnTo>
                    <a:pt x="1277801" y="5274"/>
                  </a:lnTo>
                  <a:lnTo>
                    <a:pt x="1283406" y="5131"/>
                  </a:lnTo>
                  <a:lnTo>
                    <a:pt x="1289010" y="4991"/>
                  </a:lnTo>
                  <a:lnTo>
                    <a:pt x="1294614" y="4855"/>
                  </a:lnTo>
                  <a:lnTo>
                    <a:pt x="1300219" y="4721"/>
                  </a:lnTo>
                  <a:lnTo>
                    <a:pt x="1305823" y="4590"/>
                  </a:lnTo>
                  <a:lnTo>
                    <a:pt x="1311427" y="4462"/>
                  </a:lnTo>
                  <a:lnTo>
                    <a:pt x="1317032" y="4337"/>
                  </a:lnTo>
                  <a:lnTo>
                    <a:pt x="1322636" y="4215"/>
                  </a:lnTo>
                  <a:lnTo>
                    <a:pt x="1328241" y="4096"/>
                  </a:lnTo>
                  <a:lnTo>
                    <a:pt x="1333845" y="3979"/>
                  </a:lnTo>
                  <a:lnTo>
                    <a:pt x="1339449" y="3865"/>
                  </a:lnTo>
                  <a:lnTo>
                    <a:pt x="1345054" y="3754"/>
                  </a:lnTo>
                  <a:lnTo>
                    <a:pt x="1350658" y="3645"/>
                  </a:lnTo>
                  <a:lnTo>
                    <a:pt x="1356263" y="3539"/>
                  </a:lnTo>
                  <a:lnTo>
                    <a:pt x="1361867" y="3435"/>
                  </a:lnTo>
                  <a:lnTo>
                    <a:pt x="1367471" y="3334"/>
                  </a:lnTo>
                  <a:lnTo>
                    <a:pt x="1373076" y="3235"/>
                  </a:lnTo>
                  <a:lnTo>
                    <a:pt x="1378680" y="3139"/>
                  </a:lnTo>
                  <a:lnTo>
                    <a:pt x="1384285" y="3045"/>
                  </a:lnTo>
                  <a:lnTo>
                    <a:pt x="1389889" y="2953"/>
                  </a:lnTo>
                  <a:lnTo>
                    <a:pt x="1395493" y="2863"/>
                  </a:lnTo>
                  <a:lnTo>
                    <a:pt x="1401098" y="2776"/>
                  </a:lnTo>
                  <a:lnTo>
                    <a:pt x="1406702" y="2691"/>
                  </a:lnTo>
                  <a:lnTo>
                    <a:pt x="1412307" y="2608"/>
                  </a:lnTo>
                  <a:lnTo>
                    <a:pt x="1417911" y="2528"/>
                  </a:lnTo>
                  <a:lnTo>
                    <a:pt x="1423515" y="2449"/>
                  </a:lnTo>
                  <a:lnTo>
                    <a:pt x="1429120" y="2372"/>
                  </a:lnTo>
                  <a:lnTo>
                    <a:pt x="1434724" y="2297"/>
                  </a:lnTo>
                  <a:lnTo>
                    <a:pt x="1440329" y="2225"/>
                  </a:lnTo>
                  <a:lnTo>
                    <a:pt x="1445933" y="2154"/>
                  </a:lnTo>
                  <a:lnTo>
                    <a:pt x="1451537" y="2085"/>
                  </a:lnTo>
                  <a:lnTo>
                    <a:pt x="1457142" y="2018"/>
                  </a:lnTo>
                  <a:lnTo>
                    <a:pt x="1462746" y="1953"/>
                  </a:lnTo>
                  <a:lnTo>
                    <a:pt x="1468350" y="1889"/>
                  </a:lnTo>
                  <a:lnTo>
                    <a:pt x="1473955" y="1827"/>
                  </a:lnTo>
                  <a:lnTo>
                    <a:pt x="1479559" y="1767"/>
                  </a:lnTo>
                  <a:lnTo>
                    <a:pt x="1485164" y="1709"/>
                  </a:lnTo>
                  <a:lnTo>
                    <a:pt x="1490768" y="1652"/>
                  </a:lnTo>
                  <a:lnTo>
                    <a:pt x="1496372" y="1596"/>
                  </a:lnTo>
                  <a:lnTo>
                    <a:pt x="1501977" y="1543"/>
                  </a:lnTo>
                  <a:lnTo>
                    <a:pt x="1507581" y="1490"/>
                  </a:lnTo>
                  <a:lnTo>
                    <a:pt x="1513186" y="1440"/>
                  </a:lnTo>
                  <a:lnTo>
                    <a:pt x="1518790" y="1390"/>
                  </a:lnTo>
                  <a:lnTo>
                    <a:pt x="1524394" y="1342"/>
                  </a:lnTo>
                  <a:lnTo>
                    <a:pt x="1529999" y="1296"/>
                  </a:lnTo>
                  <a:lnTo>
                    <a:pt x="1535603" y="1251"/>
                  </a:lnTo>
                  <a:lnTo>
                    <a:pt x="1541208" y="1207"/>
                  </a:lnTo>
                  <a:lnTo>
                    <a:pt x="1546812" y="1164"/>
                  </a:lnTo>
                  <a:lnTo>
                    <a:pt x="1552416" y="1122"/>
                  </a:lnTo>
                  <a:lnTo>
                    <a:pt x="1558021" y="1082"/>
                  </a:lnTo>
                  <a:lnTo>
                    <a:pt x="1563625" y="1043"/>
                  </a:lnTo>
                  <a:lnTo>
                    <a:pt x="1569230" y="1005"/>
                  </a:lnTo>
                  <a:lnTo>
                    <a:pt x="1574834" y="968"/>
                  </a:lnTo>
                  <a:lnTo>
                    <a:pt x="1580438" y="933"/>
                  </a:lnTo>
                  <a:lnTo>
                    <a:pt x="1586043" y="898"/>
                  </a:lnTo>
                  <a:lnTo>
                    <a:pt x="1591647" y="864"/>
                  </a:lnTo>
                  <a:lnTo>
                    <a:pt x="1597252" y="831"/>
                  </a:lnTo>
                  <a:lnTo>
                    <a:pt x="1602856" y="800"/>
                  </a:lnTo>
                  <a:lnTo>
                    <a:pt x="1608460" y="769"/>
                  </a:lnTo>
                  <a:lnTo>
                    <a:pt x="1614065" y="739"/>
                  </a:lnTo>
                  <a:lnTo>
                    <a:pt x="1619669" y="710"/>
                  </a:lnTo>
                  <a:lnTo>
                    <a:pt x="1625273" y="682"/>
                  </a:lnTo>
                  <a:lnTo>
                    <a:pt x="1630878" y="654"/>
                  </a:lnTo>
                  <a:lnTo>
                    <a:pt x="1636482" y="627"/>
                  </a:lnTo>
                  <a:lnTo>
                    <a:pt x="1642087" y="602"/>
                  </a:lnTo>
                  <a:lnTo>
                    <a:pt x="1647691" y="576"/>
                  </a:lnTo>
                  <a:lnTo>
                    <a:pt x="1653295" y="552"/>
                  </a:lnTo>
                  <a:lnTo>
                    <a:pt x="1658900" y="528"/>
                  </a:lnTo>
                  <a:lnTo>
                    <a:pt x="1664504" y="505"/>
                  </a:lnTo>
                  <a:lnTo>
                    <a:pt x="1670109" y="483"/>
                  </a:lnTo>
                  <a:lnTo>
                    <a:pt x="1675713" y="461"/>
                  </a:lnTo>
                  <a:lnTo>
                    <a:pt x="1681317" y="440"/>
                  </a:lnTo>
                  <a:lnTo>
                    <a:pt x="1686922" y="419"/>
                  </a:lnTo>
                  <a:lnTo>
                    <a:pt x="1692526" y="399"/>
                  </a:lnTo>
                  <a:lnTo>
                    <a:pt x="1698131" y="380"/>
                  </a:lnTo>
                  <a:lnTo>
                    <a:pt x="1703735" y="361"/>
                  </a:lnTo>
                  <a:lnTo>
                    <a:pt x="1709339" y="342"/>
                  </a:lnTo>
                  <a:lnTo>
                    <a:pt x="1714944" y="324"/>
                  </a:lnTo>
                  <a:lnTo>
                    <a:pt x="1720548" y="307"/>
                  </a:lnTo>
                  <a:lnTo>
                    <a:pt x="1726153" y="290"/>
                  </a:lnTo>
                  <a:lnTo>
                    <a:pt x="1731757" y="273"/>
                  </a:lnTo>
                  <a:lnTo>
                    <a:pt x="1737361" y="257"/>
                  </a:lnTo>
                  <a:lnTo>
                    <a:pt x="1742966" y="241"/>
                  </a:lnTo>
                  <a:lnTo>
                    <a:pt x="1748570" y="226"/>
                  </a:lnTo>
                  <a:lnTo>
                    <a:pt x="1754175" y="211"/>
                  </a:lnTo>
                  <a:lnTo>
                    <a:pt x="1759779" y="197"/>
                  </a:lnTo>
                  <a:lnTo>
                    <a:pt x="1765383" y="183"/>
                  </a:lnTo>
                  <a:lnTo>
                    <a:pt x="1770988" y="170"/>
                  </a:lnTo>
                  <a:lnTo>
                    <a:pt x="1776592" y="156"/>
                  </a:lnTo>
                  <a:lnTo>
                    <a:pt x="1782196" y="144"/>
                  </a:lnTo>
                  <a:lnTo>
                    <a:pt x="1787801" y="132"/>
                  </a:lnTo>
                  <a:lnTo>
                    <a:pt x="1793405" y="120"/>
                  </a:lnTo>
                  <a:lnTo>
                    <a:pt x="1799010" y="109"/>
                  </a:lnTo>
                  <a:lnTo>
                    <a:pt x="1804614" y="98"/>
                  </a:lnTo>
                  <a:lnTo>
                    <a:pt x="1810218" y="88"/>
                  </a:lnTo>
                  <a:lnTo>
                    <a:pt x="1815823" y="78"/>
                  </a:lnTo>
                  <a:lnTo>
                    <a:pt x="1821427" y="68"/>
                  </a:lnTo>
                  <a:lnTo>
                    <a:pt x="1827032" y="59"/>
                  </a:lnTo>
                  <a:lnTo>
                    <a:pt x="1832636" y="51"/>
                  </a:lnTo>
                  <a:lnTo>
                    <a:pt x="1838240" y="43"/>
                  </a:lnTo>
                  <a:lnTo>
                    <a:pt x="1843845" y="35"/>
                  </a:lnTo>
                  <a:lnTo>
                    <a:pt x="1849449" y="28"/>
                  </a:lnTo>
                  <a:lnTo>
                    <a:pt x="1855054" y="22"/>
                  </a:lnTo>
                  <a:lnTo>
                    <a:pt x="1860658" y="15"/>
                  </a:lnTo>
                  <a:lnTo>
                    <a:pt x="1866262" y="10"/>
                  </a:lnTo>
                  <a:lnTo>
                    <a:pt x="1871867" y="4"/>
                  </a:lnTo>
                  <a:lnTo>
                    <a:pt x="1877471" y="0"/>
                  </a:lnTo>
                  <a:lnTo>
                    <a:pt x="1883076" y="39"/>
                  </a:lnTo>
                  <a:lnTo>
                    <a:pt x="1877471" y="48"/>
                  </a:lnTo>
                  <a:lnTo>
                    <a:pt x="1871867" y="58"/>
                  </a:lnTo>
                  <a:lnTo>
                    <a:pt x="1866262" y="68"/>
                  </a:lnTo>
                  <a:lnTo>
                    <a:pt x="1860658" y="79"/>
                  </a:lnTo>
                  <a:lnTo>
                    <a:pt x="1855054" y="91"/>
                  </a:lnTo>
                  <a:lnTo>
                    <a:pt x="1849449" y="104"/>
                  </a:lnTo>
                  <a:lnTo>
                    <a:pt x="1843845" y="118"/>
                  </a:lnTo>
                  <a:lnTo>
                    <a:pt x="1838240" y="133"/>
                  </a:lnTo>
                  <a:lnTo>
                    <a:pt x="1832636" y="148"/>
                  </a:lnTo>
                  <a:lnTo>
                    <a:pt x="1827032" y="164"/>
                  </a:lnTo>
                  <a:lnTo>
                    <a:pt x="1821427" y="182"/>
                  </a:lnTo>
                  <a:lnTo>
                    <a:pt x="1815823" y="199"/>
                  </a:lnTo>
                  <a:lnTo>
                    <a:pt x="1810218" y="218"/>
                  </a:lnTo>
                  <a:lnTo>
                    <a:pt x="1804614" y="238"/>
                  </a:lnTo>
                  <a:lnTo>
                    <a:pt x="1799010" y="258"/>
                  </a:lnTo>
                  <a:lnTo>
                    <a:pt x="1793405" y="279"/>
                  </a:lnTo>
                  <a:lnTo>
                    <a:pt x="1787801" y="301"/>
                  </a:lnTo>
                  <a:lnTo>
                    <a:pt x="1782196" y="324"/>
                  </a:lnTo>
                  <a:lnTo>
                    <a:pt x="1776592" y="347"/>
                  </a:lnTo>
                  <a:lnTo>
                    <a:pt x="1770988" y="371"/>
                  </a:lnTo>
                  <a:lnTo>
                    <a:pt x="1765383" y="396"/>
                  </a:lnTo>
                  <a:lnTo>
                    <a:pt x="1759779" y="421"/>
                  </a:lnTo>
                  <a:lnTo>
                    <a:pt x="1754175" y="448"/>
                  </a:lnTo>
                  <a:lnTo>
                    <a:pt x="1748570" y="474"/>
                  </a:lnTo>
                  <a:lnTo>
                    <a:pt x="1742966" y="502"/>
                  </a:lnTo>
                  <a:lnTo>
                    <a:pt x="1737361" y="530"/>
                  </a:lnTo>
                  <a:lnTo>
                    <a:pt x="1731757" y="559"/>
                  </a:lnTo>
                  <a:lnTo>
                    <a:pt x="1726153" y="589"/>
                  </a:lnTo>
                  <a:lnTo>
                    <a:pt x="1720548" y="619"/>
                  </a:lnTo>
                  <a:lnTo>
                    <a:pt x="1714944" y="650"/>
                  </a:lnTo>
                  <a:lnTo>
                    <a:pt x="1709339" y="682"/>
                  </a:lnTo>
                  <a:lnTo>
                    <a:pt x="1703735" y="714"/>
                  </a:lnTo>
                  <a:lnTo>
                    <a:pt x="1698131" y="747"/>
                  </a:lnTo>
                  <a:lnTo>
                    <a:pt x="1692526" y="781"/>
                  </a:lnTo>
                  <a:lnTo>
                    <a:pt x="1686922" y="816"/>
                  </a:lnTo>
                  <a:lnTo>
                    <a:pt x="1681317" y="852"/>
                  </a:lnTo>
                  <a:lnTo>
                    <a:pt x="1675713" y="889"/>
                  </a:lnTo>
                  <a:lnTo>
                    <a:pt x="1670109" y="926"/>
                  </a:lnTo>
                  <a:lnTo>
                    <a:pt x="1664504" y="965"/>
                  </a:lnTo>
                  <a:lnTo>
                    <a:pt x="1658900" y="1004"/>
                  </a:lnTo>
                  <a:lnTo>
                    <a:pt x="1653295" y="1044"/>
                  </a:lnTo>
                  <a:lnTo>
                    <a:pt x="1647691" y="1086"/>
                  </a:lnTo>
                  <a:lnTo>
                    <a:pt x="1642087" y="1128"/>
                  </a:lnTo>
                  <a:lnTo>
                    <a:pt x="1636482" y="1172"/>
                  </a:lnTo>
                  <a:lnTo>
                    <a:pt x="1630878" y="1217"/>
                  </a:lnTo>
                  <a:lnTo>
                    <a:pt x="1625273" y="1263"/>
                  </a:lnTo>
                  <a:lnTo>
                    <a:pt x="1619669" y="1310"/>
                  </a:lnTo>
                  <a:lnTo>
                    <a:pt x="1614065" y="1358"/>
                  </a:lnTo>
                  <a:lnTo>
                    <a:pt x="1608460" y="1408"/>
                  </a:lnTo>
                  <a:lnTo>
                    <a:pt x="1602856" y="1459"/>
                  </a:lnTo>
                  <a:lnTo>
                    <a:pt x="1597252" y="1512"/>
                  </a:lnTo>
                  <a:lnTo>
                    <a:pt x="1591647" y="1565"/>
                  </a:lnTo>
                  <a:lnTo>
                    <a:pt x="1586043" y="1621"/>
                  </a:lnTo>
                  <a:lnTo>
                    <a:pt x="1580438" y="1678"/>
                  </a:lnTo>
                  <a:lnTo>
                    <a:pt x="1574834" y="1736"/>
                  </a:lnTo>
                  <a:lnTo>
                    <a:pt x="1569230" y="1796"/>
                  </a:lnTo>
                  <a:lnTo>
                    <a:pt x="1563625" y="1858"/>
                  </a:lnTo>
                  <a:lnTo>
                    <a:pt x="1558021" y="1921"/>
                  </a:lnTo>
                  <a:lnTo>
                    <a:pt x="1552416" y="1986"/>
                  </a:lnTo>
                  <a:lnTo>
                    <a:pt x="1546812" y="2052"/>
                  </a:lnTo>
                  <a:lnTo>
                    <a:pt x="1541208" y="2121"/>
                  </a:lnTo>
                  <a:lnTo>
                    <a:pt x="1535603" y="2191"/>
                  </a:lnTo>
                  <a:lnTo>
                    <a:pt x="1529999" y="2264"/>
                  </a:lnTo>
                  <a:lnTo>
                    <a:pt x="1524394" y="2338"/>
                  </a:lnTo>
                  <a:lnTo>
                    <a:pt x="1518790" y="2414"/>
                  </a:lnTo>
                  <a:lnTo>
                    <a:pt x="1513186" y="2492"/>
                  </a:lnTo>
                  <a:lnTo>
                    <a:pt x="1507581" y="2572"/>
                  </a:lnTo>
                  <a:lnTo>
                    <a:pt x="1501977" y="2655"/>
                  </a:lnTo>
                  <a:lnTo>
                    <a:pt x="1496372" y="2739"/>
                  </a:lnTo>
                  <a:lnTo>
                    <a:pt x="1490768" y="2826"/>
                  </a:lnTo>
                  <a:lnTo>
                    <a:pt x="1485164" y="2915"/>
                  </a:lnTo>
                  <a:lnTo>
                    <a:pt x="1479559" y="3006"/>
                  </a:lnTo>
                  <a:lnTo>
                    <a:pt x="1473955" y="3099"/>
                  </a:lnTo>
                  <a:lnTo>
                    <a:pt x="1468350" y="3195"/>
                  </a:lnTo>
                  <a:lnTo>
                    <a:pt x="1462746" y="3294"/>
                  </a:lnTo>
                  <a:lnTo>
                    <a:pt x="1457142" y="3394"/>
                  </a:lnTo>
                  <a:lnTo>
                    <a:pt x="1451537" y="3498"/>
                  </a:lnTo>
                  <a:lnTo>
                    <a:pt x="1445933" y="3604"/>
                  </a:lnTo>
                  <a:lnTo>
                    <a:pt x="1440329" y="3712"/>
                  </a:lnTo>
                  <a:lnTo>
                    <a:pt x="1434724" y="3823"/>
                  </a:lnTo>
                  <a:lnTo>
                    <a:pt x="1429120" y="3937"/>
                  </a:lnTo>
                  <a:lnTo>
                    <a:pt x="1423515" y="4054"/>
                  </a:lnTo>
                  <a:lnTo>
                    <a:pt x="1417911" y="4173"/>
                  </a:lnTo>
                  <a:lnTo>
                    <a:pt x="1412307" y="4295"/>
                  </a:lnTo>
                  <a:lnTo>
                    <a:pt x="1406702" y="4421"/>
                  </a:lnTo>
                  <a:lnTo>
                    <a:pt x="1401098" y="4549"/>
                  </a:lnTo>
                  <a:lnTo>
                    <a:pt x="1395493" y="4680"/>
                  </a:lnTo>
                  <a:lnTo>
                    <a:pt x="1389889" y="4814"/>
                  </a:lnTo>
                  <a:lnTo>
                    <a:pt x="1384285" y="4951"/>
                  </a:lnTo>
                  <a:lnTo>
                    <a:pt x="1378680" y="5091"/>
                  </a:lnTo>
                  <a:lnTo>
                    <a:pt x="1373076" y="5234"/>
                  </a:lnTo>
                  <a:lnTo>
                    <a:pt x="1367471" y="5381"/>
                  </a:lnTo>
                  <a:lnTo>
                    <a:pt x="1361867" y="5531"/>
                  </a:lnTo>
                  <a:lnTo>
                    <a:pt x="1356263" y="5684"/>
                  </a:lnTo>
                  <a:lnTo>
                    <a:pt x="1350658" y="5840"/>
                  </a:lnTo>
                  <a:lnTo>
                    <a:pt x="1345054" y="6000"/>
                  </a:lnTo>
                  <a:lnTo>
                    <a:pt x="1339449" y="6164"/>
                  </a:lnTo>
                  <a:lnTo>
                    <a:pt x="1333845" y="6331"/>
                  </a:lnTo>
                  <a:lnTo>
                    <a:pt x="1328241" y="6501"/>
                  </a:lnTo>
                  <a:lnTo>
                    <a:pt x="1322636" y="6675"/>
                  </a:lnTo>
                  <a:lnTo>
                    <a:pt x="1317032" y="6852"/>
                  </a:lnTo>
                  <a:lnTo>
                    <a:pt x="1311427" y="7034"/>
                  </a:lnTo>
                  <a:lnTo>
                    <a:pt x="1305823" y="7219"/>
                  </a:lnTo>
                  <a:lnTo>
                    <a:pt x="1300219" y="7407"/>
                  </a:lnTo>
                  <a:lnTo>
                    <a:pt x="1294614" y="7600"/>
                  </a:lnTo>
                  <a:lnTo>
                    <a:pt x="1289010" y="7796"/>
                  </a:lnTo>
                  <a:lnTo>
                    <a:pt x="1283406" y="7996"/>
                  </a:lnTo>
                  <a:lnTo>
                    <a:pt x="1277801" y="8200"/>
                  </a:lnTo>
                  <a:lnTo>
                    <a:pt x="1272197" y="8409"/>
                  </a:lnTo>
                  <a:lnTo>
                    <a:pt x="1266592" y="8621"/>
                  </a:lnTo>
                  <a:lnTo>
                    <a:pt x="1260988" y="8837"/>
                  </a:lnTo>
                  <a:lnTo>
                    <a:pt x="1255384" y="9058"/>
                  </a:lnTo>
                  <a:lnTo>
                    <a:pt x="1249779" y="9282"/>
                  </a:lnTo>
                  <a:lnTo>
                    <a:pt x="1244175" y="9511"/>
                  </a:lnTo>
                  <a:lnTo>
                    <a:pt x="1238570" y="9744"/>
                  </a:lnTo>
                  <a:lnTo>
                    <a:pt x="1232966" y="9981"/>
                  </a:lnTo>
                  <a:lnTo>
                    <a:pt x="1227362" y="10223"/>
                  </a:lnTo>
                  <a:lnTo>
                    <a:pt x="1221757" y="10469"/>
                  </a:lnTo>
                  <a:lnTo>
                    <a:pt x="1216153" y="10720"/>
                  </a:lnTo>
                  <a:lnTo>
                    <a:pt x="1210548" y="10975"/>
                  </a:lnTo>
                  <a:lnTo>
                    <a:pt x="1204944" y="11235"/>
                  </a:lnTo>
                  <a:lnTo>
                    <a:pt x="1199340" y="11499"/>
                  </a:lnTo>
                  <a:lnTo>
                    <a:pt x="1193735" y="11768"/>
                  </a:lnTo>
                  <a:lnTo>
                    <a:pt x="1188131" y="12042"/>
                  </a:lnTo>
                  <a:lnTo>
                    <a:pt x="1182526" y="12320"/>
                  </a:lnTo>
                  <a:lnTo>
                    <a:pt x="1176922" y="12603"/>
                  </a:lnTo>
                  <a:lnTo>
                    <a:pt x="1171318" y="12891"/>
                  </a:lnTo>
                  <a:lnTo>
                    <a:pt x="1165713" y="13184"/>
                  </a:lnTo>
                  <a:lnTo>
                    <a:pt x="1160109" y="13482"/>
                  </a:lnTo>
                  <a:lnTo>
                    <a:pt x="1154504" y="13785"/>
                  </a:lnTo>
                  <a:lnTo>
                    <a:pt x="1148900" y="14093"/>
                  </a:lnTo>
                  <a:lnTo>
                    <a:pt x="1143296" y="14406"/>
                  </a:lnTo>
                  <a:lnTo>
                    <a:pt x="1137691" y="14724"/>
                  </a:lnTo>
                  <a:lnTo>
                    <a:pt x="1132087" y="15047"/>
                  </a:lnTo>
                  <a:lnTo>
                    <a:pt x="1126482" y="15376"/>
                  </a:lnTo>
                  <a:lnTo>
                    <a:pt x="1120878" y="15710"/>
                  </a:lnTo>
                  <a:lnTo>
                    <a:pt x="1115274" y="16050"/>
                  </a:lnTo>
                  <a:lnTo>
                    <a:pt x="1109669" y="16395"/>
                  </a:lnTo>
                  <a:lnTo>
                    <a:pt x="1104065" y="16745"/>
                  </a:lnTo>
                  <a:lnTo>
                    <a:pt x="1098461" y="17101"/>
                  </a:lnTo>
                  <a:lnTo>
                    <a:pt x="1092856" y="17462"/>
                  </a:lnTo>
                  <a:lnTo>
                    <a:pt x="1087252" y="17830"/>
                  </a:lnTo>
                  <a:lnTo>
                    <a:pt x="1081647" y="18203"/>
                  </a:lnTo>
                  <a:lnTo>
                    <a:pt x="1076043" y="18582"/>
                  </a:lnTo>
                  <a:lnTo>
                    <a:pt x="1070439" y="18966"/>
                  </a:lnTo>
                  <a:lnTo>
                    <a:pt x="1064834" y="19357"/>
                  </a:lnTo>
                  <a:lnTo>
                    <a:pt x="1059230" y="19754"/>
                  </a:lnTo>
                  <a:lnTo>
                    <a:pt x="1053625" y="20156"/>
                  </a:lnTo>
                  <a:lnTo>
                    <a:pt x="1048021" y="20565"/>
                  </a:lnTo>
                  <a:lnTo>
                    <a:pt x="1042417" y="20980"/>
                  </a:lnTo>
                  <a:lnTo>
                    <a:pt x="1036812" y="21402"/>
                  </a:lnTo>
                  <a:lnTo>
                    <a:pt x="1031208" y="21830"/>
                  </a:lnTo>
                  <a:lnTo>
                    <a:pt x="1025603" y="22264"/>
                  </a:lnTo>
                  <a:lnTo>
                    <a:pt x="1019999" y="22704"/>
                  </a:lnTo>
                  <a:lnTo>
                    <a:pt x="1014395" y="23152"/>
                  </a:lnTo>
                  <a:lnTo>
                    <a:pt x="1008790" y="23606"/>
                  </a:lnTo>
                  <a:lnTo>
                    <a:pt x="1003186" y="24066"/>
                  </a:lnTo>
                  <a:lnTo>
                    <a:pt x="997581" y="24534"/>
                  </a:lnTo>
                  <a:lnTo>
                    <a:pt x="991977" y="25008"/>
                  </a:lnTo>
                  <a:lnTo>
                    <a:pt x="986373" y="25489"/>
                  </a:lnTo>
                  <a:lnTo>
                    <a:pt x="980768" y="25978"/>
                  </a:lnTo>
                  <a:lnTo>
                    <a:pt x="975164" y="26473"/>
                  </a:lnTo>
                  <a:lnTo>
                    <a:pt x="969559" y="26976"/>
                  </a:lnTo>
                  <a:lnTo>
                    <a:pt x="963955" y="27486"/>
                  </a:lnTo>
                  <a:lnTo>
                    <a:pt x="958351" y="28004"/>
                  </a:lnTo>
                  <a:lnTo>
                    <a:pt x="952746" y="28529"/>
                  </a:lnTo>
                  <a:lnTo>
                    <a:pt x="947142" y="29062"/>
                  </a:lnTo>
                  <a:lnTo>
                    <a:pt x="941538" y="29602"/>
                  </a:lnTo>
                  <a:lnTo>
                    <a:pt x="935933" y="30150"/>
                  </a:lnTo>
                  <a:lnTo>
                    <a:pt x="930329" y="30706"/>
                  </a:lnTo>
                  <a:lnTo>
                    <a:pt x="924724" y="31270"/>
                  </a:lnTo>
                  <a:lnTo>
                    <a:pt x="919120" y="31842"/>
                  </a:lnTo>
                  <a:lnTo>
                    <a:pt x="913516" y="32422"/>
                  </a:lnTo>
                  <a:lnTo>
                    <a:pt x="907911" y="33011"/>
                  </a:lnTo>
                  <a:lnTo>
                    <a:pt x="902307" y="33608"/>
                  </a:lnTo>
                  <a:lnTo>
                    <a:pt x="896702" y="34213"/>
                  </a:lnTo>
                  <a:lnTo>
                    <a:pt x="891098" y="34827"/>
                  </a:lnTo>
                  <a:lnTo>
                    <a:pt x="885494" y="35450"/>
                  </a:lnTo>
                  <a:lnTo>
                    <a:pt x="879889" y="36082"/>
                  </a:lnTo>
                  <a:lnTo>
                    <a:pt x="874285" y="36722"/>
                  </a:lnTo>
                  <a:lnTo>
                    <a:pt x="868680" y="37372"/>
                  </a:lnTo>
                  <a:lnTo>
                    <a:pt x="863076" y="38030"/>
                  </a:lnTo>
                  <a:lnTo>
                    <a:pt x="857472" y="38699"/>
                  </a:lnTo>
                  <a:lnTo>
                    <a:pt x="851867" y="39376"/>
                  </a:lnTo>
                  <a:lnTo>
                    <a:pt x="846263" y="40063"/>
                  </a:lnTo>
                  <a:lnTo>
                    <a:pt x="840658" y="40760"/>
                  </a:lnTo>
                  <a:lnTo>
                    <a:pt x="835054" y="41466"/>
                  </a:lnTo>
                  <a:lnTo>
                    <a:pt x="829450" y="42183"/>
                  </a:lnTo>
                  <a:lnTo>
                    <a:pt x="823845" y="42909"/>
                  </a:lnTo>
                  <a:lnTo>
                    <a:pt x="818241" y="43646"/>
                  </a:lnTo>
                  <a:lnTo>
                    <a:pt x="812636" y="44393"/>
                  </a:lnTo>
                  <a:lnTo>
                    <a:pt x="807032" y="45151"/>
                  </a:lnTo>
                  <a:lnTo>
                    <a:pt x="801428" y="45919"/>
                  </a:lnTo>
                  <a:lnTo>
                    <a:pt x="795823" y="46698"/>
                  </a:lnTo>
                  <a:lnTo>
                    <a:pt x="790219" y="47487"/>
                  </a:lnTo>
                  <a:lnTo>
                    <a:pt x="784615" y="48288"/>
                  </a:lnTo>
                  <a:lnTo>
                    <a:pt x="779010" y="49100"/>
                  </a:lnTo>
                  <a:lnTo>
                    <a:pt x="773406" y="49923"/>
                  </a:lnTo>
                  <a:lnTo>
                    <a:pt x="767801" y="50758"/>
                  </a:lnTo>
                  <a:lnTo>
                    <a:pt x="762197" y="51605"/>
                  </a:lnTo>
                  <a:lnTo>
                    <a:pt x="756593" y="52463"/>
                  </a:lnTo>
                  <a:lnTo>
                    <a:pt x="750988" y="53333"/>
                  </a:lnTo>
                  <a:lnTo>
                    <a:pt x="745384" y="54215"/>
                  </a:lnTo>
                  <a:lnTo>
                    <a:pt x="739779" y="55110"/>
                  </a:lnTo>
                  <a:lnTo>
                    <a:pt x="734175" y="56017"/>
                  </a:lnTo>
                  <a:lnTo>
                    <a:pt x="728571" y="56936"/>
                  </a:lnTo>
                  <a:lnTo>
                    <a:pt x="722966" y="57869"/>
                  </a:lnTo>
                  <a:lnTo>
                    <a:pt x="717362" y="58814"/>
                  </a:lnTo>
                  <a:lnTo>
                    <a:pt x="711757" y="59773"/>
                  </a:lnTo>
                  <a:lnTo>
                    <a:pt x="706153" y="60745"/>
                  </a:lnTo>
                  <a:lnTo>
                    <a:pt x="700549" y="61730"/>
                  </a:lnTo>
                  <a:lnTo>
                    <a:pt x="694944" y="62729"/>
                  </a:lnTo>
                  <a:lnTo>
                    <a:pt x="689340" y="63742"/>
                  </a:lnTo>
                  <a:lnTo>
                    <a:pt x="683735" y="64769"/>
                  </a:lnTo>
                  <a:lnTo>
                    <a:pt x="678131" y="65810"/>
                  </a:lnTo>
                  <a:lnTo>
                    <a:pt x="672527" y="66866"/>
                  </a:lnTo>
                  <a:lnTo>
                    <a:pt x="666922" y="67936"/>
                  </a:lnTo>
                  <a:lnTo>
                    <a:pt x="661318" y="69021"/>
                  </a:lnTo>
                  <a:lnTo>
                    <a:pt x="655713" y="70121"/>
                  </a:lnTo>
                  <a:lnTo>
                    <a:pt x="650109" y="71237"/>
                  </a:lnTo>
                  <a:lnTo>
                    <a:pt x="644505" y="72367"/>
                  </a:lnTo>
                  <a:lnTo>
                    <a:pt x="638900" y="73514"/>
                  </a:lnTo>
                  <a:lnTo>
                    <a:pt x="633296" y="74677"/>
                  </a:lnTo>
                  <a:lnTo>
                    <a:pt x="627692" y="75855"/>
                  </a:lnTo>
                  <a:lnTo>
                    <a:pt x="622087" y="77050"/>
                  </a:lnTo>
                  <a:lnTo>
                    <a:pt x="616483" y="78262"/>
                  </a:lnTo>
                  <a:lnTo>
                    <a:pt x="610878" y="79491"/>
                  </a:lnTo>
                  <a:lnTo>
                    <a:pt x="605274" y="80736"/>
                  </a:lnTo>
                  <a:lnTo>
                    <a:pt x="599670" y="81999"/>
                  </a:lnTo>
                  <a:lnTo>
                    <a:pt x="594065" y="83279"/>
                  </a:lnTo>
                  <a:lnTo>
                    <a:pt x="588461" y="84578"/>
                  </a:lnTo>
                  <a:lnTo>
                    <a:pt x="582856" y="85894"/>
                  </a:lnTo>
                  <a:lnTo>
                    <a:pt x="577252" y="87228"/>
                  </a:lnTo>
                  <a:lnTo>
                    <a:pt x="571648" y="88582"/>
                  </a:lnTo>
                  <a:lnTo>
                    <a:pt x="566043" y="89954"/>
                  </a:lnTo>
                  <a:lnTo>
                    <a:pt x="560439" y="91345"/>
                  </a:lnTo>
                  <a:lnTo>
                    <a:pt x="554834" y="92756"/>
                  </a:lnTo>
                  <a:lnTo>
                    <a:pt x="549230" y="94186"/>
                  </a:lnTo>
                  <a:lnTo>
                    <a:pt x="543626" y="95636"/>
                  </a:lnTo>
                  <a:lnTo>
                    <a:pt x="538021" y="97107"/>
                  </a:lnTo>
                  <a:lnTo>
                    <a:pt x="532417" y="98598"/>
                  </a:lnTo>
                  <a:lnTo>
                    <a:pt x="526812" y="100111"/>
                  </a:lnTo>
                  <a:lnTo>
                    <a:pt x="521208" y="101644"/>
                  </a:lnTo>
                  <a:lnTo>
                    <a:pt x="515604" y="103199"/>
                  </a:lnTo>
                  <a:lnTo>
                    <a:pt x="509999" y="104776"/>
                  </a:lnTo>
                  <a:lnTo>
                    <a:pt x="504395" y="106375"/>
                  </a:lnTo>
                  <a:lnTo>
                    <a:pt x="498790" y="107997"/>
                  </a:lnTo>
                  <a:lnTo>
                    <a:pt x="493186" y="109642"/>
                  </a:lnTo>
                  <a:lnTo>
                    <a:pt x="487582" y="111310"/>
                  </a:lnTo>
                  <a:lnTo>
                    <a:pt x="481977" y="113001"/>
                  </a:lnTo>
                  <a:lnTo>
                    <a:pt x="476373" y="114717"/>
                  </a:lnTo>
                  <a:lnTo>
                    <a:pt x="470769" y="116457"/>
                  </a:lnTo>
                  <a:lnTo>
                    <a:pt x="465164" y="118222"/>
                  </a:lnTo>
                  <a:lnTo>
                    <a:pt x="459560" y="120013"/>
                  </a:lnTo>
                  <a:lnTo>
                    <a:pt x="453955" y="121828"/>
                  </a:lnTo>
                  <a:lnTo>
                    <a:pt x="448351" y="123670"/>
                  </a:lnTo>
                  <a:lnTo>
                    <a:pt x="442747" y="125539"/>
                  </a:lnTo>
                  <a:lnTo>
                    <a:pt x="437142" y="127434"/>
                  </a:lnTo>
                  <a:lnTo>
                    <a:pt x="431538" y="129357"/>
                  </a:lnTo>
                  <a:lnTo>
                    <a:pt x="425933" y="131308"/>
                  </a:lnTo>
                  <a:lnTo>
                    <a:pt x="420329" y="133287"/>
                  </a:lnTo>
                  <a:lnTo>
                    <a:pt x="414725" y="135296"/>
                  </a:lnTo>
                  <a:lnTo>
                    <a:pt x="409120" y="137333"/>
                  </a:lnTo>
                  <a:lnTo>
                    <a:pt x="403516" y="139400"/>
                  </a:lnTo>
                  <a:lnTo>
                    <a:pt x="397911" y="141498"/>
                  </a:lnTo>
                  <a:lnTo>
                    <a:pt x="392307" y="143627"/>
                  </a:lnTo>
                  <a:lnTo>
                    <a:pt x="386703" y="145788"/>
                  </a:lnTo>
                  <a:lnTo>
                    <a:pt x="381098" y="147980"/>
                  </a:lnTo>
                  <a:lnTo>
                    <a:pt x="375494" y="150205"/>
                  </a:lnTo>
                  <a:lnTo>
                    <a:pt x="369889" y="152464"/>
                  </a:lnTo>
                  <a:lnTo>
                    <a:pt x="364285" y="154757"/>
                  </a:lnTo>
                  <a:lnTo>
                    <a:pt x="358681" y="157084"/>
                  </a:lnTo>
                  <a:lnTo>
                    <a:pt x="353076" y="159446"/>
                  </a:lnTo>
                  <a:lnTo>
                    <a:pt x="347472" y="161845"/>
                  </a:lnTo>
                  <a:lnTo>
                    <a:pt x="341867" y="164280"/>
                  </a:lnTo>
                  <a:lnTo>
                    <a:pt x="336263" y="166752"/>
                  </a:lnTo>
                  <a:lnTo>
                    <a:pt x="330659" y="169262"/>
                  </a:lnTo>
                  <a:lnTo>
                    <a:pt x="325054" y="171811"/>
                  </a:lnTo>
                  <a:lnTo>
                    <a:pt x="319450" y="174400"/>
                  </a:lnTo>
                  <a:lnTo>
                    <a:pt x="313846" y="177029"/>
                  </a:lnTo>
                  <a:lnTo>
                    <a:pt x="308241" y="179699"/>
                  </a:lnTo>
                  <a:lnTo>
                    <a:pt x="302637" y="182411"/>
                  </a:lnTo>
                  <a:lnTo>
                    <a:pt x="297032" y="185166"/>
                  </a:lnTo>
                  <a:lnTo>
                    <a:pt x="291428" y="187965"/>
                  </a:lnTo>
                  <a:lnTo>
                    <a:pt x="285824" y="190808"/>
                  </a:lnTo>
                  <a:lnTo>
                    <a:pt x="280219" y="193696"/>
                  </a:lnTo>
                  <a:lnTo>
                    <a:pt x="274615" y="196631"/>
                  </a:lnTo>
                  <a:lnTo>
                    <a:pt x="269010" y="199613"/>
                  </a:lnTo>
                  <a:lnTo>
                    <a:pt x="263406" y="202643"/>
                  </a:lnTo>
                  <a:lnTo>
                    <a:pt x="257802" y="205723"/>
                  </a:lnTo>
                  <a:lnTo>
                    <a:pt x="252197" y="208852"/>
                  </a:lnTo>
                  <a:lnTo>
                    <a:pt x="246593" y="212033"/>
                  </a:lnTo>
                  <a:lnTo>
                    <a:pt x="240988" y="215265"/>
                  </a:lnTo>
                  <a:lnTo>
                    <a:pt x="235384" y="218551"/>
                  </a:lnTo>
                  <a:lnTo>
                    <a:pt x="229780" y="221891"/>
                  </a:lnTo>
                  <a:lnTo>
                    <a:pt x="224175" y="225287"/>
                  </a:lnTo>
                  <a:lnTo>
                    <a:pt x="218571" y="228739"/>
                  </a:lnTo>
                  <a:lnTo>
                    <a:pt x="212966" y="232248"/>
                  </a:lnTo>
                  <a:lnTo>
                    <a:pt x="207362" y="235815"/>
                  </a:lnTo>
                  <a:lnTo>
                    <a:pt x="201758" y="239442"/>
                  </a:lnTo>
                  <a:lnTo>
                    <a:pt x="196153" y="243130"/>
                  </a:lnTo>
                  <a:lnTo>
                    <a:pt x="190549" y="246879"/>
                  </a:lnTo>
                  <a:lnTo>
                    <a:pt x="184944" y="250691"/>
                  </a:lnTo>
                  <a:lnTo>
                    <a:pt x="179340" y="254567"/>
                  </a:lnTo>
                  <a:lnTo>
                    <a:pt x="173736" y="258507"/>
                  </a:lnTo>
                  <a:lnTo>
                    <a:pt x="168131" y="262514"/>
                  </a:lnTo>
                  <a:lnTo>
                    <a:pt x="162527" y="266587"/>
                  </a:lnTo>
                  <a:lnTo>
                    <a:pt x="156923" y="270729"/>
                  </a:lnTo>
                  <a:lnTo>
                    <a:pt x="151318" y="274939"/>
                  </a:lnTo>
                  <a:lnTo>
                    <a:pt x="145714" y="279219"/>
                  </a:lnTo>
                  <a:lnTo>
                    <a:pt x="140109" y="283569"/>
                  </a:lnTo>
                  <a:lnTo>
                    <a:pt x="134505" y="287992"/>
                  </a:lnTo>
                  <a:lnTo>
                    <a:pt x="128901" y="292486"/>
                  </a:lnTo>
                  <a:lnTo>
                    <a:pt x="123296" y="297054"/>
                  </a:lnTo>
                  <a:lnTo>
                    <a:pt x="117692" y="301695"/>
                  </a:lnTo>
                  <a:lnTo>
                    <a:pt x="112087" y="306410"/>
                  </a:lnTo>
                  <a:lnTo>
                    <a:pt x="106483" y="311201"/>
                  </a:lnTo>
                  <a:lnTo>
                    <a:pt x="100879" y="316067"/>
                  </a:lnTo>
                  <a:lnTo>
                    <a:pt x="95274" y="321008"/>
                  </a:lnTo>
                  <a:lnTo>
                    <a:pt x="89670" y="326025"/>
                  </a:lnTo>
                  <a:lnTo>
                    <a:pt x="84065" y="331119"/>
                  </a:lnTo>
                  <a:lnTo>
                    <a:pt x="78461" y="336288"/>
                  </a:lnTo>
                  <a:lnTo>
                    <a:pt x="72857" y="341533"/>
                  </a:lnTo>
                  <a:lnTo>
                    <a:pt x="67252" y="346854"/>
                  </a:lnTo>
                  <a:lnTo>
                    <a:pt x="61648" y="352250"/>
                  </a:lnTo>
                  <a:lnTo>
                    <a:pt x="56043" y="357721"/>
                  </a:lnTo>
                  <a:lnTo>
                    <a:pt x="50439" y="363266"/>
                  </a:lnTo>
                  <a:lnTo>
                    <a:pt x="44835" y="368883"/>
                  </a:lnTo>
                  <a:lnTo>
                    <a:pt x="39230" y="374573"/>
                  </a:lnTo>
                  <a:lnTo>
                    <a:pt x="33626" y="380333"/>
                  </a:lnTo>
                  <a:lnTo>
                    <a:pt x="28021" y="386162"/>
                  </a:lnTo>
                  <a:lnTo>
                    <a:pt x="22417" y="392059"/>
                  </a:lnTo>
                  <a:lnTo>
                    <a:pt x="16813" y="398021"/>
                  </a:lnTo>
                  <a:lnTo>
                    <a:pt x="11208" y="404047"/>
                  </a:lnTo>
                  <a:lnTo>
                    <a:pt x="5604" y="410134"/>
                  </a:lnTo>
                  <a:lnTo>
                    <a:pt x="0" y="416279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596816" y="4190858"/>
              <a:ext cx="1883076" cy="386351"/>
            </a:xfrm>
            <a:custGeom>
              <a:avLst/>
              <a:pathLst>
                <a:path w="1883076" h="386351">
                  <a:moveTo>
                    <a:pt x="0" y="386351"/>
                  </a:moveTo>
                  <a:lnTo>
                    <a:pt x="5604" y="380036"/>
                  </a:lnTo>
                  <a:lnTo>
                    <a:pt x="11208" y="373792"/>
                  </a:lnTo>
                  <a:lnTo>
                    <a:pt x="16813" y="367621"/>
                  </a:lnTo>
                  <a:lnTo>
                    <a:pt x="22417" y="361526"/>
                  </a:lnTo>
                  <a:lnTo>
                    <a:pt x="28021" y="355508"/>
                  </a:lnTo>
                  <a:lnTo>
                    <a:pt x="33626" y="349569"/>
                  </a:lnTo>
                  <a:lnTo>
                    <a:pt x="39230" y="343711"/>
                  </a:lnTo>
                  <a:lnTo>
                    <a:pt x="44835" y="337935"/>
                  </a:lnTo>
                  <a:lnTo>
                    <a:pt x="50439" y="332242"/>
                  </a:lnTo>
                  <a:lnTo>
                    <a:pt x="56043" y="326633"/>
                  </a:lnTo>
                  <a:lnTo>
                    <a:pt x="61648" y="321109"/>
                  </a:lnTo>
                  <a:lnTo>
                    <a:pt x="67252" y="315670"/>
                  </a:lnTo>
                  <a:lnTo>
                    <a:pt x="72857" y="310316"/>
                  </a:lnTo>
                  <a:lnTo>
                    <a:pt x="78461" y="305048"/>
                  </a:lnTo>
                  <a:lnTo>
                    <a:pt x="84065" y="299866"/>
                  </a:lnTo>
                  <a:lnTo>
                    <a:pt x="89670" y="294769"/>
                  </a:lnTo>
                  <a:lnTo>
                    <a:pt x="95274" y="289757"/>
                  </a:lnTo>
                  <a:lnTo>
                    <a:pt x="100879" y="284830"/>
                  </a:lnTo>
                  <a:lnTo>
                    <a:pt x="106483" y="279988"/>
                  </a:lnTo>
                  <a:lnTo>
                    <a:pt x="112087" y="275229"/>
                  </a:lnTo>
                  <a:lnTo>
                    <a:pt x="117692" y="270553"/>
                  </a:lnTo>
                  <a:lnTo>
                    <a:pt x="123296" y="265960"/>
                  </a:lnTo>
                  <a:lnTo>
                    <a:pt x="128901" y="261447"/>
                  </a:lnTo>
                  <a:lnTo>
                    <a:pt x="134505" y="257016"/>
                  </a:lnTo>
                  <a:lnTo>
                    <a:pt x="140109" y="252663"/>
                  </a:lnTo>
                  <a:lnTo>
                    <a:pt x="145714" y="248389"/>
                  </a:lnTo>
                  <a:lnTo>
                    <a:pt x="151318" y="244192"/>
                  </a:lnTo>
                  <a:lnTo>
                    <a:pt x="156923" y="240072"/>
                  </a:lnTo>
                  <a:lnTo>
                    <a:pt x="162527" y="236026"/>
                  </a:lnTo>
                  <a:lnTo>
                    <a:pt x="168131" y="232054"/>
                  </a:lnTo>
                  <a:lnTo>
                    <a:pt x="173736" y="228154"/>
                  </a:lnTo>
                  <a:lnTo>
                    <a:pt x="179340" y="224326"/>
                  </a:lnTo>
                  <a:lnTo>
                    <a:pt x="184944" y="220567"/>
                  </a:lnTo>
                  <a:lnTo>
                    <a:pt x="190549" y="216877"/>
                  </a:lnTo>
                  <a:lnTo>
                    <a:pt x="196153" y="213255"/>
                  </a:lnTo>
                  <a:lnTo>
                    <a:pt x="201758" y="209698"/>
                  </a:lnTo>
                  <a:lnTo>
                    <a:pt x="207362" y="206207"/>
                  </a:lnTo>
                  <a:lnTo>
                    <a:pt x="212966" y="202779"/>
                  </a:lnTo>
                  <a:lnTo>
                    <a:pt x="218571" y="199413"/>
                  </a:lnTo>
                  <a:lnTo>
                    <a:pt x="224175" y="196109"/>
                  </a:lnTo>
                  <a:lnTo>
                    <a:pt x="229780" y="192864"/>
                  </a:lnTo>
                  <a:lnTo>
                    <a:pt x="235384" y="189677"/>
                  </a:lnTo>
                  <a:lnTo>
                    <a:pt x="240988" y="186548"/>
                  </a:lnTo>
                  <a:lnTo>
                    <a:pt x="246593" y="183475"/>
                  </a:lnTo>
                  <a:lnTo>
                    <a:pt x="252197" y="180457"/>
                  </a:lnTo>
                  <a:lnTo>
                    <a:pt x="257802" y="177493"/>
                  </a:lnTo>
                  <a:lnTo>
                    <a:pt x="263406" y="174581"/>
                  </a:lnTo>
                  <a:lnTo>
                    <a:pt x="269010" y="171721"/>
                  </a:lnTo>
                  <a:lnTo>
                    <a:pt x="274615" y="168911"/>
                  </a:lnTo>
                  <a:lnTo>
                    <a:pt x="280219" y="166151"/>
                  </a:lnTo>
                  <a:lnTo>
                    <a:pt x="285824" y="163439"/>
                  </a:lnTo>
                  <a:lnTo>
                    <a:pt x="291428" y="160773"/>
                  </a:lnTo>
                  <a:lnTo>
                    <a:pt x="297032" y="158155"/>
                  </a:lnTo>
                  <a:lnTo>
                    <a:pt x="302637" y="155581"/>
                  </a:lnTo>
                  <a:lnTo>
                    <a:pt x="308241" y="153051"/>
                  </a:lnTo>
                  <a:lnTo>
                    <a:pt x="313846" y="150565"/>
                  </a:lnTo>
                  <a:lnTo>
                    <a:pt x="319450" y="148121"/>
                  </a:lnTo>
                  <a:lnTo>
                    <a:pt x="325054" y="145719"/>
                  </a:lnTo>
                  <a:lnTo>
                    <a:pt x="330659" y="143357"/>
                  </a:lnTo>
                  <a:lnTo>
                    <a:pt x="336263" y="141034"/>
                  </a:lnTo>
                  <a:lnTo>
                    <a:pt x="341867" y="138751"/>
                  </a:lnTo>
                  <a:lnTo>
                    <a:pt x="347472" y="136506"/>
                  </a:lnTo>
                  <a:lnTo>
                    <a:pt x="353076" y="134298"/>
                  </a:lnTo>
                  <a:lnTo>
                    <a:pt x="358681" y="132126"/>
                  </a:lnTo>
                  <a:lnTo>
                    <a:pt x="364285" y="129991"/>
                  </a:lnTo>
                  <a:lnTo>
                    <a:pt x="369889" y="127890"/>
                  </a:lnTo>
                  <a:lnTo>
                    <a:pt x="375494" y="125824"/>
                  </a:lnTo>
                  <a:lnTo>
                    <a:pt x="381098" y="123791"/>
                  </a:lnTo>
                  <a:lnTo>
                    <a:pt x="386703" y="121791"/>
                  </a:lnTo>
                  <a:lnTo>
                    <a:pt x="392307" y="119824"/>
                  </a:lnTo>
                  <a:lnTo>
                    <a:pt x="397911" y="117888"/>
                  </a:lnTo>
                  <a:lnTo>
                    <a:pt x="403516" y="115983"/>
                  </a:lnTo>
                  <a:lnTo>
                    <a:pt x="409120" y="114109"/>
                  </a:lnTo>
                  <a:lnTo>
                    <a:pt x="414725" y="112265"/>
                  </a:lnTo>
                  <a:lnTo>
                    <a:pt x="420329" y="110449"/>
                  </a:lnTo>
                  <a:lnTo>
                    <a:pt x="425933" y="108663"/>
                  </a:lnTo>
                  <a:lnTo>
                    <a:pt x="431538" y="106905"/>
                  </a:lnTo>
                  <a:lnTo>
                    <a:pt x="437142" y="105174"/>
                  </a:lnTo>
                  <a:lnTo>
                    <a:pt x="442747" y="103471"/>
                  </a:lnTo>
                  <a:lnTo>
                    <a:pt x="448351" y="101794"/>
                  </a:lnTo>
                  <a:lnTo>
                    <a:pt x="453955" y="100143"/>
                  </a:lnTo>
                  <a:lnTo>
                    <a:pt x="459560" y="98518"/>
                  </a:lnTo>
                  <a:lnTo>
                    <a:pt x="465164" y="96919"/>
                  </a:lnTo>
                  <a:lnTo>
                    <a:pt x="470769" y="95344"/>
                  </a:lnTo>
                  <a:lnTo>
                    <a:pt x="476373" y="93793"/>
                  </a:lnTo>
                  <a:lnTo>
                    <a:pt x="481977" y="92267"/>
                  </a:lnTo>
                  <a:lnTo>
                    <a:pt x="487582" y="90764"/>
                  </a:lnTo>
                  <a:lnTo>
                    <a:pt x="493186" y="89283"/>
                  </a:lnTo>
                  <a:lnTo>
                    <a:pt x="498790" y="87826"/>
                  </a:lnTo>
                  <a:lnTo>
                    <a:pt x="504395" y="86391"/>
                  </a:lnTo>
                  <a:lnTo>
                    <a:pt x="509999" y="84978"/>
                  </a:lnTo>
                  <a:lnTo>
                    <a:pt x="515604" y="83586"/>
                  </a:lnTo>
                  <a:lnTo>
                    <a:pt x="521208" y="82216"/>
                  </a:lnTo>
                  <a:lnTo>
                    <a:pt x="526812" y="80866"/>
                  </a:lnTo>
                  <a:lnTo>
                    <a:pt x="532417" y="79537"/>
                  </a:lnTo>
                  <a:lnTo>
                    <a:pt x="538021" y="78228"/>
                  </a:lnTo>
                  <a:lnTo>
                    <a:pt x="543626" y="76939"/>
                  </a:lnTo>
                  <a:lnTo>
                    <a:pt x="549230" y="75670"/>
                  </a:lnTo>
                  <a:lnTo>
                    <a:pt x="554834" y="74419"/>
                  </a:lnTo>
                  <a:lnTo>
                    <a:pt x="560439" y="73188"/>
                  </a:lnTo>
                  <a:lnTo>
                    <a:pt x="566043" y="71975"/>
                  </a:lnTo>
                  <a:lnTo>
                    <a:pt x="571648" y="70780"/>
                  </a:lnTo>
                  <a:lnTo>
                    <a:pt x="577252" y="69604"/>
                  </a:lnTo>
                  <a:lnTo>
                    <a:pt x="582856" y="68445"/>
                  </a:lnTo>
                  <a:lnTo>
                    <a:pt x="588461" y="67304"/>
                  </a:lnTo>
                  <a:lnTo>
                    <a:pt x="594065" y="66179"/>
                  </a:lnTo>
                  <a:lnTo>
                    <a:pt x="599670" y="65072"/>
                  </a:lnTo>
                  <a:lnTo>
                    <a:pt x="605274" y="63981"/>
                  </a:lnTo>
                  <a:lnTo>
                    <a:pt x="610878" y="62907"/>
                  </a:lnTo>
                  <a:lnTo>
                    <a:pt x="616483" y="61849"/>
                  </a:lnTo>
                  <a:lnTo>
                    <a:pt x="622087" y="60807"/>
                  </a:lnTo>
                  <a:lnTo>
                    <a:pt x="627692" y="59780"/>
                  </a:lnTo>
                  <a:lnTo>
                    <a:pt x="633296" y="58769"/>
                  </a:lnTo>
                  <a:lnTo>
                    <a:pt x="638900" y="57773"/>
                  </a:lnTo>
                  <a:lnTo>
                    <a:pt x="644505" y="56792"/>
                  </a:lnTo>
                  <a:lnTo>
                    <a:pt x="650109" y="55825"/>
                  </a:lnTo>
                  <a:lnTo>
                    <a:pt x="655713" y="54873"/>
                  </a:lnTo>
                  <a:lnTo>
                    <a:pt x="661318" y="53936"/>
                  </a:lnTo>
                  <a:lnTo>
                    <a:pt x="666922" y="53012"/>
                  </a:lnTo>
                  <a:lnTo>
                    <a:pt x="672527" y="52103"/>
                  </a:lnTo>
                  <a:lnTo>
                    <a:pt x="678131" y="51207"/>
                  </a:lnTo>
                  <a:lnTo>
                    <a:pt x="683735" y="50324"/>
                  </a:lnTo>
                  <a:lnTo>
                    <a:pt x="689340" y="49455"/>
                  </a:lnTo>
                  <a:lnTo>
                    <a:pt x="694944" y="48599"/>
                  </a:lnTo>
                  <a:lnTo>
                    <a:pt x="700549" y="47756"/>
                  </a:lnTo>
                  <a:lnTo>
                    <a:pt x="706153" y="46925"/>
                  </a:lnTo>
                  <a:lnTo>
                    <a:pt x="711757" y="46107"/>
                  </a:lnTo>
                  <a:lnTo>
                    <a:pt x="717362" y="45302"/>
                  </a:lnTo>
                  <a:lnTo>
                    <a:pt x="722966" y="44508"/>
                  </a:lnTo>
                  <a:lnTo>
                    <a:pt x="728571" y="43726"/>
                  </a:lnTo>
                  <a:lnTo>
                    <a:pt x="734175" y="42957"/>
                  </a:lnTo>
                  <a:lnTo>
                    <a:pt x="739779" y="42198"/>
                  </a:lnTo>
                  <a:lnTo>
                    <a:pt x="745384" y="41452"/>
                  </a:lnTo>
                  <a:lnTo>
                    <a:pt x="750988" y="40716"/>
                  </a:lnTo>
                  <a:lnTo>
                    <a:pt x="756593" y="39992"/>
                  </a:lnTo>
                  <a:lnTo>
                    <a:pt x="762197" y="39279"/>
                  </a:lnTo>
                  <a:lnTo>
                    <a:pt x="767801" y="38576"/>
                  </a:lnTo>
                  <a:lnTo>
                    <a:pt x="773406" y="37884"/>
                  </a:lnTo>
                  <a:lnTo>
                    <a:pt x="779010" y="37203"/>
                  </a:lnTo>
                  <a:lnTo>
                    <a:pt x="784615" y="36532"/>
                  </a:lnTo>
                  <a:lnTo>
                    <a:pt x="790219" y="35871"/>
                  </a:lnTo>
                  <a:lnTo>
                    <a:pt x="795823" y="35220"/>
                  </a:lnTo>
                  <a:lnTo>
                    <a:pt x="801428" y="34580"/>
                  </a:lnTo>
                  <a:lnTo>
                    <a:pt x="807032" y="33948"/>
                  </a:lnTo>
                  <a:lnTo>
                    <a:pt x="812636" y="33327"/>
                  </a:lnTo>
                  <a:lnTo>
                    <a:pt x="818241" y="32715"/>
                  </a:lnTo>
                  <a:lnTo>
                    <a:pt x="823845" y="32113"/>
                  </a:lnTo>
                  <a:lnTo>
                    <a:pt x="829450" y="31519"/>
                  </a:lnTo>
                  <a:lnTo>
                    <a:pt x="835054" y="30935"/>
                  </a:lnTo>
                  <a:lnTo>
                    <a:pt x="840658" y="30360"/>
                  </a:lnTo>
                  <a:lnTo>
                    <a:pt x="846263" y="29794"/>
                  </a:lnTo>
                  <a:lnTo>
                    <a:pt x="851867" y="29236"/>
                  </a:lnTo>
                  <a:lnTo>
                    <a:pt x="857472" y="28687"/>
                  </a:lnTo>
                  <a:lnTo>
                    <a:pt x="863076" y="28146"/>
                  </a:lnTo>
                  <a:lnTo>
                    <a:pt x="868680" y="27614"/>
                  </a:lnTo>
                  <a:lnTo>
                    <a:pt x="874285" y="27090"/>
                  </a:lnTo>
                  <a:lnTo>
                    <a:pt x="879889" y="26574"/>
                  </a:lnTo>
                  <a:lnTo>
                    <a:pt x="885494" y="26066"/>
                  </a:lnTo>
                  <a:lnTo>
                    <a:pt x="891098" y="25567"/>
                  </a:lnTo>
                  <a:lnTo>
                    <a:pt x="896702" y="25074"/>
                  </a:lnTo>
                  <a:lnTo>
                    <a:pt x="902307" y="24590"/>
                  </a:lnTo>
                  <a:lnTo>
                    <a:pt x="907911" y="24113"/>
                  </a:lnTo>
                  <a:lnTo>
                    <a:pt x="913516" y="23644"/>
                  </a:lnTo>
                  <a:lnTo>
                    <a:pt x="919120" y="23182"/>
                  </a:lnTo>
                  <a:lnTo>
                    <a:pt x="924724" y="22727"/>
                  </a:lnTo>
                  <a:lnTo>
                    <a:pt x="930329" y="22280"/>
                  </a:lnTo>
                  <a:lnTo>
                    <a:pt x="935933" y="21839"/>
                  </a:lnTo>
                  <a:lnTo>
                    <a:pt x="941538" y="21406"/>
                  </a:lnTo>
                  <a:lnTo>
                    <a:pt x="947142" y="20979"/>
                  </a:lnTo>
                  <a:lnTo>
                    <a:pt x="952746" y="20559"/>
                  </a:lnTo>
                  <a:lnTo>
                    <a:pt x="958351" y="20146"/>
                  </a:lnTo>
                  <a:lnTo>
                    <a:pt x="963955" y="19740"/>
                  </a:lnTo>
                  <a:lnTo>
                    <a:pt x="969559" y="19340"/>
                  </a:lnTo>
                  <a:lnTo>
                    <a:pt x="975164" y="18946"/>
                  </a:lnTo>
                  <a:lnTo>
                    <a:pt x="980768" y="18559"/>
                  </a:lnTo>
                  <a:lnTo>
                    <a:pt x="986373" y="18178"/>
                  </a:lnTo>
                  <a:lnTo>
                    <a:pt x="991977" y="17804"/>
                  </a:lnTo>
                  <a:lnTo>
                    <a:pt x="997581" y="17435"/>
                  </a:lnTo>
                  <a:lnTo>
                    <a:pt x="1003186" y="17072"/>
                  </a:lnTo>
                  <a:lnTo>
                    <a:pt x="1008790" y="16716"/>
                  </a:lnTo>
                  <a:lnTo>
                    <a:pt x="1014395" y="16365"/>
                  </a:lnTo>
                  <a:lnTo>
                    <a:pt x="1019999" y="16020"/>
                  </a:lnTo>
                  <a:lnTo>
                    <a:pt x="1025603" y="15680"/>
                  </a:lnTo>
                  <a:lnTo>
                    <a:pt x="1031208" y="15347"/>
                  </a:lnTo>
                  <a:lnTo>
                    <a:pt x="1036812" y="15019"/>
                  </a:lnTo>
                  <a:lnTo>
                    <a:pt x="1042417" y="14696"/>
                  </a:lnTo>
                  <a:lnTo>
                    <a:pt x="1048021" y="14379"/>
                  </a:lnTo>
                  <a:lnTo>
                    <a:pt x="1053625" y="14067"/>
                  </a:lnTo>
                  <a:lnTo>
                    <a:pt x="1059230" y="13760"/>
                  </a:lnTo>
                  <a:lnTo>
                    <a:pt x="1064834" y="13459"/>
                  </a:lnTo>
                  <a:lnTo>
                    <a:pt x="1070439" y="13163"/>
                  </a:lnTo>
                  <a:lnTo>
                    <a:pt x="1076043" y="12871"/>
                  </a:lnTo>
                  <a:lnTo>
                    <a:pt x="1081647" y="12585"/>
                  </a:lnTo>
                  <a:lnTo>
                    <a:pt x="1087252" y="12304"/>
                  </a:lnTo>
                  <a:lnTo>
                    <a:pt x="1092856" y="12028"/>
                  </a:lnTo>
                  <a:lnTo>
                    <a:pt x="1098461" y="11756"/>
                  </a:lnTo>
                  <a:lnTo>
                    <a:pt x="1104065" y="11489"/>
                  </a:lnTo>
                  <a:lnTo>
                    <a:pt x="1109669" y="11227"/>
                  </a:lnTo>
                  <a:lnTo>
                    <a:pt x="1115274" y="10970"/>
                  </a:lnTo>
                  <a:lnTo>
                    <a:pt x="1120878" y="10717"/>
                  </a:lnTo>
                  <a:lnTo>
                    <a:pt x="1126482" y="10469"/>
                  </a:lnTo>
                  <a:lnTo>
                    <a:pt x="1132087" y="10225"/>
                  </a:lnTo>
                  <a:lnTo>
                    <a:pt x="1137691" y="9985"/>
                  </a:lnTo>
                  <a:lnTo>
                    <a:pt x="1143296" y="9750"/>
                  </a:lnTo>
                  <a:lnTo>
                    <a:pt x="1148900" y="9519"/>
                  </a:lnTo>
                  <a:lnTo>
                    <a:pt x="1154504" y="9293"/>
                  </a:lnTo>
                  <a:lnTo>
                    <a:pt x="1160109" y="9070"/>
                  </a:lnTo>
                  <a:lnTo>
                    <a:pt x="1165713" y="8852"/>
                  </a:lnTo>
                  <a:lnTo>
                    <a:pt x="1171318" y="8638"/>
                  </a:lnTo>
                  <a:lnTo>
                    <a:pt x="1176922" y="8428"/>
                  </a:lnTo>
                  <a:lnTo>
                    <a:pt x="1182526" y="8222"/>
                  </a:lnTo>
                  <a:lnTo>
                    <a:pt x="1188131" y="8020"/>
                  </a:lnTo>
                  <a:lnTo>
                    <a:pt x="1193735" y="7821"/>
                  </a:lnTo>
                  <a:lnTo>
                    <a:pt x="1199340" y="7627"/>
                  </a:lnTo>
                  <a:lnTo>
                    <a:pt x="1204944" y="7436"/>
                  </a:lnTo>
                  <a:lnTo>
                    <a:pt x="1210548" y="7249"/>
                  </a:lnTo>
                  <a:lnTo>
                    <a:pt x="1216153" y="7066"/>
                  </a:lnTo>
                  <a:lnTo>
                    <a:pt x="1221757" y="6886"/>
                  </a:lnTo>
                  <a:lnTo>
                    <a:pt x="1227362" y="6710"/>
                  </a:lnTo>
                  <a:lnTo>
                    <a:pt x="1232966" y="6537"/>
                  </a:lnTo>
                  <a:lnTo>
                    <a:pt x="1238570" y="6368"/>
                  </a:lnTo>
                  <a:lnTo>
                    <a:pt x="1244175" y="6203"/>
                  </a:lnTo>
                  <a:lnTo>
                    <a:pt x="1249779" y="6040"/>
                  </a:lnTo>
                  <a:lnTo>
                    <a:pt x="1255384" y="5881"/>
                  </a:lnTo>
                  <a:lnTo>
                    <a:pt x="1260988" y="5726"/>
                  </a:lnTo>
                  <a:lnTo>
                    <a:pt x="1266592" y="5573"/>
                  </a:lnTo>
                  <a:lnTo>
                    <a:pt x="1272197" y="5424"/>
                  </a:lnTo>
                  <a:lnTo>
                    <a:pt x="1277801" y="5278"/>
                  </a:lnTo>
                  <a:lnTo>
                    <a:pt x="1283406" y="5136"/>
                  </a:lnTo>
                  <a:lnTo>
                    <a:pt x="1289010" y="4996"/>
                  </a:lnTo>
                  <a:lnTo>
                    <a:pt x="1294614" y="4859"/>
                  </a:lnTo>
                  <a:lnTo>
                    <a:pt x="1300219" y="4725"/>
                  </a:lnTo>
                  <a:lnTo>
                    <a:pt x="1305823" y="4595"/>
                  </a:lnTo>
                  <a:lnTo>
                    <a:pt x="1311427" y="4467"/>
                  </a:lnTo>
                  <a:lnTo>
                    <a:pt x="1317032" y="4342"/>
                  </a:lnTo>
                  <a:lnTo>
                    <a:pt x="1322636" y="4220"/>
                  </a:lnTo>
                  <a:lnTo>
                    <a:pt x="1328241" y="4100"/>
                  </a:lnTo>
                  <a:lnTo>
                    <a:pt x="1333845" y="3983"/>
                  </a:lnTo>
                  <a:lnTo>
                    <a:pt x="1339449" y="3869"/>
                  </a:lnTo>
                  <a:lnTo>
                    <a:pt x="1345054" y="3758"/>
                  </a:lnTo>
                  <a:lnTo>
                    <a:pt x="1350658" y="3649"/>
                  </a:lnTo>
                  <a:lnTo>
                    <a:pt x="1356263" y="3543"/>
                  </a:lnTo>
                  <a:lnTo>
                    <a:pt x="1361867" y="3439"/>
                  </a:lnTo>
                  <a:lnTo>
                    <a:pt x="1367471" y="3338"/>
                  </a:lnTo>
                  <a:lnTo>
                    <a:pt x="1373076" y="3239"/>
                  </a:lnTo>
                  <a:lnTo>
                    <a:pt x="1378680" y="3143"/>
                  </a:lnTo>
                  <a:lnTo>
                    <a:pt x="1384285" y="3049"/>
                  </a:lnTo>
                  <a:lnTo>
                    <a:pt x="1389889" y="2957"/>
                  </a:lnTo>
                  <a:lnTo>
                    <a:pt x="1395493" y="2868"/>
                  </a:lnTo>
                  <a:lnTo>
                    <a:pt x="1401098" y="2781"/>
                  </a:lnTo>
                  <a:lnTo>
                    <a:pt x="1406702" y="2696"/>
                  </a:lnTo>
                  <a:lnTo>
                    <a:pt x="1412307" y="2613"/>
                  </a:lnTo>
                  <a:lnTo>
                    <a:pt x="1417911" y="2532"/>
                  </a:lnTo>
                  <a:lnTo>
                    <a:pt x="1423515" y="2453"/>
                  </a:lnTo>
                  <a:lnTo>
                    <a:pt x="1429120" y="2377"/>
                  </a:lnTo>
                  <a:lnTo>
                    <a:pt x="1434724" y="2302"/>
                  </a:lnTo>
                  <a:lnTo>
                    <a:pt x="1440329" y="2229"/>
                  </a:lnTo>
                  <a:lnTo>
                    <a:pt x="1445933" y="2158"/>
                  </a:lnTo>
                  <a:lnTo>
                    <a:pt x="1451537" y="2090"/>
                  </a:lnTo>
                  <a:lnTo>
                    <a:pt x="1457142" y="2022"/>
                  </a:lnTo>
                  <a:lnTo>
                    <a:pt x="1462746" y="1957"/>
                  </a:lnTo>
                  <a:lnTo>
                    <a:pt x="1468350" y="1894"/>
                  </a:lnTo>
                  <a:lnTo>
                    <a:pt x="1473955" y="1832"/>
                  </a:lnTo>
                  <a:lnTo>
                    <a:pt x="1479559" y="1772"/>
                  </a:lnTo>
                  <a:lnTo>
                    <a:pt x="1485164" y="1713"/>
                  </a:lnTo>
                  <a:lnTo>
                    <a:pt x="1490768" y="1656"/>
                  </a:lnTo>
                  <a:lnTo>
                    <a:pt x="1496372" y="1601"/>
                  </a:lnTo>
                  <a:lnTo>
                    <a:pt x="1501977" y="1547"/>
                  </a:lnTo>
                  <a:lnTo>
                    <a:pt x="1507581" y="1495"/>
                  </a:lnTo>
                  <a:lnTo>
                    <a:pt x="1513186" y="1444"/>
                  </a:lnTo>
                  <a:lnTo>
                    <a:pt x="1518790" y="1395"/>
                  </a:lnTo>
                  <a:lnTo>
                    <a:pt x="1524394" y="1347"/>
                  </a:lnTo>
                  <a:lnTo>
                    <a:pt x="1529999" y="1300"/>
                  </a:lnTo>
                  <a:lnTo>
                    <a:pt x="1535603" y="1255"/>
                  </a:lnTo>
                  <a:lnTo>
                    <a:pt x="1541208" y="1211"/>
                  </a:lnTo>
                  <a:lnTo>
                    <a:pt x="1546812" y="1168"/>
                  </a:lnTo>
                  <a:lnTo>
                    <a:pt x="1552416" y="1127"/>
                  </a:lnTo>
                  <a:lnTo>
                    <a:pt x="1558021" y="1087"/>
                  </a:lnTo>
                  <a:lnTo>
                    <a:pt x="1563625" y="1048"/>
                  </a:lnTo>
                  <a:lnTo>
                    <a:pt x="1569230" y="1010"/>
                  </a:lnTo>
                  <a:lnTo>
                    <a:pt x="1574834" y="973"/>
                  </a:lnTo>
                  <a:lnTo>
                    <a:pt x="1580438" y="937"/>
                  </a:lnTo>
                  <a:lnTo>
                    <a:pt x="1586043" y="902"/>
                  </a:lnTo>
                  <a:lnTo>
                    <a:pt x="1591647" y="869"/>
                  </a:lnTo>
                  <a:lnTo>
                    <a:pt x="1597252" y="836"/>
                  </a:lnTo>
                  <a:lnTo>
                    <a:pt x="1602856" y="804"/>
                  </a:lnTo>
                  <a:lnTo>
                    <a:pt x="1608460" y="773"/>
                  </a:lnTo>
                  <a:lnTo>
                    <a:pt x="1614065" y="743"/>
                  </a:lnTo>
                  <a:lnTo>
                    <a:pt x="1619669" y="714"/>
                  </a:lnTo>
                  <a:lnTo>
                    <a:pt x="1625273" y="686"/>
                  </a:lnTo>
                  <a:lnTo>
                    <a:pt x="1630878" y="659"/>
                  </a:lnTo>
                  <a:lnTo>
                    <a:pt x="1636482" y="632"/>
                  </a:lnTo>
                  <a:lnTo>
                    <a:pt x="1642087" y="606"/>
                  </a:lnTo>
                  <a:lnTo>
                    <a:pt x="1647691" y="581"/>
                  </a:lnTo>
                  <a:lnTo>
                    <a:pt x="1653295" y="557"/>
                  </a:lnTo>
                  <a:lnTo>
                    <a:pt x="1658900" y="533"/>
                  </a:lnTo>
                  <a:lnTo>
                    <a:pt x="1664504" y="510"/>
                  </a:lnTo>
                  <a:lnTo>
                    <a:pt x="1670109" y="487"/>
                  </a:lnTo>
                  <a:lnTo>
                    <a:pt x="1675713" y="465"/>
                  </a:lnTo>
                  <a:lnTo>
                    <a:pt x="1681317" y="444"/>
                  </a:lnTo>
                  <a:lnTo>
                    <a:pt x="1686922" y="424"/>
                  </a:lnTo>
                  <a:lnTo>
                    <a:pt x="1692526" y="404"/>
                  </a:lnTo>
                  <a:lnTo>
                    <a:pt x="1698131" y="384"/>
                  </a:lnTo>
                  <a:lnTo>
                    <a:pt x="1703735" y="365"/>
                  </a:lnTo>
                  <a:lnTo>
                    <a:pt x="1709339" y="347"/>
                  </a:lnTo>
                  <a:lnTo>
                    <a:pt x="1714944" y="329"/>
                  </a:lnTo>
                  <a:lnTo>
                    <a:pt x="1720548" y="311"/>
                  </a:lnTo>
                  <a:lnTo>
                    <a:pt x="1726153" y="294"/>
                  </a:lnTo>
                  <a:lnTo>
                    <a:pt x="1731757" y="278"/>
                  </a:lnTo>
                  <a:lnTo>
                    <a:pt x="1737361" y="261"/>
                  </a:lnTo>
                  <a:lnTo>
                    <a:pt x="1742966" y="246"/>
                  </a:lnTo>
                  <a:lnTo>
                    <a:pt x="1748570" y="231"/>
                  </a:lnTo>
                  <a:lnTo>
                    <a:pt x="1754175" y="216"/>
                  </a:lnTo>
                  <a:lnTo>
                    <a:pt x="1759779" y="201"/>
                  </a:lnTo>
                  <a:lnTo>
                    <a:pt x="1765383" y="188"/>
                  </a:lnTo>
                  <a:lnTo>
                    <a:pt x="1770988" y="174"/>
                  </a:lnTo>
                  <a:lnTo>
                    <a:pt x="1776592" y="161"/>
                  </a:lnTo>
                  <a:lnTo>
                    <a:pt x="1782196" y="148"/>
                  </a:lnTo>
                  <a:lnTo>
                    <a:pt x="1787801" y="136"/>
                  </a:lnTo>
                  <a:lnTo>
                    <a:pt x="1793405" y="125"/>
                  </a:lnTo>
                  <a:lnTo>
                    <a:pt x="1799010" y="113"/>
                  </a:lnTo>
                  <a:lnTo>
                    <a:pt x="1804614" y="102"/>
                  </a:lnTo>
                  <a:lnTo>
                    <a:pt x="1810218" y="92"/>
                  </a:lnTo>
                  <a:lnTo>
                    <a:pt x="1815823" y="82"/>
                  </a:lnTo>
                  <a:lnTo>
                    <a:pt x="1821427" y="73"/>
                  </a:lnTo>
                  <a:lnTo>
                    <a:pt x="1827032" y="64"/>
                  </a:lnTo>
                  <a:lnTo>
                    <a:pt x="1832636" y="55"/>
                  </a:lnTo>
                  <a:lnTo>
                    <a:pt x="1838240" y="47"/>
                  </a:lnTo>
                  <a:lnTo>
                    <a:pt x="1843845" y="40"/>
                  </a:lnTo>
                  <a:lnTo>
                    <a:pt x="1849449" y="33"/>
                  </a:lnTo>
                  <a:lnTo>
                    <a:pt x="1855054" y="26"/>
                  </a:lnTo>
                  <a:lnTo>
                    <a:pt x="1860658" y="20"/>
                  </a:lnTo>
                  <a:lnTo>
                    <a:pt x="1866262" y="14"/>
                  </a:lnTo>
                  <a:lnTo>
                    <a:pt x="1871867" y="9"/>
                  </a:lnTo>
                  <a:lnTo>
                    <a:pt x="1877471" y="4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596816" y="4190902"/>
              <a:ext cx="1883076" cy="416928"/>
            </a:xfrm>
            <a:custGeom>
              <a:avLst/>
              <a:pathLst>
                <a:path w="1883076" h="416928">
                  <a:moveTo>
                    <a:pt x="0" y="416240"/>
                  </a:moveTo>
                  <a:lnTo>
                    <a:pt x="5604" y="410094"/>
                  </a:lnTo>
                  <a:lnTo>
                    <a:pt x="11208" y="404008"/>
                  </a:lnTo>
                  <a:lnTo>
                    <a:pt x="16813" y="397982"/>
                  </a:lnTo>
                  <a:lnTo>
                    <a:pt x="22417" y="392019"/>
                  </a:lnTo>
                  <a:lnTo>
                    <a:pt x="28021" y="386123"/>
                  </a:lnTo>
                  <a:lnTo>
                    <a:pt x="33626" y="380293"/>
                  </a:lnTo>
                  <a:lnTo>
                    <a:pt x="39230" y="374533"/>
                  </a:lnTo>
                  <a:lnTo>
                    <a:pt x="44835" y="368844"/>
                  </a:lnTo>
                  <a:lnTo>
                    <a:pt x="50439" y="363226"/>
                  </a:lnTo>
                  <a:lnTo>
                    <a:pt x="56043" y="357682"/>
                  </a:lnTo>
                  <a:lnTo>
                    <a:pt x="61648" y="352211"/>
                  </a:lnTo>
                  <a:lnTo>
                    <a:pt x="67252" y="346815"/>
                  </a:lnTo>
                  <a:lnTo>
                    <a:pt x="72857" y="341494"/>
                  </a:lnTo>
                  <a:lnTo>
                    <a:pt x="78461" y="336249"/>
                  </a:lnTo>
                  <a:lnTo>
                    <a:pt x="84065" y="331079"/>
                  </a:lnTo>
                  <a:lnTo>
                    <a:pt x="89670" y="325986"/>
                  </a:lnTo>
                  <a:lnTo>
                    <a:pt x="95274" y="320969"/>
                  </a:lnTo>
                  <a:lnTo>
                    <a:pt x="100879" y="316027"/>
                  </a:lnTo>
                  <a:lnTo>
                    <a:pt x="106483" y="311162"/>
                  </a:lnTo>
                  <a:lnTo>
                    <a:pt x="112087" y="306371"/>
                  </a:lnTo>
                  <a:lnTo>
                    <a:pt x="117692" y="301655"/>
                  </a:lnTo>
                  <a:lnTo>
                    <a:pt x="123296" y="297014"/>
                  </a:lnTo>
                  <a:lnTo>
                    <a:pt x="128901" y="292447"/>
                  </a:lnTo>
                  <a:lnTo>
                    <a:pt x="134505" y="287952"/>
                  </a:lnTo>
                  <a:lnTo>
                    <a:pt x="140109" y="283530"/>
                  </a:lnTo>
                  <a:lnTo>
                    <a:pt x="145714" y="279179"/>
                  </a:lnTo>
                  <a:lnTo>
                    <a:pt x="151318" y="274899"/>
                  </a:lnTo>
                  <a:lnTo>
                    <a:pt x="156923" y="270689"/>
                  </a:lnTo>
                  <a:lnTo>
                    <a:pt x="162527" y="266548"/>
                  </a:lnTo>
                  <a:lnTo>
                    <a:pt x="168131" y="262475"/>
                  </a:lnTo>
                  <a:lnTo>
                    <a:pt x="173736" y="258468"/>
                  </a:lnTo>
                  <a:lnTo>
                    <a:pt x="179340" y="254527"/>
                  </a:lnTo>
                  <a:lnTo>
                    <a:pt x="184944" y="250652"/>
                  </a:lnTo>
                  <a:lnTo>
                    <a:pt x="190549" y="246840"/>
                  </a:lnTo>
                  <a:lnTo>
                    <a:pt x="196153" y="243090"/>
                  </a:lnTo>
                  <a:lnTo>
                    <a:pt x="201758" y="239403"/>
                  </a:lnTo>
                  <a:lnTo>
                    <a:pt x="207362" y="235776"/>
                  </a:lnTo>
                  <a:lnTo>
                    <a:pt x="212966" y="232208"/>
                  </a:lnTo>
                  <a:lnTo>
                    <a:pt x="218571" y="228699"/>
                  </a:lnTo>
                  <a:lnTo>
                    <a:pt x="224175" y="225247"/>
                  </a:lnTo>
                  <a:lnTo>
                    <a:pt x="229780" y="221852"/>
                  </a:lnTo>
                  <a:lnTo>
                    <a:pt x="235384" y="218512"/>
                  </a:lnTo>
                  <a:lnTo>
                    <a:pt x="240988" y="215226"/>
                  </a:lnTo>
                  <a:lnTo>
                    <a:pt x="246593" y="211993"/>
                  </a:lnTo>
                  <a:lnTo>
                    <a:pt x="252197" y="208813"/>
                  </a:lnTo>
                  <a:lnTo>
                    <a:pt x="257802" y="205683"/>
                  </a:lnTo>
                  <a:lnTo>
                    <a:pt x="263406" y="202604"/>
                  </a:lnTo>
                  <a:lnTo>
                    <a:pt x="269010" y="199574"/>
                  </a:lnTo>
                  <a:lnTo>
                    <a:pt x="274615" y="196592"/>
                  </a:lnTo>
                  <a:lnTo>
                    <a:pt x="280219" y="193657"/>
                  </a:lnTo>
                  <a:lnTo>
                    <a:pt x="285824" y="190768"/>
                  </a:lnTo>
                  <a:lnTo>
                    <a:pt x="291428" y="187925"/>
                  </a:lnTo>
                  <a:lnTo>
                    <a:pt x="297032" y="185127"/>
                  </a:lnTo>
                  <a:lnTo>
                    <a:pt x="302637" y="182372"/>
                  </a:lnTo>
                  <a:lnTo>
                    <a:pt x="308241" y="179660"/>
                  </a:lnTo>
                  <a:lnTo>
                    <a:pt x="313846" y="176990"/>
                  </a:lnTo>
                  <a:lnTo>
                    <a:pt x="319450" y="174361"/>
                  </a:lnTo>
                  <a:lnTo>
                    <a:pt x="325054" y="171772"/>
                  </a:lnTo>
                  <a:lnTo>
                    <a:pt x="330659" y="169223"/>
                  </a:lnTo>
                  <a:lnTo>
                    <a:pt x="336263" y="166712"/>
                  </a:lnTo>
                  <a:lnTo>
                    <a:pt x="341867" y="164240"/>
                  </a:lnTo>
                  <a:lnTo>
                    <a:pt x="347472" y="161805"/>
                  </a:lnTo>
                  <a:lnTo>
                    <a:pt x="353076" y="159407"/>
                  </a:lnTo>
                  <a:lnTo>
                    <a:pt x="358681" y="157044"/>
                  </a:lnTo>
                  <a:lnTo>
                    <a:pt x="364285" y="154717"/>
                  </a:lnTo>
                  <a:lnTo>
                    <a:pt x="369889" y="152425"/>
                  </a:lnTo>
                  <a:lnTo>
                    <a:pt x="375494" y="150166"/>
                  </a:lnTo>
                  <a:lnTo>
                    <a:pt x="381098" y="147941"/>
                  </a:lnTo>
                  <a:lnTo>
                    <a:pt x="386703" y="145748"/>
                  </a:lnTo>
                  <a:lnTo>
                    <a:pt x="392307" y="143588"/>
                  </a:lnTo>
                  <a:lnTo>
                    <a:pt x="397911" y="141459"/>
                  </a:lnTo>
                  <a:lnTo>
                    <a:pt x="403516" y="139361"/>
                  </a:lnTo>
                  <a:lnTo>
                    <a:pt x="409120" y="137294"/>
                  </a:lnTo>
                  <a:lnTo>
                    <a:pt x="414725" y="135256"/>
                  </a:lnTo>
                  <a:lnTo>
                    <a:pt x="420329" y="133248"/>
                  </a:lnTo>
                  <a:lnTo>
                    <a:pt x="425933" y="131269"/>
                  </a:lnTo>
                  <a:lnTo>
                    <a:pt x="431538" y="129318"/>
                  </a:lnTo>
                  <a:lnTo>
                    <a:pt x="437142" y="127395"/>
                  </a:lnTo>
                  <a:lnTo>
                    <a:pt x="442747" y="125500"/>
                  </a:lnTo>
                  <a:lnTo>
                    <a:pt x="448351" y="123631"/>
                  </a:lnTo>
                  <a:lnTo>
                    <a:pt x="453955" y="121789"/>
                  </a:lnTo>
                  <a:lnTo>
                    <a:pt x="459560" y="119973"/>
                  </a:lnTo>
                  <a:lnTo>
                    <a:pt x="465164" y="118183"/>
                  </a:lnTo>
                  <a:lnTo>
                    <a:pt x="470769" y="116418"/>
                  </a:lnTo>
                  <a:lnTo>
                    <a:pt x="476373" y="114678"/>
                  </a:lnTo>
                  <a:lnTo>
                    <a:pt x="481977" y="112962"/>
                  </a:lnTo>
                  <a:lnTo>
                    <a:pt x="487582" y="111270"/>
                  </a:lnTo>
                  <a:lnTo>
                    <a:pt x="493186" y="109602"/>
                  </a:lnTo>
                  <a:lnTo>
                    <a:pt x="498790" y="107958"/>
                  </a:lnTo>
                  <a:lnTo>
                    <a:pt x="504395" y="106336"/>
                  </a:lnTo>
                  <a:lnTo>
                    <a:pt x="509999" y="104737"/>
                  </a:lnTo>
                  <a:lnTo>
                    <a:pt x="515604" y="103160"/>
                  </a:lnTo>
                  <a:lnTo>
                    <a:pt x="521208" y="101605"/>
                  </a:lnTo>
                  <a:lnTo>
                    <a:pt x="526812" y="100071"/>
                  </a:lnTo>
                  <a:lnTo>
                    <a:pt x="532417" y="98559"/>
                  </a:lnTo>
                  <a:lnTo>
                    <a:pt x="538021" y="97068"/>
                  </a:lnTo>
                  <a:lnTo>
                    <a:pt x="543626" y="95597"/>
                  </a:lnTo>
                  <a:lnTo>
                    <a:pt x="549230" y="94147"/>
                  </a:lnTo>
                  <a:lnTo>
                    <a:pt x="554834" y="92716"/>
                  </a:lnTo>
                  <a:lnTo>
                    <a:pt x="560439" y="91306"/>
                  </a:lnTo>
                  <a:lnTo>
                    <a:pt x="566043" y="89914"/>
                  </a:lnTo>
                  <a:lnTo>
                    <a:pt x="571648" y="88542"/>
                  </a:lnTo>
                  <a:lnTo>
                    <a:pt x="577252" y="87189"/>
                  </a:lnTo>
                  <a:lnTo>
                    <a:pt x="582856" y="85854"/>
                  </a:lnTo>
                  <a:lnTo>
                    <a:pt x="588461" y="84538"/>
                  </a:lnTo>
                  <a:lnTo>
                    <a:pt x="594065" y="83240"/>
                  </a:lnTo>
                  <a:lnTo>
                    <a:pt x="599670" y="81960"/>
                  </a:lnTo>
                  <a:lnTo>
                    <a:pt x="605274" y="80697"/>
                  </a:lnTo>
                  <a:lnTo>
                    <a:pt x="610878" y="79451"/>
                  </a:lnTo>
                  <a:lnTo>
                    <a:pt x="616483" y="78223"/>
                  </a:lnTo>
                  <a:lnTo>
                    <a:pt x="622087" y="77011"/>
                  </a:lnTo>
                  <a:lnTo>
                    <a:pt x="627692" y="75816"/>
                  </a:lnTo>
                  <a:lnTo>
                    <a:pt x="633296" y="74637"/>
                  </a:lnTo>
                  <a:lnTo>
                    <a:pt x="638900" y="73475"/>
                  </a:lnTo>
                  <a:lnTo>
                    <a:pt x="644505" y="72328"/>
                  </a:lnTo>
                  <a:lnTo>
                    <a:pt x="650109" y="71197"/>
                  </a:lnTo>
                  <a:lnTo>
                    <a:pt x="655713" y="70082"/>
                  </a:lnTo>
                  <a:lnTo>
                    <a:pt x="661318" y="68982"/>
                  </a:lnTo>
                  <a:lnTo>
                    <a:pt x="666922" y="67896"/>
                  </a:lnTo>
                  <a:lnTo>
                    <a:pt x="672527" y="66826"/>
                  </a:lnTo>
                  <a:lnTo>
                    <a:pt x="678131" y="65770"/>
                  </a:lnTo>
                  <a:lnTo>
                    <a:pt x="683735" y="64729"/>
                  </a:lnTo>
                  <a:lnTo>
                    <a:pt x="689340" y="63702"/>
                  </a:lnTo>
                  <a:lnTo>
                    <a:pt x="694944" y="62690"/>
                  </a:lnTo>
                  <a:lnTo>
                    <a:pt x="700549" y="61691"/>
                  </a:lnTo>
                  <a:lnTo>
                    <a:pt x="706153" y="60705"/>
                  </a:lnTo>
                  <a:lnTo>
                    <a:pt x="711757" y="59733"/>
                  </a:lnTo>
                  <a:lnTo>
                    <a:pt x="717362" y="58775"/>
                  </a:lnTo>
                  <a:lnTo>
                    <a:pt x="722966" y="57830"/>
                  </a:lnTo>
                  <a:lnTo>
                    <a:pt x="728571" y="56897"/>
                  </a:lnTo>
                  <a:lnTo>
                    <a:pt x="734175" y="55977"/>
                  </a:lnTo>
                  <a:lnTo>
                    <a:pt x="739779" y="55070"/>
                  </a:lnTo>
                  <a:lnTo>
                    <a:pt x="745384" y="54176"/>
                  </a:lnTo>
                  <a:lnTo>
                    <a:pt x="750988" y="53294"/>
                  </a:lnTo>
                  <a:lnTo>
                    <a:pt x="756593" y="52423"/>
                  </a:lnTo>
                  <a:lnTo>
                    <a:pt x="762197" y="51565"/>
                  </a:lnTo>
                  <a:lnTo>
                    <a:pt x="767801" y="50719"/>
                  </a:lnTo>
                  <a:lnTo>
                    <a:pt x="773406" y="49884"/>
                  </a:lnTo>
                  <a:lnTo>
                    <a:pt x="779010" y="49061"/>
                  </a:lnTo>
                  <a:lnTo>
                    <a:pt x="784615" y="48249"/>
                  </a:lnTo>
                  <a:lnTo>
                    <a:pt x="790219" y="47448"/>
                  </a:lnTo>
                  <a:lnTo>
                    <a:pt x="795823" y="46658"/>
                  </a:lnTo>
                  <a:lnTo>
                    <a:pt x="801428" y="45879"/>
                  </a:lnTo>
                  <a:lnTo>
                    <a:pt x="807032" y="45111"/>
                  </a:lnTo>
                  <a:lnTo>
                    <a:pt x="812636" y="44354"/>
                  </a:lnTo>
                  <a:lnTo>
                    <a:pt x="818241" y="43607"/>
                  </a:lnTo>
                  <a:lnTo>
                    <a:pt x="823845" y="42870"/>
                  </a:lnTo>
                  <a:lnTo>
                    <a:pt x="829450" y="42144"/>
                  </a:lnTo>
                  <a:lnTo>
                    <a:pt x="835054" y="41427"/>
                  </a:lnTo>
                  <a:lnTo>
                    <a:pt x="840658" y="40721"/>
                  </a:lnTo>
                  <a:lnTo>
                    <a:pt x="846263" y="40024"/>
                  </a:lnTo>
                  <a:lnTo>
                    <a:pt x="851867" y="39337"/>
                  </a:lnTo>
                  <a:lnTo>
                    <a:pt x="857472" y="38659"/>
                  </a:lnTo>
                  <a:lnTo>
                    <a:pt x="863076" y="37991"/>
                  </a:lnTo>
                  <a:lnTo>
                    <a:pt x="868680" y="37332"/>
                  </a:lnTo>
                  <a:lnTo>
                    <a:pt x="874285" y="36683"/>
                  </a:lnTo>
                  <a:lnTo>
                    <a:pt x="879889" y="36042"/>
                  </a:lnTo>
                  <a:lnTo>
                    <a:pt x="885494" y="35411"/>
                  </a:lnTo>
                  <a:lnTo>
                    <a:pt x="891098" y="34788"/>
                  </a:lnTo>
                  <a:lnTo>
                    <a:pt x="896702" y="34174"/>
                  </a:lnTo>
                  <a:lnTo>
                    <a:pt x="902307" y="33568"/>
                  </a:lnTo>
                  <a:lnTo>
                    <a:pt x="907911" y="32971"/>
                  </a:lnTo>
                  <a:lnTo>
                    <a:pt x="913516" y="32383"/>
                  </a:lnTo>
                  <a:lnTo>
                    <a:pt x="919120" y="31803"/>
                  </a:lnTo>
                  <a:lnTo>
                    <a:pt x="924724" y="31231"/>
                  </a:lnTo>
                  <a:lnTo>
                    <a:pt x="930329" y="30667"/>
                  </a:lnTo>
                  <a:lnTo>
                    <a:pt x="935933" y="30111"/>
                  </a:lnTo>
                  <a:lnTo>
                    <a:pt x="941538" y="29562"/>
                  </a:lnTo>
                  <a:lnTo>
                    <a:pt x="947142" y="29022"/>
                  </a:lnTo>
                  <a:lnTo>
                    <a:pt x="952746" y="28489"/>
                  </a:lnTo>
                  <a:lnTo>
                    <a:pt x="958351" y="27964"/>
                  </a:lnTo>
                  <a:lnTo>
                    <a:pt x="963955" y="27447"/>
                  </a:lnTo>
                  <a:lnTo>
                    <a:pt x="969559" y="26937"/>
                  </a:lnTo>
                  <a:lnTo>
                    <a:pt x="975164" y="26434"/>
                  </a:lnTo>
                  <a:lnTo>
                    <a:pt x="980768" y="25938"/>
                  </a:lnTo>
                  <a:lnTo>
                    <a:pt x="986373" y="25450"/>
                  </a:lnTo>
                  <a:lnTo>
                    <a:pt x="991977" y="24969"/>
                  </a:lnTo>
                  <a:lnTo>
                    <a:pt x="997581" y="24494"/>
                  </a:lnTo>
                  <a:lnTo>
                    <a:pt x="1003186" y="24027"/>
                  </a:lnTo>
                  <a:lnTo>
                    <a:pt x="1008790" y="23566"/>
                  </a:lnTo>
                  <a:lnTo>
                    <a:pt x="1014395" y="23112"/>
                  </a:lnTo>
                  <a:lnTo>
                    <a:pt x="1019999" y="22665"/>
                  </a:lnTo>
                  <a:lnTo>
                    <a:pt x="1025603" y="22224"/>
                  </a:lnTo>
                  <a:lnTo>
                    <a:pt x="1031208" y="21790"/>
                  </a:lnTo>
                  <a:lnTo>
                    <a:pt x="1036812" y="21362"/>
                  </a:lnTo>
                  <a:lnTo>
                    <a:pt x="1042417" y="20941"/>
                  </a:lnTo>
                  <a:lnTo>
                    <a:pt x="1048021" y="20526"/>
                  </a:lnTo>
                  <a:lnTo>
                    <a:pt x="1053625" y="20117"/>
                  </a:lnTo>
                  <a:lnTo>
                    <a:pt x="1059230" y="19714"/>
                  </a:lnTo>
                  <a:lnTo>
                    <a:pt x="1064834" y="19318"/>
                  </a:lnTo>
                  <a:lnTo>
                    <a:pt x="1070439" y="18927"/>
                  </a:lnTo>
                  <a:lnTo>
                    <a:pt x="1076043" y="18542"/>
                  </a:lnTo>
                  <a:lnTo>
                    <a:pt x="1081647" y="18163"/>
                  </a:lnTo>
                  <a:lnTo>
                    <a:pt x="1087252" y="17790"/>
                  </a:lnTo>
                  <a:lnTo>
                    <a:pt x="1092856" y="17423"/>
                  </a:lnTo>
                  <a:lnTo>
                    <a:pt x="1098461" y="17062"/>
                  </a:lnTo>
                  <a:lnTo>
                    <a:pt x="1104065" y="16706"/>
                  </a:lnTo>
                  <a:lnTo>
                    <a:pt x="1109669" y="16355"/>
                  </a:lnTo>
                  <a:lnTo>
                    <a:pt x="1115274" y="16010"/>
                  </a:lnTo>
                  <a:lnTo>
                    <a:pt x="1120878" y="15671"/>
                  </a:lnTo>
                  <a:lnTo>
                    <a:pt x="1126482" y="15337"/>
                  </a:lnTo>
                  <a:lnTo>
                    <a:pt x="1132087" y="15008"/>
                  </a:lnTo>
                  <a:lnTo>
                    <a:pt x="1137691" y="14685"/>
                  </a:lnTo>
                  <a:lnTo>
                    <a:pt x="1143296" y="14366"/>
                  </a:lnTo>
                  <a:lnTo>
                    <a:pt x="1148900" y="14053"/>
                  </a:lnTo>
                  <a:lnTo>
                    <a:pt x="1154504" y="13745"/>
                  </a:lnTo>
                  <a:lnTo>
                    <a:pt x="1160109" y="13443"/>
                  </a:lnTo>
                  <a:lnTo>
                    <a:pt x="1165713" y="13145"/>
                  </a:lnTo>
                  <a:lnTo>
                    <a:pt x="1171318" y="12852"/>
                  </a:lnTo>
                  <a:lnTo>
                    <a:pt x="1176922" y="12564"/>
                  </a:lnTo>
                  <a:lnTo>
                    <a:pt x="1182526" y="12281"/>
                  </a:lnTo>
                  <a:lnTo>
                    <a:pt x="1188131" y="12002"/>
                  </a:lnTo>
                  <a:lnTo>
                    <a:pt x="1193735" y="11729"/>
                  </a:lnTo>
                  <a:lnTo>
                    <a:pt x="1199340" y="11460"/>
                  </a:lnTo>
                  <a:lnTo>
                    <a:pt x="1204944" y="11195"/>
                  </a:lnTo>
                  <a:lnTo>
                    <a:pt x="1210548" y="10936"/>
                  </a:lnTo>
                  <a:lnTo>
                    <a:pt x="1216153" y="10681"/>
                  </a:lnTo>
                  <a:lnTo>
                    <a:pt x="1221757" y="10430"/>
                  </a:lnTo>
                  <a:lnTo>
                    <a:pt x="1227362" y="10184"/>
                  </a:lnTo>
                  <a:lnTo>
                    <a:pt x="1232966" y="9942"/>
                  </a:lnTo>
                  <a:lnTo>
                    <a:pt x="1238570" y="9705"/>
                  </a:lnTo>
                  <a:lnTo>
                    <a:pt x="1244175" y="9472"/>
                  </a:lnTo>
                  <a:lnTo>
                    <a:pt x="1249779" y="9243"/>
                  </a:lnTo>
                  <a:lnTo>
                    <a:pt x="1255384" y="9018"/>
                  </a:lnTo>
                  <a:lnTo>
                    <a:pt x="1260988" y="8798"/>
                  </a:lnTo>
                  <a:lnTo>
                    <a:pt x="1266592" y="8581"/>
                  </a:lnTo>
                  <a:lnTo>
                    <a:pt x="1272197" y="8369"/>
                  </a:lnTo>
                  <a:lnTo>
                    <a:pt x="1277801" y="8161"/>
                  </a:lnTo>
                  <a:lnTo>
                    <a:pt x="1283406" y="7957"/>
                  </a:lnTo>
                  <a:lnTo>
                    <a:pt x="1289010" y="7757"/>
                  </a:lnTo>
                  <a:lnTo>
                    <a:pt x="1294614" y="7560"/>
                  </a:lnTo>
                  <a:lnTo>
                    <a:pt x="1300219" y="7368"/>
                  </a:lnTo>
                  <a:lnTo>
                    <a:pt x="1305823" y="7179"/>
                  </a:lnTo>
                  <a:lnTo>
                    <a:pt x="1311427" y="6994"/>
                  </a:lnTo>
                  <a:lnTo>
                    <a:pt x="1317032" y="6813"/>
                  </a:lnTo>
                  <a:lnTo>
                    <a:pt x="1322636" y="6635"/>
                  </a:lnTo>
                  <a:lnTo>
                    <a:pt x="1328241" y="6462"/>
                  </a:lnTo>
                  <a:lnTo>
                    <a:pt x="1333845" y="6291"/>
                  </a:lnTo>
                  <a:lnTo>
                    <a:pt x="1339449" y="6124"/>
                  </a:lnTo>
                  <a:lnTo>
                    <a:pt x="1345054" y="5961"/>
                  </a:lnTo>
                  <a:lnTo>
                    <a:pt x="1350658" y="5801"/>
                  </a:lnTo>
                  <a:lnTo>
                    <a:pt x="1356263" y="5645"/>
                  </a:lnTo>
                  <a:lnTo>
                    <a:pt x="1361867" y="5491"/>
                  </a:lnTo>
                  <a:lnTo>
                    <a:pt x="1367471" y="5342"/>
                  </a:lnTo>
                  <a:lnTo>
                    <a:pt x="1373076" y="5195"/>
                  </a:lnTo>
                  <a:lnTo>
                    <a:pt x="1378680" y="5052"/>
                  </a:lnTo>
                  <a:lnTo>
                    <a:pt x="1384285" y="4911"/>
                  </a:lnTo>
                  <a:lnTo>
                    <a:pt x="1389889" y="4774"/>
                  </a:lnTo>
                  <a:lnTo>
                    <a:pt x="1395493" y="4640"/>
                  </a:lnTo>
                  <a:lnTo>
                    <a:pt x="1401098" y="4509"/>
                  </a:lnTo>
                  <a:lnTo>
                    <a:pt x="1406702" y="4381"/>
                  </a:lnTo>
                  <a:lnTo>
                    <a:pt x="1412307" y="4256"/>
                  </a:lnTo>
                  <a:lnTo>
                    <a:pt x="1417911" y="4134"/>
                  </a:lnTo>
                  <a:lnTo>
                    <a:pt x="1423515" y="4014"/>
                  </a:lnTo>
                  <a:lnTo>
                    <a:pt x="1429120" y="3898"/>
                  </a:lnTo>
                  <a:lnTo>
                    <a:pt x="1434724" y="3784"/>
                  </a:lnTo>
                  <a:lnTo>
                    <a:pt x="1440329" y="3673"/>
                  </a:lnTo>
                  <a:lnTo>
                    <a:pt x="1445933" y="3564"/>
                  </a:lnTo>
                  <a:lnTo>
                    <a:pt x="1451537" y="3458"/>
                  </a:lnTo>
                  <a:lnTo>
                    <a:pt x="1457142" y="3355"/>
                  </a:lnTo>
                  <a:lnTo>
                    <a:pt x="1462746" y="3254"/>
                  </a:lnTo>
                  <a:lnTo>
                    <a:pt x="1468350" y="3156"/>
                  </a:lnTo>
                  <a:lnTo>
                    <a:pt x="1473955" y="3060"/>
                  </a:lnTo>
                  <a:lnTo>
                    <a:pt x="1479559" y="2966"/>
                  </a:lnTo>
                  <a:lnTo>
                    <a:pt x="1485164" y="2875"/>
                  </a:lnTo>
                  <a:lnTo>
                    <a:pt x="1490768" y="2786"/>
                  </a:lnTo>
                  <a:lnTo>
                    <a:pt x="1496372" y="2700"/>
                  </a:lnTo>
                  <a:lnTo>
                    <a:pt x="1501977" y="2615"/>
                  </a:lnTo>
                  <a:lnTo>
                    <a:pt x="1507581" y="2533"/>
                  </a:lnTo>
                  <a:lnTo>
                    <a:pt x="1513186" y="2453"/>
                  </a:lnTo>
                  <a:lnTo>
                    <a:pt x="1518790" y="2374"/>
                  </a:lnTo>
                  <a:lnTo>
                    <a:pt x="1524394" y="2298"/>
                  </a:lnTo>
                  <a:lnTo>
                    <a:pt x="1529999" y="2224"/>
                  </a:lnTo>
                  <a:lnTo>
                    <a:pt x="1535603" y="2152"/>
                  </a:lnTo>
                  <a:lnTo>
                    <a:pt x="1541208" y="2082"/>
                  </a:lnTo>
                  <a:lnTo>
                    <a:pt x="1546812" y="2013"/>
                  </a:lnTo>
                  <a:lnTo>
                    <a:pt x="1552416" y="1946"/>
                  </a:lnTo>
                  <a:lnTo>
                    <a:pt x="1558021" y="1881"/>
                  </a:lnTo>
                  <a:lnTo>
                    <a:pt x="1563625" y="1818"/>
                  </a:lnTo>
                  <a:lnTo>
                    <a:pt x="1569230" y="1757"/>
                  </a:lnTo>
                  <a:lnTo>
                    <a:pt x="1574834" y="1697"/>
                  </a:lnTo>
                  <a:lnTo>
                    <a:pt x="1580438" y="1638"/>
                  </a:lnTo>
                  <a:lnTo>
                    <a:pt x="1586043" y="1581"/>
                  </a:lnTo>
                  <a:lnTo>
                    <a:pt x="1591647" y="1526"/>
                  </a:lnTo>
                  <a:lnTo>
                    <a:pt x="1597252" y="1472"/>
                  </a:lnTo>
                  <a:lnTo>
                    <a:pt x="1602856" y="1420"/>
                  </a:lnTo>
                  <a:lnTo>
                    <a:pt x="1608460" y="1369"/>
                  </a:lnTo>
                  <a:lnTo>
                    <a:pt x="1614065" y="1319"/>
                  </a:lnTo>
                  <a:lnTo>
                    <a:pt x="1619669" y="1271"/>
                  </a:lnTo>
                  <a:lnTo>
                    <a:pt x="1625273" y="1223"/>
                  </a:lnTo>
                  <a:lnTo>
                    <a:pt x="1630878" y="1177"/>
                  </a:lnTo>
                  <a:lnTo>
                    <a:pt x="1636482" y="1133"/>
                  </a:lnTo>
                  <a:lnTo>
                    <a:pt x="1642087" y="1089"/>
                  </a:lnTo>
                  <a:lnTo>
                    <a:pt x="1647691" y="1046"/>
                  </a:lnTo>
                  <a:lnTo>
                    <a:pt x="1653295" y="1005"/>
                  </a:lnTo>
                  <a:lnTo>
                    <a:pt x="1658900" y="965"/>
                  </a:lnTo>
                  <a:lnTo>
                    <a:pt x="1664504" y="925"/>
                  </a:lnTo>
                  <a:lnTo>
                    <a:pt x="1670109" y="887"/>
                  </a:lnTo>
                  <a:lnTo>
                    <a:pt x="1675713" y="849"/>
                  </a:lnTo>
                  <a:lnTo>
                    <a:pt x="1681317" y="813"/>
                  </a:lnTo>
                  <a:lnTo>
                    <a:pt x="1686922" y="777"/>
                  </a:lnTo>
                  <a:lnTo>
                    <a:pt x="1692526" y="742"/>
                  </a:lnTo>
                  <a:lnTo>
                    <a:pt x="1698131" y="708"/>
                  </a:lnTo>
                  <a:lnTo>
                    <a:pt x="1703735" y="675"/>
                  </a:lnTo>
                  <a:lnTo>
                    <a:pt x="1709339" y="642"/>
                  </a:lnTo>
                  <a:lnTo>
                    <a:pt x="1714944" y="611"/>
                  </a:lnTo>
                  <a:lnTo>
                    <a:pt x="1720548" y="580"/>
                  </a:lnTo>
                  <a:lnTo>
                    <a:pt x="1726153" y="549"/>
                  </a:lnTo>
                  <a:lnTo>
                    <a:pt x="1731757" y="520"/>
                  </a:lnTo>
                  <a:lnTo>
                    <a:pt x="1737361" y="491"/>
                  </a:lnTo>
                  <a:lnTo>
                    <a:pt x="1742966" y="463"/>
                  </a:lnTo>
                  <a:lnTo>
                    <a:pt x="1748570" y="435"/>
                  </a:lnTo>
                  <a:lnTo>
                    <a:pt x="1754175" y="408"/>
                  </a:lnTo>
                  <a:lnTo>
                    <a:pt x="1759779" y="382"/>
                  </a:lnTo>
                  <a:lnTo>
                    <a:pt x="1765383" y="357"/>
                  </a:lnTo>
                  <a:lnTo>
                    <a:pt x="1770988" y="332"/>
                  </a:lnTo>
                  <a:lnTo>
                    <a:pt x="1776592" y="308"/>
                  </a:lnTo>
                  <a:lnTo>
                    <a:pt x="1782196" y="284"/>
                  </a:lnTo>
                  <a:lnTo>
                    <a:pt x="1787801" y="262"/>
                  </a:lnTo>
                  <a:lnTo>
                    <a:pt x="1793405" y="240"/>
                  </a:lnTo>
                  <a:lnTo>
                    <a:pt x="1799010" y="219"/>
                  </a:lnTo>
                  <a:lnTo>
                    <a:pt x="1804614" y="198"/>
                  </a:lnTo>
                  <a:lnTo>
                    <a:pt x="1810218" y="179"/>
                  </a:lnTo>
                  <a:lnTo>
                    <a:pt x="1815823" y="160"/>
                  </a:lnTo>
                  <a:lnTo>
                    <a:pt x="1821427" y="142"/>
                  </a:lnTo>
                  <a:lnTo>
                    <a:pt x="1827032" y="125"/>
                  </a:lnTo>
                  <a:lnTo>
                    <a:pt x="1832636" y="109"/>
                  </a:lnTo>
                  <a:lnTo>
                    <a:pt x="1838240" y="93"/>
                  </a:lnTo>
                  <a:lnTo>
                    <a:pt x="1843845" y="79"/>
                  </a:lnTo>
                  <a:lnTo>
                    <a:pt x="1849449" y="65"/>
                  </a:lnTo>
                  <a:lnTo>
                    <a:pt x="1855054" y="52"/>
                  </a:lnTo>
                  <a:lnTo>
                    <a:pt x="1860658" y="40"/>
                  </a:lnTo>
                  <a:lnTo>
                    <a:pt x="1866262" y="29"/>
                  </a:lnTo>
                  <a:lnTo>
                    <a:pt x="1871867" y="18"/>
                  </a:lnTo>
                  <a:lnTo>
                    <a:pt x="1877471" y="9"/>
                  </a:lnTo>
                  <a:lnTo>
                    <a:pt x="1883076" y="0"/>
                  </a:lnTo>
                  <a:lnTo>
                    <a:pt x="1883076" y="2532"/>
                  </a:lnTo>
                  <a:lnTo>
                    <a:pt x="1877471" y="2734"/>
                  </a:lnTo>
                  <a:lnTo>
                    <a:pt x="1871867" y="2947"/>
                  </a:lnTo>
                  <a:lnTo>
                    <a:pt x="1866262" y="3168"/>
                  </a:lnTo>
                  <a:lnTo>
                    <a:pt x="1860658" y="3398"/>
                  </a:lnTo>
                  <a:lnTo>
                    <a:pt x="1855054" y="3637"/>
                  </a:lnTo>
                  <a:lnTo>
                    <a:pt x="1849449" y="3882"/>
                  </a:lnTo>
                  <a:lnTo>
                    <a:pt x="1843845" y="4135"/>
                  </a:lnTo>
                  <a:lnTo>
                    <a:pt x="1838240" y="4394"/>
                  </a:lnTo>
                  <a:lnTo>
                    <a:pt x="1832636" y="4658"/>
                  </a:lnTo>
                  <a:lnTo>
                    <a:pt x="1827032" y="4926"/>
                  </a:lnTo>
                  <a:lnTo>
                    <a:pt x="1821427" y="5197"/>
                  </a:lnTo>
                  <a:lnTo>
                    <a:pt x="1815823" y="5470"/>
                  </a:lnTo>
                  <a:lnTo>
                    <a:pt x="1810218" y="5745"/>
                  </a:lnTo>
                  <a:lnTo>
                    <a:pt x="1804614" y="6020"/>
                  </a:lnTo>
                  <a:lnTo>
                    <a:pt x="1799010" y="6294"/>
                  </a:lnTo>
                  <a:lnTo>
                    <a:pt x="1793405" y="6567"/>
                  </a:lnTo>
                  <a:lnTo>
                    <a:pt x="1787801" y="6838"/>
                  </a:lnTo>
                  <a:lnTo>
                    <a:pt x="1782196" y="7107"/>
                  </a:lnTo>
                  <a:lnTo>
                    <a:pt x="1776592" y="7371"/>
                  </a:lnTo>
                  <a:lnTo>
                    <a:pt x="1770988" y="7632"/>
                  </a:lnTo>
                  <a:lnTo>
                    <a:pt x="1765383" y="7888"/>
                  </a:lnTo>
                  <a:lnTo>
                    <a:pt x="1759779" y="8139"/>
                  </a:lnTo>
                  <a:lnTo>
                    <a:pt x="1754175" y="8384"/>
                  </a:lnTo>
                  <a:lnTo>
                    <a:pt x="1748570" y="8625"/>
                  </a:lnTo>
                  <a:lnTo>
                    <a:pt x="1742966" y="8860"/>
                  </a:lnTo>
                  <a:lnTo>
                    <a:pt x="1737361" y="9089"/>
                  </a:lnTo>
                  <a:lnTo>
                    <a:pt x="1731757" y="9313"/>
                  </a:lnTo>
                  <a:lnTo>
                    <a:pt x="1726153" y="9531"/>
                  </a:lnTo>
                  <a:lnTo>
                    <a:pt x="1720548" y="9743"/>
                  </a:lnTo>
                  <a:lnTo>
                    <a:pt x="1714944" y="9950"/>
                  </a:lnTo>
                  <a:lnTo>
                    <a:pt x="1709339" y="10152"/>
                  </a:lnTo>
                  <a:lnTo>
                    <a:pt x="1703735" y="10349"/>
                  </a:lnTo>
                  <a:lnTo>
                    <a:pt x="1698131" y="10541"/>
                  </a:lnTo>
                  <a:lnTo>
                    <a:pt x="1692526" y="10728"/>
                  </a:lnTo>
                  <a:lnTo>
                    <a:pt x="1686922" y="10911"/>
                  </a:lnTo>
                  <a:lnTo>
                    <a:pt x="1681317" y="11090"/>
                  </a:lnTo>
                  <a:lnTo>
                    <a:pt x="1675713" y="11265"/>
                  </a:lnTo>
                  <a:lnTo>
                    <a:pt x="1670109" y="11436"/>
                  </a:lnTo>
                  <a:lnTo>
                    <a:pt x="1664504" y="11604"/>
                  </a:lnTo>
                  <a:lnTo>
                    <a:pt x="1658900" y="11769"/>
                  </a:lnTo>
                  <a:lnTo>
                    <a:pt x="1653295" y="11931"/>
                  </a:lnTo>
                  <a:lnTo>
                    <a:pt x="1647691" y="12089"/>
                  </a:lnTo>
                  <a:lnTo>
                    <a:pt x="1642087" y="12246"/>
                  </a:lnTo>
                  <a:lnTo>
                    <a:pt x="1636482" y="12400"/>
                  </a:lnTo>
                  <a:lnTo>
                    <a:pt x="1630878" y="12552"/>
                  </a:lnTo>
                  <a:lnTo>
                    <a:pt x="1625273" y="12702"/>
                  </a:lnTo>
                  <a:lnTo>
                    <a:pt x="1619669" y="12850"/>
                  </a:lnTo>
                  <a:lnTo>
                    <a:pt x="1614065" y="12996"/>
                  </a:lnTo>
                  <a:lnTo>
                    <a:pt x="1608460" y="13141"/>
                  </a:lnTo>
                  <a:lnTo>
                    <a:pt x="1602856" y="13285"/>
                  </a:lnTo>
                  <a:lnTo>
                    <a:pt x="1597252" y="13428"/>
                  </a:lnTo>
                  <a:lnTo>
                    <a:pt x="1591647" y="13569"/>
                  </a:lnTo>
                  <a:lnTo>
                    <a:pt x="1586043" y="13710"/>
                  </a:lnTo>
                  <a:lnTo>
                    <a:pt x="1580438" y="13850"/>
                  </a:lnTo>
                  <a:lnTo>
                    <a:pt x="1574834" y="13989"/>
                  </a:lnTo>
                  <a:lnTo>
                    <a:pt x="1569230" y="14127"/>
                  </a:lnTo>
                  <a:lnTo>
                    <a:pt x="1563625" y="14265"/>
                  </a:lnTo>
                  <a:lnTo>
                    <a:pt x="1558021" y="14402"/>
                  </a:lnTo>
                  <a:lnTo>
                    <a:pt x="1552416" y="14539"/>
                  </a:lnTo>
                  <a:lnTo>
                    <a:pt x="1546812" y="14676"/>
                  </a:lnTo>
                  <a:lnTo>
                    <a:pt x="1541208" y="14813"/>
                  </a:lnTo>
                  <a:lnTo>
                    <a:pt x="1535603" y="14949"/>
                  </a:lnTo>
                  <a:lnTo>
                    <a:pt x="1529999" y="15085"/>
                  </a:lnTo>
                  <a:lnTo>
                    <a:pt x="1524394" y="15221"/>
                  </a:lnTo>
                  <a:lnTo>
                    <a:pt x="1518790" y="15358"/>
                  </a:lnTo>
                  <a:lnTo>
                    <a:pt x="1513186" y="15494"/>
                  </a:lnTo>
                  <a:lnTo>
                    <a:pt x="1507581" y="15630"/>
                  </a:lnTo>
                  <a:lnTo>
                    <a:pt x="1501977" y="15767"/>
                  </a:lnTo>
                  <a:lnTo>
                    <a:pt x="1496372" y="15904"/>
                  </a:lnTo>
                  <a:lnTo>
                    <a:pt x="1490768" y="16040"/>
                  </a:lnTo>
                  <a:lnTo>
                    <a:pt x="1485164" y="16178"/>
                  </a:lnTo>
                  <a:lnTo>
                    <a:pt x="1479559" y="16315"/>
                  </a:lnTo>
                  <a:lnTo>
                    <a:pt x="1473955" y="16453"/>
                  </a:lnTo>
                  <a:lnTo>
                    <a:pt x="1468350" y="16591"/>
                  </a:lnTo>
                  <a:lnTo>
                    <a:pt x="1462746" y="16730"/>
                  </a:lnTo>
                  <a:lnTo>
                    <a:pt x="1457142" y="16869"/>
                  </a:lnTo>
                  <a:lnTo>
                    <a:pt x="1451537" y="17009"/>
                  </a:lnTo>
                  <a:lnTo>
                    <a:pt x="1445933" y="17149"/>
                  </a:lnTo>
                  <a:lnTo>
                    <a:pt x="1440329" y="17290"/>
                  </a:lnTo>
                  <a:lnTo>
                    <a:pt x="1434724" y="17431"/>
                  </a:lnTo>
                  <a:lnTo>
                    <a:pt x="1429120" y="17573"/>
                  </a:lnTo>
                  <a:lnTo>
                    <a:pt x="1423515" y="17715"/>
                  </a:lnTo>
                  <a:lnTo>
                    <a:pt x="1417911" y="17859"/>
                  </a:lnTo>
                  <a:lnTo>
                    <a:pt x="1412307" y="18003"/>
                  </a:lnTo>
                  <a:lnTo>
                    <a:pt x="1406702" y="18148"/>
                  </a:lnTo>
                  <a:lnTo>
                    <a:pt x="1401098" y="18293"/>
                  </a:lnTo>
                  <a:lnTo>
                    <a:pt x="1395493" y="18440"/>
                  </a:lnTo>
                  <a:lnTo>
                    <a:pt x="1389889" y="18587"/>
                  </a:lnTo>
                  <a:lnTo>
                    <a:pt x="1384285" y="18735"/>
                  </a:lnTo>
                  <a:lnTo>
                    <a:pt x="1378680" y="18885"/>
                  </a:lnTo>
                  <a:lnTo>
                    <a:pt x="1373076" y="19035"/>
                  </a:lnTo>
                  <a:lnTo>
                    <a:pt x="1367471" y="19187"/>
                  </a:lnTo>
                  <a:lnTo>
                    <a:pt x="1361867" y="19339"/>
                  </a:lnTo>
                  <a:lnTo>
                    <a:pt x="1356263" y="19493"/>
                  </a:lnTo>
                  <a:lnTo>
                    <a:pt x="1350658" y="19648"/>
                  </a:lnTo>
                  <a:lnTo>
                    <a:pt x="1345054" y="19804"/>
                  </a:lnTo>
                  <a:lnTo>
                    <a:pt x="1339449" y="19961"/>
                  </a:lnTo>
                  <a:lnTo>
                    <a:pt x="1333845" y="20120"/>
                  </a:lnTo>
                  <a:lnTo>
                    <a:pt x="1328241" y="20280"/>
                  </a:lnTo>
                  <a:lnTo>
                    <a:pt x="1322636" y="20442"/>
                  </a:lnTo>
                  <a:lnTo>
                    <a:pt x="1317032" y="20605"/>
                  </a:lnTo>
                  <a:lnTo>
                    <a:pt x="1311427" y="20770"/>
                  </a:lnTo>
                  <a:lnTo>
                    <a:pt x="1305823" y="20936"/>
                  </a:lnTo>
                  <a:lnTo>
                    <a:pt x="1300219" y="21104"/>
                  </a:lnTo>
                  <a:lnTo>
                    <a:pt x="1294614" y="21274"/>
                  </a:lnTo>
                  <a:lnTo>
                    <a:pt x="1289010" y="21445"/>
                  </a:lnTo>
                  <a:lnTo>
                    <a:pt x="1283406" y="21619"/>
                  </a:lnTo>
                  <a:lnTo>
                    <a:pt x="1277801" y="21794"/>
                  </a:lnTo>
                  <a:lnTo>
                    <a:pt x="1272197" y="21972"/>
                  </a:lnTo>
                  <a:lnTo>
                    <a:pt x="1266592" y="22151"/>
                  </a:lnTo>
                  <a:lnTo>
                    <a:pt x="1260988" y="22333"/>
                  </a:lnTo>
                  <a:lnTo>
                    <a:pt x="1255384" y="22517"/>
                  </a:lnTo>
                  <a:lnTo>
                    <a:pt x="1249779" y="22703"/>
                  </a:lnTo>
                  <a:lnTo>
                    <a:pt x="1244175" y="22891"/>
                  </a:lnTo>
                  <a:lnTo>
                    <a:pt x="1238570" y="23082"/>
                  </a:lnTo>
                  <a:lnTo>
                    <a:pt x="1232966" y="23276"/>
                  </a:lnTo>
                  <a:lnTo>
                    <a:pt x="1227362" y="23472"/>
                  </a:lnTo>
                  <a:lnTo>
                    <a:pt x="1221757" y="23670"/>
                  </a:lnTo>
                  <a:lnTo>
                    <a:pt x="1216153" y="23872"/>
                  </a:lnTo>
                  <a:lnTo>
                    <a:pt x="1210548" y="24076"/>
                  </a:lnTo>
                  <a:lnTo>
                    <a:pt x="1204944" y="24283"/>
                  </a:lnTo>
                  <a:lnTo>
                    <a:pt x="1199340" y="24493"/>
                  </a:lnTo>
                  <a:lnTo>
                    <a:pt x="1193735" y="24707"/>
                  </a:lnTo>
                  <a:lnTo>
                    <a:pt x="1188131" y="24923"/>
                  </a:lnTo>
                  <a:lnTo>
                    <a:pt x="1182526" y="25143"/>
                  </a:lnTo>
                  <a:lnTo>
                    <a:pt x="1176922" y="25365"/>
                  </a:lnTo>
                  <a:lnTo>
                    <a:pt x="1171318" y="25592"/>
                  </a:lnTo>
                  <a:lnTo>
                    <a:pt x="1165713" y="25822"/>
                  </a:lnTo>
                  <a:lnTo>
                    <a:pt x="1160109" y="26055"/>
                  </a:lnTo>
                  <a:lnTo>
                    <a:pt x="1154504" y="26292"/>
                  </a:lnTo>
                  <a:lnTo>
                    <a:pt x="1148900" y="26533"/>
                  </a:lnTo>
                  <a:lnTo>
                    <a:pt x="1143296" y="26778"/>
                  </a:lnTo>
                  <a:lnTo>
                    <a:pt x="1137691" y="27026"/>
                  </a:lnTo>
                  <a:lnTo>
                    <a:pt x="1132087" y="27279"/>
                  </a:lnTo>
                  <a:lnTo>
                    <a:pt x="1126482" y="27536"/>
                  </a:lnTo>
                  <a:lnTo>
                    <a:pt x="1120878" y="27797"/>
                  </a:lnTo>
                  <a:lnTo>
                    <a:pt x="1115274" y="28062"/>
                  </a:lnTo>
                  <a:lnTo>
                    <a:pt x="1109669" y="28332"/>
                  </a:lnTo>
                  <a:lnTo>
                    <a:pt x="1104065" y="28607"/>
                  </a:lnTo>
                  <a:lnTo>
                    <a:pt x="1098461" y="28886"/>
                  </a:lnTo>
                  <a:lnTo>
                    <a:pt x="1092856" y="29170"/>
                  </a:lnTo>
                  <a:lnTo>
                    <a:pt x="1087252" y="29458"/>
                  </a:lnTo>
                  <a:lnTo>
                    <a:pt x="1081647" y="29752"/>
                  </a:lnTo>
                  <a:lnTo>
                    <a:pt x="1076043" y="30050"/>
                  </a:lnTo>
                  <a:lnTo>
                    <a:pt x="1070439" y="30354"/>
                  </a:lnTo>
                  <a:lnTo>
                    <a:pt x="1064834" y="30663"/>
                  </a:lnTo>
                  <a:lnTo>
                    <a:pt x="1059230" y="30977"/>
                  </a:lnTo>
                  <a:lnTo>
                    <a:pt x="1053625" y="31297"/>
                  </a:lnTo>
                  <a:lnTo>
                    <a:pt x="1048021" y="31622"/>
                  </a:lnTo>
                  <a:lnTo>
                    <a:pt x="1042417" y="31953"/>
                  </a:lnTo>
                  <a:lnTo>
                    <a:pt x="1036812" y="32290"/>
                  </a:lnTo>
                  <a:lnTo>
                    <a:pt x="1031208" y="32633"/>
                  </a:lnTo>
                  <a:lnTo>
                    <a:pt x="1025603" y="32981"/>
                  </a:lnTo>
                  <a:lnTo>
                    <a:pt x="1019999" y="33336"/>
                  </a:lnTo>
                  <a:lnTo>
                    <a:pt x="1014395" y="33697"/>
                  </a:lnTo>
                  <a:lnTo>
                    <a:pt x="1008790" y="34064"/>
                  </a:lnTo>
                  <a:lnTo>
                    <a:pt x="1003186" y="34437"/>
                  </a:lnTo>
                  <a:lnTo>
                    <a:pt x="997581" y="34818"/>
                  </a:lnTo>
                  <a:lnTo>
                    <a:pt x="991977" y="35204"/>
                  </a:lnTo>
                  <a:lnTo>
                    <a:pt x="986373" y="35598"/>
                  </a:lnTo>
                  <a:lnTo>
                    <a:pt x="980768" y="35998"/>
                  </a:lnTo>
                  <a:lnTo>
                    <a:pt x="975164" y="36406"/>
                  </a:lnTo>
                  <a:lnTo>
                    <a:pt x="969559" y="36820"/>
                  </a:lnTo>
                  <a:lnTo>
                    <a:pt x="963955" y="37242"/>
                  </a:lnTo>
                  <a:lnTo>
                    <a:pt x="958351" y="37671"/>
                  </a:lnTo>
                  <a:lnTo>
                    <a:pt x="952746" y="38108"/>
                  </a:lnTo>
                  <a:lnTo>
                    <a:pt x="947142" y="38552"/>
                  </a:lnTo>
                  <a:lnTo>
                    <a:pt x="941538" y="39004"/>
                  </a:lnTo>
                  <a:lnTo>
                    <a:pt x="935933" y="39463"/>
                  </a:lnTo>
                  <a:lnTo>
                    <a:pt x="930329" y="39931"/>
                  </a:lnTo>
                  <a:lnTo>
                    <a:pt x="924724" y="40407"/>
                  </a:lnTo>
                  <a:lnTo>
                    <a:pt x="919120" y="40890"/>
                  </a:lnTo>
                  <a:lnTo>
                    <a:pt x="913516" y="41383"/>
                  </a:lnTo>
                  <a:lnTo>
                    <a:pt x="907911" y="41883"/>
                  </a:lnTo>
                  <a:lnTo>
                    <a:pt x="902307" y="42392"/>
                  </a:lnTo>
                  <a:lnTo>
                    <a:pt x="896702" y="42910"/>
                  </a:lnTo>
                  <a:lnTo>
                    <a:pt x="891098" y="43437"/>
                  </a:lnTo>
                  <a:lnTo>
                    <a:pt x="885494" y="43973"/>
                  </a:lnTo>
                  <a:lnTo>
                    <a:pt x="879889" y="44517"/>
                  </a:lnTo>
                  <a:lnTo>
                    <a:pt x="874285" y="45071"/>
                  </a:lnTo>
                  <a:lnTo>
                    <a:pt x="868680" y="45635"/>
                  </a:lnTo>
                  <a:lnTo>
                    <a:pt x="863076" y="46207"/>
                  </a:lnTo>
                  <a:lnTo>
                    <a:pt x="857472" y="46790"/>
                  </a:lnTo>
                  <a:lnTo>
                    <a:pt x="851867" y="47382"/>
                  </a:lnTo>
                  <a:lnTo>
                    <a:pt x="846263" y="47984"/>
                  </a:lnTo>
                  <a:lnTo>
                    <a:pt x="840658" y="48596"/>
                  </a:lnTo>
                  <a:lnTo>
                    <a:pt x="835054" y="49219"/>
                  </a:lnTo>
                  <a:lnTo>
                    <a:pt x="829450" y="49851"/>
                  </a:lnTo>
                  <a:lnTo>
                    <a:pt x="823845" y="50494"/>
                  </a:lnTo>
                  <a:lnTo>
                    <a:pt x="818241" y="51148"/>
                  </a:lnTo>
                  <a:lnTo>
                    <a:pt x="812636" y="51812"/>
                  </a:lnTo>
                  <a:lnTo>
                    <a:pt x="807032" y="52488"/>
                  </a:lnTo>
                  <a:lnTo>
                    <a:pt x="801428" y="53174"/>
                  </a:lnTo>
                  <a:lnTo>
                    <a:pt x="795823" y="53872"/>
                  </a:lnTo>
                  <a:lnTo>
                    <a:pt x="790219" y="54581"/>
                  </a:lnTo>
                  <a:lnTo>
                    <a:pt x="784615" y="55301"/>
                  </a:lnTo>
                  <a:lnTo>
                    <a:pt x="779010" y="56033"/>
                  </a:lnTo>
                  <a:lnTo>
                    <a:pt x="773406" y="56777"/>
                  </a:lnTo>
                  <a:lnTo>
                    <a:pt x="767801" y="57533"/>
                  </a:lnTo>
                  <a:lnTo>
                    <a:pt x="762197" y="58301"/>
                  </a:lnTo>
                  <a:lnTo>
                    <a:pt x="756593" y="59082"/>
                  </a:lnTo>
                  <a:lnTo>
                    <a:pt x="750988" y="59875"/>
                  </a:lnTo>
                  <a:lnTo>
                    <a:pt x="745384" y="60680"/>
                  </a:lnTo>
                  <a:lnTo>
                    <a:pt x="739779" y="61499"/>
                  </a:lnTo>
                  <a:lnTo>
                    <a:pt x="734175" y="62330"/>
                  </a:lnTo>
                  <a:lnTo>
                    <a:pt x="728571" y="63174"/>
                  </a:lnTo>
                  <a:lnTo>
                    <a:pt x="722966" y="64032"/>
                  </a:lnTo>
                  <a:lnTo>
                    <a:pt x="717362" y="64904"/>
                  </a:lnTo>
                  <a:lnTo>
                    <a:pt x="711757" y="65789"/>
                  </a:lnTo>
                  <a:lnTo>
                    <a:pt x="706153" y="66688"/>
                  </a:lnTo>
                  <a:lnTo>
                    <a:pt x="700549" y="67601"/>
                  </a:lnTo>
                  <a:lnTo>
                    <a:pt x="694944" y="68528"/>
                  </a:lnTo>
                  <a:lnTo>
                    <a:pt x="689340" y="69470"/>
                  </a:lnTo>
                  <a:lnTo>
                    <a:pt x="683735" y="70426"/>
                  </a:lnTo>
                  <a:lnTo>
                    <a:pt x="678131" y="71397"/>
                  </a:lnTo>
                  <a:lnTo>
                    <a:pt x="672527" y="72383"/>
                  </a:lnTo>
                  <a:lnTo>
                    <a:pt x="666922" y="73385"/>
                  </a:lnTo>
                  <a:lnTo>
                    <a:pt x="661318" y="74401"/>
                  </a:lnTo>
                  <a:lnTo>
                    <a:pt x="655713" y="75434"/>
                  </a:lnTo>
                  <a:lnTo>
                    <a:pt x="650109" y="76482"/>
                  </a:lnTo>
                  <a:lnTo>
                    <a:pt x="644505" y="77546"/>
                  </a:lnTo>
                  <a:lnTo>
                    <a:pt x="638900" y="78627"/>
                  </a:lnTo>
                  <a:lnTo>
                    <a:pt x="633296" y="79724"/>
                  </a:lnTo>
                  <a:lnTo>
                    <a:pt x="627692" y="80838"/>
                  </a:lnTo>
                  <a:lnTo>
                    <a:pt x="622087" y="81969"/>
                  </a:lnTo>
                  <a:lnTo>
                    <a:pt x="616483" y="83117"/>
                  </a:lnTo>
                  <a:lnTo>
                    <a:pt x="610878" y="84282"/>
                  </a:lnTo>
                  <a:lnTo>
                    <a:pt x="605274" y="85465"/>
                  </a:lnTo>
                  <a:lnTo>
                    <a:pt x="599670" y="86666"/>
                  </a:lnTo>
                  <a:lnTo>
                    <a:pt x="594065" y="87885"/>
                  </a:lnTo>
                  <a:lnTo>
                    <a:pt x="588461" y="89123"/>
                  </a:lnTo>
                  <a:lnTo>
                    <a:pt x="582856" y="90379"/>
                  </a:lnTo>
                  <a:lnTo>
                    <a:pt x="577252" y="91654"/>
                  </a:lnTo>
                  <a:lnTo>
                    <a:pt x="571648" y="92948"/>
                  </a:lnTo>
                  <a:lnTo>
                    <a:pt x="566043" y="94261"/>
                  </a:lnTo>
                  <a:lnTo>
                    <a:pt x="560439" y="95595"/>
                  </a:lnTo>
                  <a:lnTo>
                    <a:pt x="554834" y="96948"/>
                  </a:lnTo>
                  <a:lnTo>
                    <a:pt x="549230" y="98321"/>
                  </a:lnTo>
                  <a:lnTo>
                    <a:pt x="543626" y="99715"/>
                  </a:lnTo>
                  <a:lnTo>
                    <a:pt x="538021" y="101130"/>
                  </a:lnTo>
                  <a:lnTo>
                    <a:pt x="532417" y="102566"/>
                  </a:lnTo>
                  <a:lnTo>
                    <a:pt x="526812" y="104024"/>
                  </a:lnTo>
                  <a:lnTo>
                    <a:pt x="521208" y="105503"/>
                  </a:lnTo>
                  <a:lnTo>
                    <a:pt x="515604" y="107005"/>
                  </a:lnTo>
                  <a:lnTo>
                    <a:pt x="509999" y="108529"/>
                  </a:lnTo>
                  <a:lnTo>
                    <a:pt x="504395" y="110075"/>
                  </a:lnTo>
                  <a:lnTo>
                    <a:pt x="498790" y="111645"/>
                  </a:lnTo>
                  <a:lnTo>
                    <a:pt x="493186" y="113238"/>
                  </a:lnTo>
                  <a:lnTo>
                    <a:pt x="487582" y="114855"/>
                  </a:lnTo>
                  <a:lnTo>
                    <a:pt x="481977" y="116497"/>
                  </a:lnTo>
                  <a:lnTo>
                    <a:pt x="476373" y="118162"/>
                  </a:lnTo>
                  <a:lnTo>
                    <a:pt x="470769" y="119853"/>
                  </a:lnTo>
                  <a:lnTo>
                    <a:pt x="465164" y="121569"/>
                  </a:lnTo>
                  <a:lnTo>
                    <a:pt x="459560" y="123311"/>
                  </a:lnTo>
                  <a:lnTo>
                    <a:pt x="453955" y="125079"/>
                  </a:lnTo>
                  <a:lnTo>
                    <a:pt x="448351" y="126874"/>
                  </a:lnTo>
                  <a:lnTo>
                    <a:pt x="442747" y="128695"/>
                  </a:lnTo>
                  <a:lnTo>
                    <a:pt x="437142" y="130544"/>
                  </a:lnTo>
                  <a:lnTo>
                    <a:pt x="431538" y="132421"/>
                  </a:lnTo>
                  <a:lnTo>
                    <a:pt x="425933" y="134327"/>
                  </a:lnTo>
                  <a:lnTo>
                    <a:pt x="420329" y="136261"/>
                  </a:lnTo>
                  <a:lnTo>
                    <a:pt x="414725" y="138225"/>
                  </a:lnTo>
                  <a:lnTo>
                    <a:pt x="409120" y="140218"/>
                  </a:lnTo>
                  <a:lnTo>
                    <a:pt x="403516" y="142242"/>
                  </a:lnTo>
                  <a:lnTo>
                    <a:pt x="397911" y="144297"/>
                  </a:lnTo>
                  <a:lnTo>
                    <a:pt x="392307" y="146383"/>
                  </a:lnTo>
                  <a:lnTo>
                    <a:pt x="386703" y="148501"/>
                  </a:lnTo>
                  <a:lnTo>
                    <a:pt x="381098" y="150652"/>
                  </a:lnTo>
                  <a:lnTo>
                    <a:pt x="375494" y="152836"/>
                  </a:lnTo>
                  <a:lnTo>
                    <a:pt x="369889" y="155053"/>
                  </a:lnTo>
                  <a:lnTo>
                    <a:pt x="364285" y="157306"/>
                  </a:lnTo>
                  <a:lnTo>
                    <a:pt x="358681" y="159593"/>
                  </a:lnTo>
                  <a:lnTo>
                    <a:pt x="353076" y="161915"/>
                  </a:lnTo>
                  <a:lnTo>
                    <a:pt x="347472" y="164275"/>
                  </a:lnTo>
                  <a:lnTo>
                    <a:pt x="341867" y="166671"/>
                  </a:lnTo>
                  <a:lnTo>
                    <a:pt x="336263" y="169105"/>
                  </a:lnTo>
                  <a:lnTo>
                    <a:pt x="330659" y="171577"/>
                  </a:lnTo>
                  <a:lnTo>
                    <a:pt x="325054" y="174088"/>
                  </a:lnTo>
                  <a:lnTo>
                    <a:pt x="319450" y="176640"/>
                  </a:lnTo>
                  <a:lnTo>
                    <a:pt x="313846" y="179232"/>
                  </a:lnTo>
                  <a:lnTo>
                    <a:pt x="308241" y="181866"/>
                  </a:lnTo>
                  <a:lnTo>
                    <a:pt x="302637" y="184542"/>
                  </a:lnTo>
                  <a:lnTo>
                    <a:pt x="297032" y="187261"/>
                  </a:lnTo>
                  <a:lnTo>
                    <a:pt x="291428" y="190024"/>
                  </a:lnTo>
                  <a:lnTo>
                    <a:pt x="285824" y="192833"/>
                  </a:lnTo>
                  <a:lnTo>
                    <a:pt x="280219" y="195686"/>
                  </a:lnTo>
                  <a:lnTo>
                    <a:pt x="274615" y="198587"/>
                  </a:lnTo>
                  <a:lnTo>
                    <a:pt x="269010" y="201535"/>
                  </a:lnTo>
                  <a:lnTo>
                    <a:pt x="263406" y="204532"/>
                  </a:lnTo>
                  <a:lnTo>
                    <a:pt x="257802" y="207578"/>
                  </a:lnTo>
                  <a:lnTo>
                    <a:pt x="252197" y="210675"/>
                  </a:lnTo>
                  <a:lnTo>
                    <a:pt x="246593" y="213823"/>
                  </a:lnTo>
                  <a:lnTo>
                    <a:pt x="240988" y="217024"/>
                  </a:lnTo>
                  <a:lnTo>
                    <a:pt x="235384" y="220278"/>
                  </a:lnTo>
                  <a:lnTo>
                    <a:pt x="229780" y="223586"/>
                  </a:lnTo>
                  <a:lnTo>
                    <a:pt x="224175" y="226951"/>
                  </a:lnTo>
                  <a:lnTo>
                    <a:pt x="218571" y="230372"/>
                  </a:lnTo>
                  <a:lnTo>
                    <a:pt x="212966" y="233850"/>
                  </a:lnTo>
                  <a:lnTo>
                    <a:pt x="207362" y="237387"/>
                  </a:lnTo>
                  <a:lnTo>
                    <a:pt x="201758" y="240984"/>
                  </a:lnTo>
                  <a:lnTo>
                    <a:pt x="196153" y="244642"/>
                  </a:lnTo>
                  <a:lnTo>
                    <a:pt x="190549" y="248362"/>
                  </a:lnTo>
                  <a:lnTo>
                    <a:pt x="184944" y="252145"/>
                  </a:lnTo>
                  <a:lnTo>
                    <a:pt x="179340" y="255992"/>
                  </a:lnTo>
                  <a:lnTo>
                    <a:pt x="173736" y="259905"/>
                  </a:lnTo>
                  <a:lnTo>
                    <a:pt x="168131" y="263883"/>
                  </a:lnTo>
                  <a:lnTo>
                    <a:pt x="162527" y="267929"/>
                  </a:lnTo>
                  <a:lnTo>
                    <a:pt x="156923" y="272042"/>
                  </a:lnTo>
                  <a:lnTo>
                    <a:pt x="151318" y="276225"/>
                  </a:lnTo>
                  <a:lnTo>
                    <a:pt x="145714" y="280478"/>
                  </a:lnTo>
                  <a:lnTo>
                    <a:pt x="140109" y="284802"/>
                  </a:lnTo>
                  <a:lnTo>
                    <a:pt x="134505" y="289198"/>
                  </a:lnTo>
                  <a:lnTo>
                    <a:pt x="128901" y="293666"/>
                  </a:lnTo>
                  <a:lnTo>
                    <a:pt x="123296" y="298208"/>
                  </a:lnTo>
                  <a:lnTo>
                    <a:pt x="117692" y="302823"/>
                  </a:lnTo>
                  <a:lnTo>
                    <a:pt x="112087" y="307513"/>
                  </a:lnTo>
                  <a:lnTo>
                    <a:pt x="106483" y="312279"/>
                  </a:lnTo>
                  <a:lnTo>
                    <a:pt x="100879" y="317119"/>
                  </a:lnTo>
                  <a:lnTo>
                    <a:pt x="95274" y="322036"/>
                  </a:lnTo>
                  <a:lnTo>
                    <a:pt x="89670" y="327029"/>
                  </a:lnTo>
                  <a:lnTo>
                    <a:pt x="84065" y="332098"/>
                  </a:lnTo>
                  <a:lnTo>
                    <a:pt x="78461" y="337244"/>
                  </a:lnTo>
                  <a:lnTo>
                    <a:pt x="72857" y="342465"/>
                  </a:lnTo>
                  <a:lnTo>
                    <a:pt x="67252" y="347763"/>
                  </a:lnTo>
                  <a:lnTo>
                    <a:pt x="61648" y="353136"/>
                  </a:lnTo>
                  <a:lnTo>
                    <a:pt x="56043" y="358584"/>
                  </a:lnTo>
                  <a:lnTo>
                    <a:pt x="50439" y="364106"/>
                  </a:lnTo>
                  <a:lnTo>
                    <a:pt x="44835" y="369701"/>
                  </a:lnTo>
                  <a:lnTo>
                    <a:pt x="39230" y="375368"/>
                  </a:lnTo>
                  <a:lnTo>
                    <a:pt x="33626" y="381107"/>
                  </a:lnTo>
                  <a:lnTo>
                    <a:pt x="28021" y="386914"/>
                  </a:lnTo>
                  <a:lnTo>
                    <a:pt x="22417" y="392790"/>
                  </a:lnTo>
                  <a:lnTo>
                    <a:pt x="16813" y="398731"/>
                  </a:lnTo>
                  <a:lnTo>
                    <a:pt x="11208" y="404736"/>
                  </a:lnTo>
                  <a:lnTo>
                    <a:pt x="5604" y="410803"/>
                  </a:lnTo>
                  <a:lnTo>
                    <a:pt x="0" y="416928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596816" y="4190902"/>
              <a:ext cx="1883076" cy="416240"/>
            </a:xfrm>
            <a:custGeom>
              <a:avLst/>
              <a:pathLst>
                <a:path w="1883076" h="416240">
                  <a:moveTo>
                    <a:pt x="0" y="416240"/>
                  </a:moveTo>
                  <a:lnTo>
                    <a:pt x="5604" y="410094"/>
                  </a:lnTo>
                  <a:lnTo>
                    <a:pt x="11208" y="404008"/>
                  </a:lnTo>
                  <a:lnTo>
                    <a:pt x="16813" y="397982"/>
                  </a:lnTo>
                  <a:lnTo>
                    <a:pt x="22417" y="392019"/>
                  </a:lnTo>
                  <a:lnTo>
                    <a:pt x="28021" y="386123"/>
                  </a:lnTo>
                  <a:lnTo>
                    <a:pt x="33626" y="380293"/>
                  </a:lnTo>
                  <a:lnTo>
                    <a:pt x="39230" y="374533"/>
                  </a:lnTo>
                  <a:lnTo>
                    <a:pt x="44835" y="368844"/>
                  </a:lnTo>
                  <a:lnTo>
                    <a:pt x="50439" y="363226"/>
                  </a:lnTo>
                  <a:lnTo>
                    <a:pt x="56043" y="357682"/>
                  </a:lnTo>
                  <a:lnTo>
                    <a:pt x="61648" y="352211"/>
                  </a:lnTo>
                  <a:lnTo>
                    <a:pt x="67252" y="346815"/>
                  </a:lnTo>
                  <a:lnTo>
                    <a:pt x="72857" y="341494"/>
                  </a:lnTo>
                  <a:lnTo>
                    <a:pt x="78461" y="336249"/>
                  </a:lnTo>
                  <a:lnTo>
                    <a:pt x="84065" y="331079"/>
                  </a:lnTo>
                  <a:lnTo>
                    <a:pt x="89670" y="325986"/>
                  </a:lnTo>
                  <a:lnTo>
                    <a:pt x="95274" y="320969"/>
                  </a:lnTo>
                  <a:lnTo>
                    <a:pt x="100879" y="316027"/>
                  </a:lnTo>
                  <a:lnTo>
                    <a:pt x="106483" y="311162"/>
                  </a:lnTo>
                  <a:lnTo>
                    <a:pt x="112087" y="306371"/>
                  </a:lnTo>
                  <a:lnTo>
                    <a:pt x="117692" y="301655"/>
                  </a:lnTo>
                  <a:lnTo>
                    <a:pt x="123296" y="297014"/>
                  </a:lnTo>
                  <a:lnTo>
                    <a:pt x="128901" y="292447"/>
                  </a:lnTo>
                  <a:lnTo>
                    <a:pt x="134505" y="287952"/>
                  </a:lnTo>
                  <a:lnTo>
                    <a:pt x="140109" y="283530"/>
                  </a:lnTo>
                  <a:lnTo>
                    <a:pt x="145714" y="279179"/>
                  </a:lnTo>
                  <a:lnTo>
                    <a:pt x="151318" y="274899"/>
                  </a:lnTo>
                  <a:lnTo>
                    <a:pt x="156923" y="270689"/>
                  </a:lnTo>
                  <a:lnTo>
                    <a:pt x="162527" y="266548"/>
                  </a:lnTo>
                  <a:lnTo>
                    <a:pt x="168131" y="262475"/>
                  </a:lnTo>
                  <a:lnTo>
                    <a:pt x="173736" y="258468"/>
                  </a:lnTo>
                  <a:lnTo>
                    <a:pt x="179340" y="254527"/>
                  </a:lnTo>
                  <a:lnTo>
                    <a:pt x="184944" y="250652"/>
                  </a:lnTo>
                  <a:lnTo>
                    <a:pt x="190549" y="246840"/>
                  </a:lnTo>
                  <a:lnTo>
                    <a:pt x="196153" y="243090"/>
                  </a:lnTo>
                  <a:lnTo>
                    <a:pt x="201758" y="239403"/>
                  </a:lnTo>
                  <a:lnTo>
                    <a:pt x="207362" y="235776"/>
                  </a:lnTo>
                  <a:lnTo>
                    <a:pt x="212966" y="232208"/>
                  </a:lnTo>
                  <a:lnTo>
                    <a:pt x="218571" y="228699"/>
                  </a:lnTo>
                  <a:lnTo>
                    <a:pt x="224175" y="225247"/>
                  </a:lnTo>
                  <a:lnTo>
                    <a:pt x="229780" y="221852"/>
                  </a:lnTo>
                  <a:lnTo>
                    <a:pt x="235384" y="218512"/>
                  </a:lnTo>
                  <a:lnTo>
                    <a:pt x="240988" y="215226"/>
                  </a:lnTo>
                  <a:lnTo>
                    <a:pt x="246593" y="211993"/>
                  </a:lnTo>
                  <a:lnTo>
                    <a:pt x="252197" y="208813"/>
                  </a:lnTo>
                  <a:lnTo>
                    <a:pt x="257802" y="205683"/>
                  </a:lnTo>
                  <a:lnTo>
                    <a:pt x="263406" y="202604"/>
                  </a:lnTo>
                  <a:lnTo>
                    <a:pt x="269010" y="199574"/>
                  </a:lnTo>
                  <a:lnTo>
                    <a:pt x="274615" y="196592"/>
                  </a:lnTo>
                  <a:lnTo>
                    <a:pt x="280219" y="193657"/>
                  </a:lnTo>
                  <a:lnTo>
                    <a:pt x="285824" y="190768"/>
                  </a:lnTo>
                  <a:lnTo>
                    <a:pt x="291428" y="187925"/>
                  </a:lnTo>
                  <a:lnTo>
                    <a:pt x="297032" y="185127"/>
                  </a:lnTo>
                  <a:lnTo>
                    <a:pt x="302637" y="182372"/>
                  </a:lnTo>
                  <a:lnTo>
                    <a:pt x="308241" y="179660"/>
                  </a:lnTo>
                  <a:lnTo>
                    <a:pt x="313846" y="176990"/>
                  </a:lnTo>
                  <a:lnTo>
                    <a:pt x="319450" y="174361"/>
                  </a:lnTo>
                  <a:lnTo>
                    <a:pt x="325054" y="171772"/>
                  </a:lnTo>
                  <a:lnTo>
                    <a:pt x="330659" y="169223"/>
                  </a:lnTo>
                  <a:lnTo>
                    <a:pt x="336263" y="166712"/>
                  </a:lnTo>
                  <a:lnTo>
                    <a:pt x="341867" y="164240"/>
                  </a:lnTo>
                  <a:lnTo>
                    <a:pt x="347472" y="161805"/>
                  </a:lnTo>
                  <a:lnTo>
                    <a:pt x="353076" y="159407"/>
                  </a:lnTo>
                  <a:lnTo>
                    <a:pt x="358681" y="157044"/>
                  </a:lnTo>
                  <a:lnTo>
                    <a:pt x="364285" y="154717"/>
                  </a:lnTo>
                  <a:lnTo>
                    <a:pt x="369889" y="152425"/>
                  </a:lnTo>
                  <a:lnTo>
                    <a:pt x="375494" y="150166"/>
                  </a:lnTo>
                  <a:lnTo>
                    <a:pt x="381098" y="147941"/>
                  </a:lnTo>
                  <a:lnTo>
                    <a:pt x="386703" y="145748"/>
                  </a:lnTo>
                  <a:lnTo>
                    <a:pt x="392307" y="143588"/>
                  </a:lnTo>
                  <a:lnTo>
                    <a:pt x="397911" y="141459"/>
                  </a:lnTo>
                  <a:lnTo>
                    <a:pt x="403516" y="139361"/>
                  </a:lnTo>
                  <a:lnTo>
                    <a:pt x="409120" y="137294"/>
                  </a:lnTo>
                  <a:lnTo>
                    <a:pt x="414725" y="135256"/>
                  </a:lnTo>
                  <a:lnTo>
                    <a:pt x="420329" y="133248"/>
                  </a:lnTo>
                  <a:lnTo>
                    <a:pt x="425933" y="131269"/>
                  </a:lnTo>
                  <a:lnTo>
                    <a:pt x="431538" y="129318"/>
                  </a:lnTo>
                  <a:lnTo>
                    <a:pt x="437142" y="127395"/>
                  </a:lnTo>
                  <a:lnTo>
                    <a:pt x="442747" y="125500"/>
                  </a:lnTo>
                  <a:lnTo>
                    <a:pt x="448351" y="123631"/>
                  </a:lnTo>
                  <a:lnTo>
                    <a:pt x="453955" y="121789"/>
                  </a:lnTo>
                  <a:lnTo>
                    <a:pt x="459560" y="119973"/>
                  </a:lnTo>
                  <a:lnTo>
                    <a:pt x="465164" y="118183"/>
                  </a:lnTo>
                  <a:lnTo>
                    <a:pt x="470769" y="116418"/>
                  </a:lnTo>
                  <a:lnTo>
                    <a:pt x="476373" y="114678"/>
                  </a:lnTo>
                  <a:lnTo>
                    <a:pt x="481977" y="112962"/>
                  </a:lnTo>
                  <a:lnTo>
                    <a:pt x="487582" y="111270"/>
                  </a:lnTo>
                  <a:lnTo>
                    <a:pt x="493186" y="109602"/>
                  </a:lnTo>
                  <a:lnTo>
                    <a:pt x="498790" y="107958"/>
                  </a:lnTo>
                  <a:lnTo>
                    <a:pt x="504395" y="106336"/>
                  </a:lnTo>
                  <a:lnTo>
                    <a:pt x="509999" y="104737"/>
                  </a:lnTo>
                  <a:lnTo>
                    <a:pt x="515604" y="103160"/>
                  </a:lnTo>
                  <a:lnTo>
                    <a:pt x="521208" y="101605"/>
                  </a:lnTo>
                  <a:lnTo>
                    <a:pt x="526812" y="100071"/>
                  </a:lnTo>
                  <a:lnTo>
                    <a:pt x="532417" y="98559"/>
                  </a:lnTo>
                  <a:lnTo>
                    <a:pt x="538021" y="97068"/>
                  </a:lnTo>
                  <a:lnTo>
                    <a:pt x="543626" y="95597"/>
                  </a:lnTo>
                  <a:lnTo>
                    <a:pt x="549230" y="94147"/>
                  </a:lnTo>
                  <a:lnTo>
                    <a:pt x="554834" y="92716"/>
                  </a:lnTo>
                  <a:lnTo>
                    <a:pt x="560439" y="91306"/>
                  </a:lnTo>
                  <a:lnTo>
                    <a:pt x="566043" y="89914"/>
                  </a:lnTo>
                  <a:lnTo>
                    <a:pt x="571648" y="88542"/>
                  </a:lnTo>
                  <a:lnTo>
                    <a:pt x="577252" y="87189"/>
                  </a:lnTo>
                  <a:lnTo>
                    <a:pt x="582856" y="85854"/>
                  </a:lnTo>
                  <a:lnTo>
                    <a:pt x="588461" y="84538"/>
                  </a:lnTo>
                  <a:lnTo>
                    <a:pt x="594065" y="83240"/>
                  </a:lnTo>
                  <a:lnTo>
                    <a:pt x="599670" y="81960"/>
                  </a:lnTo>
                  <a:lnTo>
                    <a:pt x="605274" y="80697"/>
                  </a:lnTo>
                  <a:lnTo>
                    <a:pt x="610878" y="79451"/>
                  </a:lnTo>
                  <a:lnTo>
                    <a:pt x="616483" y="78223"/>
                  </a:lnTo>
                  <a:lnTo>
                    <a:pt x="622087" y="77011"/>
                  </a:lnTo>
                  <a:lnTo>
                    <a:pt x="627692" y="75816"/>
                  </a:lnTo>
                  <a:lnTo>
                    <a:pt x="633296" y="74637"/>
                  </a:lnTo>
                  <a:lnTo>
                    <a:pt x="638900" y="73475"/>
                  </a:lnTo>
                  <a:lnTo>
                    <a:pt x="644505" y="72328"/>
                  </a:lnTo>
                  <a:lnTo>
                    <a:pt x="650109" y="71197"/>
                  </a:lnTo>
                  <a:lnTo>
                    <a:pt x="655713" y="70082"/>
                  </a:lnTo>
                  <a:lnTo>
                    <a:pt x="661318" y="68982"/>
                  </a:lnTo>
                  <a:lnTo>
                    <a:pt x="666922" y="67896"/>
                  </a:lnTo>
                  <a:lnTo>
                    <a:pt x="672527" y="66826"/>
                  </a:lnTo>
                  <a:lnTo>
                    <a:pt x="678131" y="65770"/>
                  </a:lnTo>
                  <a:lnTo>
                    <a:pt x="683735" y="64729"/>
                  </a:lnTo>
                  <a:lnTo>
                    <a:pt x="689340" y="63702"/>
                  </a:lnTo>
                  <a:lnTo>
                    <a:pt x="694944" y="62690"/>
                  </a:lnTo>
                  <a:lnTo>
                    <a:pt x="700549" y="61691"/>
                  </a:lnTo>
                  <a:lnTo>
                    <a:pt x="706153" y="60705"/>
                  </a:lnTo>
                  <a:lnTo>
                    <a:pt x="711757" y="59733"/>
                  </a:lnTo>
                  <a:lnTo>
                    <a:pt x="717362" y="58775"/>
                  </a:lnTo>
                  <a:lnTo>
                    <a:pt x="722966" y="57830"/>
                  </a:lnTo>
                  <a:lnTo>
                    <a:pt x="728571" y="56897"/>
                  </a:lnTo>
                  <a:lnTo>
                    <a:pt x="734175" y="55977"/>
                  </a:lnTo>
                  <a:lnTo>
                    <a:pt x="739779" y="55070"/>
                  </a:lnTo>
                  <a:lnTo>
                    <a:pt x="745384" y="54176"/>
                  </a:lnTo>
                  <a:lnTo>
                    <a:pt x="750988" y="53294"/>
                  </a:lnTo>
                  <a:lnTo>
                    <a:pt x="756593" y="52423"/>
                  </a:lnTo>
                  <a:lnTo>
                    <a:pt x="762197" y="51565"/>
                  </a:lnTo>
                  <a:lnTo>
                    <a:pt x="767801" y="50719"/>
                  </a:lnTo>
                  <a:lnTo>
                    <a:pt x="773406" y="49884"/>
                  </a:lnTo>
                  <a:lnTo>
                    <a:pt x="779010" y="49061"/>
                  </a:lnTo>
                  <a:lnTo>
                    <a:pt x="784615" y="48249"/>
                  </a:lnTo>
                  <a:lnTo>
                    <a:pt x="790219" y="47448"/>
                  </a:lnTo>
                  <a:lnTo>
                    <a:pt x="795823" y="46658"/>
                  </a:lnTo>
                  <a:lnTo>
                    <a:pt x="801428" y="45879"/>
                  </a:lnTo>
                  <a:lnTo>
                    <a:pt x="807032" y="45111"/>
                  </a:lnTo>
                  <a:lnTo>
                    <a:pt x="812636" y="44354"/>
                  </a:lnTo>
                  <a:lnTo>
                    <a:pt x="818241" y="43607"/>
                  </a:lnTo>
                  <a:lnTo>
                    <a:pt x="823845" y="42870"/>
                  </a:lnTo>
                  <a:lnTo>
                    <a:pt x="829450" y="42144"/>
                  </a:lnTo>
                  <a:lnTo>
                    <a:pt x="835054" y="41427"/>
                  </a:lnTo>
                  <a:lnTo>
                    <a:pt x="840658" y="40721"/>
                  </a:lnTo>
                  <a:lnTo>
                    <a:pt x="846263" y="40024"/>
                  </a:lnTo>
                  <a:lnTo>
                    <a:pt x="851867" y="39337"/>
                  </a:lnTo>
                  <a:lnTo>
                    <a:pt x="857472" y="38659"/>
                  </a:lnTo>
                  <a:lnTo>
                    <a:pt x="863076" y="37991"/>
                  </a:lnTo>
                  <a:lnTo>
                    <a:pt x="868680" y="37332"/>
                  </a:lnTo>
                  <a:lnTo>
                    <a:pt x="874285" y="36683"/>
                  </a:lnTo>
                  <a:lnTo>
                    <a:pt x="879889" y="36042"/>
                  </a:lnTo>
                  <a:lnTo>
                    <a:pt x="885494" y="35411"/>
                  </a:lnTo>
                  <a:lnTo>
                    <a:pt x="891098" y="34788"/>
                  </a:lnTo>
                  <a:lnTo>
                    <a:pt x="896702" y="34174"/>
                  </a:lnTo>
                  <a:lnTo>
                    <a:pt x="902307" y="33568"/>
                  </a:lnTo>
                  <a:lnTo>
                    <a:pt x="907911" y="32971"/>
                  </a:lnTo>
                  <a:lnTo>
                    <a:pt x="913516" y="32383"/>
                  </a:lnTo>
                  <a:lnTo>
                    <a:pt x="919120" y="31803"/>
                  </a:lnTo>
                  <a:lnTo>
                    <a:pt x="924724" y="31231"/>
                  </a:lnTo>
                  <a:lnTo>
                    <a:pt x="930329" y="30667"/>
                  </a:lnTo>
                  <a:lnTo>
                    <a:pt x="935933" y="30111"/>
                  </a:lnTo>
                  <a:lnTo>
                    <a:pt x="941538" y="29562"/>
                  </a:lnTo>
                  <a:lnTo>
                    <a:pt x="947142" y="29022"/>
                  </a:lnTo>
                  <a:lnTo>
                    <a:pt x="952746" y="28489"/>
                  </a:lnTo>
                  <a:lnTo>
                    <a:pt x="958351" y="27964"/>
                  </a:lnTo>
                  <a:lnTo>
                    <a:pt x="963955" y="27447"/>
                  </a:lnTo>
                  <a:lnTo>
                    <a:pt x="969559" y="26937"/>
                  </a:lnTo>
                  <a:lnTo>
                    <a:pt x="975164" y="26434"/>
                  </a:lnTo>
                  <a:lnTo>
                    <a:pt x="980768" y="25938"/>
                  </a:lnTo>
                  <a:lnTo>
                    <a:pt x="986373" y="25450"/>
                  </a:lnTo>
                  <a:lnTo>
                    <a:pt x="991977" y="24969"/>
                  </a:lnTo>
                  <a:lnTo>
                    <a:pt x="997581" y="24494"/>
                  </a:lnTo>
                  <a:lnTo>
                    <a:pt x="1003186" y="24027"/>
                  </a:lnTo>
                  <a:lnTo>
                    <a:pt x="1008790" y="23566"/>
                  </a:lnTo>
                  <a:lnTo>
                    <a:pt x="1014395" y="23112"/>
                  </a:lnTo>
                  <a:lnTo>
                    <a:pt x="1019999" y="22665"/>
                  </a:lnTo>
                  <a:lnTo>
                    <a:pt x="1025603" y="22224"/>
                  </a:lnTo>
                  <a:lnTo>
                    <a:pt x="1031208" y="21790"/>
                  </a:lnTo>
                  <a:lnTo>
                    <a:pt x="1036812" y="21362"/>
                  </a:lnTo>
                  <a:lnTo>
                    <a:pt x="1042417" y="20941"/>
                  </a:lnTo>
                  <a:lnTo>
                    <a:pt x="1048021" y="20526"/>
                  </a:lnTo>
                  <a:lnTo>
                    <a:pt x="1053625" y="20117"/>
                  </a:lnTo>
                  <a:lnTo>
                    <a:pt x="1059230" y="19714"/>
                  </a:lnTo>
                  <a:lnTo>
                    <a:pt x="1064834" y="19318"/>
                  </a:lnTo>
                  <a:lnTo>
                    <a:pt x="1070439" y="18927"/>
                  </a:lnTo>
                  <a:lnTo>
                    <a:pt x="1076043" y="18542"/>
                  </a:lnTo>
                  <a:lnTo>
                    <a:pt x="1081647" y="18163"/>
                  </a:lnTo>
                  <a:lnTo>
                    <a:pt x="1087252" y="17790"/>
                  </a:lnTo>
                  <a:lnTo>
                    <a:pt x="1092856" y="17423"/>
                  </a:lnTo>
                  <a:lnTo>
                    <a:pt x="1098461" y="17062"/>
                  </a:lnTo>
                  <a:lnTo>
                    <a:pt x="1104065" y="16706"/>
                  </a:lnTo>
                  <a:lnTo>
                    <a:pt x="1109669" y="16355"/>
                  </a:lnTo>
                  <a:lnTo>
                    <a:pt x="1115274" y="16010"/>
                  </a:lnTo>
                  <a:lnTo>
                    <a:pt x="1120878" y="15671"/>
                  </a:lnTo>
                  <a:lnTo>
                    <a:pt x="1126482" y="15337"/>
                  </a:lnTo>
                  <a:lnTo>
                    <a:pt x="1132087" y="15008"/>
                  </a:lnTo>
                  <a:lnTo>
                    <a:pt x="1137691" y="14685"/>
                  </a:lnTo>
                  <a:lnTo>
                    <a:pt x="1143296" y="14366"/>
                  </a:lnTo>
                  <a:lnTo>
                    <a:pt x="1148900" y="14053"/>
                  </a:lnTo>
                  <a:lnTo>
                    <a:pt x="1154504" y="13745"/>
                  </a:lnTo>
                  <a:lnTo>
                    <a:pt x="1160109" y="13443"/>
                  </a:lnTo>
                  <a:lnTo>
                    <a:pt x="1165713" y="13145"/>
                  </a:lnTo>
                  <a:lnTo>
                    <a:pt x="1171318" y="12852"/>
                  </a:lnTo>
                  <a:lnTo>
                    <a:pt x="1176922" y="12564"/>
                  </a:lnTo>
                  <a:lnTo>
                    <a:pt x="1182526" y="12281"/>
                  </a:lnTo>
                  <a:lnTo>
                    <a:pt x="1188131" y="12002"/>
                  </a:lnTo>
                  <a:lnTo>
                    <a:pt x="1193735" y="11729"/>
                  </a:lnTo>
                  <a:lnTo>
                    <a:pt x="1199340" y="11460"/>
                  </a:lnTo>
                  <a:lnTo>
                    <a:pt x="1204944" y="11195"/>
                  </a:lnTo>
                  <a:lnTo>
                    <a:pt x="1210548" y="10936"/>
                  </a:lnTo>
                  <a:lnTo>
                    <a:pt x="1216153" y="10681"/>
                  </a:lnTo>
                  <a:lnTo>
                    <a:pt x="1221757" y="10430"/>
                  </a:lnTo>
                  <a:lnTo>
                    <a:pt x="1227362" y="10184"/>
                  </a:lnTo>
                  <a:lnTo>
                    <a:pt x="1232966" y="9942"/>
                  </a:lnTo>
                  <a:lnTo>
                    <a:pt x="1238570" y="9705"/>
                  </a:lnTo>
                  <a:lnTo>
                    <a:pt x="1244175" y="9472"/>
                  </a:lnTo>
                  <a:lnTo>
                    <a:pt x="1249779" y="9243"/>
                  </a:lnTo>
                  <a:lnTo>
                    <a:pt x="1255384" y="9018"/>
                  </a:lnTo>
                  <a:lnTo>
                    <a:pt x="1260988" y="8798"/>
                  </a:lnTo>
                  <a:lnTo>
                    <a:pt x="1266592" y="8581"/>
                  </a:lnTo>
                  <a:lnTo>
                    <a:pt x="1272197" y="8369"/>
                  </a:lnTo>
                  <a:lnTo>
                    <a:pt x="1277801" y="8161"/>
                  </a:lnTo>
                  <a:lnTo>
                    <a:pt x="1283406" y="7957"/>
                  </a:lnTo>
                  <a:lnTo>
                    <a:pt x="1289010" y="7757"/>
                  </a:lnTo>
                  <a:lnTo>
                    <a:pt x="1294614" y="7560"/>
                  </a:lnTo>
                  <a:lnTo>
                    <a:pt x="1300219" y="7368"/>
                  </a:lnTo>
                  <a:lnTo>
                    <a:pt x="1305823" y="7179"/>
                  </a:lnTo>
                  <a:lnTo>
                    <a:pt x="1311427" y="6994"/>
                  </a:lnTo>
                  <a:lnTo>
                    <a:pt x="1317032" y="6813"/>
                  </a:lnTo>
                  <a:lnTo>
                    <a:pt x="1322636" y="6635"/>
                  </a:lnTo>
                  <a:lnTo>
                    <a:pt x="1328241" y="6462"/>
                  </a:lnTo>
                  <a:lnTo>
                    <a:pt x="1333845" y="6291"/>
                  </a:lnTo>
                  <a:lnTo>
                    <a:pt x="1339449" y="6124"/>
                  </a:lnTo>
                  <a:lnTo>
                    <a:pt x="1345054" y="5961"/>
                  </a:lnTo>
                  <a:lnTo>
                    <a:pt x="1350658" y="5801"/>
                  </a:lnTo>
                  <a:lnTo>
                    <a:pt x="1356263" y="5645"/>
                  </a:lnTo>
                  <a:lnTo>
                    <a:pt x="1361867" y="5491"/>
                  </a:lnTo>
                  <a:lnTo>
                    <a:pt x="1367471" y="5342"/>
                  </a:lnTo>
                  <a:lnTo>
                    <a:pt x="1373076" y="5195"/>
                  </a:lnTo>
                  <a:lnTo>
                    <a:pt x="1378680" y="5052"/>
                  </a:lnTo>
                  <a:lnTo>
                    <a:pt x="1384285" y="4911"/>
                  </a:lnTo>
                  <a:lnTo>
                    <a:pt x="1389889" y="4774"/>
                  </a:lnTo>
                  <a:lnTo>
                    <a:pt x="1395493" y="4640"/>
                  </a:lnTo>
                  <a:lnTo>
                    <a:pt x="1401098" y="4509"/>
                  </a:lnTo>
                  <a:lnTo>
                    <a:pt x="1406702" y="4381"/>
                  </a:lnTo>
                  <a:lnTo>
                    <a:pt x="1412307" y="4256"/>
                  </a:lnTo>
                  <a:lnTo>
                    <a:pt x="1417911" y="4134"/>
                  </a:lnTo>
                  <a:lnTo>
                    <a:pt x="1423515" y="4014"/>
                  </a:lnTo>
                  <a:lnTo>
                    <a:pt x="1429120" y="3898"/>
                  </a:lnTo>
                  <a:lnTo>
                    <a:pt x="1434724" y="3784"/>
                  </a:lnTo>
                  <a:lnTo>
                    <a:pt x="1440329" y="3673"/>
                  </a:lnTo>
                  <a:lnTo>
                    <a:pt x="1445933" y="3564"/>
                  </a:lnTo>
                  <a:lnTo>
                    <a:pt x="1451537" y="3458"/>
                  </a:lnTo>
                  <a:lnTo>
                    <a:pt x="1457142" y="3355"/>
                  </a:lnTo>
                  <a:lnTo>
                    <a:pt x="1462746" y="3254"/>
                  </a:lnTo>
                  <a:lnTo>
                    <a:pt x="1468350" y="3156"/>
                  </a:lnTo>
                  <a:lnTo>
                    <a:pt x="1473955" y="3060"/>
                  </a:lnTo>
                  <a:lnTo>
                    <a:pt x="1479559" y="2966"/>
                  </a:lnTo>
                  <a:lnTo>
                    <a:pt x="1485164" y="2875"/>
                  </a:lnTo>
                  <a:lnTo>
                    <a:pt x="1490768" y="2786"/>
                  </a:lnTo>
                  <a:lnTo>
                    <a:pt x="1496372" y="2700"/>
                  </a:lnTo>
                  <a:lnTo>
                    <a:pt x="1501977" y="2615"/>
                  </a:lnTo>
                  <a:lnTo>
                    <a:pt x="1507581" y="2533"/>
                  </a:lnTo>
                  <a:lnTo>
                    <a:pt x="1513186" y="2453"/>
                  </a:lnTo>
                  <a:lnTo>
                    <a:pt x="1518790" y="2374"/>
                  </a:lnTo>
                  <a:lnTo>
                    <a:pt x="1524394" y="2298"/>
                  </a:lnTo>
                  <a:lnTo>
                    <a:pt x="1529999" y="2224"/>
                  </a:lnTo>
                  <a:lnTo>
                    <a:pt x="1535603" y="2152"/>
                  </a:lnTo>
                  <a:lnTo>
                    <a:pt x="1541208" y="2082"/>
                  </a:lnTo>
                  <a:lnTo>
                    <a:pt x="1546812" y="2013"/>
                  </a:lnTo>
                  <a:lnTo>
                    <a:pt x="1552416" y="1946"/>
                  </a:lnTo>
                  <a:lnTo>
                    <a:pt x="1558021" y="1881"/>
                  </a:lnTo>
                  <a:lnTo>
                    <a:pt x="1563625" y="1818"/>
                  </a:lnTo>
                  <a:lnTo>
                    <a:pt x="1569230" y="1757"/>
                  </a:lnTo>
                  <a:lnTo>
                    <a:pt x="1574834" y="1697"/>
                  </a:lnTo>
                  <a:lnTo>
                    <a:pt x="1580438" y="1638"/>
                  </a:lnTo>
                  <a:lnTo>
                    <a:pt x="1586043" y="1581"/>
                  </a:lnTo>
                  <a:lnTo>
                    <a:pt x="1591647" y="1526"/>
                  </a:lnTo>
                  <a:lnTo>
                    <a:pt x="1597252" y="1472"/>
                  </a:lnTo>
                  <a:lnTo>
                    <a:pt x="1602856" y="1420"/>
                  </a:lnTo>
                  <a:lnTo>
                    <a:pt x="1608460" y="1369"/>
                  </a:lnTo>
                  <a:lnTo>
                    <a:pt x="1614065" y="1319"/>
                  </a:lnTo>
                  <a:lnTo>
                    <a:pt x="1619669" y="1271"/>
                  </a:lnTo>
                  <a:lnTo>
                    <a:pt x="1625273" y="1223"/>
                  </a:lnTo>
                  <a:lnTo>
                    <a:pt x="1630878" y="1177"/>
                  </a:lnTo>
                  <a:lnTo>
                    <a:pt x="1636482" y="1133"/>
                  </a:lnTo>
                  <a:lnTo>
                    <a:pt x="1642087" y="1089"/>
                  </a:lnTo>
                  <a:lnTo>
                    <a:pt x="1647691" y="1046"/>
                  </a:lnTo>
                  <a:lnTo>
                    <a:pt x="1653295" y="1005"/>
                  </a:lnTo>
                  <a:lnTo>
                    <a:pt x="1658900" y="965"/>
                  </a:lnTo>
                  <a:lnTo>
                    <a:pt x="1664504" y="925"/>
                  </a:lnTo>
                  <a:lnTo>
                    <a:pt x="1670109" y="887"/>
                  </a:lnTo>
                  <a:lnTo>
                    <a:pt x="1675713" y="849"/>
                  </a:lnTo>
                  <a:lnTo>
                    <a:pt x="1681317" y="813"/>
                  </a:lnTo>
                  <a:lnTo>
                    <a:pt x="1686922" y="777"/>
                  </a:lnTo>
                  <a:lnTo>
                    <a:pt x="1692526" y="742"/>
                  </a:lnTo>
                  <a:lnTo>
                    <a:pt x="1698131" y="708"/>
                  </a:lnTo>
                  <a:lnTo>
                    <a:pt x="1703735" y="675"/>
                  </a:lnTo>
                  <a:lnTo>
                    <a:pt x="1709339" y="642"/>
                  </a:lnTo>
                  <a:lnTo>
                    <a:pt x="1714944" y="611"/>
                  </a:lnTo>
                  <a:lnTo>
                    <a:pt x="1720548" y="580"/>
                  </a:lnTo>
                  <a:lnTo>
                    <a:pt x="1726153" y="549"/>
                  </a:lnTo>
                  <a:lnTo>
                    <a:pt x="1731757" y="520"/>
                  </a:lnTo>
                  <a:lnTo>
                    <a:pt x="1737361" y="491"/>
                  </a:lnTo>
                  <a:lnTo>
                    <a:pt x="1742966" y="463"/>
                  </a:lnTo>
                  <a:lnTo>
                    <a:pt x="1748570" y="435"/>
                  </a:lnTo>
                  <a:lnTo>
                    <a:pt x="1754175" y="408"/>
                  </a:lnTo>
                  <a:lnTo>
                    <a:pt x="1759779" y="382"/>
                  </a:lnTo>
                  <a:lnTo>
                    <a:pt x="1765383" y="357"/>
                  </a:lnTo>
                  <a:lnTo>
                    <a:pt x="1770988" y="332"/>
                  </a:lnTo>
                  <a:lnTo>
                    <a:pt x="1776592" y="308"/>
                  </a:lnTo>
                  <a:lnTo>
                    <a:pt x="1782196" y="284"/>
                  </a:lnTo>
                  <a:lnTo>
                    <a:pt x="1787801" y="262"/>
                  </a:lnTo>
                  <a:lnTo>
                    <a:pt x="1793405" y="240"/>
                  </a:lnTo>
                  <a:lnTo>
                    <a:pt x="1799010" y="219"/>
                  </a:lnTo>
                  <a:lnTo>
                    <a:pt x="1804614" y="198"/>
                  </a:lnTo>
                  <a:lnTo>
                    <a:pt x="1810218" y="179"/>
                  </a:lnTo>
                  <a:lnTo>
                    <a:pt x="1815823" y="160"/>
                  </a:lnTo>
                  <a:lnTo>
                    <a:pt x="1821427" y="142"/>
                  </a:lnTo>
                  <a:lnTo>
                    <a:pt x="1827032" y="125"/>
                  </a:lnTo>
                  <a:lnTo>
                    <a:pt x="1832636" y="109"/>
                  </a:lnTo>
                  <a:lnTo>
                    <a:pt x="1838240" y="93"/>
                  </a:lnTo>
                  <a:lnTo>
                    <a:pt x="1843845" y="79"/>
                  </a:lnTo>
                  <a:lnTo>
                    <a:pt x="1849449" y="65"/>
                  </a:lnTo>
                  <a:lnTo>
                    <a:pt x="1855054" y="52"/>
                  </a:lnTo>
                  <a:lnTo>
                    <a:pt x="1860658" y="40"/>
                  </a:lnTo>
                  <a:lnTo>
                    <a:pt x="1866262" y="29"/>
                  </a:lnTo>
                  <a:lnTo>
                    <a:pt x="1871867" y="18"/>
                  </a:lnTo>
                  <a:lnTo>
                    <a:pt x="1877471" y="9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596816" y="4193435"/>
              <a:ext cx="1883076" cy="590085"/>
            </a:xfrm>
            <a:custGeom>
              <a:avLst/>
              <a:pathLst>
                <a:path w="1883076" h="590085">
                  <a:moveTo>
                    <a:pt x="0" y="414395"/>
                  </a:moveTo>
                  <a:lnTo>
                    <a:pt x="5604" y="408270"/>
                  </a:lnTo>
                  <a:lnTo>
                    <a:pt x="11208" y="402204"/>
                  </a:lnTo>
                  <a:lnTo>
                    <a:pt x="16813" y="396199"/>
                  </a:lnTo>
                  <a:lnTo>
                    <a:pt x="22417" y="390258"/>
                  </a:lnTo>
                  <a:lnTo>
                    <a:pt x="28021" y="384382"/>
                  </a:lnTo>
                  <a:lnTo>
                    <a:pt x="33626" y="378574"/>
                  </a:lnTo>
                  <a:lnTo>
                    <a:pt x="39230" y="372836"/>
                  </a:lnTo>
                  <a:lnTo>
                    <a:pt x="44835" y="367169"/>
                  </a:lnTo>
                  <a:lnTo>
                    <a:pt x="50439" y="361573"/>
                  </a:lnTo>
                  <a:lnTo>
                    <a:pt x="56043" y="356051"/>
                  </a:lnTo>
                  <a:lnTo>
                    <a:pt x="61648" y="350603"/>
                  </a:lnTo>
                  <a:lnTo>
                    <a:pt x="67252" y="345230"/>
                  </a:lnTo>
                  <a:lnTo>
                    <a:pt x="72857" y="339933"/>
                  </a:lnTo>
                  <a:lnTo>
                    <a:pt x="78461" y="334711"/>
                  </a:lnTo>
                  <a:lnTo>
                    <a:pt x="84065" y="329566"/>
                  </a:lnTo>
                  <a:lnTo>
                    <a:pt x="89670" y="324497"/>
                  </a:lnTo>
                  <a:lnTo>
                    <a:pt x="95274" y="319504"/>
                  </a:lnTo>
                  <a:lnTo>
                    <a:pt x="100879" y="314587"/>
                  </a:lnTo>
                  <a:lnTo>
                    <a:pt x="106483" y="309746"/>
                  </a:lnTo>
                  <a:lnTo>
                    <a:pt x="112087" y="304981"/>
                  </a:lnTo>
                  <a:lnTo>
                    <a:pt x="117692" y="300291"/>
                  </a:lnTo>
                  <a:lnTo>
                    <a:pt x="123296" y="295675"/>
                  </a:lnTo>
                  <a:lnTo>
                    <a:pt x="128901" y="291134"/>
                  </a:lnTo>
                  <a:lnTo>
                    <a:pt x="134505" y="286665"/>
                  </a:lnTo>
                  <a:lnTo>
                    <a:pt x="140109" y="282270"/>
                  </a:lnTo>
                  <a:lnTo>
                    <a:pt x="145714" y="277946"/>
                  </a:lnTo>
                  <a:lnTo>
                    <a:pt x="151318" y="273693"/>
                  </a:lnTo>
                  <a:lnTo>
                    <a:pt x="156923" y="269510"/>
                  </a:lnTo>
                  <a:lnTo>
                    <a:pt x="162527" y="265396"/>
                  </a:lnTo>
                  <a:lnTo>
                    <a:pt x="168131" y="261351"/>
                  </a:lnTo>
                  <a:lnTo>
                    <a:pt x="173736" y="257372"/>
                  </a:lnTo>
                  <a:lnTo>
                    <a:pt x="179340" y="253460"/>
                  </a:lnTo>
                  <a:lnTo>
                    <a:pt x="184944" y="249613"/>
                  </a:lnTo>
                  <a:lnTo>
                    <a:pt x="190549" y="245830"/>
                  </a:lnTo>
                  <a:lnTo>
                    <a:pt x="196153" y="242110"/>
                  </a:lnTo>
                  <a:lnTo>
                    <a:pt x="201758" y="238452"/>
                  </a:lnTo>
                  <a:lnTo>
                    <a:pt x="207362" y="234855"/>
                  </a:lnTo>
                  <a:lnTo>
                    <a:pt x="212966" y="231318"/>
                  </a:lnTo>
                  <a:lnTo>
                    <a:pt x="218571" y="227839"/>
                  </a:lnTo>
                  <a:lnTo>
                    <a:pt x="224175" y="224418"/>
                  </a:lnTo>
                  <a:lnTo>
                    <a:pt x="229780" y="221054"/>
                  </a:lnTo>
                  <a:lnTo>
                    <a:pt x="235384" y="217745"/>
                  </a:lnTo>
                  <a:lnTo>
                    <a:pt x="240988" y="214491"/>
                  </a:lnTo>
                  <a:lnTo>
                    <a:pt x="246593" y="211291"/>
                  </a:lnTo>
                  <a:lnTo>
                    <a:pt x="252197" y="208142"/>
                  </a:lnTo>
                  <a:lnTo>
                    <a:pt x="257802" y="205046"/>
                  </a:lnTo>
                  <a:lnTo>
                    <a:pt x="263406" y="202000"/>
                  </a:lnTo>
                  <a:lnTo>
                    <a:pt x="269010" y="199003"/>
                  </a:lnTo>
                  <a:lnTo>
                    <a:pt x="274615" y="196055"/>
                  </a:lnTo>
                  <a:lnTo>
                    <a:pt x="280219" y="193154"/>
                  </a:lnTo>
                  <a:lnTo>
                    <a:pt x="285824" y="190300"/>
                  </a:lnTo>
                  <a:lnTo>
                    <a:pt x="291428" y="187492"/>
                  </a:lnTo>
                  <a:lnTo>
                    <a:pt x="297032" y="184729"/>
                  </a:lnTo>
                  <a:lnTo>
                    <a:pt x="302637" y="182010"/>
                  </a:lnTo>
                  <a:lnTo>
                    <a:pt x="308241" y="179334"/>
                  </a:lnTo>
                  <a:lnTo>
                    <a:pt x="313846" y="176700"/>
                  </a:lnTo>
                  <a:lnTo>
                    <a:pt x="319450" y="174108"/>
                  </a:lnTo>
                  <a:lnTo>
                    <a:pt x="325054" y="171556"/>
                  </a:lnTo>
                  <a:lnTo>
                    <a:pt x="330659" y="169045"/>
                  </a:lnTo>
                  <a:lnTo>
                    <a:pt x="336263" y="166572"/>
                  </a:lnTo>
                  <a:lnTo>
                    <a:pt x="341867" y="164138"/>
                  </a:lnTo>
                  <a:lnTo>
                    <a:pt x="347472" y="161742"/>
                  </a:lnTo>
                  <a:lnTo>
                    <a:pt x="353076" y="159383"/>
                  </a:lnTo>
                  <a:lnTo>
                    <a:pt x="358681" y="157060"/>
                  </a:lnTo>
                  <a:lnTo>
                    <a:pt x="364285" y="154773"/>
                  </a:lnTo>
                  <a:lnTo>
                    <a:pt x="369889" y="152521"/>
                  </a:lnTo>
                  <a:lnTo>
                    <a:pt x="375494" y="150303"/>
                  </a:lnTo>
                  <a:lnTo>
                    <a:pt x="381098" y="148119"/>
                  </a:lnTo>
                  <a:lnTo>
                    <a:pt x="386703" y="145969"/>
                  </a:lnTo>
                  <a:lnTo>
                    <a:pt x="392307" y="143850"/>
                  </a:lnTo>
                  <a:lnTo>
                    <a:pt x="397911" y="141764"/>
                  </a:lnTo>
                  <a:lnTo>
                    <a:pt x="403516" y="139710"/>
                  </a:lnTo>
                  <a:lnTo>
                    <a:pt x="409120" y="137686"/>
                  </a:lnTo>
                  <a:lnTo>
                    <a:pt x="414725" y="135692"/>
                  </a:lnTo>
                  <a:lnTo>
                    <a:pt x="420329" y="133729"/>
                  </a:lnTo>
                  <a:lnTo>
                    <a:pt x="425933" y="131794"/>
                  </a:lnTo>
                  <a:lnTo>
                    <a:pt x="431538" y="129889"/>
                  </a:lnTo>
                  <a:lnTo>
                    <a:pt x="437142" y="128012"/>
                  </a:lnTo>
                  <a:lnTo>
                    <a:pt x="442747" y="126163"/>
                  </a:lnTo>
                  <a:lnTo>
                    <a:pt x="448351" y="124341"/>
                  </a:lnTo>
                  <a:lnTo>
                    <a:pt x="453955" y="122547"/>
                  </a:lnTo>
                  <a:lnTo>
                    <a:pt x="459560" y="120779"/>
                  </a:lnTo>
                  <a:lnTo>
                    <a:pt x="465164" y="119037"/>
                  </a:lnTo>
                  <a:lnTo>
                    <a:pt x="470769" y="117321"/>
                  </a:lnTo>
                  <a:lnTo>
                    <a:pt x="476373" y="115630"/>
                  </a:lnTo>
                  <a:lnTo>
                    <a:pt x="481977" y="113964"/>
                  </a:lnTo>
                  <a:lnTo>
                    <a:pt x="487582" y="112323"/>
                  </a:lnTo>
                  <a:lnTo>
                    <a:pt x="493186" y="110706"/>
                  </a:lnTo>
                  <a:lnTo>
                    <a:pt x="498790" y="109113"/>
                  </a:lnTo>
                  <a:lnTo>
                    <a:pt x="504395" y="107543"/>
                  </a:lnTo>
                  <a:lnTo>
                    <a:pt x="509999" y="105996"/>
                  </a:lnTo>
                  <a:lnTo>
                    <a:pt x="515604" y="104472"/>
                  </a:lnTo>
                  <a:lnTo>
                    <a:pt x="521208" y="102971"/>
                  </a:lnTo>
                  <a:lnTo>
                    <a:pt x="526812" y="101492"/>
                  </a:lnTo>
                  <a:lnTo>
                    <a:pt x="532417" y="100034"/>
                  </a:lnTo>
                  <a:lnTo>
                    <a:pt x="538021" y="98598"/>
                  </a:lnTo>
                  <a:lnTo>
                    <a:pt x="543626" y="97183"/>
                  </a:lnTo>
                  <a:lnTo>
                    <a:pt x="549230" y="95789"/>
                  </a:lnTo>
                  <a:lnTo>
                    <a:pt x="554834" y="94415"/>
                  </a:lnTo>
                  <a:lnTo>
                    <a:pt x="560439" y="93062"/>
                  </a:lnTo>
                  <a:lnTo>
                    <a:pt x="566043" y="91729"/>
                  </a:lnTo>
                  <a:lnTo>
                    <a:pt x="571648" y="90415"/>
                  </a:lnTo>
                  <a:lnTo>
                    <a:pt x="577252" y="89121"/>
                  </a:lnTo>
                  <a:lnTo>
                    <a:pt x="582856" y="87846"/>
                  </a:lnTo>
                  <a:lnTo>
                    <a:pt x="588461" y="86590"/>
                  </a:lnTo>
                  <a:lnTo>
                    <a:pt x="594065" y="85353"/>
                  </a:lnTo>
                  <a:lnTo>
                    <a:pt x="599670" y="84134"/>
                  </a:lnTo>
                  <a:lnTo>
                    <a:pt x="605274" y="82933"/>
                  </a:lnTo>
                  <a:lnTo>
                    <a:pt x="610878" y="81750"/>
                  </a:lnTo>
                  <a:lnTo>
                    <a:pt x="616483" y="80584"/>
                  </a:lnTo>
                  <a:lnTo>
                    <a:pt x="622087" y="79436"/>
                  </a:lnTo>
                  <a:lnTo>
                    <a:pt x="627692" y="78306"/>
                  </a:lnTo>
                  <a:lnTo>
                    <a:pt x="633296" y="77192"/>
                  </a:lnTo>
                  <a:lnTo>
                    <a:pt x="638900" y="76095"/>
                  </a:lnTo>
                  <a:lnTo>
                    <a:pt x="644505" y="75014"/>
                  </a:lnTo>
                  <a:lnTo>
                    <a:pt x="650109" y="73950"/>
                  </a:lnTo>
                  <a:lnTo>
                    <a:pt x="655713" y="72901"/>
                  </a:lnTo>
                  <a:lnTo>
                    <a:pt x="661318" y="71869"/>
                  </a:lnTo>
                  <a:lnTo>
                    <a:pt x="666922" y="70852"/>
                  </a:lnTo>
                  <a:lnTo>
                    <a:pt x="672527" y="69851"/>
                  </a:lnTo>
                  <a:lnTo>
                    <a:pt x="678131" y="68865"/>
                  </a:lnTo>
                  <a:lnTo>
                    <a:pt x="683735" y="67893"/>
                  </a:lnTo>
                  <a:lnTo>
                    <a:pt x="689340" y="66937"/>
                  </a:lnTo>
                  <a:lnTo>
                    <a:pt x="694944" y="65995"/>
                  </a:lnTo>
                  <a:lnTo>
                    <a:pt x="700549" y="65068"/>
                  </a:lnTo>
                  <a:lnTo>
                    <a:pt x="706153" y="64155"/>
                  </a:lnTo>
                  <a:lnTo>
                    <a:pt x="711757" y="63256"/>
                  </a:lnTo>
                  <a:lnTo>
                    <a:pt x="717362" y="62371"/>
                  </a:lnTo>
                  <a:lnTo>
                    <a:pt x="722966" y="61500"/>
                  </a:lnTo>
                  <a:lnTo>
                    <a:pt x="728571" y="60642"/>
                  </a:lnTo>
                  <a:lnTo>
                    <a:pt x="734175" y="59797"/>
                  </a:lnTo>
                  <a:lnTo>
                    <a:pt x="739779" y="58966"/>
                  </a:lnTo>
                  <a:lnTo>
                    <a:pt x="745384" y="58148"/>
                  </a:lnTo>
                  <a:lnTo>
                    <a:pt x="750988" y="57342"/>
                  </a:lnTo>
                  <a:lnTo>
                    <a:pt x="756593" y="56549"/>
                  </a:lnTo>
                  <a:lnTo>
                    <a:pt x="762197" y="55769"/>
                  </a:lnTo>
                  <a:lnTo>
                    <a:pt x="767801" y="55001"/>
                  </a:lnTo>
                  <a:lnTo>
                    <a:pt x="773406" y="54245"/>
                  </a:lnTo>
                  <a:lnTo>
                    <a:pt x="779010" y="53501"/>
                  </a:lnTo>
                  <a:lnTo>
                    <a:pt x="784615" y="52769"/>
                  </a:lnTo>
                  <a:lnTo>
                    <a:pt x="790219" y="52048"/>
                  </a:lnTo>
                  <a:lnTo>
                    <a:pt x="795823" y="51339"/>
                  </a:lnTo>
                  <a:lnTo>
                    <a:pt x="801428" y="50642"/>
                  </a:lnTo>
                  <a:lnTo>
                    <a:pt x="807032" y="49955"/>
                  </a:lnTo>
                  <a:lnTo>
                    <a:pt x="812636" y="49280"/>
                  </a:lnTo>
                  <a:lnTo>
                    <a:pt x="818241" y="48615"/>
                  </a:lnTo>
                  <a:lnTo>
                    <a:pt x="823845" y="47962"/>
                  </a:lnTo>
                  <a:lnTo>
                    <a:pt x="829450" y="47319"/>
                  </a:lnTo>
                  <a:lnTo>
                    <a:pt x="835054" y="46686"/>
                  </a:lnTo>
                  <a:lnTo>
                    <a:pt x="840658" y="46064"/>
                  </a:lnTo>
                  <a:lnTo>
                    <a:pt x="846263" y="45452"/>
                  </a:lnTo>
                  <a:lnTo>
                    <a:pt x="851867" y="44850"/>
                  </a:lnTo>
                  <a:lnTo>
                    <a:pt x="857472" y="44257"/>
                  </a:lnTo>
                  <a:lnTo>
                    <a:pt x="863076" y="43675"/>
                  </a:lnTo>
                  <a:lnTo>
                    <a:pt x="868680" y="43102"/>
                  </a:lnTo>
                  <a:lnTo>
                    <a:pt x="874285" y="42539"/>
                  </a:lnTo>
                  <a:lnTo>
                    <a:pt x="879889" y="41985"/>
                  </a:lnTo>
                  <a:lnTo>
                    <a:pt x="885494" y="41440"/>
                  </a:lnTo>
                  <a:lnTo>
                    <a:pt x="891098" y="40905"/>
                  </a:lnTo>
                  <a:lnTo>
                    <a:pt x="896702" y="40378"/>
                  </a:lnTo>
                  <a:lnTo>
                    <a:pt x="902307" y="39860"/>
                  </a:lnTo>
                  <a:lnTo>
                    <a:pt x="907911" y="39351"/>
                  </a:lnTo>
                  <a:lnTo>
                    <a:pt x="913516" y="38850"/>
                  </a:lnTo>
                  <a:lnTo>
                    <a:pt x="919120" y="38358"/>
                  </a:lnTo>
                  <a:lnTo>
                    <a:pt x="924724" y="37874"/>
                  </a:lnTo>
                  <a:lnTo>
                    <a:pt x="930329" y="37399"/>
                  </a:lnTo>
                  <a:lnTo>
                    <a:pt x="935933" y="36931"/>
                  </a:lnTo>
                  <a:lnTo>
                    <a:pt x="941538" y="36471"/>
                  </a:lnTo>
                  <a:lnTo>
                    <a:pt x="947142" y="36019"/>
                  </a:lnTo>
                  <a:lnTo>
                    <a:pt x="952746" y="35575"/>
                  </a:lnTo>
                  <a:lnTo>
                    <a:pt x="958351" y="35139"/>
                  </a:lnTo>
                  <a:lnTo>
                    <a:pt x="963955" y="34710"/>
                  </a:lnTo>
                  <a:lnTo>
                    <a:pt x="969559" y="34288"/>
                  </a:lnTo>
                  <a:lnTo>
                    <a:pt x="975164" y="33873"/>
                  </a:lnTo>
                  <a:lnTo>
                    <a:pt x="980768" y="33466"/>
                  </a:lnTo>
                  <a:lnTo>
                    <a:pt x="986373" y="33066"/>
                  </a:lnTo>
                  <a:lnTo>
                    <a:pt x="991977" y="32672"/>
                  </a:lnTo>
                  <a:lnTo>
                    <a:pt x="997581" y="32285"/>
                  </a:lnTo>
                  <a:lnTo>
                    <a:pt x="1003186" y="31905"/>
                  </a:lnTo>
                  <a:lnTo>
                    <a:pt x="1008790" y="31531"/>
                  </a:lnTo>
                  <a:lnTo>
                    <a:pt x="1014395" y="31164"/>
                  </a:lnTo>
                  <a:lnTo>
                    <a:pt x="1019999" y="30803"/>
                  </a:lnTo>
                  <a:lnTo>
                    <a:pt x="1025603" y="30449"/>
                  </a:lnTo>
                  <a:lnTo>
                    <a:pt x="1031208" y="30100"/>
                  </a:lnTo>
                  <a:lnTo>
                    <a:pt x="1036812" y="29758"/>
                  </a:lnTo>
                  <a:lnTo>
                    <a:pt x="1042417" y="29421"/>
                  </a:lnTo>
                  <a:lnTo>
                    <a:pt x="1048021" y="29090"/>
                  </a:lnTo>
                  <a:lnTo>
                    <a:pt x="1053625" y="28765"/>
                  </a:lnTo>
                  <a:lnTo>
                    <a:pt x="1059230" y="28445"/>
                  </a:lnTo>
                  <a:lnTo>
                    <a:pt x="1064834" y="28131"/>
                  </a:lnTo>
                  <a:lnTo>
                    <a:pt x="1070439" y="27822"/>
                  </a:lnTo>
                  <a:lnTo>
                    <a:pt x="1076043" y="27518"/>
                  </a:lnTo>
                  <a:lnTo>
                    <a:pt x="1081647" y="27219"/>
                  </a:lnTo>
                  <a:lnTo>
                    <a:pt x="1087252" y="26926"/>
                  </a:lnTo>
                  <a:lnTo>
                    <a:pt x="1092856" y="26637"/>
                  </a:lnTo>
                  <a:lnTo>
                    <a:pt x="1098461" y="26353"/>
                  </a:lnTo>
                  <a:lnTo>
                    <a:pt x="1104065" y="26074"/>
                  </a:lnTo>
                  <a:lnTo>
                    <a:pt x="1109669" y="25800"/>
                  </a:lnTo>
                  <a:lnTo>
                    <a:pt x="1115274" y="25530"/>
                  </a:lnTo>
                  <a:lnTo>
                    <a:pt x="1120878" y="25265"/>
                  </a:lnTo>
                  <a:lnTo>
                    <a:pt x="1126482" y="25004"/>
                  </a:lnTo>
                  <a:lnTo>
                    <a:pt x="1132087" y="24747"/>
                  </a:lnTo>
                  <a:lnTo>
                    <a:pt x="1137691" y="24494"/>
                  </a:lnTo>
                  <a:lnTo>
                    <a:pt x="1143296" y="24245"/>
                  </a:lnTo>
                  <a:lnTo>
                    <a:pt x="1148900" y="24001"/>
                  </a:lnTo>
                  <a:lnTo>
                    <a:pt x="1154504" y="23760"/>
                  </a:lnTo>
                  <a:lnTo>
                    <a:pt x="1160109" y="23523"/>
                  </a:lnTo>
                  <a:lnTo>
                    <a:pt x="1165713" y="23289"/>
                  </a:lnTo>
                  <a:lnTo>
                    <a:pt x="1171318" y="23059"/>
                  </a:lnTo>
                  <a:lnTo>
                    <a:pt x="1176922" y="22833"/>
                  </a:lnTo>
                  <a:lnTo>
                    <a:pt x="1182526" y="22610"/>
                  </a:lnTo>
                  <a:lnTo>
                    <a:pt x="1188131" y="22391"/>
                  </a:lnTo>
                  <a:lnTo>
                    <a:pt x="1193735" y="22174"/>
                  </a:lnTo>
                  <a:lnTo>
                    <a:pt x="1199340" y="21961"/>
                  </a:lnTo>
                  <a:lnTo>
                    <a:pt x="1204944" y="21751"/>
                  </a:lnTo>
                  <a:lnTo>
                    <a:pt x="1210548" y="21544"/>
                  </a:lnTo>
                  <a:lnTo>
                    <a:pt x="1216153" y="21339"/>
                  </a:lnTo>
                  <a:lnTo>
                    <a:pt x="1221757" y="21138"/>
                  </a:lnTo>
                  <a:lnTo>
                    <a:pt x="1227362" y="20939"/>
                  </a:lnTo>
                  <a:lnTo>
                    <a:pt x="1232966" y="20743"/>
                  </a:lnTo>
                  <a:lnTo>
                    <a:pt x="1238570" y="20550"/>
                  </a:lnTo>
                  <a:lnTo>
                    <a:pt x="1244175" y="20359"/>
                  </a:lnTo>
                  <a:lnTo>
                    <a:pt x="1249779" y="20170"/>
                  </a:lnTo>
                  <a:lnTo>
                    <a:pt x="1255384" y="19984"/>
                  </a:lnTo>
                  <a:lnTo>
                    <a:pt x="1260988" y="19800"/>
                  </a:lnTo>
                  <a:lnTo>
                    <a:pt x="1266592" y="19619"/>
                  </a:lnTo>
                  <a:lnTo>
                    <a:pt x="1272197" y="19439"/>
                  </a:lnTo>
                  <a:lnTo>
                    <a:pt x="1277801" y="19262"/>
                  </a:lnTo>
                  <a:lnTo>
                    <a:pt x="1283406" y="19086"/>
                  </a:lnTo>
                  <a:lnTo>
                    <a:pt x="1289010" y="18913"/>
                  </a:lnTo>
                  <a:lnTo>
                    <a:pt x="1294614" y="18741"/>
                  </a:lnTo>
                  <a:lnTo>
                    <a:pt x="1300219" y="18572"/>
                  </a:lnTo>
                  <a:lnTo>
                    <a:pt x="1305823" y="18403"/>
                  </a:lnTo>
                  <a:lnTo>
                    <a:pt x="1311427" y="18237"/>
                  </a:lnTo>
                  <a:lnTo>
                    <a:pt x="1317032" y="18072"/>
                  </a:lnTo>
                  <a:lnTo>
                    <a:pt x="1322636" y="17909"/>
                  </a:lnTo>
                  <a:lnTo>
                    <a:pt x="1328241" y="17748"/>
                  </a:lnTo>
                  <a:lnTo>
                    <a:pt x="1333845" y="17587"/>
                  </a:lnTo>
                  <a:lnTo>
                    <a:pt x="1339449" y="17429"/>
                  </a:lnTo>
                  <a:lnTo>
                    <a:pt x="1345054" y="17271"/>
                  </a:lnTo>
                  <a:lnTo>
                    <a:pt x="1350658" y="17115"/>
                  </a:lnTo>
                  <a:lnTo>
                    <a:pt x="1356263" y="16960"/>
                  </a:lnTo>
                  <a:lnTo>
                    <a:pt x="1361867" y="16807"/>
                  </a:lnTo>
                  <a:lnTo>
                    <a:pt x="1367471" y="16654"/>
                  </a:lnTo>
                  <a:lnTo>
                    <a:pt x="1373076" y="16503"/>
                  </a:lnTo>
                  <a:lnTo>
                    <a:pt x="1378680" y="16352"/>
                  </a:lnTo>
                  <a:lnTo>
                    <a:pt x="1384285" y="16203"/>
                  </a:lnTo>
                  <a:lnTo>
                    <a:pt x="1389889" y="16055"/>
                  </a:lnTo>
                  <a:lnTo>
                    <a:pt x="1395493" y="15907"/>
                  </a:lnTo>
                  <a:lnTo>
                    <a:pt x="1401098" y="15761"/>
                  </a:lnTo>
                  <a:lnTo>
                    <a:pt x="1406702" y="15615"/>
                  </a:lnTo>
                  <a:lnTo>
                    <a:pt x="1412307" y="15470"/>
                  </a:lnTo>
                  <a:lnTo>
                    <a:pt x="1417911" y="15326"/>
                  </a:lnTo>
                  <a:lnTo>
                    <a:pt x="1423515" y="15183"/>
                  </a:lnTo>
                  <a:lnTo>
                    <a:pt x="1429120" y="15040"/>
                  </a:lnTo>
                  <a:lnTo>
                    <a:pt x="1434724" y="14898"/>
                  </a:lnTo>
                  <a:lnTo>
                    <a:pt x="1440329" y="14757"/>
                  </a:lnTo>
                  <a:lnTo>
                    <a:pt x="1445933" y="14616"/>
                  </a:lnTo>
                  <a:lnTo>
                    <a:pt x="1451537" y="14476"/>
                  </a:lnTo>
                  <a:lnTo>
                    <a:pt x="1457142" y="14337"/>
                  </a:lnTo>
                  <a:lnTo>
                    <a:pt x="1462746" y="14198"/>
                  </a:lnTo>
                  <a:lnTo>
                    <a:pt x="1468350" y="14059"/>
                  </a:lnTo>
                  <a:lnTo>
                    <a:pt x="1473955" y="13921"/>
                  </a:lnTo>
                  <a:lnTo>
                    <a:pt x="1479559" y="13783"/>
                  </a:lnTo>
                  <a:lnTo>
                    <a:pt x="1485164" y="13645"/>
                  </a:lnTo>
                  <a:lnTo>
                    <a:pt x="1490768" y="13508"/>
                  </a:lnTo>
                  <a:lnTo>
                    <a:pt x="1496372" y="13371"/>
                  </a:lnTo>
                  <a:lnTo>
                    <a:pt x="1501977" y="13234"/>
                  </a:lnTo>
                  <a:lnTo>
                    <a:pt x="1507581" y="13098"/>
                  </a:lnTo>
                  <a:lnTo>
                    <a:pt x="1513186" y="12962"/>
                  </a:lnTo>
                  <a:lnTo>
                    <a:pt x="1518790" y="12825"/>
                  </a:lnTo>
                  <a:lnTo>
                    <a:pt x="1524394" y="12689"/>
                  </a:lnTo>
                  <a:lnTo>
                    <a:pt x="1529999" y="12553"/>
                  </a:lnTo>
                  <a:lnTo>
                    <a:pt x="1535603" y="12417"/>
                  </a:lnTo>
                  <a:lnTo>
                    <a:pt x="1541208" y="12280"/>
                  </a:lnTo>
                  <a:lnTo>
                    <a:pt x="1546812" y="12144"/>
                  </a:lnTo>
                  <a:lnTo>
                    <a:pt x="1552416" y="12007"/>
                  </a:lnTo>
                  <a:lnTo>
                    <a:pt x="1558021" y="11870"/>
                  </a:lnTo>
                  <a:lnTo>
                    <a:pt x="1563625" y="11733"/>
                  </a:lnTo>
                  <a:lnTo>
                    <a:pt x="1569230" y="11595"/>
                  </a:lnTo>
                  <a:lnTo>
                    <a:pt x="1574834" y="11456"/>
                  </a:lnTo>
                  <a:lnTo>
                    <a:pt x="1580438" y="11317"/>
                  </a:lnTo>
                  <a:lnTo>
                    <a:pt x="1586043" y="11177"/>
                  </a:lnTo>
                  <a:lnTo>
                    <a:pt x="1591647" y="11037"/>
                  </a:lnTo>
                  <a:lnTo>
                    <a:pt x="1597252" y="10895"/>
                  </a:lnTo>
                  <a:lnTo>
                    <a:pt x="1602856" y="10753"/>
                  </a:lnTo>
                  <a:lnTo>
                    <a:pt x="1608460" y="10609"/>
                  </a:lnTo>
                  <a:lnTo>
                    <a:pt x="1614065" y="10464"/>
                  </a:lnTo>
                  <a:lnTo>
                    <a:pt x="1619669" y="10317"/>
                  </a:lnTo>
                  <a:lnTo>
                    <a:pt x="1625273" y="10169"/>
                  </a:lnTo>
                  <a:lnTo>
                    <a:pt x="1630878" y="10019"/>
                  </a:lnTo>
                  <a:lnTo>
                    <a:pt x="1636482" y="9867"/>
                  </a:lnTo>
                  <a:lnTo>
                    <a:pt x="1642087" y="9713"/>
                  </a:lnTo>
                  <a:lnTo>
                    <a:pt x="1647691" y="9557"/>
                  </a:lnTo>
                  <a:lnTo>
                    <a:pt x="1653295" y="9398"/>
                  </a:lnTo>
                  <a:lnTo>
                    <a:pt x="1658900" y="9237"/>
                  </a:lnTo>
                  <a:lnTo>
                    <a:pt x="1664504" y="9072"/>
                  </a:lnTo>
                  <a:lnTo>
                    <a:pt x="1670109" y="8904"/>
                  </a:lnTo>
                  <a:lnTo>
                    <a:pt x="1675713" y="8733"/>
                  </a:lnTo>
                  <a:lnTo>
                    <a:pt x="1681317" y="8558"/>
                  </a:lnTo>
                  <a:lnTo>
                    <a:pt x="1686922" y="8379"/>
                  </a:lnTo>
                  <a:lnTo>
                    <a:pt x="1692526" y="8196"/>
                  </a:lnTo>
                  <a:lnTo>
                    <a:pt x="1698131" y="8009"/>
                  </a:lnTo>
                  <a:lnTo>
                    <a:pt x="1703735" y="7817"/>
                  </a:lnTo>
                  <a:lnTo>
                    <a:pt x="1709339" y="7620"/>
                  </a:lnTo>
                  <a:lnTo>
                    <a:pt x="1714944" y="7418"/>
                  </a:lnTo>
                  <a:lnTo>
                    <a:pt x="1720548" y="7211"/>
                  </a:lnTo>
                  <a:lnTo>
                    <a:pt x="1726153" y="6998"/>
                  </a:lnTo>
                  <a:lnTo>
                    <a:pt x="1731757" y="6780"/>
                  </a:lnTo>
                  <a:lnTo>
                    <a:pt x="1737361" y="6557"/>
                  </a:lnTo>
                  <a:lnTo>
                    <a:pt x="1742966" y="6327"/>
                  </a:lnTo>
                  <a:lnTo>
                    <a:pt x="1748570" y="6092"/>
                  </a:lnTo>
                  <a:lnTo>
                    <a:pt x="1754175" y="5852"/>
                  </a:lnTo>
                  <a:lnTo>
                    <a:pt x="1759779" y="5606"/>
                  </a:lnTo>
                  <a:lnTo>
                    <a:pt x="1765383" y="5355"/>
                  </a:lnTo>
                  <a:lnTo>
                    <a:pt x="1770988" y="5099"/>
                  </a:lnTo>
                  <a:lnTo>
                    <a:pt x="1776592" y="4839"/>
                  </a:lnTo>
                  <a:lnTo>
                    <a:pt x="1782196" y="4574"/>
                  </a:lnTo>
                  <a:lnTo>
                    <a:pt x="1787801" y="4306"/>
                  </a:lnTo>
                  <a:lnTo>
                    <a:pt x="1793405" y="4035"/>
                  </a:lnTo>
                  <a:lnTo>
                    <a:pt x="1799010" y="3762"/>
                  </a:lnTo>
                  <a:lnTo>
                    <a:pt x="1804614" y="3487"/>
                  </a:lnTo>
                  <a:lnTo>
                    <a:pt x="1810218" y="3212"/>
                  </a:lnTo>
                  <a:lnTo>
                    <a:pt x="1815823" y="2938"/>
                  </a:lnTo>
                  <a:lnTo>
                    <a:pt x="1821427" y="2664"/>
                  </a:lnTo>
                  <a:lnTo>
                    <a:pt x="1827032" y="2393"/>
                  </a:lnTo>
                  <a:lnTo>
                    <a:pt x="1832636" y="2125"/>
                  </a:lnTo>
                  <a:lnTo>
                    <a:pt x="1838240" y="1861"/>
                  </a:lnTo>
                  <a:lnTo>
                    <a:pt x="1843845" y="1603"/>
                  </a:lnTo>
                  <a:lnTo>
                    <a:pt x="1849449" y="1350"/>
                  </a:lnTo>
                  <a:lnTo>
                    <a:pt x="1855054" y="1104"/>
                  </a:lnTo>
                  <a:lnTo>
                    <a:pt x="1860658" y="866"/>
                  </a:lnTo>
                  <a:lnTo>
                    <a:pt x="1866262" y="636"/>
                  </a:lnTo>
                  <a:lnTo>
                    <a:pt x="1871867" y="414"/>
                  </a:lnTo>
                  <a:lnTo>
                    <a:pt x="1877471" y="202"/>
                  </a:lnTo>
                  <a:lnTo>
                    <a:pt x="1883076" y="0"/>
                  </a:lnTo>
                  <a:lnTo>
                    <a:pt x="1883076" y="223040"/>
                  </a:lnTo>
                  <a:lnTo>
                    <a:pt x="1877471" y="237345"/>
                  </a:lnTo>
                  <a:lnTo>
                    <a:pt x="1871867" y="252040"/>
                  </a:lnTo>
                  <a:lnTo>
                    <a:pt x="1866262" y="267072"/>
                  </a:lnTo>
                  <a:lnTo>
                    <a:pt x="1860658" y="282380"/>
                  </a:lnTo>
                  <a:lnTo>
                    <a:pt x="1855054" y="297898"/>
                  </a:lnTo>
                  <a:lnTo>
                    <a:pt x="1849449" y="313555"/>
                  </a:lnTo>
                  <a:lnTo>
                    <a:pt x="1843845" y="329278"/>
                  </a:lnTo>
                  <a:lnTo>
                    <a:pt x="1838240" y="344989"/>
                  </a:lnTo>
                  <a:lnTo>
                    <a:pt x="1832636" y="360613"/>
                  </a:lnTo>
                  <a:lnTo>
                    <a:pt x="1827032" y="376071"/>
                  </a:lnTo>
                  <a:lnTo>
                    <a:pt x="1821427" y="391287"/>
                  </a:lnTo>
                  <a:lnTo>
                    <a:pt x="1815823" y="406191"/>
                  </a:lnTo>
                  <a:lnTo>
                    <a:pt x="1810218" y="420714"/>
                  </a:lnTo>
                  <a:lnTo>
                    <a:pt x="1804614" y="434793"/>
                  </a:lnTo>
                  <a:lnTo>
                    <a:pt x="1799010" y="448372"/>
                  </a:lnTo>
                  <a:lnTo>
                    <a:pt x="1793405" y="461402"/>
                  </a:lnTo>
                  <a:lnTo>
                    <a:pt x="1787801" y="473840"/>
                  </a:lnTo>
                  <a:lnTo>
                    <a:pt x="1782196" y="485652"/>
                  </a:lnTo>
                  <a:lnTo>
                    <a:pt x="1776592" y="496810"/>
                  </a:lnTo>
                  <a:lnTo>
                    <a:pt x="1770988" y="507296"/>
                  </a:lnTo>
                  <a:lnTo>
                    <a:pt x="1765383" y="517097"/>
                  </a:lnTo>
                  <a:lnTo>
                    <a:pt x="1759779" y="526208"/>
                  </a:lnTo>
                  <a:lnTo>
                    <a:pt x="1754175" y="534629"/>
                  </a:lnTo>
                  <a:lnTo>
                    <a:pt x="1748570" y="542367"/>
                  </a:lnTo>
                  <a:lnTo>
                    <a:pt x="1742966" y="549432"/>
                  </a:lnTo>
                  <a:lnTo>
                    <a:pt x="1737361" y="555840"/>
                  </a:lnTo>
                  <a:lnTo>
                    <a:pt x="1731757" y="561609"/>
                  </a:lnTo>
                  <a:lnTo>
                    <a:pt x="1726153" y="566762"/>
                  </a:lnTo>
                  <a:lnTo>
                    <a:pt x="1720548" y="571322"/>
                  </a:lnTo>
                  <a:lnTo>
                    <a:pt x="1714944" y="575313"/>
                  </a:lnTo>
                  <a:lnTo>
                    <a:pt x="1709339" y="578763"/>
                  </a:lnTo>
                  <a:lnTo>
                    <a:pt x="1703735" y="581698"/>
                  </a:lnTo>
                  <a:lnTo>
                    <a:pt x="1698131" y="584147"/>
                  </a:lnTo>
                  <a:lnTo>
                    <a:pt x="1692526" y="586135"/>
                  </a:lnTo>
                  <a:lnTo>
                    <a:pt x="1686922" y="587690"/>
                  </a:lnTo>
                  <a:lnTo>
                    <a:pt x="1681317" y="588838"/>
                  </a:lnTo>
                  <a:lnTo>
                    <a:pt x="1675713" y="589603"/>
                  </a:lnTo>
                  <a:lnTo>
                    <a:pt x="1670109" y="590011"/>
                  </a:lnTo>
                  <a:lnTo>
                    <a:pt x="1664504" y="590085"/>
                  </a:lnTo>
                  <a:lnTo>
                    <a:pt x="1658900" y="589846"/>
                  </a:lnTo>
                  <a:lnTo>
                    <a:pt x="1653295" y="589316"/>
                  </a:lnTo>
                  <a:lnTo>
                    <a:pt x="1647691" y="588514"/>
                  </a:lnTo>
                  <a:lnTo>
                    <a:pt x="1642087" y="587458"/>
                  </a:lnTo>
                  <a:lnTo>
                    <a:pt x="1636482" y="586167"/>
                  </a:lnTo>
                  <a:lnTo>
                    <a:pt x="1630878" y="584656"/>
                  </a:lnTo>
                  <a:lnTo>
                    <a:pt x="1625273" y="582941"/>
                  </a:lnTo>
                  <a:lnTo>
                    <a:pt x="1619669" y="581035"/>
                  </a:lnTo>
                  <a:lnTo>
                    <a:pt x="1614065" y="578952"/>
                  </a:lnTo>
                  <a:lnTo>
                    <a:pt x="1608460" y="576703"/>
                  </a:lnTo>
                  <a:lnTo>
                    <a:pt x="1602856" y="574299"/>
                  </a:lnTo>
                  <a:lnTo>
                    <a:pt x="1597252" y="571752"/>
                  </a:lnTo>
                  <a:lnTo>
                    <a:pt x="1591647" y="569070"/>
                  </a:lnTo>
                  <a:lnTo>
                    <a:pt x="1586043" y="566262"/>
                  </a:lnTo>
                  <a:lnTo>
                    <a:pt x="1580438" y="563337"/>
                  </a:lnTo>
                  <a:lnTo>
                    <a:pt x="1574834" y="560301"/>
                  </a:lnTo>
                  <a:lnTo>
                    <a:pt x="1569230" y="557162"/>
                  </a:lnTo>
                  <a:lnTo>
                    <a:pt x="1563625" y="553927"/>
                  </a:lnTo>
                  <a:lnTo>
                    <a:pt x="1558021" y="550600"/>
                  </a:lnTo>
                  <a:lnTo>
                    <a:pt x="1552416" y="547188"/>
                  </a:lnTo>
                  <a:lnTo>
                    <a:pt x="1546812" y="543695"/>
                  </a:lnTo>
                  <a:lnTo>
                    <a:pt x="1541208" y="540126"/>
                  </a:lnTo>
                  <a:lnTo>
                    <a:pt x="1535603" y="536486"/>
                  </a:lnTo>
                  <a:lnTo>
                    <a:pt x="1529999" y="532779"/>
                  </a:lnTo>
                  <a:lnTo>
                    <a:pt x="1524394" y="529007"/>
                  </a:lnTo>
                  <a:lnTo>
                    <a:pt x="1518790" y="525176"/>
                  </a:lnTo>
                  <a:lnTo>
                    <a:pt x="1513186" y="521288"/>
                  </a:lnTo>
                  <a:lnTo>
                    <a:pt x="1507581" y="517346"/>
                  </a:lnTo>
                  <a:lnTo>
                    <a:pt x="1501977" y="513353"/>
                  </a:lnTo>
                  <a:lnTo>
                    <a:pt x="1496372" y="509312"/>
                  </a:lnTo>
                  <a:lnTo>
                    <a:pt x="1490768" y="505226"/>
                  </a:lnTo>
                  <a:lnTo>
                    <a:pt x="1485164" y="501096"/>
                  </a:lnTo>
                  <a:lnTo>
                    <a:pt x="1479559" y="496927"/>
                  </a:lnTo>
                  <a:lnTo>
                    <a:pt x="1473955" y="492718"/>
                  </a:lnTo>
                  <a:lnTo>
                    <a:pt x="1468350" y="488474"/>
                  </a:lnTo>
                  <a:lnTo>
                    <a:pt x="1462746" y="484196"/>
                  </a:lnTo>
                  <a:lnTo>
                    <a:pt x="1457142" y="479886"/>
                  </a:lnTo>
                  <a:lnTo>
                    <a:pt x="1451537" y="475545"/>
                  </a:lnTo>
                  <a:lnTo>
                    <a:pt x="1445933" y="471177"/>
                  </a:lnTo>
                  <a:lnTo>
                    <a:pt x="1440329" y="466783"/>
                  </a:lnTo>
                  <a:lnTo>
                    <a:pt x="1434724" y="462364"/>
                  </a:lnTo>
                  <a:lnTo>
                    <a:pt x="1429120" y="457923"/>
                  </a:lnTo>
                  <a:lnTo>
                    <a:pt x="1423515" y="453461"/>
                  </a:lnTo>
                  <a:lnTo>
                    <a:pt x="1417911" y="448980"/>
                  </a:lnTo>
                  <a:lnTo>
                    <a:pt x="1412307" y="444482"/>
                  </a:lnTo>
                  <a:lnTo>
                    <a:pt x="1406702" y="439968"/>
                  </a:lnTo>
                  <a:lnTo>
                    <a:pt x="1401098" y="435441"/>
                  </a:lnTo>
                  <a:lnTo>
                    <a:pt x="1395493" y="430901"/>
                  </a:lnTo>
                  <a:lnTo>
                    <a:pt x="1389889" y="426351"/>
                  </a:lnTo>
                  <a:lnTo>
                    <a:pt x="1384285" y="421792"/>
                  </a:lnTo>
                  <a:lnTo>
                    <a:pt x="1378680" y="417225"/>
                  </a:lnTo>
                  <a:lnTo>
                    <a:pt x="1373076" y="412653"/>
                  </a:lnTo>
                  <a:lnTo>
                    <a:pt x="1367471" y="408077"/>
                  </a:lnTo>
                  <a:lnTo>
                    <a:pt x="1361867" y="403499"/>
                  </a:lnTo>
                  <a:lnTo>
                    <a:pt x="1356263" y="398920"/>
                  </a:lnTo>
                  <a:lnTo>
                    <a:pt x="1350658" y="394341"/>
                  </a:lnTo>
                  <a:lnTo>
                    <a:pt x="1345054" y="389765"/>
                  </a:lnTo>
                  <a:lnTo>
                    <a:pt x="1339449" y="385193"/>
                  </a:lnTo>
                  <a:lnTo>
                    <a:pt x="1333845" y="380626"/>
                  </a:lnTo>
                  <a:lnTo>
                    <a:pt x="1328241" y="376066"/>
                  </a:lnTo>
                  <a:lnTo>
                    <a:pt x="1322636" y="371514"/>
                  </a:lnTo>
                  <a:lnTo>
                    <a:pt x="1317032" y="366973"/>
                  </a:lnTo>
                  <a:lnTo>
                    <a:pt x="1311427" y="362442"/>
                  </a:lnTo>
                  <a:lnTo>
                    <a:pt x="1305823" y="357925"/>
                  </a:lnTo>
                  <a:lnTo>
                    <a:pt x="1300219" y="353422"/>
                  </a:lnTo>
                  <a:lnTo>
                    <a:pt x="1294614" y="348935"/>
                  </a:lnTo>
                  <a:lnTo>
                    <a:pt x="1289010" y="344465"/>
                  </a:lnTo>
                  <a:lnTo>
                    <a:pt x="1283406" y="340014"/>
                  </a:lnTo>
                  <a:lnTo>
                    <a:pt x="1277801" y="335582"/>
                  </a:lnTo>
                  <a:lnTo>
                    <a:pt x="1272197" y="331172"/>
                  </a:lnTo>
                  <a:lnTo>
                    <a:pt x="1266592" y="326785"/>
                  </a:lnTo>
                  <a:lnTo>
                    <a:pt x="1260988" y="322422"/>
                  </a:lnTo>
                  <a:lnTo>
                    <a:pt x="1255384" y="318084"/>
                  </a:lnTo>
                  <a:lnTo>
                    <a:pt x="1249779" y="313772"/>
                  </a:lnTo>
                  <a:lnTo>
                    <a:pt x="1244175" y="309488"/>
                  </a:lnTo>
                  <a:lnTo>
                    <a:pt x="1238570" y="305233"/>
                  </a:lnTo>
                  <a:lnTo>
                    <a:pt x="1232966" y="301008"/>
                  </a:lnTo>
                  <a:lnTo>
                    <a:pt x="1227362" y="296815"/>
                  </a:lnTo>
                  <a:lnTo>
                    <a:pt x="1221757" y="292653"/>
                  </a:lnTo>
                  <a:lnTo>
                    <a:pt x="1216153" y="288526"/>
                  </a:lnTo>
                  <a:lnTo>
                    <a:pt x="1210548" y="284432"/>
                  </a:lnTo>
                  <a:lnTo>
                    <a:pt x="1204944" y="280375"/>
                  </a:lnTo>
                  <a:lnTo>
                    <a:pt x="1199340" y="276353"/>
                  </a:lnTo>
                  <a:lnTo>
                    <a:pt x="1193735" y="272370"/>
                  </a:lnTo>
                  <a:lnTo>
                    <a:pt x="1188131" y="268424"/>
                  </a:lnTo>
                  <a:lnTo>
                    <a:pt x="1182526" y="264518"/>
                  </a:lnTo>
                  <a:lnTo>
                    <a:pt x="1176922" y="260652"/>
                  </a:lnTo>
                  <a:lnTo>
                    <a:pt x="1171318" y="256827"/>
                  </a:lnTo>
                  <a:lnTo>
                    <a:pt x="1165713" y="253044"/>
                  </a:lnTo>
                  <a:lnTo>
                    <a:pt x="1160109" y="249303"/>
                  </a:lnTo>
                  <a:lnTo>
                    <a:pt x="1154504" y="245605"/>
                  </a:lnTo>
                  <a:lnTo>
                    <a:pt x="1148900" y="241951"/>
                  </a:lnTo>
                  <a:lnTo>
                    <a:pt x="1143296" y="238342"/>
                  </a:lnTo>
                  <a:lnTo>
                    <a:pt x="1137691" y="234777"/>
                  </a:lnTo>
                  <a:lnTo>
                    <a:pt x="1132087" y="231259"/>
                  </a:lnTo>
                  <a:lnTo>
                    <a:pt x="1126482" y="227786"/>
                  </a:lnTo>
                  <a:lnTo>
                    <a:pt x="1120878" y="224361"/>
                  </a:lnTo>
                  <a:lnTo>
                    <a:pt x="1115274" y="220982"/>
                  </a:lnTo>
                  <a:lnTo>
                    <a:pt x="1109669" y="217652"/>
                  </a:lnTo>
                  <a:lnTo>
                    <a:pt x="1104065" y="214369"/>
                  </a:lnTo>
                  <a:lnTo>
                    <a:pt x="1098461" y="211135"/>
                  </a:lnTo>
                  <a:lnTo>
                    <a:pt x="1092856" y="207949"/>
                  </a:lnTo>
                  <a:lnTo>
                    <a:pt x="1087252" y="204813"/>
                  </a:lnTo>
                  <a:lnTo>
                    <a:pt x="1081647" y="201726"/>
                  </a:lnTo>
                  <a:lnTo>
                    <a:pt x="1076043" y="198688"/>
                  </a:lnTo>
                  <a:lnTo>
                    <a:pt x="1070439" y="195701"/>
                  </a:lnTo>
                  <a:lnTo>
                    <a:pt x="1064834" y="192763"/>
                  </a:lnTo>
                  <a:lnTo>
                    <a:pt x="1059230" y="189876"/>
                  </a:lnTo>
                  <a:lnTo>
                    <a:pt x="1053625" y="187039"/>
                  </a:lnTo>
                  <a:lnTo>
                    <a:pt x="1048021" y="184252"/>
                  </a:lnTo>
                  <a:lnTo>
                    <a:pt x="1042417" y="181516"/>
                  </a:lnTo>
                  <a:lnTo>
                    <a:pt x="1036812" y="178831"/>
                  </a:lnTo>
                  <a:lnTo>
                    <a:pt x="1031208" y="176196"/>
                  </a:lnTo>
                  <a:lnTo>
                    <a:pt x="1025603" y="173612"/>
                  </a:lnTo>
                  <a:lnTo>
                    <a:pt x="1019999" y="171079"/>
                  </a:lnTo>
                  <a:lnTo>
                    <a:pt x="1014395" y="168596"/>
                  </a:lnTo>
                  <a:lnTo>
                    <a:pt x="1008790" y="166164"/>
                  </a:lnTo>
                  <a:lnTo>
                    <a:pt x="1003186" y="163782"/>
                  </a:lnTo>
                  <a:lnTo>
                    <a:pt x="997581" y="161451"/>
                  </a:lnTo>
                  <a:lnTo>
                    <a:pt x="991977" y="159170"/>
                  </a:lnTo>
                  <a:lnTo>
                    <a:pt x="986373" y="156939"/>
                  </a:lnTo>
                  <a:lnTo>
                    <a:pt x="980768" y="154758"/>
                  </a:lnTo>
                  <a:lnTo>
                    <a:pt x="975164" y="152627"/>
                  </a:lnTo>
                  <a:lnTo>
                    <a:pt x="969559" y="150545"/>
                  </a:lnTo>
                  <a:lnTo>
                    <a:pt x="963955" y="148513"/>
                  </a:lnTo>
                  <a:lnTo>
                    <a:pt x="958351" y="146530"/>
                  </a:lnTo>
                  <a:lnTo>
                    <a:pt x="952746" y="144597"/>
                  </a:lnTo>
                  <a:lnTo>
                    <a:pt x="947142" y="142712"/>
                  </a:lnTo>
                  <a:lnTo>
                    <a:pt x="941538" y="140875"/>
                  </a:lnTo>
                  <a:lnTo>
                    <a:pt x="935933" y="139087"/>
                  </a:lnTo>
                  <a:lnTo>
                    <a:pt x="930329" y="137347"/>
                  </a:lnTo>
                  <a:lnTo>
                    <a:pt x="924724" y="135655"/>
                  </a:lnTo>
                  <a:lnTo>
                    <a:pt x="919120" y="134010"/>
                  </a:lnTo>
                  <a:lnTo>
                    <a:pt x="913516" y="132412"/>
                  </a:lnTo>
                  <a:lnTo>
                    <a:pt x="907911" y="130862"/>
                  </a:lnTo>
                  <a:lnTo>
                    <a:pt x="902307" y="129358"/>
                  </a:lnTo>
                  <a:lnTo>
                    <a:pt x="896702" y="127900"/>
                  </a:lnTo>
                  <a:lnTo>
                    <a:pt x="891098" y="126488"/>
                  </a:lnTo>
                  <a:lnTo>
                    <a:pt x="885494" y="125122"/>
                  </a:lnTo>
                  <a:lnTo>
                    <a:pt x="879889" y="123801"/>
                  </a:lnTo>
                  <a:lnTo>
                    <a:pt x="874285" y="122525"/>
                  </a:lnTo>
                  <a:lnTo>
                    <a:pt x="868680" y="121293"/>
                  </a:lnTo>
                  <a:lnTo>
                    <a:pt x="863076" y="120106"/>
                  </a:lnTo>
                  <a:lnTo>
                    <a:pt x="857472" y="118963"/>
                  </a:lnTo>
                  <a:lnTo>
                    <a:pt x="851867" y="117864"/>
                  </a:lnTo>
                  <a:lnTo>
                    <a:pt x="846263" y="116808"/>
                  </a:lnTo>
                  <a:lnTo>
                    <a:pt x="840658" y="115795"/>
                  </a:lnTo>
                  <a:lnTo>
                    <a:pt x="835054" y="114824"/>
                  </a:lnTo>
                  <a:lnTo>
                    <a:pt x="829450" y="113896"/>
                  </a:lnTo>
                  <a:lnTo>
                    <a:pt x="823845" y="113010"/>
                  </a:lnTo>
                  <a:lnTo>
                    <a:pt x="818241" y="112165"/>
                  </a:lnTo>
                  <a:lnTo>
                    <a:pt x="812636" y="111362"/>
                  </a:lnTo>
                  <a:lnTo>
                    <a:pt x="807032" y="110600"/>
                  </a:lnTo>
                  <a:lnTo>
                    <a:pt x="801428" y="109878"/>
                  </a:lnTo>
                  <a:lnTo>
                    <a:pt x="795823" y="109197"/>
                  </a:lnTo>
                  <a:lnTo>
                    <a:pt x="790219" y="108556"/>
                  </a:lnTo>
                  <a:lnTo>
                    <a:pt x="784615" y="107954"/>
                  </a:lnTo>
                  <a:lnTo>
                    <a:pt x="779010" y="107392"/>
                  </a:lnTo>
                  <a:lnTo>
                    <a:pt x="773406" y="106869"/>
                  </a:lnTo>
                  <a:lnTo>
                    <a:pt x="767801" y="106384"/>
                  </a:lnTo>
                  <a:lnTo>
                    <a:pt x="762197" y="105939"/>
                  </a:lnTo>
                  <a:lnTo>
                    <a:pt x="756593" y="105531"/>
                  </a:lnTo>
                  <a:lnTo>
                    <a:pt x="750988" y="105161"/>
                  </a:lnTo>
                  <a:lnTo>
                    <a:pt x="745384" y="104829"/>
                  </a:lnTo>
                  <a:lnTo>
                    <a:pt x="739779" y="104534"/>
                  </a:lnTo>
                  <a:lnTo>
                    <a:pt x="734175" y="104276"/>
                  </a:lnTo>
                  <a:lnTo>
                    <a:pt x="728571" y="104056"/>
                  </a:lnTo>
                  <a:lnTo>
                    <a:pt x="722966" y="103871"/>
                  </a:lnTo>
                  <a:lnTo>
                    <a:pt x="717362" y="103723"/>
                  </a:lnTo>
                  <a:lnTo>
                    <a:pt x="711757" y="103611"/>
                  </a:lnTo>
                  <a:lnTo>
                    <a:pt x="706153" y="103535"/>
                  </a:lnTo>
                  <a:lnTo>
                    <a:pt x="700549" y="103494"/>
                  </a:lnTo>
                  <a:lnTo>
                    <a:pt x="694944" y="103489"/>
                  </a:lnTo>
                  <a:lnTo>
                    <a:pt x="689340" y="103519"/>
                  </a:lnTo>
                  <a:lnTo>
                    <a:pt x="683735" y="103584"/>
                  </a:lnTo>
                  <a:lnTo>
                    <a:pt x="678131" y="103683"/>
                  </a:lnTo>
                  <a:lnTo>
                    <a:pt x="672527" y="103817"/>
                  </a:lnTo>
                  <a:lnTo>
                    <a:pt x="666922" y="103986"/>
                  </a:lnTo>
                  <a:lnTo>
                    <a:pt x="661318" y="104189"/>
                  </a:lnTo>
                  <a:lnTo>
                    <a:pt x="655713" y="104426"/>
                  </a:lnTo>
                  <a:lnTo>
                    <a:pt x="650109" y="104696"/>
                  </a:lnTo>
                  <a:lnTo>
                    <a:pt x="644505" y="105001"/>
                  </a:lnTo>
                  <a:lnTo>
                    <a:pt x="638900" y="105339"/>
                  </a:lnTo>
                  <a:lnTo>
                    <a:pt x="633296" y="105710"/>
                  </a:lnTo>
                  <a:lnTo>
                    <a:pt x="627692" y="106115"/>
                  </a:lnTo>
                  <a:lnTo>
                    <a:pt x="622087" y="106553"/>
                  </a:lnTo>
                  <a:lnTo>
                    <a:pt x="616483" y="107024"/>
                  </a:lnTo>
                  <a:lnTo>
                    <a:pt x="610878" y="107528"/>
                  </a:lnTo>
                  <a:lnTo>
                    <a:pt x="605274" y="108065"/>
                  </a:lnTo>
                  <a:lnTo>
                    <a:pt x="599670" y="108635"/>
                  </a:lnTo>
                  <a:lnTo>
                    <a:pt x="594065" y="109238"/>
                  </a:lnTo>
                  <a:lnTo>
                    <a:pt x="588461" y="109873"/>
                  </a:lnTo>
                  <a:lnTo>
                    <a:pt x="582856" y="110541"/>
                  </a:lnTo>
                  <a:lnTo>
                    <a:pt x="577252" y="111242"/>
                  </a:lnTo>
                  <a:lnTo>
                    <a:pt x="571648" y="111975"/>
                  </a:lnTo>
                  <a:lnTo>
                    <a:pt x="566043" y="112741"/>
                  </a:lnTo>
                  <a:lnTo>
                    <a:pt x="560439" y="113540"/>
                  </a:lnTo>
                  <a:lnTo>
                    <a:pt x="554834" y="114371"/>
                  </a:lnTo>
                  <a:lnTo>
                    <a:pt x="549230" y="115235"/>
                  </a:lnTo>
                  <a:lnTo>
                    <a:pt x="543626" y="116131"/>
                  </a:lnTo>
                  <a:lnTo>
                    <a:pt x="538021" y="117060"/>
                  </a:lnTo>
                  <a:lnTo>
                    <a:pt x="532417" y="118021"/>
                  </a:lnTo>
                  <a:lnTo>
                    <a:pt x="526812" y="119016"/>
                  </a:lnTo>
                  <a:lnTo>
                    <a:pt x="521208" y="120043"/>
                  </a:lnTo>
                  <a:lnTo>
                    <a:pt x="515604" y="121103"/>
                  </a:lnTo>
                  <a:lnTo>
                    <a:pt x="509999" y="122196"/>
                  </a:lnTo>
                  <a:lnTo>
                    <a:pt x="504395" y="123323"/>
                  </a:lnTo>
                  <a:lnTo>
                    <a:pt x="498790" y="124482"/>
                  </a:lnTo>
                  <a:lnTo>
                    <a:pt x="493186" y="125675"/>
                  </a:lnTo>
                  <a:lnTo>
                    <a:pt x="487582" y="126901"/>
                  </a:lnTo>
                  <a:lnTo>
                    <a:pt x="481977" y="128161"/>
                  </a:lnTo>
                  <a:lnTo>
                    <a:pt x="476373" y="129454"/>
                  </a:lnTo>
                  <a:lnTo>
                    <a:pt x="470769" y="130782"/>
                  </a:lnTo>
                  <a:lnTo>
                    <a:pt x="465164" y="132143"/>
                  </a:lnTo>
                  <a:lnTo>
                    <a:pt x="459560" y="133539"/>
                  </a:lnTo>
                  <a:lnTo>
                    <a:pt x="453955" y="134970"/>
                  </a:lnTo>
                  <a:lnTo>
                    <a:pt x="448351" y="136435"/>
                  </a:lnTo>
                  <a:lnTo>
                    <a:pt x="442747" y="137935"/>
                  </a:lnTo>
                  <a:lnTo>
                    <a:pt x="437142" y="139471"/>
                  </a:lnTo>
                  <a:lnTo>
                    <a:pt x="431538" y="141042"/>
                  </a:lnTo>
                  <a:lnTo>
                    <a:pt x="425933" y="142649"/>
                  </a:lnTo>
                  <a:lnTo>
                    <a:pt x="420329" y="144293"/>
                  </a:lnTo>
                  <a:lnTo>
                    <a:pt x="414725" y="145973"/>
                  </a:lnTo>
                  <a:lnTo>
                    <a:pt x="409120" y="147689"/>
                  </a:lnTo>
                  <a:lnTo>
                    <a:pt x="403516" y="149443"/>
                  </a:lnTo>
                  <a:lnTo>
                    <a:pt x="397911" y="151234"/>
                  </a:lnTo>
                  <a:lnTo>
                    <a:pt x="392307" y="153063"/>
                  </a:lnTo>
                  <a:lnTo>
                    <a:pt x="386703" y="154931"/>
                  </a:lnTo>
                  <a:lnTo>
                    <a:pt x="381098" y="156837"/>
                  </a:lnTo>
                  <a:lnTo>
                    <a:pt x="375494" y="158783"/>
                  </a:lnTo>
                  <a:lnTo>
                    <a:pt x="369889" y="160768"/>
                  </a:lnTo>
                  <a:lnTo>
                    <a:pt x="364285" y="162794"/>
                  </a:lnTo>
                  <a:lnTo>
                    <a:pt x="358681" y="164860"/>
                  </a:lnTo>
                  <a:lnTo>
                    <a:pt x="353076" y="166967"/>
                  </a:lnTo>
                  <a:lnTo>
                    <a:pt x="347472" y="169116"/>
                  </a:lnTo>
                  <a:lnTo>
                    <a:pt x="341867" y="171307"/>
                  </a:lnTo>
                  <a:lnTo>
                    <a:pt x="336263" y="173541"/>
                  </a:lnTo>
                  <a:lnTo>
                    <a:pt x="330659" y="175819"/>
                  </a:lnTo>
                  <a:lnTo>
                    <a:pt x="325054" y="178140"/>
                  </a:lnTo>
                  <a:lnTo>
                    <a:pt x="319450" y="180506"/>
                  </a:lnTo>
                  <a:lnTo>
                    <a:pt x="313846" y="182918"/>
                  </a:lnTo>
                  <a:lnTo>
                    <a:pt x="308241" y="185376"/>
                  </a:lnTo>
                  <a:lnTo>
                    <a:pt x="302637" y="187880"/>
                  </a:lnTo>
                  <a:lnTo>
                    <a:pt x="297032" y="190432"/>
                  </a:lnTo>
                  <a:lnTo>
                    <a:pt x="291428" y="193032"/>
                  </a:lnTo>
                  <a:lnTo>
                    <a:pt x="285824" y="195681"/>
                  </a:lnTo>
                  <a:lnTo>
                    <a:pt x="280219" y="198380"/>
                  </a:lnTo>
                  <a:lnTo>
                    <a:pt x="274615" y="201129"/>
                  </a:lnTo>
                  <a:lnTo>
                    <a:pt x="269010" y="203930"/>
                  </a:lnTo>
                  <a:lnTo>
                    <a:pt x="263406" y="206783"/>
                  </a:lnTo>
                  <a:lnTo>
                    <a:pt x="257802" y="209690"/>
                  </a:lnTo>
                  <a:lnTo>
                    <a:pt x="252197" y="212650"/>
                  </a:lnTo>
                  <a:lnTo>
                    <a:pt x="246593" y="215665"/>
                  </a:lnTo>
                  <a:lnTo>
                    <a:pt x="240988" y="218736"/>
                  </a:lnTo>
                  <a:lnTo>
                    <a:pt x="235384" y="221864"/>
                  </a:lnTo>
                  <a:lnTo>
                    <a:pt x="229780" y="225050"/>
                  </a:lnTo>
                  <a:lnTo>
                    <a:pt x="224175" y="228294"/>
                  </a:lnTo>
                  <a:lnTo>
                    <a:pt x="218571" y="231598"/>
                  </a:lnTo>
                  <a:lnTo>
                    <a:pt x="212966" y="234963"/>
                  </a:lnTo>
                  <a:lnTo>
                    <a:pt x="207362" y="238389"/>
                  </a:lnTo>
                  <a:lnTo>
                    <a:pt x="201758" y="241878"/>
                  </a:lnTo>
                  <a:lnTo>
                    <a:pt x="196153" y="245430"/>
                  </a:lnTo>
                  <a:lnTo>
                    <a:pt x="190549" y="249048"/>
                  </a:lnTo>
                  <a:lnTo>
                    <a:pt x="184944" y="252731"/>
                  </a:lnTo>
                  <a:lnTo>
                    <a:pt x="179340" y="256480"/>
                  </a:lnTo>
                  <a:lnTo>
                    <a:pt x="173736" y="260298"/>
                  </a:lnTo>
                  <a:lnTo>
                    <a:pt x="168131" y="264183"/>
                  </a:lnTo>
                  <a:lnTo>
                    <a:pt x="162527" y="268139"/>
                  </a:lnTo>
                  <a:lnTo>
                    <a:pt x="156923" y="272165"/>
                  </a:lnTo>
                  <a:lnTo>
                    <a:pt x="151318" y="276262"/>
                  </a:lnTo>
                  <a:lnTo>
                    <a:pt x="145714" y="280432"/>
                  </a:lnTo>
                  <a:lnTo>
                    <a:pt x="140109" y="284675"/>
                  </a:lnTo>
                  <a:lnTo>
                    <a:pt x="134505" y="288991"/>
                  </a:lnTo>
                  <a:lnTo>
                    <a:pt x="128901" y="293383"/>
                  </a:lnTo>
                  <a:lnTo>
                    <a:pt x="123296" y="297849"/>
                  </a:lnTo>
                  <a:lnTo>
                    <a:pt x="117692" y="302392"/>
                  </a:lnTo>
                  <a:lnTo>
                    <a:pt x="112087" y="307011"/>
                  </a:lnTo>
                  <a:lnTo>
                    <a:pt x="106483" y="311707"/>
                  </a:lnTo>
                  <a:lnTo>
                    <a:pt x="100879" y="316481"/>
                  </a:lnTo>
                  <a:lnTo>
                    <a:pt x="95274" y="321332"/>
                  </a:lnTo>
                  <a:lnTo>
                    <a:pt x="89670" y="326261"/>
                  </a:lnTo>
                  <a:lnTo>
                    <a:pt x="84065" y="331269"/>
                  </a:lnTo>
                  <a:lnTo>
                    <a:pt x="78461" y="336354"/>
                  </a:lnTo>
                  <a:lnTo>
                    <a:pt x="72857" y="341517"/>
                  </a:lnTo>
                  <a:lnTo>
                    <a:pt x="67252" y="346757"/>
                  </a:lnTo>
                  <a:lnTo>
                    <a:pt x="61648" y="352075"/>
                  </a:lnTo>
                  <a:lnTo>
                    <a:pt x="56043" y="357468"/>
                  </a:lnTo>
                  <a:lnTo>
                    <a:pt x="50439" y="362938"/>
                  </a:lnTo>
                  <a:lnTo>
                    <a:pt x="44835" y="368482"/>
                  </a:lnTo>
                  <a:lnTo>
                    <a:pt x="39230" y="374100"/>
                  </a:lnTo>
                  <a:lnTo>
                    <a:pt x="33626" y="379790"/>
                  </a:lnTo>
                  <a:lnTo>
                    <a:pt x="28021" y="385551"/>
                  </a:lnTo>
                  <a:lnTo>
                    <a:pt x="22417" y="391381"/>
                  </a:lnTo>
                  <a:lnTo>
                    <a:pt x="16813" y="397279"/>
                  </a:lnTo>
                  <a:lnTo>
                    <a:pt x="11208" y="403241"/>
                  </a:lnTo>
                  <a:lnTo>
                    <a:pt x="5604" y="409266"/>
                  </a:lnTo>
                  <a:lnTo>
                    <a:pt x="0" y="415350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6596816" y="4193435"/>
              <a:ext cx="1883076" cy="414395"/>
            </a:xfrm>
            <a:custGeom>
              <a:avLst/>
              <a:pathLst>
                <a:path w="1883076" h="414395">
                  <a:moveTo>
                    <a:pt x="0" y="414395"/>
                  </a:moveTo>
                  <a:lnTo>
                    <a:pt x="5604" y="408270"/>
                  </a:lnTo>
                  <a:lnTo>
                    <a:pt x="11208" y="402204"/>
                  </a:lnTo>
                  <a:lnTo>
                    <a:pt x="16813" y="396199"/>
                  </a:lnTo>
                  <a:lnTo>
                    <a:pt x="22417" y="390258"/>
                  </a:lnTo>
                  <a:lnTo>
                    <a:pt x="28021" y="384382"/>
                  </a:lnTo>
                  <a:lnTo>
                    <a:pt x="33626" y="378574"/>
                  </a:lnTo>
                  <a:lnTo>
                    <a:pt x="39230" y="372836"/>
                  </a:lnTo>
                  <a:lnTo>
                    <a:pt x="44835" y="367169"/>
                  </a:lnTo>
                  <a:lnTo>
                    <a:pt x="50439" y="361573"/>
                  </a:lnTo>
                  <a:lnTo>
                    <a:pt x="56043" y="356051"/>
                  </a:lnTo>
                  <a:lnTo>
                    <a:pt x="61648" y="350603"/>
                  </a:lnTo>
                  <a:lnTo>
                    <a:pt x="67252" y="345230"/>
                  </a:lnTo>
                  <a:lnTo>
                    <a:pt x="72857" y="339933"/>
                  </a:lnTo>
                  <a:lnTo>
                    <a:pt x="78461" y="334711"/>
                  </a:lnTo>
                  <a:lnTo>
                    <a:pt x="84065" y="329566"/>
                  </a:lnTo>
                  <a:lnTo>
                    <a:pt x="89670" y="324497"/>
                  </a:lnTo>
                  <a:lnTo>
                    <a:pt x="95274" y="319504"/>
                  </a:lnTo>
                  <a:lnTo>
                    <a:pt x="100879" y="314587"/>
                  </a:lnTo>
                  <a:lnTo>
                    <a:pt x="106483" y="309746"/>
                  </a:lnTo>
                  <a:lnTo>
                    <a:pt x="112087" y="304981"/>
                  </a:lnTo>
                  <a:lnTo>
                    <a:pt x="117692" y="300291"/>
                  </a:lnTo>
                  <a:lnTo>
                    <a:pt x="123296" y="295675"/>
                  </a:lnTo>
                  <a:lnTo>
                    <a:pt x="128901" y="291134"/>
                  </a:lnTo>
                  <a:lnTo>
                    <a:pt x="134505" y="286665"/>
                  </a:lnTo>
                  <a:lnTo>
                    <a:pt x="140109" y="282270"/>
                  </a:lnTo>
                  <a:lnTo>
                    <a:pt x="145714" y="277946"/>
                  </a:lnTo>
                  <a:lnTo>
                    <a:pt x="151318" y="273693"/>
                  </a:lnTo>
                  <a:lnTo>
                    <a:pt x="156923" y="269510"/>
                  </a:lnTo>
                  <a:lnTo>
                    <a:pt x="162527" y="265396"/>
                  </a:lnTo>
                  <a:lnTo>
                    <a:pt x="168131" y="261351"/>
                  </a:lnTo>
                  <a:lnTo>
                    <a:pt x="173736" y="257372"/>
                  </a:lnTo>
                  <a:lnTo>
                    <a:pt x="179340" y="253460"/>
                  </a:lnTo>
                  <a:lnTo>
                    <a:pt x="184944" y="249613"/>
                  </a:lnTo>
                  <a:lnTo>
                    <a:pt x="190549" y="245830"/>
                  </a:lnTo>
                  <a:lnTo>
                    <a:pt x="196153" y="242110"/>
                  </a:lnTo>
                  <a:lnTo>
                    <a:pt x="201758" y="238452"/>
                  </a:lnTo>
                  <a:lnTo>
                    <a:pt x="207362" y="234855"/>
                  </a:lnTo>
                  <a:lnTo>
                    <a:pt x="212966" y="231318"/>
                  </a:lnTo>
                  <a:lnTo>
                    <a:pt x="218571" y="227839"/>
                  </a:lnTo>
                  <a:lnTo>
                    <a:pt x="224175" y="224418"/>
                  </a:lnTo>
                  <a:lnTo>
                    <a:pt x="229780" y="221054"/>
                  </a:lnTo>
                  <a:lnTo>
                    <a:pt x="235384" y="217745"/>
                  </a:lnTo>
                  <a:lnTo>
                    <a:pt x="240988" y="214491"/>
                  </a:lnTo>
                  <a:lnTo>
                    <a:pt x="246593" y="211291"/>
                  </a:lnTo>
                  <a:lnTo>
                    <a:pt x="252197" y="208142"/>
                  </a:lnTo>
                  <a:lnTo>
                    <a:pt x="257802" y="205046"/>
                  </a:lnTo>
                  <a:lnTo>
                    <a:pt x="263406" y="202000"/>
                  </a:lnTo>
                  <a:lnTo>
                    <a:pt x="269010" y="199003"/>
                  </a:lnTo>
                  <a:lnTo>
                    <a:pt x="274615" y="196055"/>
                  </a:lnTo>
                  <a:lnTo>
                    <a:pt x="280219" y="193154"/>
                  </a:lnTo>
                  <a:lnTo>
                    <a:pt x="285824" y="190300"/>
                  </a:lnTo>
                  <a:lnTo>
                    <a:pt x="291428" y="187492"/>
                  </a:lnTo>
                  <a:lnTo>
                    <a:pt x="297032" y="184729"/>
                  </a:lnTo>
                  <a:lnTo>
                    <a:pt x="302637" y="182010"/>
                  </a:lnTo>
                  <a:lnTo>
                    <a:pt x="308241" y="179334"/>
                  </a:lnTo>
                  <a:lnTo>
                    <a:pt x="313846" y="176700"/>
                  </a:lnTo>
                  <a:lnTo>
                    <a:pt x="319450" y="174108"/>
                  </a:lnTo>
                  <a:lnTo>
                    <a:pt x="325054" y="171556"/>
                  </a:lnTo>
                  <a:lnTo>
                    <a:pt x="330659" y="169045"/>
                  </a:lnTo>
                  <a:lnTo>
                    <a:pt x="336263" y="166572"/>
                  </a:lnTo>
                  <a:lnTo>
                    <a:pt x="341867" y="164138"/>
                  </a:lnTo>
                  <a:lnTo>
                    <a:pt x="347472" y="161742"/>
                  </a:lnTo>
                  <a:lnTo>
                    <a:pt x="353076" y="159383"/>
                  </a:lnTo>
                  <a:lnTo>
                    <a:pt x="358681" y="157060"/>
                  </a:lnTo>
                  <a:lnTo>
                    <a:pt x="364285" y="154773"/>
                  </a:lnTo>
                  <a:lnTo>
                    <a:pt x="369889" y="152521"/>
                  </a:lnTo>
                  <a:lnTo>
                    <a:pt x="375494" y="150303"/>
                  </a:lnTo>
                  <a:lnTo>
                    <a:pt x="381098" y="148119"/>
                  </a:lnTo>
                  <a:lnTo>
                    <a:pt x="386703" y="145969"/>
                  </a:lnTo>
                  <a:lnTo>
                    <a:pt x="392307" y="143850"/>
                  </a:lnTo>
                  <a:lnTo>
                    <a:pt x="397911" y="141764"/>
                  </a:lnTo>
                  <a:lnTo>
                    <a:pt x="403516" y="139710"/>
                  </a:lnTo>
                  <a:lnTo>
                    <a:pt x="409120" y="137686"/>
                  </a:lnTo>
                  <a:lnTo>
                    <a:pt x="414725" y="135692"/>
                  </a:lnTo>
                  <a:lnTo>
                    <a:pt x="420329" y="133729"/>
                  </a:lnTo>
                  <a:lnTo>
                    <a:pt x="425933" y="131794"/>
                  </a:lnTo>
                  <a:lnTo>
                    <a:pt x="431538" y="129889"/>
                  </a:lnTo>
                  <a:lnTo>
                    <a:pt x="437142" y="128012"/>
                  </a:lnTo>
                  <a:lnTo>
                    <a:pt x="442747" y="126163"/>
                  </a:lnTo>
                  <a:lnTo>
                    <a:pt x="448351" y="124341"/>
                  </a:lnTo>
                  <a:lnTo>
                    <a:pt x="453955" y="122547"/>
                  </a:lnTo>
                  <a:lnTo>
                    <a:pt x="459560" y="120779"/>
                  </a:lnTo>
                  <a:lnTo>
                    <a:pt x="465164" y="119037"/>
                  </a:lnTo>
                  <a:lnTo>
                    <a:pt x="470769" y="117321"/>
                  </a:lnTo>
                  <a:lnTo>
                    <a:pt x="476373" y="115630"/>
                  </a:lnTo>
                  <a:lnTo>
                    <a:pt x="481977" y="113964"/>
                  </a:lnTo>
                  <a:lnTo>
                    <a:pt x="487582" y="112323"/>
                  </a:lnTo>
                  <a:lnTo>
                    <a:pt x="493186" y="110706"/>
                  </a:lnTo>
                  <a:lnTo>
                    <a:pt x="498790" y="109113"/>
                  </a:lnTo>
                  <a:lnTo>
                    <a:pt x="504395" y="107543"/>
                  </a:lnTo>
                  <a:lnTo>
                    <a:pt x="509999" y="105996"/>
                  </a:lnTo>
                  <a:lnTo>
                    <a:pt x="515604" y="104472"/>
                  </a:lnTo>
                  <a:lnTo>
                    <a:pt x="521208" y="102971"/>
                  </a:lnTo>
                  <a:lnTo>
                    <a:pt x="526812" y="101492"/>
                  </a:lnTo>
                  <a:lnTo>
                    <a:pt x="532417" y="100034"/>
                  </a:lnTo>
                  <a:lnTo>
                    <a:pt x="538021" y="98598"/>
                  </a:lnTo>
                  <a:lnTo>
                    <a:pt x="543626" y="97183"/>
                  </a:lnTo>
                  <a:lnTo>
                    <a:pt x="549230" y="95789"/>
                  </a:lnTo>
                  <a:lnTo>
                    <a:pt x="554834" y="94415"/>
                  </a:lnTo>
                  <a:lnTo>
                    <a:pt x="560439" y="93062"/>
                  </a:lnTo>
                  <a:lnTo>
                    <a:pt x="566043" y="91729"/>
                  </a:lnTo>
                  <a:lnTo>
                    <a:pt x="571648" y="90415"/>
                  </a:lnTo>
                  <a:lnTo>
                    <a:pt x="577252" y="89121"/>
                  </a:lnTo>
                  <a:lnTo>
                    <a:pt x="582856" y="87846"/>
                  </a:lnTo>
                  <a:lnTo>
                    <a:pt x="588461" y="86590"/>
                  </a:lnTo>
                  <a:lnTo>
                    <a:pt x="594065" y="85353"/>
                  </a:lnTo>
                  <a:lnTo>
                    <a:pt x="599670" y="84134"/>
                  </a:lnTo>
                  <a:lnTo>
                    <a:pt x="605274" y="82933"/>
                  </a:lnTo>
                  <a:lnTo>
                    <a:pt x="610878" y="81750"/>
                  </a:lnTo>
                  <a:lnTo>
                    <a:pt x="616483" y="80584"/>
                  </a:lnTo>
                  <a:lnTo>
                    <a:pt x="622087" y="79436"/>
                  </a:lnTo>
                  <a:lnTo>
                    <a:pt x="627692" y="78306"/>
                  </a:lnTo>
                  <a:lnTo>
                    <a:pt x="633296" y="77192"/>
                  </a:lnTo>
                  <a:lnTo>
                    <a:pt x="638900" y="76095"/>
                  </a:lnTo>
                  <a:lnTo>
                    <a:pt x="644505" y="75014"/>
                  </a:lnTo>
                  <a:lnTo>
                    <a:pt x="650109" y="73950"/>
                  </a:lnTo>
                  <a:lnTo>
                    <a:pt x="655713" y="72901"/>
                  </a:lnTo>
                  <a:lnTo>
                    <a:pt x="661318" y="71869"/>
                  </a:lnTo>
                  <a:lnTo>
                    <a:pt x="666922" y="70852"/>
                  </a:lnTo>
                  <a:lnTo>
                    <a:pt x="672527" y="69851"/>
                  </a:lnTo>
                  <a:lnTo>
                    <a:pt x="678131" y="68865"/>
                  </a:lnTo>
                  <a:lnTo>
                    <a:pt x="683735" y="67893"/>
                  </a:lnTo>
                  <a:lnTo>
                    <a:pt x="689340" y="66937"/>
                  </a:lnTo>
                  <a:lnTo>
                    <a:pt x="694944" y="65995"/>
                  </a:lnTo>
                  <a:lnTo>
                    <a:pt x="700549" y="65068"/>
                  </a:lnTo>
                  <a:lnTo>
                    <a:pt x="706153" y="64155"/>
                  </a:lnTo>
                  <a:lnTo>
                    <a:pt x="711757" y="63256"/>
                  </a:lnTo>
                  <a:lnTo>
                    <a:pt x="717362" y="62371"/>
                  </a:lnTo>
                  <a:lnTo>
                    <a:pt x="722966" y="61500"/>
                  </a:lnTo>
                  <a:lnTo>
                    <a:pt x="728571" y="60642"/>
                  </a:lnTo>
                  <a:lnTo>
                    <a:pt x="734175" y="59797"/>
                  </a:lnTo>
                  <a:lnTo>
                    <a:pt x="739779" y="58966"/>
                  </a:lnTo>
                  <a:lnTo>
                    <a:pt x="745384" y="58148"/>
                  </a:lnTo>
                  <a:lnTo>
                    <a:pt x="750988" y="57342"/>
                  </a:lnTo>
                  <a:lnTo>
                    <a:pt x="756593" y="56549"/>
                  </a:lnTo>
                  <a:lnTo>
                    <a:pt x="762197" y="55769"/>
                  </a:lnTo>
                  <a:lnTo>
                    <a:pt x="767801" y="55001"/>
                  </a:lnTo>
                  <a:lnTo>
                    <a:pt x="773406" y="54245"/>
                  </a:lnTo>
                  <a:lnTo>
                    <a:pt x="779010" y="53501"/>
                  </a:lnTo>
                  <a:lnTo>
                    <a:pt x="784615" y="52769"/>
                  </a:lnTo>
                  <a:lnTo>
                    <a:pt x="790219" y="52048"/>
                  </a:lnTo>
                  <a:lnTo>
                    <a:pt x="795823" y="51339"/>
                  </a:lnTo>
                  <a:lnTo>
                    <a:pt x="801428" y="50642"/>
                  </a:lnTo>
                  <a:lnTo>
                    <a:pt x="807032" y="49955"/>
                  </a:lnTo>
                  <a:lnTo>
                    <a:pt x="812636" y="49280"/>
                  </a:lnTo>
                  <a:lnTo>
                    <a:pt x="818241" y="48615"/>
                  </a:lnTo>
                  <a:lnTo>
                    <a:pt x="823845" y="47962"/>
                  </a:lnTo>
                  <a:lnTo>
                    <a:pt x="829450" y="47319"/>
                  </a:lnTo>
                  <a:lnTo>
                    <a:pt x="835054" y="46686"/>
                  </a:lnTo>
                  <a:lnTo>
                    <a:pt x="840658" y="46064"/>
                  </a:lnTo>
                  <a:lnTo>
                    <a:pt x="846263" y="45452"/>
                  </a:lnTo>
                  <a:lnTo>
                    <a:pt x="851867" y="44850"/>
                  </a:lnTo>
                  <a:lnTo>
                    <a:pt x="857472" y="44257"/>
                  </a:lnTo>
                  <a:lnTo>
                    <a:pt x="863076" y="43675"/>
                  </a:lnTo>
                  <a:lnTo>
                    <a:pt x="868680" y="43102"/>
                  </a:lnTo>
                  <a:lnTo>
                    <a:pt x="874285" y="42539"/>
                  </a:lnTo>
                  <a:lnTo>
                    <a:pt x="879889" y="41985"/>
                  </a:lnTo>
                  <a:lnTo>
                    <a:pt x="885494" y="41440"/>
                  </a:lnTo>
                  <a:lnTo>
                    <a:pt x="891098" y="40905"/>
                  </a:lnTo>
                  <a:lnTo>
                    <a:pt x="896702" y="40378"/>
                  </a:lnTo>
                  <a:lnTo>
                    <a:pt x="902307" y="39860"/>
                  </a:lnTo>
                  <a:lnTo>
                    <a:pt x="907911" y="39351"/>
                  </a:lnTo>
                  <a:lnTo>
                    <a:pt x="913516" y="38850"/>
                  </a:lnTo>
                  <a:lnTo>
                    <a:pt x="919120" y="38358"/>
                  </a:lnTo>
                  <a:lnTo>
                    <a:pt x="924724" y="37874"/>
                  </a:lnTo>
                  <a:lnTo>
                    <a:pt x="930329" y="37399"/>
                  </a:lnTo>
                  <a:lnTo>
                    <a:pt x="935933" y="36931"/>
                  </a:lnTo>
                  <a:lnTo>
                    <a:pt x="941538" y="36471"/>
                  </a:lnTo>
                  <a:lnTo>
                    <a:pt x="947142" y="36019"/>
                  </a:lnTo>
                  <a:lnTo>
                    <a:pt x="952746" y="35575"/>
                  </a:lnTo>
                  <a:lnTo>
                    <a:pt x="958351" y="35139"/>
                  </a:lnTo>
                  <a:lnTo>
                    <a:pt x="963955" y="34710"/>
                  </a:lnTo>
                  <a:lnTo>
                    <a:pt x="969559" y="34288"/>
                  </a:lnTo>
                  <a:lnTo>
                    <a:pt x="975164" y="33873"/>
                  </a:lnTo>
                  <a:lnTo>
                    <a:pt x="980768" y="33466"/>
                  </a:lnTo>
                  <a:lnTo>
                    <a:pt x="986373" y="33066"/>
                  </a:lnTo>
                  <a:lnTo>
                    <a:pt x="991977" y="32672"/>
                  </a:lnTo>
                  <a:lnTo>
                    <a:pt x="997581" y="32285"/>
                  </a:lnTo>
                  <a:lnTo>
                    <a:pt x="1003186" y="31905"/>
                  </a:lnTo>
                  <a:lnTo>
                    <a:pt x="1008790" y="31531"/>
                  </a:lnTo>
                  <a:lnTo>
                    <a:pt x="1014395" y="31164"/>
                  </a:lnTo>
                  <a:lnTo>
                    <a:pt x="1019999" y="30803"/>
                  </a:lnTo>
                  <a:lnTo>
                    <a:pt x="1025603" y="30449"/>
                  </a:lnTo>
                  <a:lnTo>
                    <a:pt x="1031208" y="30100"/>
                  </a:lnTo>
                  <a:lnTo>
                    <a:pt x="1036812" y="29758"/>
                  </a:lnTo>
                  <a:lnTo>
                    <a:pt x="1042417" y="29421"/>
                  </a:lnTo>
                  <a:lnTo>
                    <a:pt x="1048021" y="29090"/>
                  </a:lnTo>
                  <a:lnTo>
                    <a:pt x="1053625" y="28765"/>
                  </a:lnTo>
                  <a:lnTo>
                    <a:pt x="1059230" y="28445"/>
                  </a:lnTo>
                  <a:lnTo>
                    <a:pt x="1064834" y="28131"/>
                  </a:lnTo>
                  <a:lnTo>
                    <a:pt x="1070439" y="27822"/>
                  </a:lnTo>
                  <a:lnTo>
                    <a:pt x="1076043" y="27518"/>
                  </a:lnTo>
                  <a:lnTo>
                    <a:pt x="1081647" y="27219"/>
                  </a:lnTo>
                  <a:lnTo>
                    <a:pt x="1087252" y="26926"/>
                  </a:lnTo>
                  <a:lnTo>
                    <a:pt x="1092856" y="26637"/>
                  </a:lnTo>
                  <a:lnTo>
                    <a:pt x="1098461" y="26353"/>
                  </a:lnTo>
                  <a:lnTo>
                    <a:pt x="1104065" y="26074"/>
                  </a:lnTo>
                  <a:lnTo>
                    <a:pt x="1109669" y="25800"/>
                  </a:lnTo>
                  <a:lnTo>
                    <a:pt x="1115274" y="25530"/>
                  </a:lnTo>
                  <a:lnTo>
                    <a:pt x="1120878" y="25265"/>
                  </a:lnTo>
                  <a:lnTo>
                    <a:pt x="1126482" y="25004"/>
                  </a:lnTo>
                  <a:lnTo>
                    <a:pt x="1132087" y="24747"/>
                  </a:lnTo>
                  <a:lnTo>
                    <a:pt x="1137691" y="24494"/>
                  </a:lnTo>
                  <a:lnTo>
                    <a:pt x="1143296" y="24245"/>
                  </a:lnTo>
                  <a:lnTo>
                    <a:pt x="1148900" y="24001"/>
                  </a:lnTo>
                  <a:lnTo>
                    <a:pt x="1154504" y="23760"/>
                  </a:lnTo>
                  <a:lnTo>
                    <a:pt x="1160109" y="23523"/>
                  </a:lnTo>
                  <a:lnTo>
                    <a:pt x="1165713" y="23289"/>
                  </a:lnTo>
                  <a:lnTo>
                    <a:pt x="1171318" y="23059"/>
                  </a:lnTo>
                  <a:lnTo>
                    <a:pt x="1176922" y="22833"/>
                  </a:lnTo>
                  <a:lnTo>
                    <a:pt x="1182526" y="22610"/>
                  </a:lnTo>
                  <a:lnTo>
                    <a:pt x="1188131" y="22391"/>
                  </a:lnTo>
                  <a:lnTo>
                    <a:pt x="1193735" y="22174"/>
                  </a:lnTo>
                  <a:lnTo>
                    <a:pt x="1199340" y="21961"/>
                  </a:lnTo>
                  <a:lnTo>
                    <a:pt x="1204944" y="21751"/>
                  </a:lnTo>
                  <a:lnTo>
                    <a:pt x="1210548" y="21544"/>
                  </a:lnTo>
                  <a:lnTo>
                    <a:pt x="1216153" y="21339"/>
                  </a:lnTo>
                  <a:lnTo>
                    <a:pt x="1221757" y="21138"/>
                  </a:lnTo>
                  <a:lnTo>
                    <a:pt x="1227362" y="20939"/>
                  </a:lnTo>
                  <a:lnTo>
                    <a:pt x="1232966" y="20743"/>
                  </a:lnTo>
                  <a:lnTo>
                    <a:pt x="1238570" y="20550"/>
                  </a:lnTo>
                  <a:lnTo>
                    <a:pt x="1244175" y="20359"/>
                  </a:lnTo>
                  <a:lnTo>
                    <a:pt x="1249779" y="20170"/>
                  </a:lnTo>
                  <a:lnTo>
                    <a:pt x="1255384" y="19984"/>
                  </a:lnTo>
                  <a:lnTo>
                    <a:pt x="1260988" y="19800"/>
                  </a:lnTo>
                  <a:lnTo>
                    <a:pt x="1266592" y="19619"/>
                  </a:lnTo>
                  <a:lnTo>
                    <a:pt x="1272197" y="19439"/>
                  </a:lnTo>
                  <a:lnTo>
                    <a:pt x="1277801" y="19262"/>
                  </a:lnTo>
                  <a:lnTo>
                    <a:pt x="1283406" y="19086"/>
                  </a:lnTo>
                  <a:lnTo>
                    <a:pt x="1289010" y="18913"/>
                  </a:lnTo>
                  <a:lnTo>
                    <a:pt x="1294614" y="18741"/>
                  </a:lnTo>
                  <a:lnTo>
                    <a:pt x="1300219" y="18572"/>
                  </a:lnTo>
                  <a:lnTo>
                    <a:pt x="1305823" y="18403"/>
                  </a:lnTo>
                  <a:lnTo>
                    <a:pt x="1311427" y="18237"/>
                  </a:lnTo>
                  <a:lnTo>
                    <a:pt x="1317032" y="18072"/>
                  </a:lnTo>
                  <a:lnTo>
                    <a:pt x="1322636" y="17909"/>
                  </a:lnTo>
                  <a:lnTo>
                    <a:pt x="1328241" y="17748"/>
                  </a:lnTo>
                  <a:lnTo>
                    <a:pt x="1333845" y="17587"/>
                  </a:lnTo>
                  <a:lnTo>
                    <a:pt x="1339449" y="17429"/>
                  </a:lnTo>
                  <a:lnTo>
                    <a:pt x="1345054" y="17271"/>
                  </a:lnTo>
                  <a:lnTo>
                    <a:pt x="1350658" y="17115"/>
                  </a:lnTo>
                  <a:lnTo>
                    <a:pt x="1356263" y="16960"/>
                  </a:lnTo>
                  <a:lnTo>
                    <a:pt x="1361867" y="16807"/>
                  </a:lnTo>
                  <a:lnTo>
                    <a:pt x="1367471" y="16654"/>
                  </a:lnTo>
                  <a:lnTo>
                    <a:pt x="1373076" y="16503"/>
                  </a:lnTo>
                  <a:lnTo>
                    <a:pt x="1378680" y="16352"/>
                  </a:lnTo>
                  <a:lnTo>
                    <a:pt x="1384285" y="16203"/>
                  </a:lnTo>
                  <a:lnTo>
                    <a:pt x="1389889" y="16055"/>
                  </a:lnTo>
                  <a:lnTo>
                    <a:pt x="1395493" y="15907"/>
                  </a:lnTo>
                  <a:lnTo>
                    <a:pt x="1401098" y="15761"/>
                  </a:lnTo>
                  <a:lnTo>
                    <a:pt x="1406702" y="15615"/>
                  </a:lnTo>
                  <a:lnTo>
                    <a:pt x="1412307" y="15470"/>
                  </a:lnTo>
                  <a:lnTo>
                    <a:pt x="1417911" y="15326"/>
                  </a:lnTo>
                  <a:lnTo>
                    <a:pt x="1423515" y="15183"/>
                  </a:lnTo>
                  <a:lnTo>
                    <a:pt x="1429120" y="15040"/>
                  </a:lnTo>
                  <a:lnTo>
                    <a:pt x="1434724" y="14898"/>
                  </a:lnTo>
                  <a:lnTo>
                    <a:pt x="1440329" y="14757"/>
                  </a:lnTo>
                  <a:lnTo>
                    <a:pt x="1445933" y="14616"/>
                  </a:lnTo>
                  <a:lnTo>
                    <a:pt x="1451537" y="14476"/>
                  </a:lnTo>
                  <a:lnTo>
                    <a:pt x="1457142" y="14337"/>
                  </a:lnTo>
                  <a:lnTo>
                    <a:pt x="1462746" y="14198"/>
                  </a:lnTo>
                  <a:lnTo>
                    <a:pt x="1468350" y="14059"/>
                  </a:lnTo>
                  <a:lnTo>
                    <a:pt x="1473955" y="13921"/>
                  </a:lnTo>
                  <a:lnTo>
                    <a:pt x="1479559" y="13783"/>
                  </a:lnTo>
                  <a:lnTo>
                    <a:pt x="1485164" y="13645"/>
                  </a:lnTo>
                  <a:lnTo>
                    <a:pt x="1490768" y="13508"/>
                  </a:lnTo>
                  <a:lnTo>
                    <a:pt x="1496372" y="13371"/>
                  </a:lnTo>
                  <a:lnTo>
                    <a:pt x="1501977" y="13234"/>
                  </a:lnTo>
                  <a:lnTo>
                    <a:pt x="1507581" y="13098"/>
                  </a:lnTo>
                  <a:lnTo>
                    <a:pt x="1513186" y="12962"/>
                  </a:lnTo>
                  <a:lnTo>
                    <a:pt x="1518790" y="12825"/>
                  </a:lnTo>
                  <a:lnTo>
                    <a:pt x="1524394" y="12689"/>
                  </a:lnTo>
                  <a:lnTo>
                    <a:pt x="1529999" y="12553"/>
                  </a:lnTo>
                  <a:lnTo>
                    <a:pt x="1535603" y="12417"/>
                  </a:lnTo>
                  <a:lnTo>
                    <a:pt x="1541208" y="12280"/>
                  </a:lnTo>
                  <a:lnTo>
                    <a:pt x="1546812" y="12144"/>
                  </a:lnTo>
                  <a:lnTo>
                    <a:pt x="1552416" y="12007"/>
                  </a:lnTo>
                  <a:lnTo>
                    <a:pt x="1558021" y="11870"/>
                  </a:lnTo>
                  <a:lnTo>
                    <a:pt x="1563625" y="11733"/>
                  </a:lnTo>
                  <a:lnTo>
                    <a:pt x="1569230" y="11595"/>
                  </a:lnTo>
                  <a:lnTo>
                    <a:pt x="1574834" y="11456"/>
                  </a:lnTo>
                  <a:lnTo>
                    <a:pt x="1580438" y="11317"/>
                  </a:lnTo>
                  <a:lnTo>
                    <a:pt x="1586043" y="11177"/>
                  </a:lnTo>
                  <a:lnTo>
                    <a:pt x="1591647" y="11037"/>
                  </a:lnTo>
                  <a:lnTo>
                    <a:pt x="1597252" y="10895"/>
                  </a:lnTo>
                  <a:lnTo>
                    <a:pt x="1602856" y="10753"/>
                  </a:lnTo>
                  <a:lnTo>
                    <a:pt x="1608460" y="10609"/>
                  </a:lnTo>
                  <a:lnTo>
                    <a:pt x="1614065" y="10464"/>
                  </a:lnTo>
                  <a:lnTo>
                    <a:pt x="1619669" y="10317"/>
                  </a:lnTo>
                  <a:lnTo>
                    <a:pt x="1625273" y="10169"/>
                  </a:lnTo>
                  <a:lnTo>
                    <a:pt x="1630878" y="10019"/>
                  </a:lnTo>
                  <a:lnTo>
                    <a:pt x="1636482" y="9867"/>
                  </a:lnTo>
                  <a:lnTo>
                    <a:pt x="1642087" y="9713"/>
                  </a:lnTo>
                  <a:lnTo>
                    <a:pt x="1647691" y="9557"/>
                  </a:lnTo>
                  <a:lnTo>
                    <a:pt x="1653295" y="9398"/>
                  </a:lnTo>
                  <a:lnTo>
                    <a:pt x="1658900" y="9237"/>
                  </a:lnTo>
                  <a:lnTo>
                    <a:pt x="1664504" y="9072"/>
                  </a:lnTo>
                  <a:lnTo>
                    <a:pt x="1670109" y="8904"/>
                  </a:lnTo>
                  <a:lnTo>
                    <a:pt x="1675713" y="8733"/>
                  </a:lnTo>
                  <a:lnTo>
                    <a:pt x="1681317" y="8558"/>
                  </a:lnTo>
                  <a:lnTo>
                    <a:pt x="1686922" y="8379"/>
                  </a:lnTo>
                  <a:lnTo>
                    <a:pt x="1692526" y="8196"/>
                  </a:lnTo>
                  <a:lnTo>
                    <a:pt x="1698131" y="8009"/>
                  </a:lnTo>
                  <a:lnTo>
                    <a:pt x="1703735" y="7817"/>
                  </a:lnTo>
                  <a:lnTo>
                    <a:pt x="1709339" y="7620"/>
                  </a:lnTo>
                  <a:lnTo>
                    <a:pt x="1714944" y="7418"/>
                  </a:lnTo>
                  <a:lnTo>
                    <a:pt x="1720548" y="7211"/>
                  </a:lnTo>
                  <a:lnTo>
                    <a:pt x="1726153" y="6998"/>
                  </a:lnTo>
                  <a:lnTo>
                    <a:pt x="1731757" y="6780"/>
                  </a:lnTo>
                  <a:lnTo>
                    <a:pt x="1737361" y="6557"/>
                  </a:lnTo>
                  <a:lnTo>
                    <a:pt x="1742966" y="6327"/>
                  </a:lnTo>
                  <a:lnTo>
                    <a:pt x="1748570" y="6092"/>
                  </a:lnTo>
                  <a:lnTo>
                    <a:pt x="1754175" y="5852"/>
                  </a:lnTo>
                  <a:lnTo>
                    <a:pt x="1759779" y="5606"/>
                  </a:lnTo>
                  <a:lnTo>
                    <a:pt x="1765383" y="5355"/>
                  </a:lnTo>
                  <a:lnTo>
                    <a:pt x="1770988" y="5099"/>
                  </a:lnTo>
                  <a:lnTo>
                    <a:pt x="1776592" y="4839"/>
                  </a:lnTo>
                  <a:lnTo>
                    <a:pt x="1782196" y="4574"/>
                  </a:lnTo>
                  <a:lnTo>
                    <a:pt x="1787801" y="4306"/>
                  </a:lnTo>
                  <a:lnTo>
                    <a:pt x="1793405" y="4035"/>
                  </a:lnTo>
                  <a:lnTo>
                    <a:pt x="1799010" y="3762"/>
                  </a:lnTo>
                  <a:lnTo>
                    <a:pt x="1804614" y="3487"/>
                  </a:lnTo>
                  <a:lnTo>
                    <a:pt x="1810218" y="3212"/>
                  </a:lnTo>
                  <a:lnTo>
                    <a:pt x="1815823" y="2938"/>
                  </a:lnTo>
                  <a:lnTo>
                    <a:pt x="1821427" y="2664"/>
                  </a:lnTo>
                  <a:lnTo>
                    <a:pt x="1827032" y="2393"/>
                  </a:lnTo>
                  <a:lnTo>
                    <a:pt x="1832636" y="2125"/>
                  </a:lnTo>
                  <a:lnTo>
                    <a:pt x="1838240" y="1861"/>
                  </a:lnTo>
                  <a:lnTo>
                    <a:pt x="1843845" y="1603"/>
                  </a:lnTo>
                  <a:lnTo>
                    <a:pt x="1849449" y="1350"/>
                  </a:lnTo>
                  <a:lnTo>
                    <a:pt x="1855054" y="1104"/>
                  </a:lnTo>
                  <a:lnTo>
                    <a:pt x="1860658" y="866"/>
                  </a:lnTo>
                  <a:lnTo>
                    <a:pt x="1866262" y="636"/>
                  </a:lnTo>
                  <a:lnTo>
                    <a:pt x="1871867" y="414"/>
                  </a:lnTo>
                  <a:lnTo>
                    <a:pt x="1877471" y="20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596816" y="4296924"/>
              <a:ext cx="1883076" cy="650937"/>
            </a:xfrm>
            <a:custGeom>
              <a:avLst/>
              <a:pathLst>
                <a:path w="1883076" h="650937">
                  <a:moveTo>
                    <a:pt x="0" y="311861"/>
                  </a:moveTo>
                  <a:lnTo>
                    <a:pt x="5604" y="305776"/>
                  </a:lnTo>
                  <a:lnTo>
                    <a:pt x="11208" y="299751"/>
                  </a:lnTo>
                  <a:lnTo>
                    <a:pt x="16813" y="293789"/>
                  </a:lnTo>
                  <a:lnTo>
                    <a:pt x="22417" y="287892"/>
                  </a:lnTo>
                  <a:lnTo>
                    <a:pt x="28021" y="282062"/>
                  </a:lnTo>
                  <a:lnTo>
                    <a:pt x="33626" y="276301"/>
                  </a:lnTo>
                  <a:lnTo>
                    <a:pt x="39230" y="270611"/>
                  </a:lnTo>
                  <a:lnTo>
                    <a:pt x="44835" y="264993"/>
                  </a:lnTo>
                  <a:lnTo>
                    <a:pt x="50439" y="259449"/>
                  </a:lnTo>
                  <a:lnTo>
                    <a:pt x="56043" y="253979"/>
                  </a:lnTo>
                  <a:lnTo>
                    <a:pt x="61648" y="248585"/>
                  </a:lnTo>
                  <a:lnTo>
                    <a:pt x="67252" y="243268"/>
                  </a:lnTo>
                  <a:lnTo>
                    <a:pt x="72857" y="238027"/>
                  </a:lnTo>
                  <a:lnTo>
                    <a:pt x="78461" y="232864"/>
                  </a:lnTo>
                  <a:lnTo>
                    <a:pt x="84065" y="227779"/>
                  </a:lnTo>
                  <a:lnTo>
                    <a:pt x="89670" y="222772"/>
                  </a:lnTo>
                  <a:lnTo>
                    <a:pt x="95274" y="217843"/>
                  </a:lnTo>
                  <a:lnTo>
                    <a:pt x="100879" y="212992"/>
                  </a:lnTo>
                  <a:lnTo>
                    <a:pt x="106483" y="208218"/>
                  </a:lnTo>
                  <a:lnTo>
                    <a:pt x="112087" y="203522"/>
                  </a:lnTo>
                  <a:lnTo>
                    <a:pt x="117692" y="198903"/>
                  </a:lnTo>
                  <a:lnTo>
                    <a:pt x="123296" y="194360"/>
                  </a:lnTo>
                  <a:lnTo>
                    <a:pt x="128901" y="189893"/>
                  </a:lnTo>
                  <a:lnTo>
                    <a:pt x="134505" y="185502"/>
                  </a:lnTo>
                  <a:lnTo>
                    <a:pt x="140109" y="181185"/>
                  </a:lnTo>
                  <a:lnTo>
                    <a:pt x="145714" y="176942"/>
                  </a:lnTo>
                  <a:lnTo>
                    <a:pt x="151318" y="172773"/>
                  </a:lnTo>
                  <a:lnTo>
                    <a:pt x="156923" y="168675"/>
                  </a:lnTo>
                  <a:lnTo>
                    <a:pt x="162527" y="164649"/>
                  </a:lnTo>
                  <a:lnTo>
                    <a:pt x="168131" y="160694"/>
                  </a:lnTo>
                  <a:lnTo>
                    <a:pt x="173736" y="156808"/>
                  </a:lnTo>
                  <a:lnTo>
                    <a:pt x="179340" y="152991"/>
                  </a:lnTo>
                  <a:lnTo>
                    <a:pt x="184944" y="149241"/>
                  </a:lnTo>
                  <a:lnTo>
                    <a:pt x="190549" y="145558"/>
                  </a:lnTo>
                  <a:lnTo>
                    <a:pt x="196153" y="141941"/>
                  </a:lnTo>
                  <a:lnTo>
                    <a:pt x="201758" y="138388"/>
                  </a:lnTo>
                  <a:lnTo>
                    <a:pt x="207362" y="134900"/>
                  </a:lnTo>
                  <a:lnTo>
                    <a:pt x="212966" y="131473"/>
                  </a:lnTo>
                  <a:lnTo>
                    <a:pt x="218571" y="128109"/>
                  </a:lnTo>
                  <a:lnTo>
                    <a:pt x="224175" y="124805"/>
                  </a:lnTo>
                  <a:lnTo>
                    <a:pt x="229780" y="121560"/>
                  </a:lnTo>
                  <a:lnTo>
                    <a:pt x="235384" y="118375"/>
                  </a:lnTo>
                  <a:lnTo>
                    <a:pt x="240988" y="115247"/>
                  </a:lnTo>
                  <a:lnTo>
                    <a:pt x="246593" y="112176"/>
                  </a:lnTo>
                  <a:lnTo>
                    <a:pt x="252197" y="109161"/>
                  </a:lnTo>
                  <a:lnTo>
                    <a:pt x="257802" y="106200"/>
                  </a:lnTo>
                  <a:lnTo>
                    <a:pt x="263406" y="103294"/>
                  </a:lnTo>
                  <a:lnTo>
                    <a:pt x="269010" y="100441"/>
                  </a:lnTo>
                  <a:lnTo>
                    <a:pt x="274615" y="97640"/>
                  </a:lnTo>
                  <a:lnTo>
                    <a:pt x="280219" y="94891"/>
                  </a:lnTo>
                  <a:lnTo>
                    <a:pt x="285824" y="92192"/>
                  </a:lnTo>
                  <a:lnTo>
                    <a:pt x="291428" y="89543"/>
                  </a:lnTo>
                  <a:lnTo>
                    <a:pt x="297032" y="86943"/>
                  </a:lnTo>
                  <a:lnTo>
                    <a:pt x="302637" y="84391"/>
                  </a:lnTo>
                  <a:lnTo>
                    <a:pt x="308241" y="81886"/>
                  </a:lnTo>
                  <a:lnTo>
                    <a:pt x="313846" y="79429"/>
                  </a:lnTo>
                  <a:lnTo>
                    <a:pt x="319450" y="77017"/>
                  </a:lnTo>
                  <a:lnTo>
                    <a:pt x="325054" y="74651"/>
                  </a:lnTo>
                  <a:lnTo>
                    <a:pt x="330659" y="72329"/>
                  </a:lnTo>
                  <a:lnTo>
                    <a:pt x="336263" y="70052"/>
                  </a:lnTo>
                  <a:lnTo>
                    <a:pt x="341867" y="67818"/>
                  </a:lnTo>
                  <a:lnTo>
                    <a:pt x="347472" y="65626"/>
                  </a:lnTo>
                  <a:lnTo>
                    <a:pt x="353076" y="63478"/>
                  </a:lnTo>
                  <a:lnTo>
                    <a:pt x="358681" y="61370"/>
                  </a:lnTo>
                  <a:lnTo>
                    <a:pt x="364285" y="59304"/>
                  </a:lnTo>
                  <a:lnTo>
                    <a:pt x="369889" y="57279"/>
                  </a:lnTo>
                  <a:lnTo>
                    <a:pt x="375494" y="55294"/>
                  </a:lnTo>
                  <a:lnTo>
                    <a:pt x="381098" y="53348"/>
                  </a:lnTo>
                  <a:lnTo>
                    <a:pt x="386703" y="51442"/>
                  </a:lnTo>
                  <a:lnTo>
                    <a:pt x="392307" y="49574"/>
                  </a:lnTo>
                  <a:lnTo>
                    <a:pt x="397911" y="47745"/>
                  </a:lnTo>
                  <a:lnTo>
                    <a:pt x="403516" y="45953"/>
                  </a:lnTo>
                  <a:lnTo>
                    <a:pt x="409120" y="44200"/>
                  </a:lnTo>
                  <a:lnTo>
                    <a:pt x="414725" y="42483"/>
                  </a:lnTo>
                  <a:lnTo>
                    <a:pt x="420329" y="40803"/>
                  </a:lnTo>
                  <a:lnTo>
                    <a:pt x="425933" y="39160"/>
                  </a:lnTo>
                  <a:lnTo>
                    <a:pt x="431538" y="37553"/>
                  </a:lnTo>
                  <a:lnTo>
                    <a:pt x="437142" y="35982"/>
                  </a:lnTo>
                  <a:lnTo>
                    <a:pt x="442747" y="34446"/>
                  </a:lnTo>
                  <a:lnTo>
                    <a:pt x="448351" y="32946"/>
                  </a:lnTo>
                  <a:lnTo>
                    <a:pt x="453955" y="31480"/>
                  </a:lnTo>
                  <a:lnTo>
                    <a:pt x="459560" y="30050"/>
                  </a:lnTo>
                  <a:lnTo>
                    <a:pt x="465164" y="28654"/>
                  </a:lnTo>
                  <a:lnTo>
                    <a:pt x="470769" y="27292"/>
                  </a:lnTo>
                  <a:lnTo>
                    <a:pt x="476373" y="25965"/>
                  </a:lnTo>
                  <a:lnTo>
                    <a:pt x="481977" y="24671"/>
                  </a:lnTo>
                  <a:lnTo>
                    <a:pt x="487582" y="23411"/>
                  </a:lnTo>
                  <a:lnTo>
                    <a:pt x="493186" y="22185"/>
                  </a:lnTo>
                  <a:lnTo>
                    <a:pt x="498790" y="20992"/>
                  </a:lnTo>
                  <a:lnTo>
                    <a:pt x="504395" y="19833"/>
                  </a:lnTo>
                  <a:lnTo>
                    <a:pt x="509999" y="18707"/>
                  </a:lnTo>
                  <a:lnTo>
                    <a:pt x="515604" y="17614"/>
                  </a:lnTo>
                  <a:lnTo>
                    <a:pt x="521208" y="16554"/>
                  </a:lnTo>
                  <a:lnTo>
                    <a:pt x="526812" y="15526"/>
                  </a:lnTo>
                  <a:lnTo>
                    <a:pt x="532417" y="14532"/>
                  </a:lnTo>
                  <a:lnTo>
                    <a:pt x="538021" y="13570"/>
                  </a:lnTo>
                  <a:lnTo>
                    <a:pt x="543626" y="12641"/>
                  </a:lnTo>
                  <a:lnTo>
                    <a:pt x="549230" y="11745"/>
                  </a:lnTo>
                  <a:lnTo>
                    <a:pt x="554834" y="10881"/>
                  </a:lnTo>
                  <a:lnTo>
                    <a:pt x="560439" y="10050"/>
                  </a:lnTo>
                  <a:lnTo>
                    <a:pt x="566043" y="9252"/>
                  </a:lnTo>
                  <a:lnTo>
                    <a:pt x="571648" y="8486"/>
                  </a:lnTo>
                  <a:lnTo>
                    <a:pt x="577252" y="7753"/>
                  </a:lnTo>
                  <a:lnTo>
                    <a:pt x="582856" y="7052"/>
                  </a:lnTo>
                  <a:lnTo>
                    <a:pt x="588461" y="6384"/>
                  </a:lnTo>
                  <a:lnTo>
                    <a:pt x="594065" y="5748"/>
                  </a:lnTo>
                  <a:lnTo>
                    <a:pt x="599670" y="5146"/>
                  </a:lnTo>
                  <a:lnTo>
                    <a:pt x="605274" y="4576"/>
                  </a:lnTo>
                  <a:lnTo>
                    <a:pt x="610878" y="4039"/>
                  </a:lnTo>
                  <a:lnTo>
                    <a:pt x="616483" y="3534"/>
                  </a:lnTo>
                  <a:lnTo>
                    <a:pt x="622087" y="3063"/>
                  </a:lnTo>
                  <a:lnTo>
                    <a:pt x="627692" y="2625"/>
                  </a:lnTo>
                  <a:lnTo>
                    <a:pt x="633296" y="2221"/>
                  </a:lnTo>
                  <a:lnTo>
                    <a:pt x="638900" y="1849"/>
                  </a:lnTo>
                  <a:lnTo>
                    <a:pt x="644505" y="1511"/>
                  </a:lnTo>
                  <a:lnTo>
                    <a:pt x="650109" y="1207"/>
                  </a:lnTo>
                  <a:lnTo>
                    <a:pt x="655713" y="936"/>
                  </a:lnTo>
                  <a:lnTo>
                    <a:pt x="661318" y="699"/>
                  </a:lnTo>
                  <a:lnTo>
                    <a:pt x="666922" y="497"/>
                  </a:lnTo>
                  <a:lnTo>
                    <a:pt x="672527" y="328"/>
                  </a:lnTo>
                  <a:lnTo>
                    <a:pt x="678131" y="194"/>
                  </a:lnTo>
                  <a:lnTo>
                    <a:pt x="683735" y="94"/>
                  </a:lnTo>
                  <a:lnTo>
                    <a:pt x="689340" y="29"/>
                  </a:lnTo>
                  <a:lnTo>
                    <a:pt x="694944" y="0"/>
                  </a:lnTo>
                  <a:lnTo>
                    <a:pt x="700549" y="5"/>
                  </a:lnTo>
                  <a:lnTo>
                    <a:pt x="706153" y="45"/>
                  </a:lnTo>
                  <a:lnTo>
                    <a:pt x="711757" y="122"/>
                  </a:lnTo>
                  <a:lnTo>
                    <a:pt x="717362" y="234"/>
                  </a:lnTo>
                  <a:lnTo>
                    <a:pt x="722966" y="382"/>
                  </a:lnTo>
                  <a:lnTo>
                    <a:pt x="728571" y="566"/>
                  </a:lnTo>
                  <a:lnTo>
                    <a:pt x="734175" y="787"/>
                  </a:lnTo>
                  <a:lnTo>
                    <a:pt x="739779" y="1045"/>
                  </a:lnTo>
                  <a:lnTo>
                    <a:pt x="745384" y="1340"/>
                  </a:lnTo>
                  <a:lnTo>
                    <a:pt x="750988" y="1672"/>
                  </a:lnTo>
                  <a:lnTo>
                    <a:pt x="756593" y="2042"/>
                  </a:lnTo>
                  <a:lnTo>
                    <a:pt x="762197" y="2449"/>
                  </a:lnTo>
                  <a:lnTo>
                    <a:pt x="767801" y="2895"/>
                  </a:lnTo>
                  <a:lnTo>
                    <a:pt x="773406" y="3379"/>
                  </a:lnTo>
                  <a:lnTo>
                    <a:pt x="779010" y="3902"/>
                  </a:lnTo>
                  <a:lnTo>
                    <a:pt x="784615" y="4465"/>
                  </a:lnTo>
                  <a:lnTo>
                    <a:pt x="790219" y="5066"/>
                  </a:lnTo>
                  <a:lnTo>
                    <a:pt x="795823" y="5708"/>
                  </a:lnTo>
                  <a:lnTo>
                    <a:pt x="801428" y="6389"/>
                  </a:lnTo>
                  <a:lnTo>
                    <a:pt x="807032" y="7110"/>
                  </a:lnTo>
                  <a:lnTo>
                    <a:pt x="812636" y="7873"/>
                  </a:lnTo>
                  <a:lnTo>
                    <a:pt x="818241" y="8676"/>
                  </a:lnTo>
                  <a:lnTo>
                    <a:pt x="823845" y="9520"/>
                  </a:lnTo>
                  <a:lnTo>
                    <a:pt x="829450" y="10407"/>
                  </a:lnTo>
                  <a:lnTo>
                    <a:pt x="835054" y="11335"/>
                  </a:lnTo>
                  <a:lnTo>
                    <a:pt x="840658" y="12305"/>
                  </a:lnTo>
                  <a:lnTo>
                    <a:pt x="846263" y="13318"/>
                  </a:lnTo>
                  <a:lnTo>
                    <a:pt x="851867" y="14374"/>
                  </a:lnTo>
                  <a:lnTo>
                    <a:pt x="857472" y="15474"/>
                  </a:lnTo>
                  <a:lnTo>
                    <a:pt x="863076" y="16617"/>
                  </a:lnTo>
                  <a:lnTo>
                    <a:pt x="868680" y="17804"/>
                  </a:lnTo>
                  <a:lnTo>
                    <a:pt x="874285" y="19035"/>
                  </a:lnTo>
                  <a:lnTo>
                    <a:pt x="879889" y="20311"/>
                  </a:lnTo>
                  <a:lnTo>
                    <a:pt x="885494" y="21632"/>
                  </a:lnTo>
                  <a:lnTo>
                    <a:pt x="891098" y="22998"/>
                  </a:lnTo>
                  <a:lnTo>
                    <a:pt x="896702" y="24410"/>
                  </a:lnTo>
                  <a:lnTo>
                    <a:pt x="902307" y="25868"/>
                  </a:lnTo>
                  <a:lnTo>
                    <a:pt x="907911" y="27372"/>
                  </a:lnTo>
                  <a:lnTo>
                    <a:pt x="913516" y="28923"/>
                  </a:lnTo>
                  <a:lnTo>
                    <a:pt x="919120" y="30521"/>
                  </a:lnTo>
                  <a:lnTo>
                    <a:pt x="924724" y="32166"/>
                  </a:lnTo>
                  <a:lnTo>
                    <a:pt x="930329" y="33858"/>
                  </a:lnTo>
                  <a:lnTo>
                    <a:pt x="935933" y="35598"/>
                  </a:lnTo>
                  <a:lnTo>
                    <a:pt x="941538" y="37386"/>
                  </a:lnTo>
                  <a:lnTo>
                    <a:pt x="947142" y="39222"/>
                  </a:lnTo>
                  <a:lnTo>
                    <a:pt x="952746" y="41107"/>
                  </a:lnTo>
                  <a:lnTo>
                    <a:pt x="958351" y="43041"/>
                  </a:lnTo>
                  <a:lnTo>
                    <a:pt x="963955" y="45024"/>
                  </a:lnTo>
                  <a:lnTo>
                    <a:pt x="969559" y="47056"/>
                  </a:lnTo>
                  <a:lnTo>
                    <a:pt x="975164" y="49137"/>
                  </a:lnTo>
                  <a:lnTo>
                    <a:pt x="980768" y="51268"/>
                  </a:lnTo>
                  <a:lnTo>
                    <a:pt x="986373" y="53449"/>
                  </a:lnTo>
                  <a:lnTo>
                    <a:pt x="991977" y="55680"/>
                  </a:lnTo>
                  <a:lnTo>
                    <a:pt x="997581" y="57961"/>
                  </a:lnTo>
                  <a:lnTo>
                    <a:pt x="1003186" y="60293"/>
                  </a:lnTo>
                  <a:lnTo>
                    <a:pt x="1008790" y="62674"/>
                  </a:lnTo>
                  <a:lnTo>
                    <a:pt x="1014395" y="65107"/>
                  </a:lnTo>
                  <a:lnTo>
                    <a:pt x="1019999" y="67590"/>
                  </a:lnTo>
                  <a:lnTo>
                    <a:pt x="1025603" y="70123"/>
                  </a:lnTo>
                  <a:lnTo>
                    <a:pt x="1031208" y="72707"/>
                  </a:lnTo>
                  <a:lnTo>
                    <a:pt x="1036812" y="75342"/>
                  </a:lnTo>
                  <a:lnTo>
                    <a:pt x="1042417" y="78027"/>
                  </a:lnTo>
                  <a:lnTo>
                    <a:pt x="1048021" y="80763"/>
                  </a:lnTo>
                  <a:lnTo>
                    <a:pt x="1053625" y="83549"/>
                  </a:lnTo>
                  <a:lnTo>
                    <a:pt x="1059230" y="86386"/>
                  </a:lnTo>
                  <a:lnTo>
                    <a:pt x="1064834" y="89274"/>
                  </a:lnTo>
                  <a:lnTo>
                    <a:pt x="1070439" y="92211"/>
                  </a:lnTo>
                  <a:lnTo>
                    <a:pt x="1076043" y="95199"/>
                  </a:lnTo>
                  <a:lnTo>
                    <a:pt x="1081647" y="98236"/>
                  </a:lnTo>
                  <a:lnTo>
                    <a:pt x="1087252" y="101323"/>
                  </a:lnTo>
                  <a:lnTo>
                    <a:pt x="1092856" y="104460"/>
                  </a:lnTo>
                  <a:lnTo>
                    <a:pt x="1098461" y="107645"/>
                  </a:lnTo>
                  <a:lnTo>
                    <a:pt x="1104065" y="110879"/>
                  </a:lnTo>
                  <a:lnTo>
                    <a:pt x="1109669" y="114162"/>
                  </a:lnTo>
                  <a:lnTo>
                    <a:pt x="1115274" y="117493"/>
                  </a:lnTo>
                  <a:lnTo>
                    <a:pt x="1120878" y="120871"/>
                  </a:lnTo>
                  <a:lnTo>
                    <a:pt x="1126482" y="124297"/>
                  </a:lnTo>
                  <a:lnTo>
                    <a:pt x="1132087" y="127769"/>
                  </a:lnTo>
                  <a:lnTo>
                    <a:pt x="1137691" y="131288"/>
                  </a:lnTo>
                  <a:lnTo>
                    <a:pt x="1143296" y="134852"/>
                  </a:lnTo>
                  <a:lnTo>
                    <a:pt x="1148900" y="138462"/>
                  </a:lnTo>
                  <a:lnTo>
                    <a:pt x="1154504" y="142115"/>
                  </a:lnTo>
                  <a:lnTo>
                    <a:pt x="1160109" y="145813"/>
                  </a:lnTo>
                  <a:lnTo>
                    <a:pt x="1165713" y="149554"/>
                  </a:lnTo>
                  <a:lnTo>
                    <a:pt x="1171318" y="153338"/>
                  </a:lnTo>
                  <a:lnTo>
                    <a:pt x="1176922" y="157163"/>
                  </a:lnTo>
                  <a:lnTo>
                    <a:pt x="1182526" y="161029"/>
                  </a:lnTo>
                  <a:lnTo>
                    <a:pt x="1188131" y="164935"/>
                  </a:lnTo>
                  <a:lnTo>
                    <a:pt x="1193735" y="168880"/>
                  </a:lnTo>
                  <a:lnTo>
                    <a:pt x="1199340" y="172864"/>
                  </a:lnTo>
                  <a:lnTo>
                    <a:pt x="1204944" y="176885"/>
                  </a:lnTo>
                  <a:lnTo>
                    <a:pt x="1210548" y="180943"/>
                  </a:lnTo>
                  <a:lnTo>
                    <a:pt x="1216153" y="185036"/>
                  </a:lnTo>
                  <a:lnTo>
                    <a:pt x="1221757" y="189164"/>
                  </a:lnTo>
                  <a:lnTo>
                    <a:pt x="1227362" y="193325"/>
                  </a:lnTo>
                  <a:lnTo>
                    <a:pt x="1232966" y="197519"/>
                  </a:lnTo>
                  <a:lnTo>
                    <a:pt x="1238570" y="201744"/>
                  </a:lnTo>
                  <a:lnTo>
                    <a:pt x="1244175" y="205999"/>
                  </a:lnTo>
                  <a:lnTo>
                    <a:pt x="1249779" y="210282"/>
                  </a:lnTo>
                  <a:lnTo>
                    <a:pt x="1255384" y="214594"/>
                  </a:lnTo>
                  <a:lnTo>
                    <a:pt x="1260988" y="218932"/>
                  </a:lnTo>
                  <a:lnTo>
                    <a:pt x="1266592" y="223296"/>
                  </a:lnTo>
                  <a:lnTo>
                    <a:pt x="1272197" y="227683"/>
                  </a:lnTo>
                  <a:lnTo>
                    <a:pt x="1277801" y="232093"/>
                  </a:lnTo>
                  <a:lnTo>
                    <a:pt x="1283406" y="236524"/>
                  </a:lnTo>
                  <a:lnTo>
                    <a:pt x="1289010" y="240976"/>
                  </a:lnTo>
                  <a:lnTo>
                    <a:pt x="1294614" y="245446"/>
                  </a:lnTo>
                  <a:lnTo>
                    <a:pt x="1300219" y="249933"/>
                  </a:lnTo>
                  <a:lnTo>
                    <a:pt x="1305823" y="254436"/>
                  </a:lnTo>
                  <a:lnTo>
                    <a:pt x="1311427" y="258953"/>
                  </a:lnTo>
                  <a:lnTo>
                    <a:pt x="1317032" y="263483"/>
                  </a:lnTo>
                  <a:lnTo>
                    <a:pt x="1322636" y="268025"/>
                  </a:lnTo>
                  <a:lnTo>
                    <a:pt x="1328241" y="272576"/>
                  </a:lnTo>
                  <a:lnTo>
                    <a:pt x="1333845" y="277136"/>
                  </a:lnTo>
                  <a:lnTo>
                    <a:pt x="1339449" y="281703"/>
                  </a:lnTo>
                  <a:lnTo>
                    <a:pt x="1345054" y="286276"/>
                  </a:lnTo>
                  <a:lnTo>
                    <a:pt x="1350658" y="290852"/>
                  </a:lnTo>
                  <a:lnTo>
                    <a:pt x="1356263" y="295430"/>
                  </a:lnTo>
                  <a:lnTo>
                    <a:pt x="1361867" y="300010"/>
                  </a:lnTo>
                  <a:lnTo>
                    <a:pt x="1367471" y="304588"/>
                  </a:lnTo>
                  <a:lnTo>
                    <a:pt x="1373076" y="309164"/>
                  </a:lnTo>
                  <a:lnTo>
                    <a:pt x="1378680" y="313736"/>
                  </a:lnTo>
                  <a:lnTo>
                    <a:pt x="1384285" y="318302"/>
                  </a:lnTo>
                  <a:lnTo>
                    <a:pt x="1389889" y="322861"/>
                  </a:lnTo>
                  <a:lnTo>
                    <a:pt x="1395493" y="327412"/>
                  </a:lnTo>
                  <a:lnTo>
                    <a:pt x="1401098" y="331951"/>
                  </a:lnTo>
                  <a:lnTo>
                    <a:pt x="1406702" y="336479"/>
                  </a:lnTo>
                  <a:lnTo>
                    <a:pt x="1412307" y="340993"/>
                  </a:lnTo>
                  <a:lnTo>
                    <a:pt x="1417911" y="345491"/>
                  </a:lnTo>
                  <a:lnTo>
                    <a:pt x="1423515" y="349972"/>
                  </a:lnTo>
                  <a:lnTo>
                    <a:pt x="1429120" y="354433"/>
                  </a:lnTo>
                  <a:lnTo>
                    <a:pt x="1434724" y="358875"/>
                  </a:lnTo>
                  <a:lnTo>
                    <a:pt x="1440329" y="363293"/>
                  </a:lnTo>
                  <a:lnTo>
                    <a:pt x="1445933" y="367688"/>
                  </a:lnTo>
                  <a:lnTo>
                    <a:pt x="1451537" y="372056"/>
                  </a:lnTo>
                  <a:lnTo>
                    <a:pt x="1457142" y="376396"/>
                  </a:lnTo>
                  <a:lnTo>
                    <a:pt x="1462746" y="380706"/>
                  </a:lnTo>
                  <a:lnTo>
                    <a:pt x="1468350" y="384985"/>
                  </a:lnTo>
                  <a:lnTo>
                    <a:pt x="1473955" y="389229"/>
                  </a:lnTo>
                  <a:lnTo>
                    <a:pt x="1479559" y="393437"/>
                  </a:lnTo>
                  <a:lnTo>
                    <a:pt x="1485164" y="397607"/>
                  </a:lnTo>
                  <a:lnTo>
                    <a:pt x="1490768" y="401736"/>
                  </a:lnTo>
                  <a:lnTo>
                    <a:pt x="1496372" y="405823"/>
                  </a:lnTo>
                  <a:lnTo>
                    <a:pt x="1501977" y="409864"/>
                  </a:lnTo>
                  <a:lnTo>
                    <a:pt x="1507581" y="413856"/>
                  </a:lnTo>
                  <a:lnTo>
                    <a:pt x="1513186" y="417798"/>
                  </a:lnTo>
                  <a:lnTo>
                    <a:pt x="1518790" y="421687"/>
                  </a:lnTo>
                  <a:lnTo>
                    <a:pt x="1524394" y="425518"/>
                  </a:lnTo>
                  <a:lnTo>
                    <a:pt x="1529999" y="429289"/>
                  </a:lnTo>
                  <a:lnTo>
                    <a:pt x="1535603" y="432997"/>
                  </a:lnTo>
                  <a:lnTo>
                    <a:pt x="1541208" y="436637"/>
                  </a:lnTo>
                  <a:lnTo>
                    <a:pt x="1546812" y="440205"/>
                  </a:lnTo>
                  <a:lnTo>
                    <a:pt x="1552416" y="443698"/>
                  </a:lnTo>
                  <a:lnTo>
                    <a:pt x="1558021" y="447110"/>
                  </a:lnTo>
                  <a:lnTo>
                    <a:pt x="1563625" y="450437"/>
                  </a:lnTo>
                  <a:lnTo>
                    <a:pt x="1569230" y="453673"/>
                  </a:lnTo>
                  <a:lnTo>
                    <a:pt x="1574834" y="456812"/>
                  </a:lnTo>
                  <a:lnTo>
                    <a:pt x="1580438" y="459847"/>
                  </a:lnTo>
                  <a:lnTo>
                    <a:pt x="1586043" y="462773"/>
                  </a:lnTo>
                  <a:lnTo>
                    <a:pt x="1591647" y="465580"/>
                  </a:lnTo>
                  <a:lnTo>
                    <a:pt x="1597252" y="468262"/>
                  </a:lnTo>
                  <a:lnTo>
                    <a:pt x="1602856" y="470810"/>
                  </a:lnTo>
                  <a:lnTo>
                    <a:pt x="1608460" y="473213"/>
                  </a:lnTo>
                  <a:lnTo>
                    <a:pt x="1614065" y="475462"/>
                  </a:lnTo>
                  <a:lnTo>
                    <a:pt x="1619669" y="477546"/>
                  </a:lnTo>
                  <a:lnTo>
                    <a:pt x="1625273" y="479452"/>
                  </a:lnTo>
                  <a:lnTo>
                    <a:pt x="1630878" y="481167"/>
                  </a:lnTo>
                  <a:lnTo>
                    <a:pt x="1636482" y="482678"/>
                  </a:lnTo>
                  <a:lnTo>
                    <a:pt x="1642087" y="483969"/>
                  </a:lnTo>
                  <a:lnTo>
                    <a:pt x="1647691" y="485024"/>
                  </a:lnTo>
                  <a:lnTo>
                    <a:pt x="1653295" y="485826"/>
                  </a:lnTo>
                  <a:lnTo>
                    <a:pt x="1658900" y="486357"/>
                  </a:lnTo>
                  <a:lnTo>
                    <a:pt x="1664504" y="486595"/>
                  </a:lnTo>
                  <a:lnTo>
                    <a:pt x="1670109" y="486522"/>
                  </a:lnTo>
                  <a:lnTo>
                    <a:pt x="1675713" y="486114"/>
                  </a:lnTo>
                  <a:lnTo>
                    <a:pt x="1681317" y="485348"/>
                  </a:lnTo>
                  <a:lnTo>
                    <a:pt x="1686922" y="484201"/>
                  </a:lnTo>
                  <a:lnTo>
                    <a:pt x="1692526" y="482646"/>
                  </a:lnTo>
                  <a:lnTo>
                    <a:pt x="1698131" y="480657"/>
                  </a:lnTo>
                  <a:lnTo>
                    <a:pt x="1703735" y="478209"/>
                  </a:lnTo>
                  <a:lnTo>
                    <a:pt x="1709339" y="475274"/>
                  </a:lnTo>
                  <a:lnTo>
                    <a:pt x="1714944" y="471824"/>
                  </a:lnTo>
                  <a:lnTo>
                    <a:pt x="1720548" y="467832"/>
                  </a:lnTo>
                  <a:lnTo>
                    <a:pt x="1726153" y="463273"/>
                  </a:lnTo>
                  <a:lnTo>
                    <a:pt x="1731757" y="458120"/>
                  </a:lnTo>
                  <a:lnTo>
                    <a:pt x="1737361" y="452351"/>
                  </a:lnTo>
                  <a:lnTo>
                    <a:pt x="1742966" y="445942"/>
                  </a:lnTo>
                  <a:lnTo>
                    <a:pt x="1748570" y="438877"/>
                  </a:lnTo>
                  <a:lnTo>
                    <a:pt x="1754175" y="431140"/>
                  </a:lnTo>
                  <a:lnTo>
                    <a:pt x="1759779" y="422718"/>
                  </a:lnTo>
                  <a:lnTo>
                    <a:pt x="1765383" y="413608"/>
                  </a:lnTo>
                  <a:lnTo>
                    <a:pt x="1770988" y="403807"/>
                  </a:lnTo>
                  <a:lnTo>
                    <a:pt x="1776592" y="393321"/>
                  </a:lnTo>
                  <a:lnTo>
                    <a:pt x="1782196" y="382162"/>
                  </a:lnTo>
                  <a:lnTo>
                    <a:pt x="1787801" y="370350"/>
                  </a:lnTo>
                  <a:lnTo>
                    <a:pt x="1793405" y="357913"/>
                  </a:lnTo>
                  <a:lnTo>
                    <a:pt x="1799010" y="344883"/>
                  </a:lnTo>
                  <a:lnTo>
                    <a:pt x="1804614" y="331304"/>
                  </a:lnTo>
                  <a:lnTo>
                    <a:pt x="1810218" y="317225"/>
                  </a:lnTo>
                  <a:lnTo>
                    <a:pt x="1815823" y="302702"/>
                  </a:lnTo>
                  <a:lnTo>
                    <a:pt x="1821427" y="287798"/>
                  </a:lnTo>
                  <a:lnTo>
                    <a:pt x="1827032" y="272581"/>
                  </a:lnTo>
                  <a:lnTo>
                    <a:pt x="1832636" y="257123"/>
                  </a:lnTo>
                  <a:lnTo>
                    <a:pt x="1838240" y="241500"/>
                  </a:lnTo>
                  <a:lnTo>
                    <a:pt x="1843845" y="225788"/>
                  </a:lnTo>
                  <a:lnTo>
                    <a:pt x="1849449" y="210066"/>
                  </a:lnTo>
                  <a:lnTo>
                    <a:pt x="1855054" y="194408"/>
                  </a:lnTo>
                  <a:lnTo>
                    <a:pt x="1860658" y="178890"/>
                  </a:lnTo>
                  <a:lnTo>
                    <a:pt x="1866262" y="163583"/>
                  </a:lnTo>
                  <a:lnTo>
                    <a:pt x="1871867" y="148551"/>
                  </a:lnTo>
                  <a:lnTo>
                    <a:pt x="1877471" y="133855"/>
                  </a:lnTo>
                  <a:lnTo>
                    <a:pt x="1883076" y="119551"/>
                  </a:lnTo>
                  <a:lnTo>
                    <a:pt x="1883076" y="650937"/>
                  </a:lnTo>
                  <a:lnTo>
                    <a:pt x="1877471" y="648977"/>
                  </a:lnTo>
                  <a:lnTo>
                    <a:pt x="1871867" y="646892"/>
                  </a:lnTo>
                  <a:lnTo>
                    <a:pt x="1866262" y="644685"/>
                  </a:lnTo>
                  <a:lnTo>
                    <a:pt x="1860658" y="642355"/>
                  </a:lnTo>
                  <a:lnTo>
                    <a:pt x="1855054" y="639904"/>
                  </a:lnTo>
                  <a:lnTo>
                    <a:pt x="1849449" y="637334"/>
                  </a:lnTo>
                  <a:lnTo>
                    <a:pt x="1843845" y="634651"/>
                  </a:lnTo>
                  <a:lnTo>
                    <a:pt x="1838240" y="631858"/>
                  </a:lnTo>
                  <a:lnTo>
                    <a:pt x="1832636" y="628960"/>
                  </a:lnTo>
                  <a:lnTo>
                    <a:pt x="1827032" y="625966"/>
                  </a:lnTo>
                  <a:lnTo>
                    <a:pt x="1821427" y="622881"/>
                  </a:lnTo>
                  <a:lnTo>
                    <a:pt x="1815823" y="619713"/>
                  </a:lnTo>
                  <a:lnTo>
                    <a:pt x="1810218" y="616469"/>
                  </a:lnTo>
                  <a:lnTo>
                    <a:pt x="1804614" y="613159"/>
                  </a:lnTo>
                  <a:lnTo>
                    <a:pt x="1799010" y="609790"/>
                  </a:lnTo>
                  <a:lnTo>
                    <a:pt x="1793405" y="606369"/>
                  </a:lnTo>
                  <a:lnTo>
                    <a:pt x="1787801" y="602905"/>
                  </a:lnTo>
                  <a:lnTo>
                    <a:pt x="1782196" y="599405"/>
                  </a:lnTo>
                  <a:lnTo>
                    <a:pt x="1776592" y="595875"/>
                  </a:lnTo>
                  <a:lnTo>
                    <a:pt x="1770988" y="592323"/>
                  </a:lnTo>
                  <a:lnTo>
                    <a:pt x="1765383" y="588753"/>
                  </a:lnTo>
                  <a:lnTo>
                    <a:pt x="1759779" y="585171"/>
                  </a:lnTo>
                  <a:lnTo>
                    <a:pt x="1754175" y="581580"/>
                  </a:lnTo>
                  <a:lnTo>
                    <a:pt x="1748570" y="577985"/>
                  </a:lnTo>
                  <a:lnTo>
                    <a:pt x="1742966" y="574388"/>
                  </a:lnTo>
                  <a:lnTo>
                    <a:pt x="1737361" y="570793"/>
                  </a:lnTo>
                  <a:lnTo>
                    <a:pt x="1731757" y="567199"/>
                  </a:lnTo>
                  <a:lnTo>
                    <a:pt x="1726153" y="563609"/>
                  </a:lnTo>
                  <a:lnTo>
                    <a:pt x="1720548" y="560024"/>
                  </a:lnTo>
                  <a:lnTo>
                    <a:pt x="1714944" y="556442"/>
                  </a:lnTo>
                  <a:lnTo>
                    <a:pt x="1709339" y="552865"/>
                  </a:lnTo>
                  <a:lnTo>
                    <a:pt x="1703735" y="549292"/>
                  </a:lnTo>
                  <a:lnTo>
                    <a:pt x="1698131" y="545722"/>
                  </a:lnTo>
                  <a:lnTo>
                    <a:pt x="1692526" y="542153"/>
                  </a:lnTo>
                  <a:lnTo>
                    <a:pt x="1686922" y="538585"/>
                  </a:lnTo>
                  <a:lnTo>
                    <a:pt x="1681317" y="535016"/>
                  </a:lnTo>
                  <a:lnTo>
                    <a:pt x="1675713" y="531444"/>
                  </a:lnTo>
                  <a:lnTo>
                    <a:pt x="1670109" y="527868"/>
                  </a:lnTo>
                  <a:lnTo>
                    <a:pt x="1664504" y="524286"/>
                  </a:lnTo>
                  <a:lnTo>
                    <a:pt x="1658900" y="520697"/>
                  </a:lnTo>
                  <a:lnTo>
                    <a:pt x="1653295" y="517099"/>
                  </a:lnTo>
                  <a:lnTo>
                    <a:pt x="1647691" y="513489"/>
                  </a:lnTo>
                  <a:lnTo>
                    <a:pt x="1642087" y="509868"/>
                  </a:lnTo>
                  <a:lnTo>
                    <a:pt x="1636482" y="506232"/>
                  </a:lnTo>
                  <a:lnTo>
                    <a:pt x="1630878" y="502580"/>
                  </a:lnTo>
                  <a:lnTo>
                    <a:pt x="1625273" y="498912"/>
                  </a:lnTo>
                  <a:lnTo>
                    <a:pt x="1619669" y="495224"/>
                  </a:lnTo>
                  <a:lnTo>
                    <a:pt x="1614065" y="491518"/>
                  </a:lnTo>
                  <a:lnTo>
                    <a:pt x="1608460" y="487790"/>
                  </a:lnTo>
                  <a:lnTo>
                    <a:pt x="1602856" y="484040"/>
                  </a:lnTo>
                  <a:lnTo>
                    <a:pt x="1597252" y="480268"/>
                  </a:lnTo>
                  <a:lnTo>
                    <a:pt x="1591647" y="476471"/>
                  </a:lnTo>
                  <a:lnTo>
                    <a:pt x="1586043" y="472650"/>
                  </a:lnTo>
                  <a:lnTo>
                    <a:pt x="1580438" y="468803"/>
                  </a:lnTo>
                  <a:lnTo>
                    <a:pt x="1574834" y="464930"/>
                  </a:lnTo>
                  <a:lnTo>
                    <a:pt x="1569230" y="461030"/>
                  </a:lnTo>
                  <a:lnTo>
                    <a:pt x="1563625" y="457104"/>
                  </a:lnTo>
                  <a:lnTo>
                    <a:pt x="1558021" y="453150"/>
                  </a:lnTo>
                  <a:lnTo>
                    <a:pt x="1552416" y="449168"/>
                  </a:lnTo>
                  <a:lnTo>
                    <a:pt x="1546812" y="445159"/>
                  </a:lnTo>
                  <a:lnTo>
                    <a:pt x="1541208" y="441122"/>
                  </a:lnTo>
                  <a:lnTo>
                    <a:pt x="1535603" y="437057"/>
                  </a:lnTo>
                  <a:lnTo>
                    <a:pt x="1529999" y="432964"/>
                  </a:lnTo>
                  <a:lnTo>
                    <a:pt x="1524394" y="428843"/>
                  </a:lnTo>
                  <a:lnTo>
                    <a:pt x="1518790" y="424695"/>
                  </a:lnTo>
                  <a:lnTo>
                    <a:pt x="1513186" y="420520"/>
                  </a:lnTo>
                  <a:lnTo>
                    <a:pt x="1507581" y="416318"/>
                  </a:lnTo>
                  <a:lnTo>
                    <a:pt x="1501977" y="412089"/>
                  </a:lnTo>
                  <a:lnTo>
                    <a:pt x="1496372" y="407835"/>
                  </a:lnTo>
                  <a:lnTo>
                    <a:pt x="1490768" y="403555"/>
                  </a:lnTo>
                  <a:lnTo>
                    <a:pt x="1485164" y="399251"/>
                  </a:lnTo>
                  <a:lnTo>
                    <a:pt x="1479559" y="394923"/>
                  </a:lnTo>
                  <a:lnTo>
                    <a:pt x="1473955" y="390571"/>
                  </a:lnTo>
                  <a:lnTo>
                    <a:pt x="1468350" y="386197"/>
                  </a:lnTo>
                  <a:lnTo>
                    <a:pt x="1462746" y="381802"/>
                  </a:lnTo>
                  <a:lnTo>
                    <a:pt x="1457142" y="377385"/>
                  </a:lnTo>
                  <a:lnTo>
                    <a:pt x="1451537" y="372949"/>
                  </a:lnTo>
                  <a:lnTo>
                    <a:pt x="1445933" y="368494"/>
                  </a:lnTo>
                  <a:lnTo>
                    <a:pt x="1440329" y="364021"/>
                  </a:lnTo>
                  <a:lnTo>
                    <a:pt x="1434724" y="359532"/>
                  </a:lnTo>
                  <a:lnTo>
                    <a:pt x="1429120" y="355026"/>
                  </a:lnTo>
                  <a:lnTo>
                    <a:pt x="1423515" y="350506"/>
                  </a:lnTo>
                  <a:lnTo>
                    <a:pt x="1417911" y="345973"/>
                  </a:lnTo>
                  <a:lnTo>
                    <a:pt x="1412307" y="341428"/>
                  </a:lnTo>
                  <a:lnTo>
                    <a:pt x="1406702" y="336871"/>
                  </a:lnTo>
                  <a:lnTo>
                    <a:pt x="1401098" y="332305"/>
                  </a:lnTo>
                  <a:lnTo>
                    <a:pt x="1395493" y="327731"/>
                  </a:lnTo>
                  <a:lnTo>
                    <a:pt x="1389889" y="323149"/>
                  </a:lnTo>
                  <a:lnTo>
                    <a:pt x="1384285" y="318562"/>
                  </a:lnTo>
                  <a:lnTo>
                    <a:pt x="1378680" y="313970"/>
                  </a:lnTo>
                  <a:lnTo>
                    <a:pt x="1373076" y="309375"/>
                  </a:lnTo>
                  <a:lnTo>
                    <a:pt x="1367471" y="304778"/>
                  </a:lnTo>
                  <a:lnTo>
                    <a:pt x="1361867" y="300180"/>
                  </a:lnTo>
                  <a:lnTo>
                    <a:pt x="1356263" y="295584"/>
                  </a:lnTo>
                  <a:lnTo>
                    <a:pt x="1350658" y="290990"/>
                  </a:lnTo>
                  <a:lnTo>
                    <a:pt x="1345054" y="286400"/>
                  </a:lnTo>
                  <a:lnTo>
                    <a:pt x="1339449" y="281816"/>
                  </a:lnTo>
                  <a:lnTo>
                    <a:pt x="1333845" y="277237"/>
                  </a:lnTo>
                  <a:lnTo>
                    <a:pt x="1328241" y="272667"/>
                  </a:lnTo>
                  <a:lnTo>
                    <a:pt x="1322636" y="268107"/>
                  </a:lnTo>
                  <a:lnTo>
                    <a:pt x="1317032" y="263557"/>
                  </a:lnTo>
                  <a:lnTo>
                    <a:pt x="1311427" y="259019"/>
                  </a:lnTo>
                  <a:lnTo>
                    <a:pt x="1305823" y="254495"/>
                  </a:lnTo>
                  <a:lnTo>
                    <a:pt x="1300219" y="249986"/>
                  </a:lnTo>
                  <a:lnTo>
                    <a:pt x="1294614" y="245494"/>
                  </a:lnTo>
                  <a:lnTo>
                    <a:pt x="1289010" y="241019"/>
                  </a:lnTo>
                  <a:lnTo>
                    <a:pt x="1283406" y="236563"/>
                  </a:lnTo>
                  <a:lnTo>
                    <a:pt x="1277801" y="232128"/>
                  </a:lnTo>
                  <a:lnTo>
                    <a:pt x="1272197" y="227714"/>
                  </a:lnTo>
                  <a:lnTo>
                    <a:pt x="1266592" y="223324"/>
                  </a:lnTo>
                  <a:lnTo>
                    <a:pt x="1260988" y="218958"/>
                  </a:lnTo>
                  <a:lnTo>
                    <a:pt x="1255384" y="214617"/>
                  </a:lnTo>
                  <a:lnTo>
                    <a:pt x="1249779" y="210303"/>
                  </a:lnTo>
                  <a:lnTo>
                    <a:pt x="1244175" y="206017"/>
                  </a:lnTo>
                  <a:lnTo>
                    <a:pt x="1238570" y="201760"/>
                  </a:lnTo>
                  <a:lnTo>
                    <a:pt x="1232966" y="197534"/>
                  </a:lnTo>
                  <a:lnTo>
                    <a:pt x="1227362" y="193339"/>
                  </a:lnTo>
                  <a:lnTo>
                    <a:pt x="1221757" y="189176"/>
                  </a:lnTo>
                  <a:lnTo>
                    <a:pt x="1216153" y="185047"/>
                  </a:lnTo>
                  <a:lnTo>
                    <a:pt x="1210548" y="180953"/>
                  </a:lnTo>
                  <a:lnTo>
                    <a:pt x="1204944" y="176894"/>
                  </a:lnTo>
                  <a:lnTo>
                    <a:pt x="1199340" y="172872"/>
                  </a:lnTo>
                  <a:lnTo>
                    <a:pt x="1193735" y="168887"/>
                  </a:lnTo>
                  <a:lnTo>
                    <a:pt x="1188131" y="164941"/>
                  </a:lnTo>
                  <a:lnTo>
                    <a:pt x="1182526" y="161034"/>
                  </a:lnTo>
                  <a:lnTo>
                    <a:pt x="1176922" y="157168"/>
                  </a:lnTo>
                  <a:lnTo>
                    <a:pt x="1171318" y="153342"/>
                  </a:lnTo>
                  <a:lnTo>
                    <a:pt x="1165713" y="149558"/>
                  </a:lnTo>
                  <a:lnTo>
                    <a:pt x="1160109" y="145817"/>
                  </a:lnTo>
                  <a:lnTo>
                    <a:pt x="1154504" y="142119"/>
                  </a:lnTo>
                  <a:lnTo>
                    <a:pt x="1148900" y="138464"/>
                  </a:lnTo>
                  <a:lnTo>
                    <a:pt x="1143296" y="134855"/>
                  </a:lnTo>
                  <a:lnTo>
                    <a:pt x="1137691" y="131290"/>
                  </a:lnTo>
                  <a:lnTo>
                    <a:pt x="1132087" y="127771"/>
                  </a:lnTo>
                  <a:lnTo>
                    <a:pt x="1126482" y="124299"/>
                  </a:lnTo>
                  <a:lnTo>
                    <a:pt x="1120878" y="120873"/>
                  </a:lnTo>
                  <a:lnTo>
                    <a:pt x="1115274" y="117494"/>
                  </a:lnTo>
                  <a:lnTo>
                    <a:pt x="1109669" y="114163"/>
                  </a:lnTo>
                  <a:lnTo>
                    <a:pt x="1104065" y="110881"/>
                  </a:lnTo>
                  <a:lnTo>
                    <a:pt x="1098461" y="107646"/>
                  </a:lnTo>
                  <a:lnTo>
                    <a:pt x="1092856" y="104461"/>
                  </a:lnTo>
                  <a:lnTo>
                    <a:pt x="1087252" y="101324"/>
                  </a:lnTo>
                  <a:lnTo>
                    <a:pt x="1081647" y="98237"/>
                  </a:lnTo>
                  <a:lnTo>
                    <a:pt x="1076043" y="95199"/>
                  </a:lnTo>
                  <a:lnTo>
                    <a:pt x="1070439" y="92212"/>
                  </a:lnTo>
                  <a:lnTo>
                    <a:pt x="1064834" y="89274"/>
                  </a:lnTo>
                  <a:lnTo>
                    <a:pt x="1059230" y="86387"/>
                  </a:lnTo>
                  <a:lnTo>
                    <a:pt x="1053625" y="83550"/>
                  </a:lnTo>
                  <a:lnTo>
                    <a:pt x="1048021" y="80763"/>
                  </a:lnTo>
                  <a:lnTo>
                    <a:pt x="1042417" y="78027"/>
                  </a:lnTo>
                  <a:lnTo>
                    <a:pt x="1036812" y="75342"/>
                  </a:lnTo>
                  <a:lnTo>
                    <a:pt x="1031208" y="72707"/>
                  </a:lnTo>
                  <a:lnTo>
                    <a:pt x="1025603" y="70123"/>
                  </a:lnTo>
                  <a:lnTo>
                    <a:pt x="1019999" y="67590"/>
                  </a:lnTo>
                  <a:lnTo>
                    <a:pt x="1014395" y="65107"/>
                  </a:lnTo>
                  <a:lnTo>
                    <a:pt x="1008790" y="62675"/>
                  </a:lnTo>
                  <a:lnTo>
                    <a:pt x="1003186" y="60293"/>
                  </a:lnTo>
                  <a:lnTo>
                    <a:pt x="997581" y="57961"/>
                  </a:lnTo>
                  <a:lnTo>
                    <a:pt x="991977" y="55680"/>
                  </a:lnTo>
                  <a:lnTo>
                    <a:pt x="986373" y="53449"/>
                  </a:lnTo>
                  <a:lnTo>
                    <a:pt x="980768" y="51268"/>
                  </a:lnTo>
                  <a:lnTo>
                    <a:pt x="975164" y="49137"/>
                  </a:lnTo>
                  <a:lnTo>
                    <a:pt x="969559" y="47056"/>
                  </a:lnTo>
                  <a:lnTo>
                    <a:pt x="963955" y="45024"/>
                  </a:lnTo>
                  <a:lnTo>
                    <a:pt x="958351" y="43041"/>
                  </a:lnTo>
                  <a:lnTo>
                    <a:pt x="952746" y="41107"/>
                  </a:lnTo>
                  <a:lnTo>
                    <a:pt x="947142" y="39222"/>
                  </a:lnTo>
                  <a:lnTo>
                    <a:pt x="941538" y="37386"/>
                  </a:lnTo>
                  <a:lnTo>
                    <a:pt x="935933" y="35598"/>
                  </a:lnTo>
                  <a:lnTo>
                    <a:pt x="930329" y="33858"/>
                  </a:lnTo>
                  <a:lnTo>
                    <a:pt x="924724" y="32166"/>
                  </a:lnTo>
                  <a:lnTo>
                    <a:pt x="919120" y="30521"/>
                  </a:lnTo>
                  <a:lnTo>
                    <a:pt x="913516" y="28923"/>
                  </a:lnTo>
                  <a:lnTo>
                    <a:pt x="907911" y="27372"/>
                  </a:lnTo>
                  <a:lnTo>
                    <a:pt x="902307" y="25868"/>
                  </a:lnTo>
                  <a:lnTo>
                    <a:pt x="896702" y="24410"/>
                  </a:lnTo>
                  <a:lnTo>
                    <a:pt x="891098" y="22998"/>
                  </a:lnTo>
                  <a:lnTo>
                    <a:pt x="885494" y="21632"/>
                  </a:lnTo>
                  <a:lnTo>
                    <a:pt x="879889" y="20311"/>
                  </a:lnTo>
                  <a:lnTo>
                    <a:pt x="874285" y="19035"/>
                  </a:lnTo>
                  <a:lnTo>
                    <a:pt x="868680" y="17804"/>
                  </a:lnTo>
                  <a:lnTo>
                    <a:pt x="863076" y="16617"/>
                  </a:lnTo>
                  <a:lnTo>
                    <a:pt x="857472" y="15474"/>
                  </a:lnTo>
                  <a:lnTo>
                    <a:pt x="851867" y="14374"/>
                  </a:lnTo>
                  <a:lnTo>
                    <a:pt x="846263" y="13318"/>
                  </a:lnTo>
                  <a:lnTo>
                    <a:pt x="840658" y="12305"/>
                  </a:lnTo>
                  <a:lnTo>
                    <a:pt x="835054" y="11335"/>
                  </a:lnTo>
                  <a:lnTo>
                    <a:pt x="829450" y="10407"/>
                  </a:lnTo>
                  <a:lnTo>
                    <a:pt x="823845" y="9520"/>
                  </a:lnTo>
                  <a:lnTo>
                    <a:pt x="818241" y="8676"/>
                  </a:lnTo>
                  <a:lnTo>
                    <a:pt x="812636" y="7873"/>
                  </a:lnTo>
                  <a:lnTo>
                    <a:pt x="807032" y="7110"/>
                  </a:lnTo>
                  <a:lnTo>
                    <a:pt x="801428" y="6389"/>
                  </a:lnTo>
                  <a:lnTo>
                    <a:pt x="795823" y="5708"/>
                  </a:lnTo>
                  <a:lnTo>
                    <a:pt x="790219" y="5066"/>
                  </a:lnTo>
                  <a:lnTo>
                    <a:pt x="784615" y="4465"/>
                  </a:lnTo>
                  <a:lnTo>
                    <a:pt x="779010" y="3903"/>
                  </a:lnTo>
                  <a:lnTo>
                    <a:pt x="773406" y="3379"/>
                  </a:lnTo>
                  <a:lnTo>
                    <a:pt x="767801" y="2895"/>
                  </a:lnTo>
                  <a:lnTo>
                    <a:pt x="762197" y="2449"/>
                  </a:lnTo>
                  <a:lnTo>
                    <a:pt x="756593" y="2042"/>
                  </a:lnTo>
                  <a:lnTo>
                    <a:pt x="750988" y="1672"/>
                  </a:lnTo>
                  <a:lnTo>
                    <a:pt x="745384" y="1340"/>
                  </a:lnTo>
                  <a:lnTo>
                    <a:pt x="739779" y="1045"/>
                  </a:lnTo>
                  <a:lnTo>
                    <a:pt x="734175" y="787"/>
                  </a:lnTo>
                  <a:lnTo>
                    <a:pt x="728571" y="566"/>
                  </a:lnTo>
                  <a:lnTo>
                    <a:pt x="722966" y="382"/>
                  </a:lnTo>
                  <a:lnTo>
                    <a:pt x="717362" y="234"/>
                  </a:lnTo>
                  <a:lnTo>
                    <a:pt x="711757" y="122"/>
                  </a:lnTo>
                  <a:lnTo>
                    <a:pt x="706153" y="45"/>
                  </a:lnTo>
                  <a:lnTo>
                    <a:pt x="700549" y="5"/>
                  </a:lnTo>
                  <a:lnTo>
                    <a:pt x="694944" y="0"/>
                  </a:lnTo>
                  <a:lnTo>
                    <a:pt x="689340" y="29"/>
                  </a:lnTo>
                  <a:lnTo>
                    <a:pt x="683735" y="94"/>
                  </a:lnTo>
                  <a:lnTo>
                    <a:pt x="678131" y="194"/>
                  </a:lnTo>
                  <a:lnTo>
                    <a:pt x="672527" y="328"/>
                  </a:lnTo>
                  <a:lnTo>
                    <a:pt x="666922" y="497"/>
                  </a:lnTo>
                  <a:lnTo>
                    <a:pt x="661318" y="699"/>
                  </a:lnTo>
                  <a:lnTo>
                    <a:pt x="655713" y="936"/>
                  </a:lnTo>
                  <a:lnTo>
                    <a:pt x="650109" y="1207"/>
                  </a:lnTo>
                  <a:lnTo>
                    <a:pt x="644505" y="1511"/>
                  </a:lnTo>
                  <a:lnTo>
                    <a:pt x="638900" y="1849"/>
                  </a:lnTo>
                  <a:lnTo>
                    <a:pt x="633296" y="2221"/>
                  </a:lnTo>
                  <a:lnTo>
                    <a:pt x="627692" y="2625"/>
                  </a:lnTo>
                  <a:lnTo>
                    <a:pt x="622087" y="3063"/>
                  </a:lnTo>
                  <a:lnTo>
                    <a:pt x="616483" y="3534"/>
                  </a:lnTo>
                  <a:lnTo>
                    <a:pt x="610878" y="4039"/>
                  </a:lnTo>
                  <a:lnTo>
                    <a:pt x="605274" y="4576"/>
                  </a:lnTo>
                  <a:lnTo>
                    <a:pt x="599670" y="5146"/>
                  </a:lnTo>
                  <a:lnTo>
                    <a:pt x="594065" y="5748"/>
                  </a:lnTo>
                  <a:lnTo>
                    <a:pt x="588461" y="6384"/>
                  </a:lnTo>
                  <a:lnTo>
                    <a:pt x="582856" y="7052"/>
                  </a:lnTo>
                  <a:lnTo>
                    <a:pt x="577252" y="7753"/>
                  </a:lnTo>
                  <a:lnTo>
                    <a:pt x="571648" y="8486"/>
                  </a:lnTo>
                  <a:lnTo>
                    <a:pt x="566043" y="9252"/>
                  </a:lnTo>
                  <a:lnTo>
                    <a:pt x="560439" y="10050"/>
                  </a:lnTo>
                  <a:lnTo>
                    <a:pt x="554834" y="10881"/>
                  </a:lnTo>
                  <a:lnTo>
                    <a:pt x="549230" y="11745"/>
                  </a:lnTo>
                  <a:lnTo>
                    <a:pt x="543626" y="12641"/>
                  </a:lnTo>
                  <a:lnTo>
                    <a:pt x="538021" y="13570"/>
                  </a:lnTo>
                  <a:lnTo>
                    <a:pt x="532417" y="14532"/>
                  </a:lnTo>
                  <a:lnTo>
                    <a:pt x="526812" y="15526"/>
                  </a:lnTo>
                  <a:lnTo>
                    <a:pt x="521208" y="16554"/>
                  </a:lnTo>
                  <a:lnTo>
                    <a:pt x="515604" y="17614"/>
                  </a:lnTo>
                  <a:lnTo>
                    <a:pt x="509999" y="18707"/>
                  </a:lnTo>
                  <a:lnTo>
                    <a:pt x="504395" y="19833"/>
                  </a:lnTo>
                  <a:lnTo>
                    <a:pt x="498790" y="20992"/>
                  </a:lnTo>
                  <a:lnTo>
                    <a:pt x="493186" y="22185"/>
                  </a:lnTo>
                  <a:lnTo>
                    <a:pt x="487582" y="23411"/>
                  </a:lnTo>
                  <a:lnTo>
                    <a:pt x="481977" y="24671"/>
                  </a:lnTo>
                  <a:lnTo>
                    <a:pt x="476373" y="25965"/>
                  </a:lnTo>
                  <a:lnTo>
                    <a:pt x="470769" y="27292"/>
                  </a:lnTo>
                  <a:lnTo>
                    <a:pt x="465164" y="28654"/>
                  </a:lnTo>
                  <a:lnTo>
                    <a:pt x="459560" y="30050"/>
                  </a:lnTo>
                  <a:lnTo>
                    <a:pt x="453955" y="31480"/>
                  </a:lnTo>
                  <a:lnTo>
                    <a:pt x="448351" y="32946"/>
                  </a:lnTo>
                  <a:lnTo>
                    <a:pt x="442747" y="34446"/>
                  </a:lnTo>
                  <a:lnTo>
                    <a:pt x="437142" y="35982"/>
                  </a:lnTo>
                  <a:lnTo>
                    <a:pt x="431538" y="37553"/>
                  </a:lnTo>
                  <a:lnTo>
                    <a:pt x="425933" y="39160"/>
                  </a:lnTo>
                  <a:lnTo>
                    <a:pt x="420329" y="40803"/>
                  </a:lnTo>
                  <a:lnTo>
                    <a:pt x="414725" y="42483"/>
                  </a:lnTo>
                  <a:lnTo>
                    <a:pt x="409120" y="44200"/>
                  </a:lnTo>
                  <a:lnTo>
                    <a:pt x="403516" y="45953"/>
                  </a:lnTo>
                  <a:lnTo>
                    <a:pt x="397911" y="47745"/>
                  </a:lnTo>
                  <a:lnTo>
                    <a:pt x="392307" y="49574"/>
                  </a:lnTo>
                  <a:lnTo>
                    <a:pt x="386703" y="51442"/>
                  </a:lnTo>
                  <a:lnTo>
                    <a:pt x="381098" y="53348"/>
                  </a:lnTo>
                  <a:lnTo>
                    <a:pt x="375494" y="55294"/>
                  </a:lnTo>
                  <a:lnTo>
                    <a:pt x="369889" y="57279"/>
                  </a:lnTo>
                  <a:lnTo>
                    <a:pt x="364285" y="59304"/>
                  </a:lnTo>
                  <a:lnTo>
                    <a:pt x="358681" y="61370"/>
                  </a:lnTo>
                  <a:lnTo>
                    <a:pt x="353076" y="63478"/>
                  </a:lnTo>
                  <a:lnTo>
                    <a:pt x="347472" y="65626"/>
                  </a:lnTo>
                  <a:lnTo>
                    <a:pt x="341867" y="67818"/>
                  </a:lnTo>
                  <a:lnTo>
                    <a:pt x="336263" y="70052"/>
                  </a:lnTo>
                  <a:lnTo>
                    <a:pt x="330659" y="72329"/>
                  </a:lnTo>
                  <a:lnTo>
                    <a:pt x="325054" y="74651"/>
                  </a:lnTo>
                  <a:lnTo>
                    <a:pt x="319450" y="77017"/>
                  </a:lnTo>
                  <a:lnTo>
                    <a:pt x="313846" y="79429"/>
                  </a:lnTo>
                  <a:lnTo>
                    <a:pt x="308241" y="81886"/>
                  </a:lnTo>
                  <a:lnTo>
                    <a:pt x="302637" y="84391"/>
                  </a:lnTo>
                  <a:lnTo>
                    <a:pt x="297032" y="86943"/>
                  </a:lnTo>
                  <a:lnTo>
                    <a:pt x="291428" y="89543"/>
                  </a:lnTo>
                  <a:lnTo>
                    <a:pt x="285824" y="92192"/>
                  </a:lnTo>
                  <a:lnTo>
                    <a:pt x="280219" y="94891"/>
                  </a:lnTo>
                  <a:lnTo>
                    <a:pt x="274615" y="97640"/>
                  </a:lnTo>
                  <a:lnTo>
                    <a:pt x="269010" y="100441"/>
                  </a:lnTo>
                  <a:lnTo>
                    <a:pt x="263406" y="103294"/>
                  </a:lnTo>
                  <a:lnTo>
                    <a:pt x="257802" y="106200"/>
                  </a:lnTo>
                  <a:lnTo>
                    <a:pt x="252197" y="109161"/>
                  </a:lnTo>
                  <a:lnTo>
                    <a:pt x="246593" y="112176"/>
                  </a:lnTo>
                  <a:lnTo>
                    <a:pt x="240988" y="115247"/>
                  </a:lnTo>
                  <a:lnTo>
                    <a:pt x="235384" y="118375"/>
                  </a:lnTo>
                  <a:lnTo>
                    <a:pt x="229780" y="121560"/>
                  </a:lnTo>
                  <a:lnTo>
                    <a:pt x="224175" y="124805"/>
                  </a:lnTo>
                  <a:lnTo>
                    <a:pt x="218571" y="128109"/>
                  </a:lnTo>
                  <a:lnTo>
                    <a:pt x="212966" y="131473"/>
                  </a:lnTo>
                  <a:lnTo>
                    <a:pt x="207362" y="134900"/>
                  </a:lnTo>
                  <a:lnTo>
                    <a:pt x="201758" y="138388"/>
                  </a:lnTo>
                  <a:lnTo>
                    <a:pt x="196153" y="141941"/>
                  </a:lnTo>
                  <a:lnTo>
                    <a:pt x="190549" y="145558"/>
                  </a:lnTo>
                  <a:lnTo>
                    <a:pt x="184944" y="149241"/>
                  </a:lnTo>
                  <a:lnTo>
                    <a:pt x="179340" y="152991"/>
                  </a:lnTo>
                  <a:lnTo>
                    <a:pt x="173736" y="156808"/>
                  </a:lnTo>
                  <a:lnTo>
                    <a:pt x="168131" y="160694"/>
                  </a:lnTo>
                  <a:lnTo>
                    <a:pt x="162527" y="164649"/>
                  </a:lnTo>
                  <a:lnTo>
                    <a:pt x="156923" y="168675"/>
                  </a:lnTo>
                  <a:lnTo>
                    <a:pt x="151318" y="172773"/>
                  </a:lnTo>
                  <a:lnTo>
                    <a:pt x="145714" y="176942"/>
                  </a:lnTo>
                  <a:lnTo>
                    <a:pt x="140109" y="181185"/>
                  </a:lnTo>
                  <a:lnTo>
                    <a:pt x="134505" y="185502"/>
                  </a:lnTo>
                  <a:lnTo>
                    <a:pt x="128901" y="189893"/>
                  </a:lnTo>
                  <a:lnTo>
                    <a:pt x="123296" y="194360"/>
                  </a:lnTo>
                  <a:lnTo>
                    <a:pt x="117692" y="198903"/>
                  </a:lnTo>
                  <a:lnTo>
                    <a:pt x="112087" y="203522"/>
                  </a:lnTo>
                  <a:lnTo>
                    <a:pt x="106483" y="208218"/>
                  </a:lnTo>
                  <a:lnTo>
                    <a:pt x="100879" y="212992"/>
                  </a:lnTo>
                  <a:lnTo>
                    <a:pt x="95274" y="217843"/>
                  </a:lnTo>
                  <a:lnTo>
                    <a:pt x="89670" y="222772"/>
                  </a:lnTo>
                  <a:lnTo>
                    <a:pt x="84065" y="227779"/>
                  </a:lnTo>
                  <a:lnTo>
                    <a:pt x="78461" y="232864"/>
                  </a:lnTo>
                  <a:lnTo>
                    <a:pt x="72857" y="238027"/>
                  </a:lnTo>
                  <a:lnTo>
                    <a:pt x="67252" y="243268"/>
                  </a:lnTo>
                  <a:lnTo>
                    <a:pt x="61648" y="248585"/>
                  </a:lnTo>
                  <a:lnTo>
                    <a:pt x="56043" y="253979"/>
                  </a:lnTo>
                  <a:lnTo>
                    <a:pt x="50439" y="259449"/>
                  </a:lnTo>
                  <a:lnTo>
                    <a:pt x="44835" y="264993"/>
                  </a:lnTo>
                  <a:lnTo>
                    <a:pt x="39230" y="270611"/>
                  </a:lnTo>
                  <a:lnTo>
                    <a:pt x="33626" y="276301"/>
                  </a:lnTo>
                  <a:lnTo>
                    <a:pt x="28021" y="282062"/>
                  </a:lnTo>
                  <a:lnTo>
                    <a:pt x="22417" y="287892"/>
                  </a:lnTo>
                  <a:lnTo>
                    <a:pt x="16813" y="293789"/>
                  </a:lnTo>
                  <a:lnTo>
                    <a:pt x="11208" y="299751"/>
                  </a:lnTo>
                  <a:lnTo>
                    <a:pt x="5604" y="305776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596816" y="4296924"/>
              <a:ext cx="1883076" cy="486595"/>
            </a:xfrm>
            <a:custGeom>
              <a:avLst/>
              <a:pathLst>
                <a:path w="1883076" h="486595">
                  <a:moveTo>
                    <a:pt x="0" y="311861"/>
                  </a:moveTo>
                  <a:lnTo>
                    <a:pt x="5604" y="305776"/>
                  </a:lnTo>
                  <a:lnTo>
                    <a:pt x="11208" y="299751"/>
                  </a:lnTo>
                  <a:lnTo>
                    <a:pt x="16813" y="293789"/>
                  </a:lnTo>
                  <a:lnTo>
                    <a:pt x="22417" y="287892"/>
                  </a:lnTo>
                  <a:lnTo>
                    <a:pt x="28021" y="282062"/>
                  </a:lnTo>
                  <a:lnTo>
                    <a:pt x="33626" y="276301"/>
                  </a:lnTo>
                  <a:lnTo>
                    <a:pt x="39230" y="270611"/>
                  </a:lnTo>
                  <a:lnTo>
                    <a:pt x="44835" y="264993"/>
                  </a:lnTo>
                  <a:lnTo>
                    <a:pt x="50439" y="259449"/>
                  </a:lnTo>
                  <a:lnTo>
                    <a:pt x="56043" y="253979"/>
                  </a:lnTo>
                  <a:lnTo>
                    <a:pt x="61648" y="248585"/>
                  </a:lnTo>
                  <a:lnTo>
                    <a:pt x="67252" y="243268"/>
                  </a:lnTo>
                  <a:lnTo>
                    <a:pt x="72857" y="238027"/>
                  </a:lnTo>
                  <a:lnTo>
                    <a:pt x="78461" y="232864"/>
                  </a:lnTo>
                  <a:lnTo>
                    <a:pt x="84065" y="227779"/>
                  </a:lnTo>
                  <a:lnTo>
                    <a:pt x="89670" y="222772"/>
                  </a:lnTo>
                  <a:lnTo>
                    <a:pt x="95274" y="217843"/>
                  </a:lnTo>
                  <a:lnTo>
                    <a:pt x="100879" y="212992"/>
                  </a:lnTo>
                  <a:lnTo>
                    <a:pt x="106483" y="208218"/>
                  </a:lnTo>
                  <a:lnTo>
                    <a:pt x="112087" y="203522"/>
                  </a:lnTo>
                  <a:lnTo>
                    <a:pt x="117692" y="198903"/>
                  </a:lnTo>
                  <a:lnTo>
                    <a:pt x="123296" y="194360"/>
                  </a:lnTo>
                  <a:lnTo>
                    <a:pt x="128901" y="189893"/>
                  </a:lnTo>
                  <a:lnTo>
                    <a:pt x="134505" y="185502"/>
                  </a:lnTo>
                  <a:lnTo>
                    <a:pt x="140109" y="181185"/>
                  </a:lnTo>
                  <a:lnTo>
                    <a:pt x="145714" y="176942"/>
                  </a:lnTo>
                  <a:lnTo>
                    <a:pt x="151318" y="172773"/>
                  </a:lnTo>
                  <a:lnTo>
                    <a:pt x="156923" y="168675"/>
                  </a:lnTo>
                  <a:lnTo>
                    <a:pt x="162527" y="164649"/>
                  </a:lnTo>
                  <a:lnTo>
                    <a:pt x="168131" y="160694"/>
                  </a:lnTo>
                  <a:lnTo>
                    <a:pt x="173736" y="156808"/>
                  </a:lnTo>
                  <a:lnTo>
                    <a:pt x="179340" y="152991"/>
                  </a:lnTo>
                  <a:lnTo>
                    <a:pt x="184944" y="149241"/>
                  </a:lnTo>
                  <a:lnTo>
                    <a:pt x="190549" y="145558"/>
                  </a:lnTo>
                  <a:lnTo>
                    <a:pt x="196153" y="141941"/>
                  </a:lnTo>
                  <a:lnTo>
                    <a:pt x="201758" y="138388"/>
                  </a:lnTo>
                  <a:lnTo>
                    <a:pt x="207362" y="134900"/>
                  </a:lnTo>
                  <a:lnTo>
                    <a:pt x="212966" y="131473"/>
                  </a:lnTo>
                  <a:lnTo>
                    <a:pt x="218571" y="128109"/>
                  </a:lnTo>
                  <a:lnTo>
                    <a:pt x="224175" y="124805"/>
                  </a:lnTo>
                  <a:lnTo>
                    <a:pt x="229780" y="121560"/>
                  </a:lnTo>
                  <a:lnTo>
                    <a:pt x="235384" y="118375"/>
                  </a:lnTo>
                  <a:lnTo>
                    <a:pt x="240988" y="115247"/>
                  </a:lnTo>
                  <a:lnTo>
                    <a:pt x="246593" y="112176"/>
                  </a:lnTo>
                  <a:lnTo>
                    <a:pt x="252197" y="109161"/>
                  </a:lnTo>
                  <a:lnTo>
                    <a:pt x="257802" y="106200"/>
                  </a:lnTo>
                  <a:lnTo>
                    <a:pt x="263406" y="103294"/>
                  </a:lnTo>
                  <a:lnTo>
                    <a:pt x="269010" y="100441"/>
                  </a:lnTo>
                  <a:lnTo>
                    <a:pt x="274615" y="97640"/>
                  </a:lnTo>
                  <a:lnTo>
                    <a:pt x="280219" y="94891"/>
                  </a:lnTo>
                  <a:lnTo>
                    <a:pt x="285824" y="92192"/>
                  </a:lnTo>
                  <a:lnTo>
                    <a:pt x="291428" y="89543"/>
                  </a:lnTo>
                  <a:lnTo>
                    <a:pt x="297032" y="86943"/>
                  </a:lnTo>
                  <a:lnTo>
                    <a:pt x="302637" y="84391"/>
                  </a:lnTo>
                  <a:lnTo>
                    <a:pt x="308241" y="81886"/>
                  </a:lnTo>
                  <a:lnTo>
                    <a:pt x="313846" y="79429"/>
                  </a:lnTo>
                  <a:lnTo>
                    <a:pt x="319450" y="77017"/>
                  </a:lnTo>
                  <a:lnTo>
                    <a:pt x="325054" y="74651"/>
                  </a:lnTo>
                  <a:lnTo>
                    <a:pt x="330659" y="72329"/>
                  </a:lnTo>
                  <a:lnTo>
                    <a:pt x="336263" y="70052"/>
                  </a:lnTo>
                  <a:lnTo>
                    <a:pt x="341867" y="67818"/>
                  </a:lnTo>
                  <a:lnTo>
                    <a:pt x="347472" y="65626"/>
                  </a:lnTo>
                  <a:lnTo>
                    <a:pt x="353076" y="63478"/>
                  </a:lnTo>
                  <a:lnTo>
                    <a:pt x="358681" y="61370"/>
                  </a:lnTo>
                  <a:lnTo>
                    <a:pt x="364285" y="59304"/>
                  </a:lnTo>
                  <a:lnTo>
                    <a:pt x="369889" y="57279"/>
                  </a:lnTo>
                  <a:lnTo>
                    <a:pt x="375494" y="55294"/>
                  </a:lnTo>
                  <a:lnTo>
                    <a:pt x="381098" y="53348"/>
                  </a:lnTo>
                  <a:lnTo>
                    <a:pt x="386703" y="51442"/>
                  </a:lnTo>
                  <a:lnTo>
                    <a:pt x="392307" y="49574"/>
                  </a:lnTo>
                  <a:lnTo>
                    <a:pt x="397911" y="47745"/>
                  </a:lnTo>
                  <a:lnTo>
                    <a:pt x="403516" y="45953"/>
                  </a:lnTo>
                  <a:lnTo>
                    <a:pt x="409120" y="44200"/>
                  </a:lnTo>
                  <a:lnTo>
                    <a:pt x="414725" y="42483"/>
                  </a:lnTo>
                  <a:lnTo>
                    <a:pt x="420329" y="40803"/>
                  </a:lnTo>
                  <a:lnTo>
                    <a:pt x="425933" y="39160"/>
                  </a:lnTo>
                  <a:lnTo>
                    <a:pt x="431538" y="37553"/>
                  </a:lnTo>
                  <a:lnTo>
                    <a:pt x="437142" y="35982"/>
                  </a:lnTo>
                  <a:lnTo>
                    <a:pt x="442747" y="34446"/>
                  </a:lnTo>
                  <a:lnTo>
                    <a:pt x="448351" y="32946"/>
                  </a:lnTo>
                  <a:lnTo>
                    <a:pt x="453955" y="31480"/>
                  </a:lnTo>
                  <a:lnTo>
                    <a:pt x="459560" y="30050"/>
                  </a:lnTo>
                  <a:lnTo>
                    <a:pt x="465164" y="28654"/>
                  </a:lnTo>
                  <a:lnTo>
                    <a:pt x="470769" y="27292"/>
                  </a:lnTo>
                  <a:lnTo>
                    <a:pt x="476373" y="25965"/>
                  </a:lnTo>
                  <a:lnTo>
                    <a:pt x="481977" y="24671"/>
                  </a:lnTo>
                  <a:lnTo>
                    <a:pt x="487582" y="23411"/>
                  </a:lnTo>
                  <a:lnTo>
                    <a:pt x="493186" y="22185"/>
                  </a:lnTo>
                  <a:lnTo>
                    <a:pt x="498790" y="20992"/>
                  </a:lnTo>
                  <a:lnTo>
                    <a:pt x="504395" y="19833"/>
                  </a:lnTo>
                  <a:lnTo>
                    <a:pt x="509999" y="18707"/>
                  </a:lnTo>
                  <a:lnTo>
                    <a:pt x="515604" y="17614"/>
                  </a:lnTo>
                  <a:lnTo>
                    <a:pt x="521208" y="16554"/>
                  </a:lnTo>
                  <a:lnTo>
                    <a:pt x="526812" y="15526"/>
                  </a:lnTo>
                  <a:lnTo>
                    <a:pt x="532417" y="14532"/>
                  </a:lnTo>
                  <a:lnTo>
                    <a:pt x="538021" y="13570"/>
                  </a:lnTo>
                  <a:lnTo>
                    <a:pt x="543626" y="12641"/>
                  </a:lnTo>
                  <a:lnTo>
                    <a:pt x="549230" y="11745"/>
                  </a:lnTo>
                  <a:lnTo>
                    <a:pt x="554834" y="10881"/>
                  </a:lnTo>
                  <a:lnTo>
                    <a:pt x="560439" y="10050"/>
                  </a:lnTo>
                  <a:lnTo>
                    <a:pt x="566043" y="9252"/>
                  </a:lnTo>
                  <a:lnTo>
                    <a:pt x="571648" y="8486"/>
                  </a:lnTo>
                  <a:lnTo>
                    <a:pt x="577252" y="7753"/>
                  </a:lnTo>
                  <a:lnTo>
                    <a:pt x="582856" y="7052"/>
                  </a:lnTo>
                  <a:lnTo>
                    <a:pt x="588461" y="6384"/>
                  </a:lnTo>
                  <a:lnTo>
                    <a:pt x="594065" y="5748"/>
                  </a:lnTo>
                  <a:lnTo>
                    <a:pt x="599670" y="5146"/>
                  </a:lnTo>
                  <a:lnTo>
                    <a:pt x="605274" y="4576"/>
                  </a:lnTo>
                  <a:lnTo>
                    <a:pt x="610878" y="4039"/>
                  </a:lnTo>
                  <a:lnTo>
                    <a:pt x="616483" y="3534"/>
                  </a:lnTo>
                  <a:lnTo>
                    <a:pt x="622087" y="3063"/>
                  </a:lnTo>
                  <a:lnTo>
                    <a:pt x="627692" y="2625"/>
                  </a:lnTo>
                  <a:lnTo>
                    <a:pt x="633296" y="2221"/>
                  </a:lnTo>
                  <a:lnTo>
                    <a:pt x="638900" y="1849"/>
                  </a:lnTo>
                  <a:lnTo>
                    <a:pt x="644505" y="1511"/>
                  </a:lnTo>
                  <a:lnTo>
                    <a:pt x="650109" y="1207"/>
                  </a:lnTo>
                  <a:lnTo>
                    <a:pt x="655713" y="936"/>
                  </a:lnTo>
                  <a:lnTo>
                    <a:pt x="661318" y="699"/>
                  </a:lnTo>
                  <a:lnTo>
                    <a:pt x="666922" y="497"/>
                  </a:lnTo>
                  <a:lnTo>
                    <a:pt x="672527" y="328"/>
                  </a:lnTo>
                  <a:lnTo>
                    <a:pt x="678131" y="194"/>
                  </a:lnTo>
                  <a:lnTo>
                    <a:pt x="683735" y="94"/>
                  </a:lnTo>
                  <a:lnTo>
                    <a:pt x="689340" y="29"/>
                  </a:lnTo>
                  <a:lnTo>
                    <a:pt x="694944" y="0"/>
                  </a:lnTo>
                  <a:lnTo>
                    <a:pt x="700549" y="5"/>
                  </a:lnTo>
                  <a:lnTo>
                    <a:pt x="706153" y="45"/>
                  </a:lnTo>
                  <a:lnTo>
                    <a:pt x="711757" y="122"/>
                  </a:lnTo>
                  <a:lnTo>
                    <a:pt x="717362" y="234"/>
                  </a:lnTo>
                  <a:lnTo>
                    <a:pt x="722966" y="382"/>
                  </a:lnTo>
                  <a:lnTo>
                    <a:pt x="728571" y="566"/>
                  </a:lnTo>
                  <a:lnTo>
                    <a:pt x="734175" y="787"/>
                  </a:lnTo>
                  <a:lnTo>
                    <a:pt x="739779" y="1045"/>
                  </a:lnTo>
                  <a:lnTo>
                    <a:pt x="745384" y="1340"/>
                  </a:lnTo>
                  <a:lnTo>
                    <a:pt x="750988" y="1672"/>
                  </a:lnTo>
                  <a:lnTo>
                    <a:pt x="756593" y="2042"/>
                  </a:lnTo>
                  <a:lnTo>
                    <a:pt x="762197" y="2449"/>
                  </a:lnTo>
                  <a:lnTo>
                    <a:pt x="767801" y="2895"/>
                  </a:lnTo>
                  <a:lnTo>
                    <a:pt x="773406" y="3379"/>
                  </a:lnTo>
                  <a:lnTo>
                    <a:pt x="779010" y="3902"/>
                  </a:lnTo>
                  <a:lnTo>
                    <a:pt x="784615" y="4465"/>
                  </a:lnTo>
                  <a:lnTo>
                    <a:pt x="790219" y="5066"/>
                  </a:lnTo>
                  <a:lnTo>
                    <a:pt x="795823" y="5708"/>
                  </a:lnTo>
                  <a:lnTo>
                    <a:pt x="801428" y="6389"/>
                  </a:lnTo>
                  <a:lnTo>
                    <a:pt x="807032" y="7110"/>
                  </a:lnTo>
                  <a:lnTo>
                    <a:pt x="812636" y="7873"/>
                  </a:lnTo>
                  <a:lnTo>
                    <a:pt x="818241" y="8676"/>
                  </a:lnTo>
                  <a:lnTo>
                    <a:pt x="823845" y="9520"/>
                  </a:lnTo>
                  <a:lnTo>
                    <a:pt x="829450" y="10407"/>
                  </a:lnTo>
                  <a:lnTo>
                    <a:pt x="835054" y="11335"/>
                  </a:lnTo>
                  <a:lnTo>
                    <a:pt x="840658" y="12305"/>
                  </a:lnTo>
                  <a:lnTo>
                    <a:pt x="846263" y="13318"/>
                  </a:lnTo>
                  <a:lnTo>
                    <a:pt x="851867" y="14374"/>
                  </a:lnTo>
                  <a:lnTo>
                    <a:pt x="857472" y="15474"/>
                  </a:lnTo>
                  <a:lnTo>
                    <a:pt x="863076" y="16617"/>
                  </a:lnTo>
                  <a:lnTo>
                    <a:pt x="868680" y="17804"/>
                  </a:lnTo>
                  <a:lnTo>
                    <a:pt x="874285" y="19035"/>
                  </a:lnTo>
                  <a:lnTo>
                    <a:pt x="879889" y="20311"/>
                  </a:lnTo>
                  <a:lnTo>
                    <a:pt x="885494" y="21632"/>
                  </a:lnTo>
                  <a:lnTo>
                    <a:pt x="891098" y="22998"/>
                  </a:lnTo>
                  <a:lnTo>
                    <a:pt x="896702" y="24410"/>
                  </a:lnTo>
                  <a:lnTo>
                    <a:pt x="902307" y="25868"/>
                  </a:lnTo>
                  <a:lnTo>
                    <a:pt x="907911" y="27372"/>
                  </a:lnTo>
                  <a:lnTo>
                    <a:pt x="913516" y="28923"/>
                  </a:lnTo>
                  <a:lnTo>
                    <a:pt x="919120" y="30521"/>
                  </a:lnTo>
                  <a:lnTo>
                    <a:pt x="924724" y="32166"/>
                  </a:lnTo>
                  <a:lnTo>
                    <a:pt x="930329" y="33858"/>
                  </a:lnTo>
                  <a:lnTo>
                    <a:pt x="935933" y="35598"/>
                  </a:lnTo>
                  <a:lnTo>
                    <a:pt x="941538" y="37386"/>
                  </a:lnTo>
                  <a:lnTo>
                    <a:pt x="947142" y="39222"/>
                  </a:lnTo>
                  <a:lnTo>
                    <a:pt x="952746" y="41107"/>
                  </a:lnTo>
                  <a:lnTo>
                    <a:pt x="958351" y="43041"/>
                  </a:lnTo>
                  <a:lnTo>
                    <a:pt x="963955" y="45024"/>
                  </a:lnTo>
                  <a:lnTo>
                    <a:pt x="969559" y="47056"/>
                  </a:lnTo>
                  <a:lnTo>
                    <a:pt x="975164" y="49137"/>
                  </a:lnTo>
                  <a:lnTo>
                    <a:pt x="980768" y="51268"/>
                  </a:lnTo>
                  <a:lnTo>
                    <a:pt x="986373" y="53449"/>
                  </a:lnTo>
                  <a:lnTo>
                    <a:pt x="991977" y="55680"/>
                  </a:lnTo>
                  <a:lnTo>
                    <a:pt x="997581" y="57961"/>
                  </a:lnTo>
                  <a:lnTo>
                    <a:pt x="1003186" y="60293"/>
                  </a:lnTo>
                  <a:lnTo>
                    <a:pt x="1008790" y="62674"/>
                  </a:lnTo>
                  <a:lnTo>
                    <a:pt x="1014395" y="65107"/>
                  </a:lnTo>
                  <a:lnTo>
                    <a:pt x="1019999" y="67590"/>
                  </a:lnTo>
                  <a:lnTo>
                    <a:pt x="1025603" y="70123"/>
                  </a:lnTo>
                  <a:lnTo>
                    <a:pt x="1031208" y="72707"/>
                  </a:lnTo>
                  <a:lnTo>
                    <a:pt x="1036812" y="75342"/>
                  </a:lnTo>
                  <a:lnTo>
                    <a:pt x="1042417" y="78027"/>
                  </a:lnTo>
                  <a:lnTo>
                    <a:pt x="1048021" y="80763"/>
                  </a:lnTo>
                  <a:lnTo>
                    <a:pt x="1053625" y="83549"/>
                  </a:lnTo>
                  <a:lnTo>
                    <a:pt x="1059230" y="86386"/>
                  </a:lnTo>
                  <a:lnTo>
                    <a:pt x="1064834" y="89274"/>
                  </a:lnTo>
                  <a:lnTo>
                    <a:pt x="1070439" y="92211"/>
                  </a:lnTo>
                  <a:lnTo>
                    <a:pt x="1076043" y="95199"/>
                  </a:lnTo>
                  <a:lnTo>
                    <a:pt x="1081647" y="98236"/>
                  </a:lnTo>
                  <a:lnTo>
                    <a:pt x="1087252" y="101323"/>
                  </a:lnTo>
                  <a:lnTo>
                    <a:pt x="1092856" y="104460"/>
                  </a:lnTo>
                  <a:lnTo>
                    <a:pt x="1098461" y="107645"/>
                  </a:lnTo>
                  <a:lnTo>
                    <a:pt x="1104065" y="110879"/>
                  </a:lnTo>
                  <a:lnTo>
                    <a:pt x="1109669" y="114162"/>
                  </a:lnTo>
                  <a:lnTo>
                    <a:pt x="1115274" y="117493"/>
                  </a:lnTo>
                  <a:lnTo>
                    <a:pt x="1120878" y="120871"/>
                  </a:lnTo>
                  <a:lnTo>
                    <a:pt x="1126482" y="124297"/>
                  </a:lnTo>
                  <a:lnTo>
                    <a:pt x="1132087" y="127769"/>
                  </a:lnTo>
                  <a:lnTo>
                    <a:pt x="1137691" y="131288"/>
                  </a:lnTo>
                  <a:lnTo>
                    <a:pt x="1143296" y="134852"/>
                  </a:lnTo>
                  <a:lnTo>
                    <a:pt x="1148900" y="138462"/>
                  </a:lnTo>
                  <a:lnTo>
                    <a:pt x="1154504" y="142115"/>
                  </a:lnTo>
                  <a:lnTo>
                    <a:pt x="1160109" y="145813"/>
                  </a:lnTo>
                  <a:lnTo>
                    <a:pt x="1165713" y="149554"/>
                  </a:lnTo>
                  <a:lnTo>
                    <a:pt x="1171318" y="153338"/>
                  </a:lnTo>
                  <a:lnTo>
                    <a:pt x="1176922" y="157163"/>
                  </a:lnTo>
                  <a:lnTo>
                    <a:pt x="1182526" y="161029"/>
                  </a:lnTo>
                  <a:lnTo>
                    <a:pt x="1188131" y="164935"/>
                  </a:lnTo>
                  <a:lnTo>
                    <a:pt x="1193735" y="168880"/>
                  </a:lnTo>
                  <a:lnTo>
                    <a:pt x="1199340" y="172864"/>
                  </a:lnTo>
                  <a:lnTo>
                    <a:pt x="1204944" y="176885"/>
                  </a:lnTo>
                  <a:lnTo>
                    <a:pt x="1210548" y="180943"/>
                  </a:lnTo>
                  <a:lnTo>
                    <a:pt x="1216153" y="185036"/>
                  </a:lnTo>
                  <a:lnTo>
                    <a:pt x="1221757" y="189164"/>
                  </a:lnTo>
                  <a:lnTo>
                    <a:pt x="1227362" y="193325"/>
                  </a:lnTo>
                  <a:lnTo>
                    <a:pt x="1232966" y="197519"/>
                  </a:lnTo>
                  <a:lnTo>
                    <a:pt x="1238570" y="201744"/>
                  </a:lnTo>
                  <a:lnTo>
                    <a:pt x="1244175" y="205999"/>
                  </a:lnTo>
                  <a:lnTo>
                    <a:pt x="1249779" y="210282"/>
                  </a:lnTo>
                  <a:lnTo>
                    <a:pt x="1255384" y="214594"/>
                  </a:lnTo>
                  <a:lnTo>
                    <a:pt x="1260988" y="218932"/>
                  </a:lnTo>
                  <a:lnTo>
                    <a:pt x="1266592" y="223296"/>
                  </a:lnTo>
                  <a:lnTo>
                    <a:pt x="1272197" y="227683"/>
                  </a:lnTo>
                  <a:lnTo>
                    <a:pt x="1277801" y="232093"/>
                  </a:lnTo>
                  <a:lnTo>
                    <a:pt x="1283406" y="236524"/>
                  </a:lnTo>
                  <a:lnTo>
                    <a:pt x="1289010" y="240976"/>
                  </a:lnTo>
                  <a:lnTo>
                    <a:pt x="1294614" y="245446"/>
                  </a:lnTo>
                  <a:lnTo>
                    <a:pt x="1300219" y="249933"/>
                  </a:lnTo>
                  <a:lnTo>
                    <a:pt x="1305823" y="254436"/>
                  </a:lnTo>
                  <a:lnTo>
                    <a:pt x="1311427" y="258953"/>
                  </a:lnTo>
                  <a:lnTo>
                    <a:pt x="1317032" y="263483"/>
                  </a:lnTo>
                  <a:lnTo>
                    <a:pt x="1322636" y="268025"/>
                  </a:lnTo>
                  <a:lnTo>
                    <a:pt x="1328241" y="272576"/>
                  </a:lnTo>
                  <a:lnTo>
                    <a:pt x="1333845" y="277136"/>
                  </a:lnTo>
                  <a:lnTo>
                    <a:pt x="1339449" y="281703"/>
                  </a:lnTo>
                  <a:lnTo>
                    <a:pt x="1345054" y="286276"/>
                  </a:lnTo>
                  <a:lnTo>
                    <a:pt x="1350658" y="290852"/>
                  </a:lnTo>
                  <a:lnTo>
                    <a:pt x="1356263" y="295430"/>
                  </a:lnTo>
                  <a:lnTo>
                    <a:pt x="1361867" y="300010"/>
                  </a:lnTo>
                  <a:lnTo>
                    <a:pt x="1367471" y="304588"/>
                  </a:lnTo>
                  <a:lnTo>
                    <a:pt x="1373076" y="309164"/>
                  </a:lnTo>
                  <a:lnTo>
                    <a:pt x="1378680" y="313736"/>
                  </a:lnTo>
                  <a:lnTo>
                    <a:pt x="1384285" y="318302"/>
                  </a:lnTo>
                  <a:lnTo>
                    <a:pt x="1389889" y="322861"/>
                  </a:lnTo>
                  <a:lnTo>
                    <a:pt x="1395493" y="327412"/>
                  </a:lnTo>
                  <a:lnTo>
                    <a:pt x="1401098" y="331951"/>
                  </a:lnTo>
                  <a:lnTo>
                    <a:pt x="1406702" y="336479"/>
                  </a:lnTo>
                  <a:lnTo>
                    <a:pt x="1412307" y="340993"/>
                  </a:lnTo>
                  <a:lnTo>
                    <a:pt x="1417911" y="345491"/>
                  </a:lnTo>
                  <a:lnTo>
                    <a:pt x="1423515" y="349972"/>
                  </a:lnTo>
                  <a:lnTo>
                    <a:pt x="1429120" y="354433"/>
                  </a:lnTo>
                  <a:lnTo>
                    <a:pt x="1434724" y="358875"/>
                  </a:lnTo>
                  <a:lnTo>
                    <a:pt x="1440329" y="363293"/>
                  </a:lnTo>
                  <a:lnTo>
                    <a:pt x="1445933" y="367688"/>
                  </a:lnTo>
                  <a:lnTo>
                    <a:pt x="1451537" y="372056"/>
                  </a:lnTo>
                  <a:lnTo>
                    <a:pt x="1457142" y="376396"/>
                  </a:lnTo>
                  <a:lnTo>
                    <a:pt x="1462746" y="380706"/>
                  </a:lnTo>
                  <a:lnTo>
                    <a:pt x="1468350" y="384985"/>
                  </a:lnTo>
                  <a:lnTo>
                    <a:pt x="1473955" y="389229"/>
                  </a:lnTo>
                  <a:lnTo>
                    <a:pt x="1479559" y="393437"/>
                  </a:lnTo>
                  <a:lnTo>
                    <a:pt x="1485164" y="397607"/>
                  </a:lnTo>
                  <a:lnTo>
                    <a:pt x="1490768" y="401736"/>
                  </a:lnTo>
                  <a:lnTo>
                    <a:pt x="1496372" y="405823"/>
                  </a:lnTo>
                  <a:lnTo>
                    <a:pt x="1501977" y="409864"/>
                  </a:lnTo>
                  <a:lnTo>
                    <a:pt x="1507581" y="413856"/>
                  </a:lnTo>
                  <a:lnTo>
                    <a:pt x="1513186" y="417798"/>
                  </a:lnTo>
                  <a:lnTo>
                    <a:pt x="1518790" y="421687"/>
                  </a:lnTo>
                  <a:lnTo>
                    <a:pt x="1524394" y="425518"/>
                  </a:lnTo>
                  <a:lnTo>
                    <a:pt x="1529999" y="429289"/>
                  </a:lnTo>
                  <a:lnTo>
                    <a:pt x="1535603" y="432997"/>
                  </a:lnTo>
                  <a:lnTo>
                    <a:pt x="1541208" y="436637"/>
                  </a:lnTo>
                  <a:lnTo>
                    <a:pt x="1546812" y="440205"/>
                  </a:lnTo>
                  <a:lnTo>
                    <a:pt x="1552416" y="443698"/>
                  </a:lnTo>
                  <a:lnTo>
                    <a:pt x="1558021" y="447110"/>
                  </a:lnTo>
                  <a:lnTo>
                    <a:pt x="1563625" y="450437"/>
                  </a:lnTo>
                  <a:lnTo>
                    <a:pt x="1569230" y="453673"/>
                  </a:lnTo>
                  <a:lnTo>
                    <a:pt x="1574834" y="456812"/>
                  </a:lnTo>
                  <a:lnTo>
                    <a:pt x="1580438" y="459847"/>
                  </a:lnTo>
                  <a:lnTo>
                    <a:pt x="1586043" y="462773"/>
                  </a:lnTo>
                  <a:lnTo>
                    <a:pt x="1591647" y="465580"/>
                  </a:lnTo>
                  <a:lnTo>
                    <a:pt x="1597252" y="468262"/>
                  </a:lnTo>
                  <a:lnTo>
                    <a:pt x="1602856" y="470810"/>
                  </a:lnTo>
                  <a:lnTo>
                    <a:pt x="1608460" y="473213"/>
                  </a:lnTo>
                  <a:lnTo>
                    <a:pt x="1614065" y="475462"/>
                  </a:lnTo>
                  <a:lnTo>
                    <a:pt x="1619669" y="477546"/>
                  </a:lnTo>
                  <a:lnTo>
                    <a:pt x="1625273" y="479452"/>
                  </a:lnTo>
                  <a:lnTo>
                    <a:pt x="1630878" y="481167"/>
                  </a:lnTo>
                  <a:lnTo>
                    <a:pt x="1636482" y="482678"/>
                  </a:lnTo>
                  <a:lnTo>
                    <a:pt x="1642087" y="483969"/>
                  </a:lnTo>
                  <a:lnTo>
                    <a:pt x="1647691" y="485024"/>
                  </a:lnTo>
                  <a:lnTo>
                    <a:pt x="1653295" y="485826"/>
                  </a:lnTo>
                  <a:lnTo>
                    <a:pt x="1658900" y="486357"/>
                  </a:lnTo>
                  <a:lnTo>
                    <a:pt x="1664504" y="486595"/>
                  </a:lnTo>
                  <a:lnTo>
                    <a:pt x="1670109" y="486522"/>
                  </a:lnTo>
                  <a:lnTo>
                    <a:pt x="1675713" y="486114"/>
                  </a:lnTo>
                  <a:lnTo>
                    <a:pt x="1681317" y="485348"/>
                  </a:lnTo>
                  <a:lnTo>
                    <a:pt x="1686922" y="484201"/>
                  </a:lnTo>
                  <a:lnTo>
                    <a:pt x="1692526" y="482646"/>
                  </a:lnTo>
                  <a:lnTo>
                    <a:pt x="1698131" y="480657"/>
                  </a:lnTo>
                  <a:lnTo>
                    <a:pt x="1703735" y="478209"/>
                  </a:lnTo>
                  <a:lnTo>
                    <a:pt x="1709339" y="475274"/>
                  </a:lnTo>
                  <a:lnTo>
                    <a:pt x="1714944" y="471824"/>
                  </a:lnTo>
                  <a:lnTo>
                    <a:pt x="1720548" y="467832"/>
                  </a:lnTo>
                  <a:lnTo>
                    <a:pt x="1726153" y="463273"/>
                  </a:lnTo>
                  <a:lnTo>
                    <a:pt x="1731757" y="458120"/>
                  </a:lnTo>
                  <a:lnTo>
                    <a:pt x="1737361" y="452351"/>
                  </a:lnTo>
                  <a:lnTo>
                    <a:pt x="1742966" y="445942"/>
                  </a:lnTo>
                  <a:lnTo>
                    <a:pt x="1748570" y="438877"/>
                  </a:lnTo>
                  <a:lnTo>
                    <a:pt x="1754175" y="431140"/>
                  </a:lnTo>
                  <a:lnTo>
                    <a:pt x="1759779" y="422718"/>
                  </a:lnTo>
                  <a:lnTo>
                    <a:pt x="1765383" y="413608"/>
                  </a:lnTo>
                  <a:lnTo>
                    <a:pt x="1770988" y="403807"/>
                  </a:lnTo>
                  <a:lnTo>
                    <a:pt x="1776592" y="393321"/>
                  </a:lnTo>
                  <a:lnTo>
                    <a:pt x="1782196" y="382162"/>
                  </a:lnTo>
                  <a:lnTo>
                    <a:pt x="1787801" y="370350"/>
                  </a:lnTo>
                  <a:lnTo>
                    <a:pt x="1793405" y="357913"/>
                  </a:lnTo>
                  <a:lnTo>
                    <a:pt x="1799010" y="344883"/>
                  </a:lnTo>
                  <a:lnTo>
                    <a:pt x="1804614" y="331304"/>
                  </a:lnTo>
                  <a:lnTo>
                    <a:pt x="1810218" y="317225"/>
                  </a:lnTo>
                  <a:lnTo>
                    <a:pt x="1815823" y="302702"/>
                  </a:lnTo>
                  <a:lnTo>
                    <a:pt x="1821427" y="287798"/>
                  </a:lnTo>
                  <a:lnTo>
                    <a:pt x="1827032" y="272581"/>
                  </a:lnTo>
                  <a:lnTo>
                    <a:pt x="1832636" y="257123"/>
                  </a:lnTo>
                  <a:lnTo>
                    <a:pt x="1838240" y="241500"/>
                  </a:lnTo>
                  <a:lnTo>
                    <a:pt x="1843845" y="225788"/>
                  </a:lnTo>
                  <a:lnTo>
                    <a:pt x="1849449" y="210066"/>
                  </a:lnTo>
                  <a:lnTo>
                    <a:pt x="1855054" y="194408"/>
                  </a:lnTo>
                  <a:lnTo>
                    <a:pt x="1860658" y="178890"/>
                  </a:lnTo>
                  <a:lnTo>
                    <a:pt x="1866262" y="163583"/>
                  </a:lnTo>
                  <a:lnTo>
                    <a:pt x="1871867" y="148551"/>
                  </a:lnTo>
                  <a:lnTo>
                    <a:pt x="1877471" y="133855"/>
                  </a:lnTo>
                  <a:lnTo>
                    <a:pt x="1883076" y="119551"/>
                  </a:lnTo>
                  <a:lnTo>
                    <a:pt x="1883076" y="1195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596816" y="4296924"/>
              <a:ext cx="1883076" cy="672802"/>
            </a:xfrm>
            <a:custGeom>
              <a:avLst/>
              <a:pathLst>
                <a:path w="1883076" h="672802">
                  <a:moveTo>
                    <a:pt x="0" y="311861"/>
                  </a:moveTo>
                  <a:lnTo>
                    <a:pt x="5604" y="305776"/>
                  </a:lnTo>
                  <a:lnTo>
                    <a:pt x="11208" y="299751"/>
                  </a:lnTo>
                  <a:lnTo>
                    <a:pt x="16813" y="293789"/>
                  </a:lnTo>
                  <a:lnTo>
                    <a:pt x="22417" y="287892"/>
                  </a:lnTo>
                  <a:lnTo>
                    <a:pt x="28021" y="282062"/>
                  </a:lnTo>
                  <a:lnTo>
                    <a:pt x="33626" y="276301"/>
                  </a:lnTo>
                  <a:lnTo>
                    <a:pt x="39230" y="270611"/>
                  </a:lnTo>
                  <a:lnTo>
                    <a:pt x="44835" y="264993"/>
                  </a:lnTo>
                  <a:lnTo>
                    <a:pt x="50439" y="259449"/>
                  </a:lnTo>
                  <a:lnTo>
                    <a:pt x="56043" y="253979"/>
                  </a:lnTo>
                  <a:lnTo>
                    <a:pt x="61648" y="248585"/>
                  </a:lnTo>
                  <a:lnTo>
                    <a:pt x="67252" y="243268"/>
                  </a:lnTo>
                  <a:lnTo>
                    <a:pt x="72857" y="238027"/>
                  </a:lnTo>
                  <a:lnTo>
                    <a:pt x="78461" y="232864"/>
                  </a:lnTo>
                  <a:lnTo>
                    <a:pt x="84065" y="227779"/>
                  </a:lnTo>
                  <a:lnTo>
                    <a:pt x="89670" y="222772"/>
                  </a:lnTo>
                  <a:lnTo>
                    <a:pt x="95274" y="217843"/>
                  </a:lnTo>
                  <a:lnTo>
                    <a:pt x="100879" y="212992"/>
                  </a:lnTo>
                  <a:lnTo>
                    <a:pt x="106483" y="208218"/>
                  </a:lnTo>
                  <a:lnTo>
                    <a:pt x="112087" y="203522"/>
                  </a:lnTo>
                  <a:lnTo>
                    <a:pt x="117692" y="198903"/>
                  </a:lnTo>
                  <a:lnTo>
                    <a:pt x="123296" y="194360"/>
                  </a:lnTo>
                  <a:lnTo>
                    <a:pt x="128901" y="189893"/>
                  </a:lnTo>
                  <a:lnTo>
                    <a:pt x="134505" y="185502"/>
                  </a:lnTo>
                  <a:lnTo>
                    <a:pt x="140109" y="181185"/>
                  </a:lnTo>
                  <a:lnTo>
                    <a:pt x="145714" y="176942"/>
                  </a:lnTo>
                  <a:lnTo>
                    <a:pt x="151318" y="172773"/>
                  </a:lnTo>
                  <a:lnTo>
                    <a:pt x="156923" y="168675"/>
                  </a:lnTo>
                  <a:lnTo>
                    <a:pt x="162527" y="164649"/>
                  </a:lnTo>
                  <a:lnTo>
                    <a:pt x="168131" y="160694"/>
                  </a:lnTo>
                  <a:lnTo>
                    <a:pt x="173736" y="156808"/>
                  </a:lnTo>
                  <a:lnTo>
                    <a:pt x="179340" y="152991"/>
                  </a:lnTo>
                  <a:lnTo>
                    <a:pt x="184944" y="149241"/>
                  </a:lnTo>
                  <a:lnTo>
                    <a:pt x="190549" y="145558"/>
                  </a:lnTo>
                  <a:lnTo>
                    <a:pt x="196153" y="141941"/>
                  </a:lnTo>
                  <a:lnTo>
                    <a:pt x="201758" y="138388"/>
                  </a:lnTo>
                  <a:lnTo>
                    <a:pt x="207362" y="134900"/>
                  </a:lnTo>
                  <a:lnTo>
                    <a:pt x="212966" y="131473"/>
                  </a:lnTo>
                  <a:lnTo>
                    <a:pt x="218571" y="128109"/>
                  </a:lnTo>
                  <a:lnTo>
                    <a:pt x="224175" y="124805"/>
                  </a:lnTo>
                  <a:lnTo>
                    <a:pt x="229780" y="121560"/>
                  </a:lnTo>
                  <a:lnTo>
                    <a:pt x="235384" y="118375"/>
                  </a:lnTo>
                  <a:lnTo>
                    <a:pt x="240988" y="115247"/>
                  </a:lnTo>
                  <a:lnTo>
                    <a:pt x="246593" y="112176"/>
                  </a:lnTo>
                  <a:lnTo>
                    <a:pt x="252197" y="109161"/>
                  </a:lnTo>
                  <a:lnTo>
                    <a:pt x="257802" y="106200"/>
                  </a:lnTo>
                  <a:lnTo>
                    <a:pt x="263406" y="103294"/>
                  </a:lnTo>
                  <a:lnTo>
                    <a:pt x="269010" y="100441"/>
                  </a:lnTo>
                  <a:lnTo>
                    <a:pt x="274615" y="97640"/>
                  </a:lnTo>
                  <a:lnTo>
                    <a:pt x="280219" y="94891"/>
                  </a:lnTo>
                  <a:lnTo>
                    <a:pt x="285824" y="92192"/>
                  </a:lnTo>
                  <a:lnTo>
                    <a:pt x="291428" y="89543"/>
                  </a:lnTo>
                  <a:lnTo>
                    <a:pt x="297032" y="86943"/>
                  </a:lnTo>
                  <a:lnTo>
                    <a:pt x="302637" y="84391"/>
                  </a:lnTo>
                  <a:lnTo>
                    <a:pt x="308241" y="81886"/>
                  </a:lnTo>
                  <a:lnTo>
                    <a:pt x="313846" y="79429"/>
                  </a:lnTo>
                  <a:lnTo>
                    <a:pt x="319450" y="77017"/>
                  </a:lnTo>
                  <a:lnTo>
                    <a:pt x="325054" y="74651"/>
                  </a:lnTo>
                  <a:lnTo>
                    <a:pt x="330659" y="72329"/>
                  </a:lnTo>
                  <a:lnTo>
                    <a:pt x="336263" y="70052"/>
                  </a:lnTo>
                  <a:lnTo>
                    <a:pt x="341867" y="67818"/>
                  </a:lnTo>
                  <a:lnTo>
                    <a:pt x="347472" y="65626"/>
                  </a:lnTo>
                  <a:lnTo>
                    <a:pt x="353076" y="63478"/>
                  </a:lnTo>
                  <a:lnTo>
                    <a:pt x="358681" y="61370"/>
                  </a:lnTo>
                  <a:lnTo>
                    <a:pt x="364285" y="59304"/>
                  </a:lnTo>
                  <a:lnTo>
                    <a:pt x="369889" y="57279"/>
                  </a:lnTo>
                  <a:lnTo>
                    <a:pt x="375494" y="55294"/>
                  </a:lnTo>
                  <a:lnTo>
                    <a:pt x="381098" y="53348"/>
                  </a:lnTo>
                  <a:lnTo>
                    <a:pt x="386703" y="51442"/>
                  </a:lnTo>
                  <a:lnTo>
                    <a:pt x="392307" y="49574"/>
                  </a:lnTo>
                  <a:lnTo>
                    <a:pt x="397911" y="47745"/>
                  </a:lnTo>
                  <a:lnTo>
                    <a:pt x="403516" y="45953"/>
                  </a:lnTo>
                  <a:lnTo>
                    <a:pt x="409120" y="44200"/>
                  </a:lnTo>
                  <a:lnTo>
                    <a:pt x="414725" y="42483"/>
                  </a:lnTo>
                  <a:lnTo>
                    <a:pt x="420329" y="40803"/>
                  </a:lnTo>
                  <a:lnTo>
                    <a:pt x="425933" y="39160"/>
                  </a:lnTo>
                  <a:lnTo>
                    <a:pt x="431538" y="37553"/>
                  </a:lnTo>
                  <a:lnTo>
                    <a:pt x="437142" y="35982"/>
                  </a:lnTo>
                  <a:lnTo>
                    <a:pt x="442747" y="34446"/>
                  </a:lnTo>
                  <a:lnTo>
                    <a:pt x="448351" y="32946"/>
                  </a:lnTo>
                  <a:lnTo>
                    <a:pt x="453955" y="31480"/>
                  </a:lnTo>
                  <a:lnTo>
                    <a:pt x="459560" y="30050"/>
                  </a:lnTo>
                  <a:lnTo>
                    <a:pt x="465164" y="28654"/>
                  </a:lnTo>
                  <a:lnTo>
                    <a:pt x="470769" y="27292"/>
                  </a:lnTo>
                  <a:lnTo>
                    <a:pt x="476373" y="25965"/>
                  </a:lnTo>
                  <a:lnTo>
                    <a:pt x="481977" y="24671"/>
                  </a:lnTo>
                  <a:lnTo>
                    <a:pt x="487582" y="23411"/>
                  </a:lnTo>
                  <a:lnTo>
                    <a:pt x="493186" y="22185"/>
                  </a:lnTo>
                  <a:lnTo>
                    <a:pt x="498790" y="20992"/>
                  </a:lnTo>
                  <a:lnTo>
                    <a:pt x="504395" y="19833"/>
                  </a:lnTo>
                  <a:lnTo>
                    <a:pt x="509999" y="18707"/>
                  </a:lnTo>
                  <a:lnTo>
                    <a:pt x="515604" y="17614"/>
                  </a:lnTo>
                  <a:lnTo>
                    <a:pt x="521208" y="16554"/>
                  </a:lnTo>
                  <a:lnTo>
                    <a:pt x="526812" y="15526"/>
                  </a:lnTo>
                  <a:lnTo>
                    <a:pt x="532417" y="14532"/>
                  </a:lnTo>
                  <a:lnTo>
                    <a:pt x="538021" y="13570"/>
                  </a:lnTo>
                  <a:lnTo>
                    <a:pt x="543626" y="12641"/>
                  </a:lnTo>
                  <a:lnTo>
                    <a:pt x="549230" y="11745"/>
                  </a:lnTo>
                  <a:lnTo>
                    <a:pt x="554834" y="10881"/>
                  </a:lnTo>
                  <a:lnTo>
                    <a:pt x="560439" y="10050"/>
                  </a:lnTo>
                  <a:lnTo>
                    <a:pt x="566043" y="9252"/>
                  </a:lnTo>
                  <a:lnTo>
                    <a:pt x="571648" y="8486"/>
                  </a:lnTo>
                  <a:lnTo>
                    <a:pt x="577252" y="7753"/>
                  </a:lnTo>
                  <a:lnTo>
                    <a:pt x="582856" y="7052"/>
                  </a:lnTo>
                  <a:lnTo>
                    <a:pt x="588461" y="6384"/>
                  </a:lnTo>
                  <a:lnTo>
                    <a:pt x="594065" y="5748"/>
                  </a:lnTo>
                  <a:lnTo>
                    <a:pt x="599670" y="5146"/>
                  </a:lnTo>
                  <a:lnTo>
                    <a:pt x="605274" y="4576"/>
                  </a:lnTo>
                  <a:lnTo>
                    <a:pt x="610878" y="4039"/>
                  </a:lnTo>
                  <a:lnTo>
                    <a:pt x="616483" y="3534"/>
                  </a:lnTo>
                  <a:lnTo>
                    <a:pt x="622087" y="3063"/>
                  </a:lnTo>
                  <a:lnTo>
                    <a:pt x="627692" y="2625"/>
                  </a:lnTo>
                  <a:lnTo>
                    <a:pt x="633296" y="2221"/>
                  </a:lnTo>
                  <a:lnTo>
                    <a:pt x="638900" y="1849"/>
                  </a:lnTo>
                  <a:lnTo>
                    <a:pt x="644505" y="1511"/>
                  </a:lnTo>
                  <a:lnTo>
                    <a:pt x="650109" y="1207"/>
                  </a:lnTo>
                  <a:lnTo>
                    <a:pt x="655713" y="936"/>
                  </a:lnTo>
                  <a:lnTo>
                    <a:pt x="661318" y="699"/>
                  </a:lnTo>
                  <a:lnTo>
                    <a:pt x="666922" y="497"/>
                  </a:lnTo>
                  <a:lnTo>
                    <a:pt x="672527" y="328"/>
                  </a:lnTo>
                  <a:lnTo>
                    <a:pt x="678131" y="194"/>
                  </a:lnTo>
                  <a:lnTo>
                    <a:pt x="683735" y="94"/>
                  </a:lnTo>
                  <a:lnTo>
                    <a:pt x="689340" y="29"/>
                  </a:lnTo>
                  <a:lnTo>
                    <a:pt x="694944" y="0"/>
                  </a:lnTo>
                  <a:lnTo>
                    <a:pt x="700549" y="5"/>
                  </a:lnTo>
                  <a:lnTo>
                    <a:pt x="706153" y="45"/>
                  </a:lnTo>
                  <a:lnTo>
                    <a:pt x="711757" y="122"/>
                  </a:lnTo>
                  <a:lnTo>
                    <a:pt x="717362" y="234"/>
                  </a:lnTo>
                  <a:lnTo>
                    <a:pt x="722966" y="382"/>
                  </a:lnTo>
                  <a:lnTo>
                    <a:pt x="728571" y="566"/>
                  </a:lnTo>
                  <a:lnTo>
                    <a:pt x="734175" y="787"/>
                  </a:lnTo>
                  <a:lnTo>
                    <a:pt x="739779" y="1045"/>
                  </a:lnTo>
                  <a:lnTo>
                    <a:pt x="745384" y="1340"/>
                  </a:lnTo>
                  <a:lnTo>
                    <a:pt x="750988" y="1672"/>
                  </a:lnTo>
                  <a:lnTo>
                    <a:pt x="756593" y="2042"/>
                  </a:lnTo>
                  <a:lnTo>
                    <a:pt x="762197" y="2449"/>
                  </a:lnTo>
                  <a:lnTo>
                    <a:pt x="767801" y="2895"/>
                  </a:lnTo>
                  <a:lnTo>
                    <a:pt x="773406" y="3379"/>
                  </a:lnTo>
                  <a:lnTo>
                    <a:pt x="779010" y="3903"/>
                  </a:lnTo>
                  <a:lnTo>
                    <a:pt x="784615" y="4465"/>
                  </a:lnTo>
                  <a:lnTo>
                    <a:pt x="790219" y="5066"/>
                  </a:lnTo>
                  <a:lnTo>
                    <a:pt x="795823" y="5708"/>
                  </a:lnTo>
                  <a:lnTo>
                    <a:pt x="801428" y="6389"/>
                  </a:lnTo>
                  <a:lnTo>
                    <a:pt x="807032" y="7110"/>
                  </a:lnTo>
                  <a:lnTo>
                    <a:pt x="812636" y="7873"/>
                  </a:lnTo>
                  <a:lnTo>
                    <a:pt x="818241" y="8676"/>
                  </a:lnTo>
                  <a:lnTo>
                    <a:pt x="823845" y="9520"/>
                  </a:lnTo>
                  <a:lnTo>
                    <a:pt x="829450" y="10407"/>
                  </a:lnTo>
                  <a:lnTo>
                    <a:pt x="835054" y="11335"/>
                  </a:lnTo>
                  <a:lnTo>
                    <a:pt x="840658" y="12305"/>
                  </a:lnTo>
                  <a:lnTo>
                    <a:pt x="846263" y="13318"/>
                  </a:lnTo>
                  <a:lnTo>
                    <a:pt x="851867" y="14374"/>
                  </a:lnTo>
                  <a:lnTo>
                    <a:pt x="857472" y="15474"/>
                  </a:lnTo>
                  <a:lnTo>
                    <a:pt x="863076" y="16617"/>
                  </a:lnTo>
                  <a:lnTo>
                    <a:pt x="868680" y="17804"/>
                  </a:lnTo>
                  <a:lnTo>
                    <a:pt x="874285" y="19035"/>
                  </a:lnTo>
                  <a:lnTo>
                    <a:pt x="879889" y="20311"/>
                  </a:lnTo>
                  <a:lnTo>
                    <a:pt x="885494" y="21632"/>
                  </a:lnTo>
                  <a:lnTo>
                    <a:pt x="891098" y="22998"/>
                  </a:lnTo>
                  <a:lnTo>
                    <a:pt x="896702" y="24410"/>
                  </a:lnTo>
                  <a:lnTo>
                    <a:pt x="902307" y="25868"/>
                  </a:lnTo>
                  <a:lnTo>
                    <a:pt x="907911" y="27372"/>
                  </a:lnTo>
                  <a:lnTo>
                    <a:pt x="913516" y="28923"/>
                  </a:lnTo>
                  <a:lnTo>
                    <a:pt x="919120" y="30521"/>
                  </a:lnTo>
                  <a:lnTo>
                    <a:pt x="924724" y="32166"/>
                  </a:lnTo>
                  <a:lnTo>
                    <a:pt x="930329" y="33858"/>
                  </a:lnTo>
                  <a:lnTo>
                    <a:pt x="935933" y="35598"/>
                  </a:lnTo>
                  <a:lnTo>
                    <a:pt x="941538" y="37386"/>
                  </a:lnTo>
                  <a:lnTo>
                    <a:pt x="947142" y="39222"/>
                  </a:lnTo>
                  <a:lnTo>
                    <a:pt x="952746" y="41107"/>
                  </a:lnTo>
                  <a:lnTo>
                    <a:pt x="958351" y="43041"/>
                  </a:lnTo>
                  <a:lnTo>
                    <a:pt x="963955" y="45024"/>
                  </a:lnTo>
                  <a:lnTo>
                    <a:pt x="969559" y="47056"/>
                  </a:lnTo>
                  <a:lnTo>
                    <a:pt x="975164" y="49137"/>
                  </a:lnTo>
                  <a:lnTo>
                    <a:pt x="980768" y="51268"/>
                  </a:lnTo>
                  <a:lnTo>
                    <a:pt x="986373" y="53449"/>
                  </a:lnTo>
                  <a:lnTo>
                    <a:pt x="991977" y="55680"/>
                  </a:lnTo>
                  <a:lnTo>
                    <a:pt x="997581" y="57961"/>
                  </a:lnTo>
                  <a:lnTo>
                    <a:pt x="1003186" y="60293"/>
                  </a:lnTo>
                  <a:lnTo>
                    <a:pt x="1008790" y="62675"/>
                  </a:lnTo>
                  <a:lnTo>
                    <a:pt x="1014395" y="65107"/>
                  </a:lnTo>
                  <a:lnTo>
                    <a:pt x="1019999" y="67590"/>
                  </a:lnTo>
                  <a:lnTo>
                    <a:pt x="1025603" y="70123"/>
                  </a:lnTo>
                  <a:lnTo>
                    <a:pt x="1031208" y="72707"/>
                  </a:lnTo>
                  <a:lnTo>
                    <a:pt x="1036812" y="75342"/>
                  </a:lnTo>
                  <a:lnTo>
                    <a:pt x="1042417" y="78027"/>
                  </a:lnTo>
                  <a:lnTo>
                    <a:pt x="1048021" y="80763"/>
                  </a:lnTo>
                  <a:lnTo>
                    <a:pt x="1053625" y="83550"/>
                  </a:lnTo>
                  <a:lnTo>
                    <a:pt x="1059230" y="86387"/>
                  </a:lnTo>
                  <a:lnTo>
                    <a:pt x="1064834" y="89274"/>
                  </a:lnTo>
                  <a:lnTo>
                    <a:pt x="1070439" y="92212"/>
                  </a:lnTo>
                  <a:lnTo>
                    <a:pt x="1076043" y="95199"/>
                  </a:lnTo>
                  <a:lnTo>
                    <a:pt x="1081647" y="98237"/>
                  </a:lnTo>
                  <a:lnTo>
                    <a:pt x="1087252" y="101324"/>
                  </a:lnTo>
                  <a:lnTo>
                    <a:pt x="1092856" y="104461"/>
                  </a:lnTo>
                  <a:lnTo>
                    <a:pt x="1098461" y="107646"/>
                  </a:lnTo>
                  <a:lnTo>
                    <a:pt x="1104065" y="110881"/>
                  </a:lnTo>
                  <a:lnTo>
                    <a:pt x="1109669" y="114163"/>
                  </a:lnTo>
                  <a:lnTo>
                    <a:pt x="1115274" y="117494"/>
                  </a:lnTo>
                  <a:lnTo>
                    <a:pt x="1120878" y="120873"/>
                  </a:lnTo>
                  <a:lnTo>
                    <a:pt x="1126482" y="124299"/>
                  </a:lnTo>
                  <a:lnTo>
                    <a:pt x="1132087" y="127771"/>
                  </a:lnTo>
                  <a:lnTo>
                    <a:pt x="1137691" y="131290"/>
                  </a:lnTo>
                  <a:lnTo>
                    <a:pt x="1143296" y="134855"/>
                  </a:lnTo>
                  <a:lnTo>
                    <a:pt x="1148900" y="138464"/>
                  </a:lnTo>
                  <a:lnTo>
                    <a:pt x="1154504" y="142119"/>
                  </a:lnTo>
                  <a:lnTo>
                    <a:pt x="1160109" y="145817"/>
                  </a:lnTo>
                  <a:lnTo>
                    <a:pt x="1165713" y="149558"/>
                  </a:lnTo>
                  <a:lnTo>
                    <a:pt x="1171318" y="153342"/>
                  </a:lnTo>
                  <a:lnTo>
                    <a:pt x="1176922" y="157168"/>
                  </a:lnTo>
                  <a:lnTo>
                    <a:pt x="1182526" y="161034"/>
                  </a:lnTo>
                  <a:lnTo>
                    <a:pt x="1188131" y="164941"/>
                  </a:lnTo>
                  <a:lnTo>
                    <a:pt x="1193735" y="168887"/>
                  </a:lnTo>
                  <a:lnTo>
                    <a:pt x="1199340" y="172872"/>
                  </a:lnTo>
                  <a:lnTo>
                    <a:pt x="1204944" y="176894"/>
                  </a:lnTo>
                  <a:lnTo>
                    <a:pt x="1210548" y="180953"/>
                  </a:lnTo>
                  <a:lnTo>
                    <a:pt x="1216153" y="185047"/>
                  </a:lnTo>
                  <a:lnTo>
                    <a:pt x="1221757" y="189176"/>
                  </a:lnTo>
                  <a:lnTo>
                    <a:pt x="1227362" y="193339"/>
                  </a:lnTo>
                  <a:lnTo>
                    <a:pt x="1232966" y="197534"/>
                  </a:lnTo>
                  <a:lnTo>
                    <a:pt x="1238570" y="201760"/>
                  </a:lnTo>
                  <a:lnTo>
                    <a:pt x="1244175" y="206017"/>
                  </a:lnTo>
                  <a:lnTo>
                    <a:pt x="1249779" y="210303"/>
                  </a:lnTo>
                  <a:lnTo>
                    <a:pt x="1255384" y="214617"/>
                  </a:lnTo>
                  <a:lnTo>
                    <a:pt x="1260988" y="218958"/>
                  </a:lnTo>
                  <a:lnTo>
                    <a:pt x="1266592" y="223324"/>
                  </a:lnTo>
                  <a:lnTo>
                    <a:pt x="1272197" y="227714"/>
                  </a:lnTo>
                  <a:lnTo>
                    <a:pt x="1277801" y="232128"/>
                  </a:lnTo>
                  <a:lnTo>
                    <a:pt x="1283406" y="236563"/>
                  </a:lnTo>
                  <a:lnTo>
                    <a:pt x="1289010" y="241019"/>
                  </a:lnTo>
                  <a:lnTo>
                    <a:pt x="1294614" y="245494"/>
                  </a:lnTo>
                  <a:lnTo>
                    <a:pt x="1300219" y="249986"/>
                  </a:lnTo>
                  <a:lnTo>
                    <a:pt x="1305823" y="254495"/>
                  </a:lnTo>
                  <a:lnTo>
                    <a:pt x="1311427" y="259019"/>
                  </a:lnTo>
                  <a:lnTo>
                    <a:pt x="1317032" y="263557"/>
                  </a:lnTo>
                  <a:lnTo>
                    <a:pt x="1322636" y="268107"/>
                  </a:lnTo>
                  <a:lnTo>
                    <a:pt x="1328241" y="272667"/>
                  </a:lnTo>
                  <a:lnTo>
                    <a:pt x="1333845" y="277237"/>
                  </a:lnTo>
                  <a:lnTo>
                    <a:pt x="1339449" y="281816"/>
                  </a:lnTo>
                  <a:lnTo>
                    <a:pt x="1345054" y="286400"/>
                  </a:lnTo>
                  <a:lnTo>
                    <a:pt x="1350658" y="290990"/>
                  </a:lnTo>
                  <a:lnTo>
                    <a:pt x="1356263" y="295584"/>
                  </a:lnTo>
                  <a:lnTo>
                    <a:pt x="1361867" y="300180"/>
                  </a:lnTo>
                  <a:lnTo>
                    <a:pt x="1367471" y="304778"/>
                  </a:lnTo>
                  <a:lnTo>
                    <a:pt x="1373076" y="309375"/>
                  </a:lnTo>
                  <a:lnTo>
                    <a:pt x="1378680" y="313970"/>
                  </a:lnTo>
                  <a:lnTo>
                    <a:pt x="1384285" y="318562"/>
                  </a:lnTo>
                  <a:lnTo>
                    <a:pt x="1389889" y="323149"/>
                  </a:lnTo>
                  <a:lnTo>
                    <a:pt x="1395493" y="327731"/>
                  </a:lnTo>
                  <a:lnTo>
                    <a:pt x="1401098" y="332305"/>
                  </a:lnTo>
                  <a:lnTo>
                    <a:pt x="1406702" y="336871"/>
                  </a:lnTo>
                  <a:lnTo>
                    <a:pt x="1412307" y="341428"/>
                  </a:lnTo>
                  <a:lnTo>
                    <a:pt x="1417911" y="345973"/>
                  </a:lnTo>
                  <a:lnTo>
                    <a:pt x="1423515" y="350506"/>
                  </a:lnTo>
                  <a:lnTo>
                    <a:pt x="1429120" y="355026"/>
                  </a:lnTo>
                  <a:lnTo>
                    <a:pt x="1434724" y="359532"/>
                  </a:lnTo>
                  <a:lnTo>
                    <a:pt x="1440329" y="364021"/>
                  </a:lnTo>
                  <a:lnTo>
                    <a:pt x="1445933" y="368494"/>
                  </a:lnTo>
                  <a:lnTo>
                    <a:pt x="1451537" y="372949"/>
                  </a:lnTo>
                  <a:lnTo>
                    <a:pt x="1457142" y="377385"/>
                  </a:lnTo>
                  <a:lnTo>
                    <a:pt x="1462746" y="381802"/>
                  </a:lnTo>
                  <a:lnTo>
                    <a:pt x="1468350" y="386197"/>
                  </a:lnTo>
                  <a:lnTo>
                    <a:pt x="1473955" y="390571"/>
                  </a:lnTo>
                  <a:lnTo>
                    <a:pt x="1479559" y="394923"/>
                  </a:lnTo>
                  <a:lnTo>
                    <a:pt x="1485164" y="399251"/>
                  </a:lnTo>
                  <a:lnTo>
                    <a:pt x="1490768" y="403555"/>
                  </a:lnTo>
                  <a:lnTo>
                    <a:pt x="1496372" y="407835"/>
                  </a:lnTo>
                  <a:lnTo>
                    <a:pt x="1501977" y="412089"/>
                  </a:lnTo>
                  <a:lnTo>
                    <a:pt x="1507581" y="416318"/>
                  </a:lnTo>
                  <a:lnTo>
                    <a:pt x="1513186" y="420520"/>
                  </a:lnTo>
                  <a:lnTo>
                    <a:pt x="1518790" y="424695"/>
                  </a:lnTo>
                  <a:lnTo>
                    <a:pt x="1524394" y="428843"/>
                  </a:lnTo>
                  <a:lnTo>
                    <a:pt x="1529999" y="432964"/>
                  </a:lnTo>
                  <a:lnTo>
                    <a:pt x="1535603" y="437057"/>
                  </a:lnTo>
                  <a:lnTo>
                    <a:pt x="1541208" y="441122"/>
                  </a:lnTo>
                  <a:lnTo>
                    <a:pt x="1546812" y="445159"/>
                  </a:lnTo>
                  <a:lnTo>
                    <a:pt x="1552416" y="449168"/>
                  </a:lnTo>
                  <a:lnTo>
                    <a:pt x="1558021" y="453150"/>
                  </a:lnTo>
                  <a:lnTo>
                    <a:pt x="1563625" y="457104"/>
                  </a:lnTo>
                  <a:lnTo>
                    <a:pt x="1569230" y="461030"/>
                  </a:lnTo>
                  <a:lnTo>
                    <a:pt x="1574834" y="464930"/>
                  </a:lnTo>
                  <a:lnTo>
                    <a:pt x="1580438" y="468803"/>
                  </a:lnTo>
                  <a:lnTo>
                    <a:pt x="1586043" y="472650"/>
                  </a:lnTo>
                  <a:lnTo>
                    <a:pt x="1591647" y="476471"/>
                  </a:lnTo>
                  <a:lnTo>
                    <a:pt x="1597252" y="480268"/>
                  </a:lnTo>
                  <a:lnTo>
                    <a:pt x="1602856" y="484040"/>
                  </a:lnTo>
                  <a:lnTo>
                    <a:pt x="1608460" y="487790"/>
                  </a:lnTo>
                  <a:lnTo>
                    <a:pt x="1614065" y="491518"/>
                  </a:lnTo>
                  <a:lnTo>
                    <a:pt x="1619669" y="495224"/>
                  </a:lnTo>
                  <a:lnTo>
                    <a:pt x="1625273" y="498912"/>
                  </a:lnTo>
                  <a:lnTo>
                    <a:pt x="1630878" y="502580"/>
                  </a:lnTo>
                  <a:lnTo>
                    <a:pt x="1636482" y="506232"/>
                  </a:lnTo>
                  <a:lnTo>
                    <a:pt x="1642087" y="509868"/>
                  </a:lnTo>
                  <a:lnTo>
                    <a:pt x="1647691" y="513489"/>
                  </a:lnTo>
                  <a:lnTo>
                    <a:pt x="1653295" y="517099"/>
                  </a:lnTo>
                  <a:lnTo>
                    <a:pt x="1658900" y="520697"/>
                  </a:lnTo>
                  <a:lnTo>
                    <a:pt x="1664504" y="524286"/>
                  </a:lnTo>
                  <a:lnTo>
                    <a:pt x="1670109" y="527868"/>
                  </a:lnTo>
                  <a:lnTo>
                    <a:pt x="1675713" y="531444"/>
                  </a:lnTo>
                  <a:lnTo>
                    <a:pt x="1681317" y="535016"/>
                  </a:lnTo>
                  <a:lnTo>
                    <a:pt x="1686922" y="538585"/>
                  </a:lnTo>
                  <a:lnTo>
                    <a:pt x="1692526" y="542153"/>
                  </a:lnTo>
                  <a:lnTo>
                    <a:pt x="1698131" y="545722"/>
                  </a:lnTo>
                  <a:lnTo>
                    <a:pt x="1703735" y="549292"/>
                  </a:lnTo>
                  <a:lnTo>
                    <a:pt x="1709339" y="552865"/>
                  </a:lnTo>
                  <a:lnTo>
                    <a:pt x="1714944" y="556442"/>
                  </a:lnTo>
                  <a:lnTo>
                    <a:pt x="1720548" y="560024"/>
                  </a:lnTo>
                  <a:lnTo>
                    <a:pt x="1726153" y="563609"/>
                  </a:lnTo>
                  <a:lnTo>
                    <a:pt x="1731757" y="567199"/>
                  </a:lnTo>
                  <a:lnTo>
                    <a:pt x="1737361" y="570793"/>
                  </a:lnTo>
                  <a:lnTo>
                    <a:pt x="1742966" y="574388"/>
                  </a:lnTo>
                  <a:lnTo>
                    <a:pt x="1748570" y="577985"/>
                  </a:lnTo>
                  <a:lnTo>
                    <a:pt x="1754175" y="581580"/>
                  </a:lnTo>
                  <a:lnTo>
                    <a:pt x="1759779" y="585171"/>
                  </a:lnTo>
                  <a:lnTo>
                    <a:pt x="1765383" y="588753"/>
                  </a:lnTo>
                  <a:lnTo>
                    <a:pt x="1770988" y="592323"/>
                  </a:lnTo>
                  <a:lnTo>
                    <a:pt x="1776592" y="595875"/>
                  </a:lnTo>
                  <a:lnTo>
                    <a:pt x="1782196" y="599405"/>
                  </a:lnTo>
                  <a:lnTo>
                    <a:pt x="1787801" y="602905"/>
                  </a:lnTo>
                  <a:lnTo>
                    <a:pt x="1793405" y="606369"/>
                  </a:lnTo>
                  <a:lnTo>
                    <a:pt x="1799010" y="609790"/>
                  </a:lnTo>
                  <a:lnTo>
                    <a:pt x="1804614" y="613159"/>
                  </a:lnTo>
                  <a:lnTo>
                    <a:pt x="1810218" y="616469"/>
                  </a:lnTo>
                  <a:lnTo>
                    <a:pt x="1815823" y="619713"/>
                  </a:lnTo>
                  <a:lnTo>
                    <a:pt x="1821427" y="622881"/>
                  </a:lnTo>
                  <a:lnTo>
                    <a:pt x="1827032" y="625966"/>
                  </a:lnTo>
                  <a:lnTo>
                    <a:pt x="1832636" y="628960"/>
                  </a:lnTo>
                  <a:lnTo>
                    <a:pt x="1838240" y="631858"/>
                  </a:lnTo>
                  <a:lnTo>
                    <a:pt x="1843845" y="634651"/>
                  </a:lnTo>
                  <a:lnTo>
                    <a:pt x="1849449" y="637334"/>
                  </a:lnTo>
                  <a:lnTo>
                    <a:pt x="1855054" y="639904"/>
                  </a:lnTo>
                  <a:lnTo>
                    <a:pt x="1860658" y="642355"/>
                  </a:lnTo>
                  <a:lnTo>
                    <a:pt x="1866262" y="644685"/>
                  </a:lnTo>
                  <a:lnTo>
                    <a:pt x="1871867" y="646892"/>
                  </a:lnTo>
                  <a:lnTo>
                    <a:pt x="1877471" y="648977"/>
                  </a:lnTo>
                  <a:lnTo>
                    <a:pt x="1883076" y="650937"/>
                  </a:lnTo>
                  <a:lnTo>
                    <a:pt x="1883076" y="672802"/>
                  </a:lnTo>
                  <a:lnTo>
                    <a:pt x="1877471" y="672802"/>
                  </a:lnTo>
                  <a:lnTo>
                    <a:pt x="1871867" y="672802"/>
                  </a:lnTo>
                  <a:lnTo>
                    <a:pt x="1866262" y="672802"/>
                  </a:lnTo>
                  <a:lnTo>
                    <a:pt x="1860658" y="672802"/>
                  </a:lnTo>
                  <a:lnTo>
                    <a:pt x="1855054" y="672802"/>
                  </a:lnTo>
                  <a:lnTo>
                    <a:pt x="1849449" y="672802"/>
                  </a:lnTo>
                  <a:lnTo>
                    <a:pt x="1843845" y="672802"/>
                  </a:lnTo>
                  <a:lnTo>
                    <a:pt x="1838240" y="672802"/>
                  </a:lnTo>
                  <a:lnTo>
                    <a:pt x="1832636" y="672802"/>
                  </a:lnTo>
                  <a:lnTo>
                    <a:pt x="1827032" y="672802"/>
                  </a:lnTo>
                  <a:lnTo>
                    <a:pt x="1821427" y="672802"/>
                  </a:lnTo>
                  <a:lnTo>
                    <a:pt x="1815823" y="672802"/>
                  </a:lnTo>
                  <a:lnTo>
                    <a:pt x="1810218" y="672802"/>
                  </a:lnTo>
                  <a:lnTo>
                    <a:pt x="1804614" y="672802"/>
                  </a:lnTo>
                  <a:lnTo>
                    <a:pt x="1799010" y="672802"/>
                  </a:lnTo>
                  <a:lnTo>
                    <a:pt x="1793405" y="672802"/>
                  </a:lnTo>
                  <a:lnTo>
                    <a:pt x="1787801" y="672802"/>
                  </a:lnTo>
                  <a:lnTo>
                    <a:pt x="1782196" y="672802"/>
                  </a:lnTo>
                  <a:lnTo>
                    <a:pt x="1776592" y="672802"/>
                  </a:lnTo>
                  <a:lnTo>
                    <a:pt x="1770988" y="672802"/>
                  </a:lnTo>
                  <a:lnTo>
                    <a:pt x="1765383" y="672802"/>
                  </a:lnTo>
                  <a:lnTo>
                    <a:pt x="1759779" y="672802"/>
                  </a:lnTo>
                  <a:lnTo>
                    <a:pt x="1754175" y="672802"/>
                  </a:lnTo>
                  <a:lnTo>
                    <a:pt x="1748570" y="672802"/>
                  </a:lnTo>
                  <a:lnTo>
                    <a:pt x="1742966" y="672802"/>
                  </a:lnTo>
                  <a:lnTo>
                    <a:pt x="1737361" y="672802"/>
                  </a:lnTo>
                  <a:lnTo>
                    <a:pt x="1731757" y="672802"/>
                  </a:lnTo>
                  <a:lnTo>
                    <a:pt x="1726153" y="672802"/>
                  </a:lnTo>
                  <a:lnTo>
                    <a:pt x="1720548" y="672802"/>
                  </a:lnTo>
                  <a:lnTo>
                    <a:pt x="1714944" y="672802"/>
                  </a:lnTo>
                  <a:lnTo>
                    <a:pt x="1709339" y="672802"/>
                  </a:lnTo>
                  <a:lnTo>
                    <a:pt x="1703735" y="672802"/>
                  </a:lnTo>
                  <a:lnTo>
                    <a:pt x="1698131" y="672802"/>
                  </a:lnTo>
                  <a:lnTo>
                    <a:pt x="1692526" y="672802"/>
                  </a:lnTo>
                  <a:lnTo>
                    <a:pt x="1686922" y="672802"/>
                  </a:lnTo>
                  <a:lnTo>
                    <a:pt x="1681317" y="672802"/>
                  </a:lnTo>
                  <a:lnTo>
                    <a:pt x="1675713" y="672802"/>
                  </a:lnTo>
                  <a:lnTo>
                    <a:pt x="1670109" y="672802"/>
                  </a:lnTo>
                  <a:lnTo>
                    <a:pt x="1664504" y="672802"/>
                  </a:lnTo>
                  <a:lnTo>
                    <a:pt x="1658900" y="672802"/>
                  </a:lnTo>
                  <a:lnTo>
                    <a:pt x="1653295" y="672802"/>
                  </a:lnTo>
                  <a:lnTo>
                    <a:pt x="1647691" y="672802"/>
                  </a:lnTo>
                  <a:lnTo>
                    <a:pt x="1642087" y="672802"/>
                  </a:lnTo>
                  <a:lnTo>
                    <a:pt x="1636482" y="672802"/>
                  </a:lnTo>
                  <a:lnTo>
                    <a:pt x="1630878" y="672802"/>
                  </a:lnTo>
                  <a:lnTo>
                    <a:pt x="1625273" y="672802"/>
                  </a:lnTo>
                  <a:lnTo>
                    <a:pt x="1619669" y="672802"/>
                  </a:lnTo>
                  <a:lnTo>
                    <a:pt x="1614065" y="672802"/>
                  </a:lnTo>
                  <a:lnTo>
                    <a:pt x="1608460" y="672802"/>
                  </a:lnTo>
                  <a:lnTo>
                    <a:pt x="1602856" y="672802"/>
                  </a:lnTo>
                  <a:lnTo>
                    <a:pt x="1597252" y="672802"/>
                  </a:lnTo>
                  <a:lnTo>
                    <a:pt x="1591647" y="672802"/>
                  </a:lnTo>
                  <a:lnTo>
                    <a:pt x="1586043" y="672802"/>
                  </a:lnTo>
                  <a:lnTo>
                    <a:pt x="1580438" y="672802"/>
                  </a:lnTo>
                  <a:lnTo>
                    <a:pt x="1574834" y="672802"/>
                  </a:lnTo>
                  <a:lnTo>
                    <a:pt x="1569230" y="672802"/>
                  </a:lnTo>
                  <a:lnTo>
                    <a:pt x="1563625" y="672802"/>
                  </a:lnTo>
                  <a:lnTo>
                    <a:pt x="1558021" y="672802"/>
                  </a:lnTo>
                  <a:lnTo>
                    <a:pt x="1552416" y="672802"/>
                  </a:lnTo>
                  <a:lnTo>
                    <a:pt x="1546812" y="672802"/>
                  </a:lnTo>
                  <a:lnTo>
                    <a:pt x="1541208" y="672802"/>
                  </a:lnTo>
                  <a:lnTo>
                    <a:pt x="1535603" y="672802"/>
                  </a:lnTo>
                  <a:lnTo>
                    <a:pt x="1529999" y="672802"/>
                  </a:lnTo>
                  <a:lnTo>
                    <a:pt x="1524394" y="672802"/>
                  </a:lnTo>
                  <a:lnTo>
                    <a:pt x="1518790" y="672802"/>
                  </a:lnTo>
                  <a:lnTo>
                    <a:pt x="1513186" y="672802"/>
                  </a:lnTo>
                  <a:lnTo>
                    <a:pt x="1507581" y="672802"/>
                  </a:lnTo>
                  <a:lnTo>
                    <a:pt x="1501977" y="672802"/>
                  </a:lnTo>
                  <a:lnTo>
                    <a:pt x="1496372" y="672802"/>
                  </a:lnTo>
                  <a:lnTo>
                    <a:pt x="1490768" y="672802"/>
                  </a:lnTo>
                  <a:lnTo>
                    <a:pt x="1485164" y="672802"/>
                  </a:lnTo>
                  <a:lnTo>
                    <a:pt x="1479559" y="672802"/>
                  </a:lnTo>
                  <a:lnTo>
                    <a:pt x="1473955" y="672802"/>
                  </a:lnTo>
                  <a:lnTo>
                    <a:pt x="1468350" y="672802"/>
                  </a:lnTo>
                  <a:lnTo>
                    <a:pt x="1462746" y="672802"/>
                  </a:lnTo>
                  <a:lnTo>
                    <a:pt x="1457142" y="672802"/>
                  </a:lnTo>
                  <a:lnTo>
                    <a:pt x="1451537" y="672802"/>
                  </a:lnTo>
                  <a:lnTo>
                    <a:pt x="1445933" y="672802"/>
                  </a:lnTo>
                  <a:lnTo>
                    <a:pt x="1440329" y="672802"/>
                  </a:lnTo>
                  <a:lnTo>
                    <a:pt x="1434724" y="672802"/>
                  </a:lnTo>
                  <a:lnTo>
                    <a:pt x="1429120" y="672802"/>
                  </a:lnTo>
                  <a:lnTo>
                    <a:pt x="1423515" y="672802"/>
                  </a:lnTo>
                  <a:lnTo>
                    <a:pt x="1417911" y="672802"/>
                  </a:lnTo>
                  <a:lnTo>
                    <a:pt x="1412307" y="672802"/>
                  </a:lnTo>
                  <a:lnTo>
                    <a:pt x="1406702" y="672802"/>
                  </a:lnTo>
                  <a:lnTo>
                    <a:pt x="1401098" y="672802"/>
                  </a:lnTo>
                  <a:lnTo>
                    <a:pt x="1395493" y="672802"/>
                  </a:lnTo>
                  <a:lnTo>
                    <a:pt x="1389889" y="672802"/>
                  </a:lnTo>
                  <a:lnTo>
                    <a:pt x="1384285" y="672802"/>
                  </a:lnTo>
                  <a:lnTo>
                    <a:pt x="1378680" y="672802"/>
                  </a:lnTo>
                  <a:lnTo>
                    <a:pt x="1373076" y="672802"/>
                  </a:lnTo>
                  <a:lnTo>
                    <a:pt x="1367471" y="672802"/>
                  </a:lnTo>
                  <a:lnTo>
                    <a:pt x="1361867" y="672802"/>
                  </a:lnTo>
                  <a:lnTo>
                    <a:pt x="1356263" y="672802"/>
                  </a:lnTo>
                  <a:lnTo>
                    <a:pt x="1350658" y="672802"/>
                  </a:lnTo>
                  <a:lnTo>
                    <a:pt x="1345054" y="672802"/>
                  </a:lnTo>
                  <a:lnTo>
                    <a:pt x="1339449" y="672802"/>
                  </a:lnTo>
                  <a:lnTo>
                    <a:pt x="1333845" y="672802"/>
                  </a:lnTo>
                  <a:lnTo>
                    <a:pt x="1328241" y="672802"/>
                  </a:lnTo>
                  <a:lnTo>
                    <a:pt x="1322636" y="672802"/>
                  </a:lnTo>
                  <a:lnTo>
                    <a:pt x="1317032" y="672802"/>
                  </a:lnTo>
                  <a:lnTo>
                    <a:pt x="1311427" y="672802"/>
                  </a:lnTo>
                  <a:lnTo>
                    <a:pt x="1305823" y="672802"/>
                  </a:lnTo>
                  <a:lnTo>
                    <a:pt x="1300219" y="672802"/>
                  </a:lnTo>
                  <a:lnTo>
                    <a:pt x="1294614" y="672802"/>
                  </a:lnTo>
                  <a:lnTo>
                    <a:pt x="1289010" y="672802"/>
                  </a:lnTo>
                  <a:lnTo>
                    <a:pt x="1283406" y="672802"/>
                  </a:lnTo>
                  <a:lnTo>
                    <a:pt x="1277801" y="672802"/>
                  </a:lnTo>
                  <a:lnTo>
                    <a:pt x="1272197" y="672802"/>
                  </a:lnTo>
                  <a:lnTo>
                    <a:pt x="1266592" y="672802"/>
                  </a:lnTo>
                  <a:lnTo>
                    <a:pt x="1260988" y="672802"/>
                  </a:lnTo>
                  <a:lnTo>
                    <a:pt x="1255384" y="672802"/>
                  </a:lnTo>
                  <a:lnTo>
                    <a:pt x="1249779" y="672802"/>
                  </a:lnTo>
                  <a:lnTo>
                    <a:pt x="1244175" y="672802"/>
                  </a:lnTo>
                  <a:lnTo>
                    <a:pt x="1238570" y="672802"/>
                  </a:lnTo>
                  <a:lnTo>
                    <a:pt x="1232966" y="672802"/>
                  </a:lnTo>
                  <a:lnTo>
                    <a:pt x="1227362" y="672802"/>
                  </a:lnTo>
                  <a:lnTo>
                    <a:pt x="1221757" y="672802"/>
                  </a:lnTo>
                  <a:lnTo>
                    <a:pt x="1216153" y="672802"/>
                  </a:lnTo>
                  <a:lnTo>
                    <a:pt x="1210548" y="672802"/>
                  </a:lnTo>
                  <a:lnTo>
                    <a:pt x="1204944" y="672802"/>
                  </a:lnTo>
                  <a:lnTo>
                    <a:pt x="1199340" y="672802"/>
                  </a:lnTo>
                  <a:lnTo>
                    <a:pt x="1193735" y="672802"/>
                  </a:lnTo>
                  <a:lnTo>
                    <a:pt x="1188131" y="672802"/>
                  </a:lnTo>
                  <a:lnTo>
                    <a:pt x="1182526" y="672802"/>
                  </a:lnTo>
                  <a:lnTo>
                    <a:pt x="1176922" y="672802"/>
                  </a:lnTo>
                  <a:lnTo>
                    <a:pt x="1171318" y="672802"/>
                  </a:lnTo>
                  <a:lnTo>
                    <a:pt x="1165713" y="672802"/>
                  </a:lnTo>
                  <a:lnTo>
                    <a:pt x="1160109" y="672802"/>
                  </a:lnTo>
                  <a:lnTo>
                    <a:pt x="1154504" y="672802"/>
                  </a:lnTo>
                  <a:lnTo>
                    <a:pt x="1148900" y="672802"/>
                  </a:lnTo>
                  <a:lnTo>
                    <a:pt x="1143296" y="672802"/>
                  </a:lnTo>
                  <a:lnTo>
                    <a:pt x="1137691" y="672802"/>
                  </a:lnTo>
                  <a:lnTo>
                    <a:pt x="1132087" y="672802"/>
                  </a:lnTo>
                  <a:lnTo>
                    <a:pt x="1126482" y="672802"/>
                  </a:lnTo>
                  <a:lnTo>
                    <a:pt x="1120878" y="672802"/>
                  </a:lnTo>
                  <a:lnTo>
                    <a:pt x="1115274" y="672802"/>
                  </a:lnTo>
                  <a:lnTo>
                    <a:pt x="1109669" y="672802"/>
                  </a:lnTo>
                  <a:lnTo>
                    <a:pt x="1104065" y="672802"/>
                  </a:lnTo>
                  <a:lnTo>
                    <a:pt x="1098461" y="672802"/>
                  </a:lnTo>
                  <a:lnTo>
                    <a:pt x="1092856" y="672802"/>
                  </a:lnTo>
                  <a:lnTo>
                    <a:pt x="1087252" y="672802"/>
                  </a:lnTo>
                  <a:lnTo>
                    <a:pt x="1081647" y="672802"/>
                  </a:lnTo>
                  <a:lnTo>
                    <a:pt x="1076043" y="672802"/>
                  </a:lnTo>
                  <a:lnTo>
                    <a:pt x="1070439" y="672802"/>
                  </a:lnTo>
                  <a:lnTo>
                    <a:pt x="1064834" y="672802"/>
                  </a:lnTo>
                  <a:lnTo>
                    <a:pt x="1059230" y="672802"/>
                  </a:lnTo>
                  <a:lnTo>
                    <a:pt x="1053625" y="672802"/>
                  </a:lnTo>
                  <a:lnTo>
                    <a:pt x="1048021" y="672802"/>
                  </a:lnTo>
                  <a:lnTo>
                    <a:pt x="1042417" y="672802"/>
                  </a:lnTo>
                  <a:lnTo>
                    <a:pt x="1036812" y="672802"/>
                  </a:lnTo>
                  <a:lnTo>
                    <a:pt x="1031208" y="672802"/>
                  </a:lnTo>
                  <a:lnTo>
                    <a:pt x="1025603" y="672802"/>
                  </a:lnTo>
                  <a:lnTo>
                    <a:pt x="1019999" y="672802"/>
                  </a:lnTo>
                  <a:lnTo>
                    <a:pt x="1014395" y="672802"/>
                  </a:lnTo>
                  <a:lnTo>
                    <a:pt x="1008790" y="672802"/>
                  </a:lnTo>
                  <a:lnTo>
                    <a:pt x="1003186" y="672802"/>
                  </a:lnTo>
                  <a:lnTo>
                    <a:pt x="997581" y="672802"/>
                  </a:lnTo>
                  <a:lnTo>
                    <a:pt x="991977" y="672802"/>
                  </a:lnTo>
                  <a:lnTo>
                    <a:pt x="986373" y="672802"/>
                  </a:lnTo>
                  <a:lnTo>
                    <a:pt x="980768" y="672802"/>
                  </a:lnTo>
                  <a:lnTo>
                    <a:pt x="975164" y="672802"/>
                  </a:lnTo>
                  <a:lnTo>
                    <a:pt x="969559" y="672802"/>
                  </a:lnTo>
                  <a:lnTo>
                    <a:pt x="963955" y="672802"/>
                  </a:lnTo>
                  <a:lnTo>
                    <a:pt x="958351" y="672802"/>
                  </a:lnTo>
                  <a:lnTo>
                    <a:pt x="952746" y="672802"/>
                  </a:lnTo>
                  <a:lnTo>
                    <a:pt x="947142" y="672802"/>
                  </a:lnTo>
                  <a:lnTo>
                    <a:pt x="941538" y="672802"/>
                  </a:lnTo>
                  <a:lnTo>
                    <a:pt x="935933" y="672802"/>
                  </a:lnTo>
                  <a:lnTo>
                    <a:pt x="930329" y="672802"/>
                  </a:lnTo>
                  <a:lnTo>
                    <a:pt x="924724" y="672802"/>
                  </a:lnTo>
                  <a:lnTo>
                    <a:pt x="919120" y="672802"/>
                  </a:lnTo>
                  <a:lnTo>
                    <a:pt x="913516" y="672802"/>
                  </a:lnTo>
                  <a:lnTo>
                    <a:pt x="907911" y="672802"/>
                  </a:lnTo>
                  <a:lnTo>
                    <a:pt x="902307" y="672802"/>
                  </a:lnTo>
                  <a:lnTo>
                    <a:pt x="896702" y="672802"/>
                  </a:lnTo>
                  <a:lnTo>
                    <a:pt x="891098" y="672802"/>
                  </a:lnTo>
                  <a:lnTo>
                    <a:pt x="885494" y="672802"/>
                  </a:lnTo>
                  <a:lnTo>
                    <a:pt x="879889" y="672802"/>
                  </a:lnTo>
                  <a:lnTo>
                    <a:pt x="874285" y="672802"/>
                  </a:lnTo>
                  <a:lnTo>
                    <a:pt x="868680" y="672802"/>
                  </a:lnTo>
                  <a:lnTo>
                    <a:pt x="863076" y="672802"/>
                  </a:lnTo>
                  <a:lnTo>
                    <a:pt x="857472" y="672802"/>
                  </a:lnTo>
                  <a:lnTo>
                    <a:pt x="851867" y="672802"/>
                  </a:lnTo>
                  <a:lnTo>
                    <a:pt x="846263" y="672802"/>
                  </a:lnTo>
                  <a:lnTo>
                    <a:pt x="840658" y="672802"/>
                  </a:lnTo>
                  <a:lnTo>
                    <a:pt x="835054" y="672802"/>
                  </a:lnTo>
                  <a:lnTo>
                    <a:pt x="829450" y="672802"/>
                  </a:lnTo>
                  <a:lnTo>
                    <a:pt x="823845" y="672802"/>
                  </a:lnTo>
                  <a:lnTo>
                    <a:pt x="818241" y="672802"/>
                  </a:lnTo>
                  <a:lnTo>
                    <a:pt x="812636" y="672802"/>
                  </a:lnTo>
                  <a:lnTo>
                    <a:pt x="807032" y="672802"/>
                  </a:lnTo>
                  <a:lnTo>
                    <a:pt x="801428" y="672802"/>
                  </a:lnTo>
                  <a:lnTo>
                    <a:pt x="795823" y="672802"/>
                  </a:lnTo>
                  <a:lnTo>
                    <a:pt x="790219" y="672802"/>
                  </a:lnTo>
                  <a:lnTo>
                    <a:pt x="784615" y="672802"/>
                  </a:lnTo>
                  <a:lnTo>
                    <a:pt x="779010" y="672802"/>
                  </a:lnTo>
                  <a:lnTo>
                    <a:pt x="773406" y="672802"/>
                  </a:lnTo>
                  <a:lnTo>
                    <a:pt x="767801" y="672802"/>
                  </a:lnTo>
                  <a:lnTo>
                    <a:pt x="762197" y="672802"/>
                  </a:lnTo>
                  <a:lnTo>
                    <a:pt x="756593" y="672802"/>
                  </a:lnTo>
                  <a:lnTo>
                    <a:pt x="750988" y="672802"/>
                  </a:lnTo>
                  <a:lnTo>
                    <a:pt x="745384" y="672802"/>
                  </a:lnTo>
                  <a:lnTo>
                    <a:pt x="739779" y="672802"/>
                  </a:lnTo>
                  <a:lnTo>
                    <a:pt x="734175" y="672802"/>
                  </a:lnTo>
                  <a:lnTo>
                    <a:pt x="728571" y="672802"/>
                  </a:lnTo>
                  <a:lnTo>
                    <a:pt x="722966" y="672802"/>
                  </a:lnTo>
                  <a:lnTo>
                    <a:pt x="717362" y="672802"/>
                  </a:lnTo>
                  <a:lnTo>
                    <a:pt x="711757" y="672802"/>
                  </a:lnTo>
                  <a:lnTo>
                    <a:pt x="706153" y="672802"/>
                  </a:lnTo>
                  <a:lnTo>
                    <a:pt x="700549" y="672802"/>
                  </a:lnTo>
                  <a:lnTo>
                    <a:pt x="694944" y="672802"/>
                  </a:lnTo>
                  <a:lnTo>
                    <a:pt x="689340" y="672802"/>
                  </a:lnTo>
                  <a:lnTo>
                    <a:pt x="683735" y="672802"/>
                  </a:lnTo>
                  <a:lnTo>
                    <a:pt x="678131" y="672802"/>
                  </a:lnTo>
                  <a:lnTo>
                    <a:pt x="672527" y="672802"/>
                  </a:lnTo>
                  <a:lnTo>
                    <a:pt x="666922" y="672802"/>
                  </a:lnTo>
                  <a:lnTo>
                    <a:pt x="661318" y="672802"/>
                  </a:lnTo>
                  <a:lnTo>
                    <a:pt x="655713" y="672802"/>
                  </a:lnTo>
                  <a:lnTo>
                    <a:pt x="650109" y="672802"/>
                  </a:lnTo>
                  <a:lnTo>
                    <a:pt x="644505" y="672802"/>
                  </a:lnTo>
                  <a:lnTo>
                    <a:pt x="638900" y="672802"/>
                  </a:lnTo>
                  <a:lnTo>
                    <a:pt x="633296" y="672802"/>
                  </a:lnTo>
                  <a:lnTo>
                    <a:pt x="627692" y="672802"/>
                  </a:lnTo>
                  <a:lnTo>
                    <a:pt x="622087" y="672802"/>
                  </a:lnTo>
                  <a:lnTo>
                    <a:pt x="616483" y="672802"/>
                  </a:lnTo>
                  <a:lnTo>
                    <a:pt x="610878" y="672802"/>
                  </a:lnTo>
                  <a:lnTo>
                    <a:pt x="605274" y="672802"/>
                  </a:lnTo>
                  <a:lnTo>
                    <a:pt x="599670" y="672802"/>
                  </a:lnTo>
                  <a:lnTo>
                    <a:pt x="594065" y="672802"/>
                  </a:lnTo>
                  <a:lnTo>
                    <a:pt x="588461" y="672802"/>
                  </a:lnTo>
                  <a:lnTo>
                    <a:pt x="582856" y="672802"/>
                  </a:lnTo>
                  <a:lnTo>
                    <a:pt x="577252" y="672802"/>
                  </a:lnTo>
                  <a:lnTo>
                    <a:pt x="571648" y="672802"/>
                  </a:lnTo>
                  <a:lnTo>
                    <a:pt x="566043" y="672802"/>
                  </a:lnTo>
                  <a:lnTo>
                    <a:pt x="560439" y="672802"/>
                  </a:lnTo>
                  <a:lnTo>
                    <a:pt x="554834" y="672802"/>
                  </a:lnTo>
                  <a:lnTo>
                    <a:pt x="549230" y="672802"/>
                  </a:lnTo>
                  <a:lnTo>
                    <a:pt x="543626" y="672802"/>
                  </a:lnTo>
                  <a:lnTo>
                    <a:pt x="538021" y="672802"/>
                  </a:lnTo>
                  <a:lnTo>
                    <a:pt x="532417" y="672802"/>
                  </a:lnTo>
                  <a:lnTo>
                    <a:pt x="526812" y="672802"/>
                  </a:lnTo>
                  <a:lnTo>
                    <a:pt x="521208" y="672802"/>
                  </a:lnTo>
                  <a:lnTo>
                    <a:pt x="515604" y="672802"/>
                  </a:lnTo>
                  <a:lnTo>
                    <a:pt x="509999" y="672802"/>
                  </a:lnTo>
                  <a:lnTo>
                    <a:pt x="504395" y="672802"/>
                  </a:lnTo>
                  <a:lnTo>
                    <a:pt x="498790" y="672802"/>
                  </a:lnTo>
                  <a:lnTo>
                    <a:pt x="493186" y="672802"/>
                  </a:lnTo>
                  <a:lnTo>
                    <a:pt x="487582" y="672802"/>
                  </a:lnTo>
                  <a:lnTo>
                    <a:pt x="481977" y="672802"/>
                  </a:lnTo>
                  <a:lnTo>
                    <a:pt x="476373" y="672802"/>
                  </a:lnTo>
                  <a:lnTo>
                    <a:pt x="470769" y="672802"/>
                  </a:lnTo>
                  <a:lnTo>
                    <a:pt x="465164" y="672802"/>
                  </a:lnTo>
                  <a:lnTo>
                    <a:pt x="459560" y="672802"/>
                  </a:lnTo>
                  <a:lnTo>
                    <a:pt x="453955" y="672802"/>
                  </a:lnTo>
                  <a:lnTo>
                    <a:pt x="448351" y="672802"/>
                  </a:lnTo>
                  <a:lnTo>
                    <a:pt x="442747" y="672802"/>
                  </a:lnTo>
                  <a:lnTo>
                    <a:pt x="437142" y="672802"/>
                  </a:lnTo>
                  <a:lnTo>
                    <a:pt x="431538" y="672802"/>
                  </a:lnTo>
                  <a:lnTo>
                    <a:pt x="425933" y="672802"/>
                  </a:lnTo>
                  <a:lnTo>
                    <a:pt x="420329" y="672802"/>
                  </a:lnTo>
                  <a:lnTo>
                    <a:pt x="414725" y="672802"/>
                  </a:lnTo>
                  <a:lnTo>
                    <a:pt x="409120" y="672802"/>
                  </a:lnTo>
                  <a:lnTo>
                    <a:pt x="403516" y="672802"/>
                  </a:lnTo>
                  <a:lnTo>
                    <a:pt x="397911" y="672802"/>
                  </a:lnTo>
                  <a:lnTo>
                    <a:pt x="392307" y="672802"/>
                  </a:lnTo>
                  <a:lnTo>
                    <a:pt x="386703" y="672802"/>
                  </a:lnTo>
                  <a:lnTo>
                    <a:pt x="381098" y="672802"/>
                  </a:lnTo>
                  <a:lnTo>
                    <a:pt x="375494" y="672802"/>
                  </a:lnTo>
                  <a:lnTo>
                    <a:pt x="369889" y="672802"/>
                  </a:lnTo>
                  <a:lnTo>
                    <a:pt x="364285" y="672802"/>
                  </a:lnTo>
                  <a:lnTo>
                    <a:pt x="358681" y="672802"/>
                  </a:lnTo>
                  <a:lnTo>
                    <a:pt x="353076" y="672802"/>
                  </a:lnTo>
                  <a:lnTo>
                    <a:pt x="347472" y="672802"/>
                  </a:lnTo>
                  <a:lnTo>
                    <a:pt x="341867" y="672802"/>
                  </a:lnTo>
                  <a:lnTo>
                    <a:pt x="336263" y="672802"/>
                  </a:lnTo>
                  <a:lnTo>
                    <a:pt x="330659" y="672802"/>
                  </a:lnTo>
                  <a:lnTo>
                    <a:pt x="325054" y="672802"/>
                  </a:lnTo>
                  <a:lnTo>
                    <a:pt x="319450" y="672802"/>
                  </a:lnTo>
                  <a:lnTo>
                    <a:pt x="313846" y="672802"/>
                  </a:lnTo>
                  <a:lnTo>
                    <a:pt x="308241" y="672802"/>
                  </a:lnTo>
                  <a:lnTo>
                    <a:pt x="302637" y="672802"/>
                  </a:lnTo>
                  <a:lnTo>
                    <a:pt x="297032" y="672802"/>
                  </a:lnTo>
                  <a:lnTo>
                    <a:pt x="291428" y="672802"/>
                  </a:lnTo>
                  <a:lnTo>
                    <a:pt x="285824" y="672802"/>
                  </a:lnTo>
                  <a:lnTo>
                    <a:pt x="280219" y="672802"/>
                  </a:lnTo>
                  <a:lnTo>
                    <a:pt x="274615" y="672802"/>
                  </a:lnTo>
                  <a:lnTo>
                    <a:pt x="269010" y="672802"/>
                  </a:lnTo>
                  <a:lnTo>
                    <a:pt x="263406" y="672802"/>
                  </a:lnTo>
                  <a:lnTo>
                    <a:pt x="257802" y="672802"/>
                  </a:lnTo>
                  <a:lnTo>
                    <a:pt x="252197" y="672802"/>
                  </a:lnTo>
                  <a:lnTo>
                    <a:pt x="246593" y="672802"/>
                  </a:lnTo>
                  <a:lnTo>
                    <a:pt x="240988" y="672802"/>
                  </a:lnTo>
                  <a:lnTo>
                    <a:pt x="235384" y="672802"/>
                  </a:lnTo>
                  <a:lnTo>
                    <a:pt x="229780" y="672802"/>
                  </a:lnTo>
                  <a:lnTo>
                    <a:pt x="224175" y="672802"/>
                  </a:lnTo>
                  <a:lnTo>
                    <a:pt x="218571" y="672802"/>
                  </a:lnTo>
                  <a:lnTo>
                    <a:pt x="212966" y="672802"/>
                  </a:lnTo>
                  <a:lnTo>
                    <a:pt x="207362" y="672802"/>
                  </a:lnTo>
                  <a:lnTo>
                    <a:pt x="201758" y="672802"/>
                  </a:lnTo>
                  <a:lnTo>
                    <a:pt x="196153" y="672802"/>
                  </a:lnTo>
                  <a:lnTo>
                    <a:pt x="190549" y="672802"/>
                  </a:lnTo>
                  <a:lnTo>
                    <a:pt x="184944" y="672802"/>
                  </a:lnTo>
                  <a:lnTo>
                    <a:pt x="179340" y="672802"/>
                  </a:lnTo>
                  <a:lnTo>
                    <a:pt x="173736" y="672802"/>
                  </a:lnTo>
                  <a:lnTo>
                    <a:pt x="168131" y="672802"/>
                  </a:lnTo>
                  <a:lnTo>
                    <a:pt x="162527" y="672802"/>
                  </a:lnTo>
                  <a:lnTo>
                    <a:pt x="156923" y="672802"/>
                  </a:lnTo>
                  <a:lnTo>
                    <a:pt x="151318" y="672802"/>
                  </a:lnTo>
                  <a:lnTo>
                    <a:pt x="145714" y="672802"/>
                  </a:lnTo>
                  <a:lnTo>
                    <a:pt x="140109" y="672802"/>
                  </a:lnTo>
                  <a:lnTo>
                    <a:pt x="134505" y="672802"/>
                  </a:lnTo>
                  <a:lnTo>
                    <a:pt x="128901" y="672802"/>
                  </a:lnTo>
                  <a:lnTo>
                    <a:pt x="123296" y="672802"/>
                  </a:lnTo>
                  <a:lnTo>
                    <a:pt x="117692" y="672802"/>
                  </a:lnTo>
                  <a:lnTo>
                    <a:pt x="112087" y="672802"/>
                  </a:lnTo>
                  <a:lnTo>
                    <a:pt x="106483" y="672802"/>
                  </a:lnTo>
                  <a:lnTo>
                    <a:pt x="100879" y="672802"/>
                  </a:lnTo>
                  <a:lnTo>
                    <a:pt x="95274" y="672802"/>
                  </a:lnTo>
                  <a:lnTo>
                    <a:pt x="89670" y="672802"/>
                  </a:lnTo>
                  <a:lnTo>
                    <a:pt x="84065" y="672802"/>
                  </a:lnTo>
                  <a:lnTo>
                    <a:pt x="78461" y="672802"/>
                  </a:lnTo>
                  <a:lnTo>
                    <a:pt x="72857" y="672802"/>
                  </a:lnTo>
                  <a:lnTo>
                    <a:pt x="67252" y="672802"/>
                  </a:lnTo>
                  <a:lnTo>
                    <a:pt x="61648" y="672802"/>
                  </a:lnTo>
                  <a:lnTo>
                    <a:pt x="56043" y="672802"/>
                  </a:lnTo>
                  <a:lnTo>
                    <a:pt x="50439" y="672802"/>
                  </a:lnTo>
                  <a:lnTo>
                    <a:pt x="44835" y="672802"/>
                  </a:lnTo>
                  <a:lnTo>
                    <a:pt x="39230" y="672802"/>
                  </a:lnTo>
                  <a:lnTo>
                    <a:pt x="33626" y="672802"/>
                  </a:lnTo>
                  <a:lnTo>
                    <a:pt x="28021" y="672802"/>
                  </a:lnTo>
                  <a:lnTo>
                    <a:pt x="22417" y="672802"/>
                  </a:lnTo>
                  <a:lnTo>
                    <a:pt x="16813" y="672802"/>
                  </a:lnTo>
                  <a:lnTo>
                    <a:pt x="11208" y="672802"/>
                  </a:lnTo>
                  <a:lnTo>
                    <a:pt x="5604" y="672802"/>
                  </a:lnTo>
                  <a:lnTo>
                    <a:pt x="0" y="672802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596816" y="4296924"/>
              <a:ext cx="1883076" cy="650937"/>
            </a:xfrm>
            <a:custGeom>
              <a:avLst/>
              <a:pathLst>
                <a:path w="1883076" h="650937">
                  <a:moveTo>
                    <a:pt x="0" y="311861"/>
                  </a:moveTo>
                  <a:lnTo>
                    <a:pt x="5604" y="305776"/>
                  </a:lnTo>
                  <a:lnTo>
                    <a:pt x="11208" y="299751"/>
                  </a:lnTo>
                  <a:lnTo>
                    <a:pt x="16813" y="293789"/>
                  </a:lnTo>
                  <a:lnTo>
                    <a:pt x="22417" y="287892"/>
                  </a:lnTo>
                  <a:lnTo>
                    <a:pt x="28021" y="282062"/>
                  </a:lnTo>
                  <a:lnTo>
                    <a:pt x="33626" y="276301"/>
                  </a:lnTo>
                  <a:lnTo>
                    <a:pt x="39230" y="270611"/>
                  </a:lnTo>
                  <a:lnTo>
                    <a:pt x="44835" y="264993"/>
                  </a:lnTo>
                  <a:lnTo>
                    <a:pt x="50439" y="259449"/>
                  </a:lnTo>
                  <a:lnTo>
                    <a:pt x="56043" y="253979"/>
                  </a:lnTo>
                  <a:lnTo>
                    <a:pt x="61648" y="248585"/>
                  </a:lnTo>
                  <a:lnTo>
                    <a:pt x="67252" y="243268"/>
                  </a:lnTo>
                  <a:lnTo>
                    <a:pt x="72857" y="238027"/>
                  </a:lnTo>
                  <a:lnTo>
                    <a:pt x="78461" y="232864"/>
                  </a:lnTo>
                  <a:lnTo>
                    <a:pt x="84065" y="227779"/>
                  </a:lnTo>
                  <a:lnTo>
                    <a:pt x="89670" y="222772"/>
                  </a:lnTo>
                  <a:lnTo>
                    <a:pt x="95274" y="217843"/>
                  </a:lnTo>
                  <a:lnTo>
                    <a:pt x="100879" y="212992"/>
                  </a:lnTo>
                  <a:lnTo>
                    <a:pt x="106483" y="208218"/>
                  </a:lnTo>
                  <a:lnTo>
                    <a:pt x="112087" y="203522"/>
                  </a:lnTo>
                  <a:lnTo>
                    <a:pt x="117692" y="198903"/>
                  </a:lnTo>
                  <a:lnTo>
                    <a:pt x="123296" y="194360"/>
                  </a:lnTo>
                  <a:lnTo>
                    <a:pt x="128901" y="189893"/>
                  </a:lnTo>
                  <a:lnTo>
                    <a:pt x="134505" y="185502"/>
                  </a:lnTo>
                  <a:lnTo>
                    <a:pt x="140109" y="181185"/>
                  </a:lnTo>
                  <a:lnTo>
                    <a:pt x="145714" y="176942"/>
                  </a:lnTo>
                  <a:lnTo>
                    <a:pt x="151318" y="172773"/>
                  </a:lnTo>
                  <a:lnTo>
                    <a:pt x="156923" y="168675"/>
                  </a:lnTo>
                  <a:lnTo>
                    <a:pt x="162527" y="164649"/>
                  </a:lnTo>
                  <a:lnTo>
                    <a:pt x="168131" y="160694"/>
                  </a:lnTo>
                  <a:lnTo>
                    <a:pt x="173736" y="156808"/>
                  </a:lnTo>
                  <a:lnTo>
                    <a:pt x="179340" y="152991"/>
                  </a:lnTo>
                  <a:lnTo>
                    <a:pt x="184944" y="149241"/>
                  </a:lnTo>
                  <a:lnTo>
                    <a:pt x="190549" y="145558"/>
                  </a:lnTo>
                  <a:lnTo>
                    <a:pt x="196153" y="141941"/>
                  </a:lnTo>
                  <a:lnTo>
                    <a:pt x="201758" y="138388"/>
                  </a:lnTo>
                  <a:lnTo>
                    <a:pt x="207362" y="134900"/>
                  </a:lnTo>
                  <a:lnTo>
                    <a:pt x="212966" y="131473"/>
                  </a:lnTo>
                  <a:lnTo>
                    <a:pt x="218571" y="128109"/>
                  </a:lnTo>
                  <a:lnTo>
                    <a:pt x="224175" y="124805"/>
                  </a:lnTo>
                  <a:lnTo>
                    <a:pt x="229780" y="121560"/>
                  </a:lnTo>
                  <a:lnTo>
                    <a:pt x="235384" y="118375"/>
                  </a:lnTo>
                  <a:lnTo>
                    <a:pt x="240988" y="115247"/>
                  </a:lnTo>
                  <a:lnTo>
                    <a:pt x="246593" y="112176"/>
                  </a:lnTo>
                  <a:lnTo>
                    <a:pt x="252197" y="109161"/>
                  </a:lnTo>
                  <a:lnTo>
                    <a:pt x="257802" y="106200"/>
                  </a:lnTo>
                  <a:lnTo>
                    <a:pt x="263406" y="103294"/>
                  </a:lnTo>
                  <a:lnTo>
                    <a:pt x="269010" y="100441"/>
                  </a:lnTo>
                  <a:lnTo>
                    <a:pt x="274615" y="97640"/>
                  </a:lnTo>
                  <a:lnTo>
                    <a:pt x="280219" y="94891"/>
                  </a:lnTo>
                  <a:lnTo>
                    <a:pt x="285824" y="92192"/>
                  </a:lnTo>
                  <a:lnTo>
                    <a:pt x="291428" y="89543"/>
                  </a:lnTo>
                  <a:lnTo>
                    <a:pt x="297032" y="86943"/>
                  </a:lnTo>
                  <a:lnTo>
                    <a:pt x="302637" y="84391"/>
                  </a:lnTo>
                  <a:lnTo>
                    <a:pt x="308241" y="81886"/>
                  </a:lnTo>
                  <a:lnTo>
                    <a:pt x="313846" y="79429"/>
                  </a:lnTo>
                  <a:lnTo>
                    <a:pt x="319450" y="77017"/>
                  </a:lnTo>
                  <a:lnTo>
                    <a:pt x="325054" y="74651"/>
                  </a:lnTo>
                  <a:lnTo>
                    <a:pt x="330659" y="72329"/>
                  </a:lnTo>
                  <a:lnTo>
                    <a:pt x="336263" y="70052"/>
                  </a:lnTo>
                  <a:lnTo>
                    <a:pt x="341867" y="67818"/>
                  </a:lnTo>
                  <a:lnTo>
                    <a:pt x="347472" y="65626"/>
                  </a:lnTo>
                  <a:lnTo>
                    <a:pt x="353076" y="63478"/>
                  </a:lnTo>
                  <a:lnTo>
                    <a:pt x="358681" y="61370"/>
                  </a:lnTo>
                  <a:lnTo>
                    <a:pt x="364285" y="59304"/>
                  </a:lnTo>
                  <a:lnTo>
                    <a:pt x="369889" y="57279"/>
                  </a:lnTo>
                  <a:lnTo>
                    <a:pt x="375494" y="55294"/>
                  </a:lnTo>
                  <a:lnTo>
                    <a:pt x="381098" y="53348"/>
                  </a:lnTo>
                  <a:lnTo>
                    <a:pt x="386703" y="51442"/>
                  </a:lnTo>
                  <a:lnTo>
                    <a:pt x="392307" y="49574"/>
                  </a:lnTo>
                  <a:lnTo>
                    <a:pt x="397911" y="47745"/>
                  </a:lnTo>
                  <a:lnTo>
                    <a:pt x="403516" y="45953"/>
                  </a:lnTo>
                  <a:lnTo>
                    <a:pt x="409120" y="44200"/>
                  </a:lnTo>
                  <a:lnTo>
                    <a:pt x="414725" y="42483"/>
                  </a:lnTo>
                  <a:lnTo>
                    <a:pt x="420329" y="40803"/>
                  </a:lnTo>
                  <a:lnTo>
                    <a:pt x="425933" y="39160"/>
                  </a:lnTo>
                  <a:lnTo>
                    <a:pt x="431538" y="37553"/>
                  </a:lnTo>
                  <a:lnTo>
                    <a:pt x="437142" y="35982"/>
                  </a:lnTo>
                  <a:lnTo>
                    <a:pt x="442747" y="34446"/>
                  </a:lnTo>
                  <a:lnTo>
                    <a:pt x="448351" y="32946"/>
                  </a:lnTo>
                  <a:lnTo>
                    <a:pt x="453955" y="31480"/>
                  </a:lnTo>
                  <a:lnTo>
                    <a:pt x="459560" y="30050"/>
                  </a:lnTo>
                  <a:lnTo>
                    <a:pt x="465164" y="28654"/>
                  </a:lnTo>
                  <a:lnTo>
                    <a:pt x="470769" y="27292"/>
                  </a:lnTo>
                  <a:lnTo>
                    <a:pt x="476373" y="25965"/>
                  </a:lnTo>
                  <a:lnTo>
                    <a:pt x="481977" y="24671"/>
                  </a:lnTo>
                  <a:lnTo>
                    <a:pt x="487582" y="23411"/>
                  </a:lnTo>
                  <a:lnTo>
                    <a:pt x="493186" y="22185"/>
                  </a:lnTo>
                  <a:lnTo>
                    <a:pt x="498790" y="20992"/>
                  </a:lnTo>
                  <a:lnTo>
                    <a:pt x="504395" y="19833"/>
                  </a:lnTo>
                  <a:lnTo>
                    <a:pt x="509999" y="18707"/>
                  </a:lnTo>
                  <a:lnTo>
                    <a:pt x="515604" y="17614"/>
                  </a:lnTo>
                  <a:lnTo>
                    <a:pt x="521208" y="16554"/>
                  </a:lnTo>
                  <a:lnTo>
                    <a:pt x="526812" y="15526"/>
                  </a:lnTo>
                  <a:lnTo>
                    <a:pt x="532417" y="14532"/>
                  </a:lnTo>
                  <a:lnTo>
                    <a:pt x="538021" y="13570"/>
                  </a:lnTo>
                  <a:lnTo>
                    <a:pt x="543626" y="12641"/>
                  </a:lnTo>
                  <a:lnTo>
                    <a:pt x="549230" y="11745"/>
                  </a:lnTo>
                  <a:lnTo>
                    <a:pt x="554834" y="10881"/>
                  </a:lnTo>
                  <a:lnTo>
                    <a:pt x="560439" y="10050"/>
                  </a:lnTo>
                  <a:lnTo>
                    <a:pt x="566043" y="9252"/>
                  </a:lnTo>
                  <a:lnTo>
                    <a:pt x="571648" y="8486"/>
                  </a:lnTo>
                  <a:lnTo>
                    <a:pt x="577252" y="7753"/>
                  </a:lnTo>
                  <a:lnTo>
                    <a:pt x="582856" y="7052"/>
                  </a:lnTo>
                  <a:lnTo>
                    <a:pt x="588461" y="6384"/>
                  </a:lnTo>
                  <a:lnTo>
                    <a:pt x="594065" y="5748"/>
                  </a:lnTo>
                  <a:lnTo>
                    <a:pt x="599670" y="5146"/>
                  </a:lnTo>
                  <a:lnTo>
                    <a:pt x="605274" y="4576"/>
                  </a:lnTo>
                  <a:lnTo>
                    <a:pt x="610878" y="4039"/>
                  </a:lnTo>
                  <a:lnTo>
                    <a:pt x="616483" y="3534"/>
                  </a:lnTo>
                  <a:lnTo>
                    <a:pt x="622087" y="3063"/>
                  </a:lnTo>
                  <a:lnTo>
                    <a:pt x="627692" y="2625"/>
                  </a:lnTo>
                  <a:lnTo>
                    <a:pt x="633296" y="2221"/>
                  </a:lnTo>
                  <a:lnTo>
                    <a:pt x="638900" y="1849"/>
                  </a:lnTo>
                  <a:lnTo>
                    <a:pt x="644505" y="1511"/>
                  </a:lnTo>
                  <a:lnTo>
                    <a:pt x="650109" y="1207"/>
                  </a:lnTo>
                  <a:lnTo>
                    <a:pt x="655713" y="936"/>
                  </a:lnTo>
                  <a:lnTo>
                    <a:pt x="661318" y="699"/>
                  </a:lnTo>
                  <a:lnTo>
                    <a:pt x="666922" y="497"/>
                  </a:lnTo>
                  <a:lnTo>
                    <a:pt x="672527" y="328"/>
                  </a:lnTo>
                  <a:lnTo>
                    <a:pt x="678131" y="194"/>
                  </a:lnTo>
                  <a:lnTo>
                    <a:pt x="683735" y="94"/>
                  </a:lnTo>
                  <a:lnTo>
                    <a:pt x="689340" y="29"/>
                  </a:lnTo>
                  <a:lnTo>
                    <a:pt x="694944" y="0"/>
                  </a:lnTo>
                  <a:lnTo>
                    <a:pt x="700549" y="5"/>
                  </a:lnTo>
                  <a:lnTo>
                    <a:pt x="706153" y="45"/>
                  </a:lnTo>
                  <a:lnTo>
                    <a:pt x="711757" y="122"/>
                  </a:lnTo>
                  <a:lnTo>
                    <a:pt x="717362" y="234"/>
                  </a:lnTo>
                  <a:lnTo>
                    <a:pt x="722966" y="382"/>
                  </a:lnTo>
                  <a:lnTo>
                    <a:pt x="728571" y="566"/>
                  </a:lnTo>
                  <a:lnTo>
                    <a:pt x="734175" y="787"/>
                  </a:lnTo>
                  <a:lnTo>
                    <a:pt x="739779" y="1045"/>
                  </a:lnTo>
                  <a:lnTo>
                    <a:pt x="745384" y="1340"/>
                  </a:lnTo>
                  <a:lnTo>
                    <a:pt x="750988" y="1672"/>
                  </a:lnTo>
                  <a:lnTo>
                    <a:pt x="756593" y="2042"/>
                  </a:lnTo>
                  <a:lnTo>
                    <a:pt x="762197" y="2449"/>
                  </a:lnTo>
                  <a:lnTo>
                    <a:pt x="767801" y="2895"/>
                  </a:lnTo>
                  <a:lnTo>
                    <a:pt x="773406" y="3379"/>
                  </a:lnTo>
                  <a:lnTo>
                    <a:pt x="779010" y="3903"/>
                  </a:lnTo>
                  <a:lnTo>
                    <a:pt x="784615" y="4465"/>
                  </a:lnTo>
                  <a:lnTo>
                    <a:pt x="790219" y="5066"/>
                  </a:lnTo>
                  <a:lnTo>
                    <a:pt x="795823" y="5708"/>
                  </a:lnTo>
                  <a:lnTo>
                    <a:pt x="801428" y="6389"/>
                  </a:lnTo>
                  <a:lnTo>
                    <a:pt x="807032" y="7110"/>
                  </a:lnTo>
                  <a:lnTo>
                    <a:pt x="812636" y="7873"/>
                  </a:lnTo>
                  <a:lnTo>
                    <a:pt x="818241" y="8676"/>
                  </a:lnTo>
                  <a:lnTo>
                    <a:pt x="823845" y="9520"/>
                  </a:lnTo>
                  <a:lnTo>
                    <a:pt x="829450" y="10407"/>
                  </a:lnTo>
                  <a:lnTo>
                    <a:pt x="835054" y="11335"/>
                  </a:lnTo>
                  <a:lnTo>
                    <a:pt x="840658" y="12305"/>
                  </a:lnTo>
                  <a:lnTo>
                    <a:pt x="846263" y="13318"/>
                  </a:lnTo>
                  <a:lnTo>
                    <a:pt x="851867" y="14374"/>
                  </a:lnTo>
                  <a:lnTo>
                    <a:pt x="857472" y="15474"/>
                  </a:lnTo>
                  <a:lnTo>
                    <a:pt x="863076" y="16617"/>
                  </a:lnTo>
                  <a:lnTo>
                    <a:pt x="868680" y="17804"/>
                  </a:lnTo>
                  <a:lnTo>
                    <a:pt x="874285" y="19035"/>
                  </a:lnTo>
                  <a:lnTo>
                    <a:pt x="879889" y="20311"/>
                  </a:lnTo>
                  <a:lnTo>
                    <a:pt x="885494" y="21632"/>
                  </a:lnTo>
                  <a:lnTo>
                    <a:pt x="891098" y="22998"/>
                  </a:lnTo>
                  <a:lnTo>
                    <a:pt x="896702" y="24410"/>
                  </a:lnTo>
                  <a:lnTo>
                    <a:pt x="902307" y="25868"/>
                  </a:lnTo>
                  <a:lnTo>
                    <a:pt x="907911" y="27372"/>
                  </a:lnTo>
                  <a:lnTo>
                    <a:pt x="913516" y="28923"/>
                  </a:lnTo>
                  <a:lnTo>
                    <a:pt x="919120" y="30521"/>
                  </a:lnTo>
                  <a:lnTo>
                    <a:pt x="924724" y="32166"/>
                  </a:lnTo>
                  <a:lnTo>
                    <a:pt x="930329" y="33858"/>
                  </a:lnTo>
                  <a:lnTo>
                    <a:pt x="935933" y="35598"/>
                  </a:lnTo>
                  <a:lnTo>
                    <a:pt x="941538" y="37386"/>
                  </a:lnTo>
                  <a:lnTo>
                    <a:pt x="947142" y="39222"/>
                  </a:lnTo>
                  <a:lnTo>
                    <a:pt x="952746" y="41107"/>
                  </a:lnTo>
                  <a:lnTo>
                    <a:pt x="958351" y="43041"/>
                  </a:lnTo>
                  <a:lnTo>
                    <a:pt x="963955" y="45024"/>
                  </a:lnTo>
                  <a:lnTo>
                    <a:pt x="969559" y="47056"/>
                  </a:lnTo>
                  <a:lnTo>
                    <a:pt x="975164" y="49137"/>
                  </a:lnTo>
                  <a:lnTo>
                    <a:pt x="980768" y="51268"/>
                  </a:lnTo>
                  <a:lnTo>
                    <a:pt x="986373" y="53449"/>
                  </a:lnTo>
                  <a:lnTo>
                    <a:pt x="991977" y="55680"/>
                  </a:lnTo>
                  <a:lnTo>
                    <a:pt x="997581" y="57961"/>
                  </a:lnTo>
                  <a:lnTo>
                    <a:pt x="1003186" y="60293"/>
                  </a:lnTo>
                  <a:lnTo>
                    <a:pt x="1008790" y="62675"/>
                  </a:lnTo>
                  <a:lnTo>
                    <a:pt x="1014395" y="65107"/>
                  </a:lnTo>
                  <a:lnTo>
                    <a:pt x="1019999" y="67590"/>
                  </a:lnTo>
                  <a:lnTo>
                    <a:pt x="1025603" y="70123"/>
                  </a:lnTo>
                  <a:lnTo>
                    <a:pt x="1031208" y="72707"/>
                  </a:lnTo>
                  <a:lnTo>
                    <a:pt x="1036812" y="75342"/>
                  </a:lnTo>
                  <a:lnTo>
                    <a:pt x="1042417" y="78027"/>
                  </a:lnTo>
                  <a:lnTo>
                    <a:pt x="1048021" y="80763"/>
                  </a:lnTo>
                  <a:lnTo>
                    <a:pt x="1053625" y="83550"/>
                  </a:lnTo>
                  <a:lnTo>
                    <a:pt x="1059230" y="86387"/>
                  </a:lnTo>
                  <a:lnTo>
                    <a:pt x="1064834" y="89274"/>
                  </a:lnTo>
                  <a:lnTo>
                    <a:pt x="1070439" y="92212"/>
                  </a:lnTo>
                  <a:lnTo>
                    <a:pt x="1076043" y="95199"/>
                  </a:lnTo>
                  <a:lnTo>
                    <a:pt x="1081647" y="98237"/>
                  </a:lnTo>
                  <a:lnTo>
                    <a:pt x="1087252" y="101324"/>
                  </a:lnTo>
                  <a:lnTo>
                    <a:pt x="1092856" y="104461"/>
                  </a:lnTo>
                  <a:lnTo>
                    <a:pt x="1098461" y="107646"/>
                  </a:lnTo>
                  <a:lnTo>
                    <a:pt x="1104065" y="110881"/>
                  </a:lnTo>
                  <a:lnTo>
                    <a:pt x="1109669" y="114163"/>
                  </a:lnTo>
                  <a:lnTo>
                    <a:pt x="1115274" y="117494"/>
                  </a:lnTo>
                  <a:lnTo>
                    <a:pt x="1120878" y="120873"/>
                  </a:lnTo>
                  <a:lnTo>
                    <a:pt x="1126482" y="124299"/>
                  </a:lnTo>
                  <a:lnTo>
                    <a:pt x="1132087" y="127771"/>
                  </a:lnTo>
                  <a:lnTo>
                    <a:pt x="1137691" y="131290"/>
                  </a:lnTo>
                  <a:lnTo>
                    <a:pt x="1143296" y="134855"/>
                  </a:lnTo>
                  <a:lnTo>
                    <a:pt x="1148900" y="138464"/>
                  </a:lnTo>
                  <a:lnTo>
                    <a:pt x="1154504" y="142119"/>
                  </a:lnTo>
                  <a:lnTo>
                    <a:pt x="1160109" y="145817"/>
                  </a:lnTo>
                  <a:lnTo>
                    <a:pt x="1165713" y="149558"/>
                  </a:lnTo>
                  <a:lnTo>
                    <a:pt x="1171318" y="153342"/>
                  </a:lnTo>
                  <a:lnTo>
                    <a:pt x="1176922" y="157168"/>
                  </a:lnTo>
                  <a:lnTo>
                    <a:pt x="1182526" y="161034"/>
                  </a:lnTo>
                  <a:lnTo>
                    <a:pt x="1188131" y="164941"/>
                  </a:lnTo>
                  <a:lnTo>
                    <a:pt x="1193735" y="168887"/>
                  </a:lnTo>
                  <a:lnTo>
                    <a:pt x="1199340" y="172872"/>
                  </a:lnTo>
                  <a:lnTo>
                    <a:pt x="1204944" y="176894"/>
                  </a:lnTo>
                  <a:lnTo>
                    <a:pt x="1210548" y="180953"/>
                  </a:lnTo>
                  <a:lnTo>
                    <a:pt x="1216153" y="185047"/>
                  </a:lnTo>
                  <a:lnTo>
                    <a:pt x="1221757" y="189176"/>
                  </a:lnTo>
                  <a:lnTo>
                    <a:pt x="1227362" y="193339"/>
                  </a:lnTo>
                  <a:lnTo>
                    <a:pt x="1232966" y="197534"/>
                  </a:lnTo>
                  <a:lnTo>
                    <a:pt x="1238570" y="201760"/>
                  </a:lnTo>
                  <a:lnTo>
                    <a:pt x="1244175" y="206017"/>
                  </a:lnTo>
                  <a:lnTo>
                    <a:pt x="1249779" y="210303"/>
                  </a:lnTo>
                  <a:lnTo>
                    <a:pt x="1255384" y="214617"/>
                  </a:lnTo>
                  <a:lnTo>
                    <a:pt x="1260988" y="218958"/>
                  </a:lnTo>
                  <a:lnTo>
                    <a:pt x="1266592" y="223324"/>
                  </a:lnTo>
                  <a:lnTo>
                    <a:pt x="1272197" y="227714"/>
                  </a:lnTo>
                  <a:lnTo>
                    <a:pt x="1277801" y="232128"/>
                  </a:lnTo>
                  <a:lnTo>
                    <a:pt x="1283406" y="236563"/>
                  </a:lnTo>
                  <a:lnTo>
                    <a:pt x="1289010" y="241019"/>
                  </a:lnTo>
                  <a:lnTo>
                    <a:pt x="1294614" y="245494"/>
                  </a:lnTo>
                  <a:lnTo>
                    <a:pt x="1300219" y="249986"/>
                  </a:lnTo>
                  <a:lnTo>
                    <a:pt x="1305823" y="254495"/>
                  </a:lnTo>
                  <a:lnTo>
                    <a:pt x="1311427" y="259019"/>
                  </a:lnTo>
                  <a:lnTo>
                    <a:pt x="1317032" y="263557"/>
                  </a:lnTo>
                  <a:lnTo>
                    <a:pt x="1322636" y="268107"/>
                  </a:lnTo>
                  <a:lnTo>
                    <a:pt x="1328241" y="272667"/>
                  </a:lnTo>
                  <a:lnTo>
                    <a:pt x="1333845" y="277237"/>
                  </a:lnTo>
                  <a:lnTo>
                    <a:pt x="1339449" y="281816"/>
                  </a:lnTo>
                  <a:lnTo>
                    <a:pt x="1345054" y="286400"/>
                  </a:lnTo>
                  <a:lnTo>
                    <a:pt x="1350658" y="290990"/>
                  </a:lnTo>
                  <a:lnTo>
                    <a:pt x="1356263" y="295584"/>
                  </a:lnTo>
                  <a:lnTo>
                    <a:pt x="1361867" y="300180"/>
                  </a:lnTo>
                  <a:lnTo>
                    <a:pt x="1367471" y="304778"/>
                  </a:lnTo>
                  <a:lnTo>
                    <a:pt x="1373076" y="309375"/>
                  </a:lnTo>
                  <a:lnTo>
                    <a:pt x="1378680" y="313970"/>
                  </a:lnTo>
                  <a:lnTo>
                    <a:pt x="1384285" y="318562"/>
                  </a:lnTo>
                  <a:lnTo>
                    <a:pt x="1389889" y="323149"/>
                  </a:lnTo>
                  <a:lnTo>
                    <a:pt x="1395493" y="327731"/>
                  </a:lnTo>
                  <a:lnTo>
                    <a:pt x="1401098" y="332305"/>
                  </a:lnTo>
                  <a:lnTo>
                    <a:pt x="1406702" y="336871"/>
                  </a:lnTo>
                  <a:lnTo>
                    <a:pt x="1412307" y="341428"/>
                  </a:lnTo>
                  <a:lnTo>
                    <a:pt x="1417911" y="345973"/>
                  </a:lnTo>
                  <a:lnTo>
                    <a:pt x="1423515" y="350506"/>
                  </a:lnTo>
                  <a:lnTo>
                    <a:pt x="1429120" y="355026"/>
                  </a:lnTo>
                  <a:lnTo>
                    <a:pt x="1434724" y="359532"/>
                  </a:lnTo>
                  <a:lnTo>
                    <a:pt x="1440329" y="364021"/>
                  </a:lnTo>
                  <a:lnTo>
                    <a:pt x="1445933" y="368494"/>
                  </a:lnTo>
                  <a:lnTo>
                    <a:pt x="1451537" y="372949"/>
                  </a:lnTo>
                  <a:lnTo>
                    <a:pt x="1457142" y="377385"/>
                  </a:lnTo>
                  <a:lnTo>
                    <a:pt x="1462746" y="381802"/>
                  </a:lnTo>
                  <a:lnTo>
                    <a:pt x="1468350" y="386197"/>
                  </a:lnTo>
                  <a:lnTo>
                    <a:pt x="1473955" y="390571"/>
                  </a:lnTo>
                  <a:lnTo>
                    <a:pt x="1479559" y="394923"/>
                  </a:lnTo>
                  <a:lnTo>
                    <a:pt x="1485164" y="399251"/>
                  </a:lnTo>
                  <a:lnTo>
                    <a:pt x="1490768" y="403555"/>
                  </a:lnTo>
                  <a:lnTo>
                    <a:pt x="1496372" y="407835"/>
                  </a:lnTo>
                  <a:lnTo>
                    <a:pt x="1501977" y="412089"/>
                  </a:lnTo>
                  <a:lnTo>
                    <a:pt x="1507581" y="416318"/>
                  </a:lnTo>
                  <a:lnTo>
                    <a:pt x="1513186" y="420520"/>
                  </a:lnTo>
                  <a:lnTo>
                    <a:pt x="1518790" y="424695"/>
                  </a:lnTo>
                  <a:lnTo>
                    <a:pt x="1524394" y="428843"/>
                  </a:lnTo>
                  <a:lnTo>
                    <a:pt x="1529999" y="432964"/>
                  </a:lnTo>
                  <a:lnTo>
                    <a:pt x="1535603" y="437057"/>
                  </a:lnTo>
                  <a:lnTo>
                    <a:pt x="1541208" y="441122"/>
                  </a:lnTo>
                  <a:lnTo>
                    <a:pt x="1546812" y="445159"/>
                  </a:lnTo>
                  <a:lnTo>
                    <a:pt x="1552416" y="449168"/>
                  </a:lnTo>
                  <a:lnTo>
                    <a:pt x="1558021" y="453150"/>
                  </a:lnTo>
                  <a:lnTo>
                    <a:pt x="1563625" y="457104"/>
                  </a:lnTo>
                  <a:lnTo>
                    <a:pt x="1569230" y="461030"/>
                  </a:lnTo>
                  <a:lnTo>
                    <a:pt x="1574834" y="464930"/>
                  </a:lnTo>
                  <a:lnTo>
                    <a:pt x="1580438" y="468803"/>
                  </a:lnTo>
                  <a:lnTo>
                    <a:pt x="1586043" y="472650"/>
                  </a:lnTo>
                  <a:lnTo>
                    <a:pt x="1591647" y="476471"/>
                  </a:lnTo>
                  <a:lnTo>
                    <a:pt x="1597252" y="480268"/>
                  </a:lnTo>
                  <a:lnTo>
                    <a:pt x="1602856" y="484040"/>
                  </a:lnTo>
                  <a:lnTo>
                    <a:pt x="1608460" y="487790"/>
                  </a:lnTo>
                  <a:lnTo>
                    <a:pt x="1614065" y="491518"/>
                  </a:lnTo>
                  <a:lnTo>
                    <a:pt x="1619669" y="495224"/>
                  </a:lnTo>
                  <a:lnTo>
                    <a:pt x="1625273" y="498912"/>
                  </a:lnTo>
                  <a:lnTo>
                    <a:pt x="1630878" y="502580"/>
                  </a:lnTo>
                  <a:lnTo>
                    <a:pt x="1636482" y="506232"/>
                  </a:lnTo>
                  <a:lnTo>
                    <a:pt x="1642087" y="509868"/>
                  </a:lnTo>
                  <a:lnTo>
                    <a:pt x="1647691" y="513489"/>
                  </a:lnTo>
                  <a:lnTo>
                    <a:pt x="1653295" y="517099"/>
                  </a:lnTo>
                  <a:lnTo>
                    <a:pt x="1658900" y="520697"/>
                  </a:lnTo>
                  <a:lnTo>
                    <a:pt x="1664504" y="524286"/>
                  </a:lnTo>
                  <a:lnTo>
                    <a:pt x="1670109" y="527868"/>
                  </a:lnTo>
                  <a:lnTo>
                    <a:pt x="1675713" y="531444"/>
                  </a:lnTo>
                  <a:lnTo>
                    <a:pt x="1681317" y="535016"/>
                  </a:lnTo>
                  <a:lnTo>
                    <a:pt x="1686922" y="538585"/>
                  </a:lnTo>
                  <a:lnTo>
                    <a:pt x="1692526" y="542153"/>
                  </a:lnTo>
                  <a:lnTo>
                    <a:pt x="1698131" y="545722"/>
                  </a:lnTo>
                  <a:lnTo>
                    <a:pt x="1703735" y="549292"/>
                  </a:lnTo>
                  <a:lnTo>
                    <a:pt x="1709339" y="552865"/>
                  </a:lnTo>
                  <a:lnTo>
                    <a:pt x="1714944" y="556442"/>
                  </a:lnTo>
                  <a:lnTo>
                    <a:pt x="1720548" y="560024"/>
                  </a:lnTo>
                  <a:lnTo>
                    <a:pt x="1726153" y="563609"/>
                  </a:lnTo>
                  <a:lnTo>
                    <a:pt x="1731757" y="567199"/>
                  </a:lnTo>
                  <a:lnTo>
                    <a:pt x="1737361" y="570793"/>
                  </a:lnTo>
                  <a:lnTo>
                    <a:pt x="1742966" y="574388"/>
                  </a:lnTo>
                  <a:lnTo>
                    <a:pt x="1748570" y="577985"/>
                  </a:lnTo>
                  <a:lnTo>
                    <a:pt x="1754175" y="581580"/>
                  </a:lnTo>
                  <a:lnTo>
                    <a:pt x="1759779" y="585171"/>
                  </a:lnTo>
                  <a:lnTo>
                    <a:pt x="1765383" y="588753"/>
                  </a:lnTo>
                  <a:lnTo>
                    <a:pt x="1770988" y="592323"/>
                  </a:lnTo>
                  <a:lnTo>
                    <a:pt x="1776592" y="595875"/>
                  </a:lnTo>
                  <a:lnTo>
                    <a:pt x="1782196" y="599405"/>
                  </a:lnTo>
                  <a:lnTo>
                    <a:pt x="1787801" y="602905"/>
                  </a:lnTo>
                  <a:lnTo>
                    <a:pt x="1793405" y="606369"/>
                  </a:lnTo>
                  <a:lnTo>
                    <a:pt x="1799010" y="609790"/>
                  </a:lnTo>
                  <a:lnTo>
                    <a:pt x="1804614" y="613159"/>
                  </a:lnTo>
                  <a:lnTo>
                    <a:pt x="1810218" y="616469"/>
                  </a:lnTo>
                  <a:lnTo>
                    <a:pt x="1815823" y="619713"/>
                  </a:lnTo>
                  <a:lnTo>
                    <a:pt x="1821427" y="622881"/>
                  </a:lnTo>
                  <a:lnTo>
                    <a:pt x="1827032" y="625966"/>
                  </a:lnTo>
                  <a:lnTo>
                    <a:pt x="1832636" y="628960"/>
                  </a:lnTo>
                  <a:lnTo>
                    <a:pt x="1838240" y="631858"/>
                  </a:lnTo>
                  <a:lnTo>
                    <a:pt x="1843845" y="634651"/>
                  </a:lnTo>
                  <a:lnTo>
                    <a:pt x="1849449" y="637334"/>
                  </a:lnTo>
                  <a:lnTo>
                    <a:pt x="1855054" y="639904"/>
                  </a:lnTo>
                  <a:lnTo>
                    <a:pt x="1860658" y="642355"/>
                  </a:lnTo>
                  <a:lnTo>
                    <a:pt x="1866262" y="644685"/>
                  </a:lnTo>
                  <a:lnTo>
                    <a:pt x="1871867" y="646892"/>
                  </a:lnTo>
                  <a:lnTo>
                    <a:pt x="1877471" y="648977"/>
                  </a:lnTo>
                  <a:lnTo>
                    <a:pt x="1883076" y="650937"/>
                  </a:lnTo>
                  <a:lnTo>
                    <a:pt x="1883076" y="6509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8233299" y="4190816"/>
              <a:ext cx="246593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2691486" y="3907178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3395792" y="3982912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241" name="rc241"/>
            <p:cNvSpPr/>
            <p:nvPr/>
          </p:nvSpPr>
          <p:spPr>
            <a:xfrm>
              <a:off x="4644151" y="3907178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5280829" y="3984460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243" name="rc243"/>
            <p:cNvSpPr/>
            <p:nvPr/>
          </p:nvSpPr>
          <p:spPr>
            <a:xfrm>
              <a:off x="6596816" y="3907178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7368988" y="3984460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245" name="rc245"/>
            <p:cNvSpPr/>
            <p:nvPr/>
          </p:nvSpPr>
          <p:spPr>
            <a:xfrm>
              <a:off x="2691486" y="2736096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3317925" y="2811829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247" name="rc247"/>
            <p:cNvSpPr/>
            <p:nvPr/>
          </p:nvSpPr>
          <p:spPr>
            <a:xfrm>
              <a:off x="4644151" y="2736096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5341730" y="2813377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6596816" y="2736096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6857316" y="2813377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251" name="rc251"/>
            <p:cNvSpPr/>
            <p:nvPr/>
          </p:nvSpPr>
          <p:spPr>
            <a:xfrm>
              <a:off x="2691486" y="1565014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3334802" y="164074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253" name="rc253"/>
            <p:cNvSpPr/>
            <p:nvPr/>
          </p:nvSpPr>
          <p:spPr>
            <a:xfrm>
              <a:off x="4644151" y="1565014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>
              <a:off x="5382271" y="164229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255" name="rc255"/>
            <p:cNvSpPr/>
            <p:nvPr/>
          </p:nvSpPr>
          <p:spPr>
            <a:xfrm>
              <a:off x="6596816" y="1565014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tx256"/>
            <p:cNvSpPr/>
            <p:nvPr/>
          </p:nvSpPr>
          <p:spPr>
            <a:xfrm>
              <a:off x="7107943" y="161657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269148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86522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03335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20709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37522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54895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72269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89082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06456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23269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40643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8"/>
            <p:cNvSpPr/>
            <p:nvPr/>
          </p:nvSpPr>
          <p:spPr>
            <a:xfrm>
              <a:off x="264070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2824562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2982574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3176610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3344742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3508298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3682034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3843409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4020539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4188670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4375950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79" name="pl279"/>
            <p:cNvSpPr/>
            <p:nvPr/>
          </p:nvSpPr>
          <p:spPr>
            <a:xfrm>
              <a:off x="464415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81788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98601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5159755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532788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550162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567535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584349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601722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618535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6359095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tx290"/>
            <p:cNvSpPr/>
            <p:nvPr/>
          </p:nvSpPr>
          <p:spPr>
            <a:xfrm>
              <a:off x="4593371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4777227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4935239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5129275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5297407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5460963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5634699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5796074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5973204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6141336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6328615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01" name="pl301"/>
            <p:cNvSpPr/>
            <p:nvPr/>
          </p:nvSpPr>
          <p:spPr>
            <a:xfrm>
              <a:off x="659681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677055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693868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711242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728055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745428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762802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779615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796989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813802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831176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tx312"/>
            <p:cNvSpPr/>
            <p:nvPr/>
          </p:nvSpPr>
          <p:spPr>
            <a:xfrm>
              <a:off x="654603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6729892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6887904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7081940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7250072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7413628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7587364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7748739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7925869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8094001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8281280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2391564" y="25820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2391564" y="238735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2391564" y="219262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2391564" y="199789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2391564" y="180317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28" name="pl328"/>
            <p:cNvSpPr/>
            <p:nvPr/>
          </p:nvSpPr>
          <p:spPr>
            <a:xfrm>
              <a:off x="2656691" y="26275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2656691" y="24328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2656691" y="2238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2656691" y="2043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2656691" y="1848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tx333"/>
            <p:cNvSpPr/>
            <p:nvPr/>
          </p:nvSpPr>
          <p:spPr>
            <a:xfrm>
              <a:off x="2391564" y="375316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2391564" y="355843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2391564" y="336370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2391564" y="31689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2391564" y="297425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38" name="pl338"/>
            <p:cNvSpPr/>
            <p:nvPr/>
          </p:nvSpPr>
          <p:spPr>
            <a:xfrm>
              <a:off x="2656691" y="3798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2656691" y="3603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2656691" y="34091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2656691" y="32144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2656691" y="30197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tx343"/>
            <p:cNvSpPr/>
            <p:nvPr/>
          </p:nvSpPr>
          <p:spPr>
            <a:xfrm>
              <a:off x="2391564" y="492424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2391564" y="472951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2391564" y="453478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46" name="tx346"/>
            <p:cNvSpPr/>
            <p:nvPr/>
          </p:nvSpPr>
          <p:spPr>
            <a:xfrm>
              <a:off x="2391564" y="434006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47" name="tx347"/>
            <p:cNvSpPr/>
            <p:nvPr/>
          </p:nvSpPr>
          <p:spPr>
            <a:xfrm>
              <a:off x="2391564" y="414533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48" name="pl348"/>
            <p:cNvSpPr/>
            <p:nvPr/>
          </p:nvSpPr>
          <p:spPr>
            <a:xfrm>
              <a:off x="2656691" y="4969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2656691" y="4774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2656691" y="4580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2656691" y="4385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2656691" y="4190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tx353"/>
            <p:cNvSpPr/>
            <p:nvPr/>
          </p:nvSpPr>
          <p:spPr>
            <a:xfrm rot="-5400000">
              <a:off x="1598326" y="3353750"/>
              <a:ext cx="134719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</a:t>
              </a:r>
            </a:p>
          </p:txBody>
        </p:sp>
        <p:sp>
          <p:nvSpPr>
            <p:cNvPr id="354" name="rc354"/>
            <p:cNvSpPr/>
            <p:nvPr/>
          </p:nvSpPr>
          <p:spPr>
            <a:xfrm>
              <a:off x="3021021" y="5343830"/>
              <a:ext cx="5129336" cy="6540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3166525" y="5413419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3175525" y="5422419"/>
              <a:ext cx="201455" cy="201455"/>
            </a:xfrm>
            <a:prstGeom prst="rect">
              <a:avLst/>
            </a:pr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3937862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3946862" y="5422419"/>
              <a:ext cx="201456" cy="201455"/>
            </a:xfrm>
            <a:prstGeom prst="rect">
              <a:avLst/>
            </a:pr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4842548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4851548" y="5422419"/>
              <a:ext cx="201456" cy="201455"/>
            </a:xfrm>
            <a:prstGeom prst="rect">
              <a:avLst/>
            </a:pr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5642460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5651460" y="5422419"/>
              <a:ext cx="201455" cy="201455"/>
            </a:xfrm>
            <a:prstGeom prst="rect">
              <a:avLst/>
            </a:pr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6890047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6899047" y="5422419"/>
              <a:ext cx="201456" cy="201455"/>
            </a:xfrm>
            <a:prstGeom prst="rect">
              <a:avLst/>
            </a:pr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3166525" y="5708790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3175525" y="5717790"/>
              <a:ext cx="201455" cy="201455"/>
            </a:xfrm>
            <a:prstGeom prst="rect">
              <a:avLst/>
            </a:pr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3937862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3946862" y="5717790"/>
              <a:ext cx="201456" cy="201455"/>
            </a:xfrm>
            <a:prstGeom prst="rect">
              <a:avLst/>
            </a:pr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4842548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4851548" y="5717790"/>
              <a:ext cx="201456" cy="201455"/>
            </a:xfrm>
            <a:prstGeom prst="rect">
              <a:avLst/>
            </a:pr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5642460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5651460" y="5717790"/>
              <a:ext cx="201455" cy="201455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6890047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6899047" y="5717790"/>
              <a:ext cx="201456" cy="20145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tx375"/>
            <p:cNvSpPr/>
            <p:nvPr/>
          </p:nvSpPr>
          <p:spPr>
            <a:xfrm>
              <a:off x="3461896" y="5479511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76" name="tx376"/>
            <p:cNvSpPr/>
            <p:nvPr/>
          </p:nvSpPr>
          <p:spPr>
            <a:xfrm>
              <a:off x="4233233" y="5477665"/>
              <a:ext cx="35248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B.1.98</a:t>
              </a:r>
            </a:p>
          </p:txBody>
        </p:sp>
        <p:sp>
          <p:nvSpPr>
            <p:cNvPr id="377" name="tx377"/>
            <p:cNvSpPr/>
            <p:nvPr/>
          </p:nvSpPr>
          <p:spPr>
            <a:xfrm>
              <a:off x="5137920" y="547766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B.40</a:t>
              </a:r>
            </a:p>
          </p:txBody>
        </p:sp>
        <p:sp>
          <p:nvSpPr>
            <p:cNvPr id="378" name="tx378"/>
            <p:cNvSpPr/>
            <p:nvPr/>
          </p:nvSpPr>
          <p:spPr>
            <a:xfrm>
              <a:off x="5937831" y="5479154"/>
              <a:ext cx="284678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</a:t>
              </a:r>
            </a:p>
          </p:txBody>
        </p:sp>
        <p:sp>
          <p:nvSpPr>
            <p:cNvPr id="379" name="tx379"/>
            <p:cNvSpPr/>
            <p:nvPr/>
          </p:nvSpPr>
          <p:spPr>
            <a:xfrm>
              <a:off x="7185418" y="5477665"/>
              <a:ext cx="52197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B.1.1.257</a:t>
              </a:r>
            </a:p>
          </p:txBody>
        </p:sp>
        <p:sp>
          <p:nvSpPr>
            <p:cNvPr id="380" name="tx380"/>
            <p:cNvSpPr/>
            <p:nvPr/>
          </p:nvSpPr>
          <p:spPr>
            <a:xfrm>
              <a:off x="3461896" y="5774525"/>
              <a:ext cx="386357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B.1.1.1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4233233" y="5772977"/>
              <a:ext cx="521970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B.1.1.315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5137920" y="5774525"/>
              <a:ext cx="420290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B.1.177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5937831" y="5771846"/>
              <a:ext cx="874394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202012/01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7185418" y="5749224"/>
              <a:ext cx="887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minority variants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2021-01-19T15:25:46Z</dcterms:modified>
</cp:coreProperties>
</file>