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581025"/>
            <a:ext cx="5486400" cy="6400800"/>
            <a:chOff x="2605882" y="581025"/>
            <a:chExt cx="5486400" cy="6400800"/>
          </a:xfrm>
        </p:grpSpPr>
        <p:sp>
          <p:nvSpPr>
            <p:cNvPr id="3" name="rc3"/>
            <p:cNvSpPr/>
            <p:nvPr/>
          </p:nvSpPr>
          <p:spPr>
            <a:xfrm>
              <a:off x="2605881" y="581025"/>
              <a:ext cx="54864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581025"/>
              <a:ext cx="54863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056738" y="2086652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56738" y="1742481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56738" y="1529394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56738" y="1368961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56738" y="1236453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56738" y="1120696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5039" y="19617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255380" y="17769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801635" y="17549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751975" y="16172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298230" y="15697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248571" y="141698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794826" y="15579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745166" y="13692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291421" y="15277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241761" y="13309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788016" y="15259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738357" y="13375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84612" y="149862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34952" y="134184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781207" y="13858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731548" y="12169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77803" y="14620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228143" y="13820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774398" y="15827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24739" y="14210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329865" y="1917484"/>
              <a:ext cx="0" cy="138174"/>
            </a:xfrm>
            <a:custGeom>
              <a:avLst/>
              <a:pathLst>
                <a:path w="0" h="138174">
                  <a:moveTo>
                    <a:pt x="0" y="1381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80206" y="1734282"/>
              <a:ext cx="0" cy="134936"/>
            </a:xfrm>
            <a:custGeom>
              <a:avLst/>
              <a:pathLst>
                <a:path w="0" h="134936">
                  <a:moveTo>
                    <a:pt x="0" y="1349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26461" y="1726016"/>
              <a:ext cx="0" cy="107594"/>
            </a:xfrm>
            <a:custGeom>
              <a:avLst/>
              <a:pathLst>
                <a:path w="0" h="107594">
                  <a:moveTo>
                    <a:pt x="0" y="1075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776801" y="1588904"/>
              <a:ext cx="0" cy="106247"/>
            </a:xfrm>
            <a:custGeom>
              <a:avLst/>
              <a:pathLst>
                <a:path w="0" h="106247">
                  <a:moveTo>
                    <a:pt x="0" y="1062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323056" y="1538544"/>
              <a:ext cx="0" cy="112071"/>
            </a:xfrm>
            <a:custGeom>
              <a:avLst/>
              <a:pathLst>
                <a:path w="0" h="112071">
                  <a:moveTo>
                    <a:pt x="0" y="1120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73397" y="1385329"/>
              <a:ext cx="0" cy="112958"/>
            </a:xfrm>
            <a:custGeom>
              <a:avLst/>
              <a:pathLst>
                <a:path w="0" h="112958">
                  <a:moveTo>
                    <a:pt x="0" y="1129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819651" y="1528597"/>
              <a:ext cx="0" cy="108433"/>
            </a:xfrm>
            <a:custGeom>
              <a:avLst/>
              <a:pathLst>
                <a:path w="0" h="108433">
                  <a:moveTo>
                    <a:pt x="0" y="1084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769992" y="1340779"/>
              <a:ext cx="0" cy="106616"/>
            </a:xfrm>
            <a:custGeom>
              <a:avLst/>
              <a:pathLst>
                <a:path w="0" h="106616">
                  <a:moveTo>
                    <a:pt x="0" y="106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16247" y="1500929"/>
              <a:ext cx="0" cy="103204"/>
            </a:xfrm>
            <a:custGeom>
              <a:avLst/>
              <a:pathLst>
                <a:path w="0" h="103204">
                  <a:moveTo>
                    <a:pt x="0" y="1032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266587" y="1305348"/>
              <a:ext cx="0" cy="100951"/>
            </a:xfrm>
            <a:custGeom>
              <a:avLst/>
              <a:pathLst>
                <a:path w="0" h="100951">
                  <a:moveTo>
                    <a:pt x="0" y="1009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812842" y="1494661"/>
              <a:ext cx="0" cy="112138"/>
            </a:xfrm>
            <a:custGeom>
              <a:avLst/>
              <a:pathLst>
                <a:path w="0" h="112138">
                  <a:moveTo>
                    <a:pt x="0" y="1121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763183" y="1306398"/>
              <a:ext cx="0" cy="111997"/>
            </a:xfrm>
            <a:custGeom>
              <a:avLst/>
              <a:pathLst>
                <a:path w="0" h="111997">
                  <a:moveTo>
                    <a:pt x="0" y="1119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309438" y="1443556"/>
              <a:ext cx="0" cy="159785"/>
            </a:xfrm>
            <a:custGeom>
              <a:avLst/>
              <a:pathLst>
                <a:path w="0" h="159785">
                  <a:moveTo>
                    <a:pt x="0" y="1597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59778" y="1284628"/>
              <a:ext cx="0" cy="164085"/>
            </a:xfrm>
            <a:custGeom>
              <a:avLst/>
              <a:pathLst>
                <a:path w="0" h="164085">
                  <a:moveTo>
                    <a:pt x="0" y="1640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806033" y="1287028"/>
              <a:ext cx="0" cy="247328"/>
            </a:xfrm>
            <a:custGeom>
              <a:avLst/>
              <a:pathLst>
                <a:path w="0" h="247328">
                  <a:moveTo>
                    <a:pt x="0" y="2473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756374" y="1120696"/>
              <a:ext cx="0" cy="245723"/>
            </a:xfrm>
            <a:custGeom>
              <a:avLst/>
              <a:pathLst>
                <a:path w="0" h="245723">
                  <a:moveTo>
                    <a:pt x="0" y="2457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302629" y="1285507"/>
              <a:ext cx="0" cy="402644"/>
            </a:xfrm>
            <a:custGeom>
              <a:avLst/>
              <a:pathLst>
                <a:path w="0" h="402644">
                  <a:moveTo>
                    <a:pt x="0" y="4026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252969" y="1201458"/>
              <a:ext cx="0" cy="410917"/>
            </a:xfrm>
            <a:custGeom>
              <a:avLst/>
              <a:pathLst>
                <a:path w="0" h="410917">
                  <a:moveTo>
                    <a:pt x="0" y="4109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799224" y="1571067"/>
              <a:ext cx="0" cy="72979"/>
            </a:xfrm>
            <a:custGeom>
              <a:avLst/>
              <a:pathLst>
                <a:path w="0" h="72979">
                  <a:moveTo>
                    <a:pt x="0" y="729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749564" y="1408738"/>
              <a:ext cx="0" cy="74362"/>
            </a:xfrm>
            <a:custGeom>
              <a:avLst/>
              <a:pathLst>
                <a:path w="0" h="74362">
                  <a:moveTo>
                    <a:pt x="0" y="743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280206" y="1241790"/>
              <a:ext cx="3972763" cy="559960"/>
            </a:xfrm>
            <a:custGeom>
              <a:avLst/>
              <a:pathLst>
                <a:path w="3972763" h="559960">
                  <a:moveTo>
                    <a:pt x="0" y="559960"/>
                  </a:moveTo>
                  <a:lnTo>
                    <a:pt x="496595" y="400237"/>
                  </a:lnTo>
                  <a:lnTo>
                    <a:pt x="993190" y="200017"/>
                  </a:lnTo>
                  <a:lnTo>
                    <a:pt x="1489786" y="152297"/>
                  </a:lnTo>
                  <a:lnTo>
                    <a:pt x="1986381" y="114033"/>
                  </a:lnTo>
                  <a:lnTo>
                    <a:pt x="2482977" y="120606"/>
                  </a:lnTo>
                  <a:lnTo>
                    <a:pt x="2979572" y="124880"/>
                  </a:lnTo>
                  <a:lnTo>
                    <a:pt x="3476167" y="0"/>
                  </a:lnTo>
                  <a:lnTo>
                    <a:pt x="3972763" y="165126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329865" y="1410692"/>
              <a:ext cx="3972763" cy="575879"/>
            </a:xfrm>
            <a:custGeom>
              <a:avLst/>
              <a:pathLst>
                <a:path w="3972763" h="575879">
                  <a:moveTo>
                    <a:pt x="0" y="575879"/>
                  </a:moveTo>
                  <a:lnTo>
                    <a:pt x="496595" y="369120"/>
                  </a:lnTo>
                  <a:lnTo>
                    <a:pt x="993190" y="183887"/>
                  </a:lnTo>
                  <a:lnTo>
                    <a:pt x="1489786" y="172122"/>
                  </a:lnTo>
                  <a:lnTo>
                    <a:pt x="1986381" y="141839"/>
                  </a:lnTo>
                  <a:lnTo>
                    <a:pt x="2482977" y="140038"/>
                  </a:lnTo>
                  <a:lnTo>
                    <a:pt x="2979572" y="112756"/>
                  </a:lnTo>
                  <a:lnTo>
                    <a:pt x="3476167" y="0"/>
                  </a:lnTo>
                  <a:lnTo>
                    <a:pt x="3972763" y="7613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56738" y="3352666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056738" y="3008494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056738" y="2795407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056738" y="2634975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056738" y="2502467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056738" y="2386710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305039" y="32207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55380" y="30420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01635" y="30151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751975" y="28834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98230" y="282781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48571" y="268117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794826" y="279828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45166" y="261568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291421" y="28014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241761" y="261090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788016" y="278334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738357" y="26011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84612" y="27385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234952" y="25878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781207" y="272767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731548" y="25648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277803" y="269702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228143" y="262323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774398" y="28455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724739" y="26900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329865" y="3226744"/>
              <a:ext cx="0" cy="37699"/>
            </a:xfrm>
            <a:custGeom>
              <a:avLst/>
              <a:pathLst>
                <a:path w="0" h="37699">
                  <a:moveTo>
                    <a:pt x="0" y="376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280206" y="3050657"/>
              <a:ext cx="0" cy="32484"/>
            </a:xfrm>
            <a:custGeom>
              <a:avLst/>
              <a:pathLst>
                <a:path w="0" h="32484">
                  <a:moveTo>
                    <a:pt x="0" y="32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826461" y="3026015"/>
              <a:ext cx="0" cy="27894"/>
            </a:xfrm>
            <a:custGeom>
              <a:avLst/>
              <a:pathLst>
                <a:path w="0" h="27894">
                  <a:moveTo>
                    <a:pt x="0" y="278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776801" y="2895865"/>
              <a:ext cx="0" cy="24878"/>
            </a:xfrm>
            <a:custGeom>
              <a:avLst/>
              <a:pathLst>
                <a:path w="0" h="24878">
                  <a:moveTo>
                    <a:pt x="0" y="248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323056" y="2837472"/>
              <a:ext cx="0" cy="30338"/>
            </a:xfrm>
            <a:custGeom>
              <a:avLst/>
              <a:pathLst>
                <a:path w="0" h="30338">
                  <a:moveTo>
                    <a:pt x="0" y="303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273397" y="2692398"/>
              <a:ext cx="0" cy="27195"/>
            </a:xfrm>
            <a:custGeom>
              <a:avLst/>
              <a:pathLst>
                <a:path w="0" h="27195">
                  <a:moveTo>
                    <a:pt x="0" y="271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819651" y="2808542"/>
              <a:ext cx="0" cy="29132"/>
            </a:xfrm>
            <a:custGeom>
              <a:avLst/>
              <a:pathLst>
                <a:path w="0" h="29132">
                  <a:moveTo>
                    <a:pt x="0" y="29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769992" y="2627668"/>
              <a:ext cx="0" cy="25677"/>
            </a:xfrm>
            <a:custGeom>
              <a:avLst/>
              <a:pathLst>
                <a:path w="0" h="25677">
                  <a:moveTo>
                    <a:pt x="0" y="256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316247" y="2812469"/>
              <a:ext cx="0" cy="27687"/>
            </a:xfrm>
            <a:custGeom>
              <a:avLst/>
              <a:pathLst>
                <a:path w="0" h="27687">
                  <a:moveTo>
                    <a:pt x="0" y="276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266587" y="2623946"/>
              <a:ext cx="0" cy="23570"/>
            </a:xfrm>
            <a:custGeom>
              <a:avLst/>
              <a:pathLst>
                <a:path w="0" h="23570">
                  <a:moveTo>
                    <a:pt x="0" y="235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812842" y="2792942"/>
              <a:ext cx="0" cy="30449"/>
            </a:xfrm>
            <a:custGeom>
              <a:avLst/>
              <a:pathLst>
                <a:path w="0" h="30449">
                  <a:moveTo>
                    <a:pt x="0" y="304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763183" y="2612584"/>
              <a:ext cx="0" cy="26750"/>
            </a:xfrm>
            <a:custGeom>
              <a:avLst/>
              <a:pathLst>
                <a:path w="0" h="26750">
                  <a:moveTo>
                    <a:pt x="0" y="267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309438" y="2741256"/>
              <a:ext cx="0" cy="44235"/>
            </a:xfrm>
            <a:custGeom>
              <a:avLst/>
              <a:pathLst>
                <a:path w="0" h="44235">
                  <a:moveTo>
                    <a:pt x="0" y="442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259778" y="2591928"/>
              <a:ext cx="0" cy="41588"/>
            </a:xfrm>
            <a:custGeom>
              <a:avLst/>
              <a:pathLst>
                <a:path w="0" h="41588">
                  <a:moveTo>
                    <a:pt x="0" y="415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806033" y="2716843"/>
              <a:ext cx="0" cy="71313"/>
            </a:xfrm>
            <a:custGeom>
              <a:avLst/>
              <a:pathLst>
                <a:path w="0" h="71313">
                  <a:moveTo>
                    <a:pt x="0" y="71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756374" y="2555863"/>
              <a:ext cx="0" cy="67721"/>
            </a:xfrm>
            <a:custGeom>
              <a:avLst/>
              <a:pathLst>
                <a:path w="0" h="67721">
                  <a:moveTo>
                    <a:pt x="0" y="677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302629" y="2667954"/>
              <a:ext cx="0" cy="107787"/>
            </a:xfrm>
            <a:custGeom>
              <a:avLst/>
              <a:pathLst>
                <a:path w="0" h="107787">
                  <a:moveTo>
                    <a:pt x="0" y="1077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252969" y="2590527"/>
              <a:ext cx="0" cy="115068"/>
            </a:xfrm>
            <a:custGeom>
              <a:avLst/>
              <a:pathLst>
                <a:path w="0" h="115068">
                  <a:moveTo>
                    <a:pt x="0" y="1150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799224" y="2861690"/>
              <a:ext cx="0" cy="17399"/>
            </a:xfrm>
            <a:custGeom>
              <a:avLst/>
              <a:pathLst>
                <a:path w="0" h="17399">
                  <a:moveTo>
                    <a:pt x="0" y="173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749564" y="2706265"/>
              <a:ext cx="0" cy="17226"/>
            </a:xfrm>
            <a:custGeom>
              <a:avLst/>
              <a:pathLst>
                <a:path w="0" h="17226">
                  <a:moveTo>
                    <a:pt x="0" y="172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280206" y="2589724"/>
              <a:ext cx="3972763" cy="477175"/>
            </a:xfrm>
            <a:custGeom>
              <a:avLst/>
              <a:pathLst>
                <a:path w="3972763" h="477175">
                  <a:moveTo>
                    <a:pt x="0" y="477175"/>
                  </a:moveTo>
                  <a:lnTo>
                    <a:pt x="496595" y="318579"/>
                  </a:lnTo>
                  <a:lnTo>
                    <a:pt x="993190" y="116271"/>
                  </a:lnTo>
                  <a:lnTo>
                    <a:pt x="1489786" y="50782"/>
                  </a:lnTo>
                  <a:lnTo>
                    <a:pt x="1986381" y="46006"/>
                  </a:lnTo>
                  <a:lnTo>
                    <a:pt x="2482977" y="36234"/>
                  </a:lnTo>
                  <a:lnTo>
                    <a:pt x="2979572" y="22998"/>
                  </a:lnTo>
                  <a:lnTo>
                    <a:pt x="3476167" y="0"/>
                  </a:lnTo>
                  <a:lnTo>
                    <a:pt x="3972763" y="58337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329865" y="2721848"/>
              <a:ext cx="3972763" cy="523745"/>
            </a:xfrm>
            <a:custGeom>
              <a:avLst/>
              <a:pathLst>
                <a:path w="3972763" h="523745">
                  <a:moveTo>
                    <a:pt x="0" y="523745"/>
                  </a:moveTo>
                  <a:lnTo>
                    <a:pt x="496595" y="318114"/>
                  </a:lnTo>
                  <a:lnTo>
                    <a:pt x="993190" y="130793"/>
                  </a:lnTo>
                  <a:lnTo>
                    <a:pt x="1489786" y="101260"/>
                  </a:lnTo>
                  <a:lnTo>
                    <a:pt x="1986381" y="104464"/>
                  </a:lnTo>
                  <a:lnTo>
                    <a:pt x="2482977" y="86318"/>
                  </a:lnTo>
                  <a:lnTo>
                    <a:pt x="2979572" y="41525"/>
                  </a:lnTo>
                  <a:lnTo>
                    <a:pt x="3476167" y="30652"/>
                  </a:lnTo>
                  <a:lnTo>
                    <a:pt x="3972763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056738" y="2156241"/>
              <a:ext cx="4965954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5377165" y="2224863"/>
              <a:ext cx="32510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3056738" y="890228"/>
              <a:ext cx="4965954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5227890" y="936168"/>
              <a:ext cx="62364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sequencing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3305035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801631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298226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794822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291417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788013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284608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781203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277799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774394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216929" y="3413450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0-9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645719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10-19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142314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20-29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638909" y="3413391"/>
              <a:ext cx="3118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30-39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135505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40-49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632100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50-59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128696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60-69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625291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70-79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174393" y="3413450"/>
              <a:ext cx="2068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80+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676108" y="3412260"/>
              <a:ext cx="196572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avg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926301" y="2042718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858495" y="169699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858495" y="14839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858495" y="132347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858495" y="11909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858495" y="1075155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3021943" y="2086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021943" y="1742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021943" y="1529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021943" y="1368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021943" y="1236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021943" y="1120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2926301" y="3308732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858495" y="29630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858495" y="274992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858495" y="258949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858495" y="245698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858495" y="2341168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3021943" y="33526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021943" y="30084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021943" y="2795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021943" y="2634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021943" y="2502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021943" y="238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 rot="-5400000">
              <a:off x="1832135" y="2165169"/>
              <a:ext cx="17618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Secondary attack rate (%)</a:t>
              </a:r>
            </a:p>
          </p:txBody>
        </p:sp>
        <p:sp>
          <p:nvSpPr>
            <p:cNvPr id="150" name="rc150"/>
            <p:cNvSpPr/>
            <p:nvPr/>
          </p:nvSpPr>
          <p:spPr>
            <a:xfrm>
              <a:off x="6899104" y="2761919"/>
              <a:ext cx="757388" cy="578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6968694" y="2840342"/>
              <a:ext cx="563264" cy="646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 carried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968694" y="2918687"/>
              <a:ext cx="622734" cy="82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index patient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6968694" y="3055192"/>
              <a:ext cx="107999" cy="107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997868" y="30843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7022694" y="3065992"/>
              <a:ext cx="0" cy="86399"/>
            </a:xfrm>
            <a:custGeom>
              <a:avLst/>
              <a:pathLst>
                <a:path w="0" h="86399">
                  <a:moveTo>
                    <a:pt x="0" y="863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979494" y="3109192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6968694" y="3163192"/>
              <a:ext cx="107999" cy="107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997868" y="31923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022694" y="3173992"/>
              <a:ext cx="0" cy="86399"/>
            </a:xfrm>
            <a:custGeom>
              <a:avLst/>
              <a:pathLst>
                <a:path w="0" h="86399">
                  <a:moveTo>
                    <a:pt x="0" y="863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979494" y="3217192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7120977" y="3080022"/>
              <a:ext cx="165124" cy="56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120977" y="3189026"/>
              <a:ext cx="173682" cy="55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other</a:t>
              </a:r>
            </a:p>
          </p:txBody>
        </p:sp>
        <p:sp>
          <p:nvSpPr>
            <p:cNvPr id="163" name="rc163"/>
            <p:cNvSpPr/>
            <p:nvPr/>
          </p:nvSpPr>
          <p:spPr>
            <a:xfrm>
              <a:off x="2605881" y="3781425"/>
              <a:ext cx="5486399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092044" y="5287052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092044" y="5011065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092044" y="4735077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092044" y="4459090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313750" y="45809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806815" y="47810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299880" y="47194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792945" y="45633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286009" y="45270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779074" y="45651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72139" y="470270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765204" y="46509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258269" y="50007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751334" y="46821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338576" y="4388783"/>
              <a:ext cx="0" cy="413327"/>
            </a:xfrm>
            <a:custGeom>
              <a:avLst/>
              <a:pathLst>
                <a:path w="0" h="413327">
                  <a:moveTo>
                    <a:pt x="0" y="4133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831641" y="4623043"/>
              <a:ext cx="0" cy="349309"/>
            </a:xfrm>
            <a:custGeom>
              <a:avLst/>
              <a:pathLst>
                <a:path w="0" h="349309">
                  <a:moveTo>
                    <a:pt x="0" y="3493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324706" y="4552417"/>
              <a:ext cx="0" cy="366397"/>
            </a:xfrm>
            <a:custGeom>
              <a:avLst/>
              <a:pathLst>
                <a:path w="0" h="366397">
                  <a:moveTo>
                    <a:pt x="0" y="3663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817771" y="4382899"/>
              <a:ext cx="0" cy="392193"/>
            </a:xfrm>
            <a:custGeom>
              <a:avLst/>
              <a:pathLst>
                <a:path w="0" h="392193">
                  <a:moveTo>
                    <a:pt x="0" y="3921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310835" y="4345549"/>
              <a:ext cx="0" cy="394344"/>
            </a:xfrm>
            <a:custGeom>
              <a:avLst/>
              <a:pathLst>
                <a:path w="0" h="394344">
                  <a:moveTo>
                    <a:pt x="0" y="3943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803900" y="4382921"/>
              <a:ext cx="0" cy="395381"/>
            </a:xfrm>
            <a:custGeom>
              <a:avLst/>
              <a:pathLst>
                <a:path w="0" h="395381">
                  <a:moveTo>
                    <a:pt x="0" y="3953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296965" y="4508961"/>
              <a:ext cx="0" cy="414998"/>
            </a:xfrm>
            <a:custGeom>
              <a:avLst/>
              <a:pathLst>
                <a:path w="0" h="414998">
                  <a:moveTo>
                    <a:pt x="0" y="4149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790030" y="4387810"/>
              <a:ext cx="0" cy="539587"/>
            </a:xfrm>
            <a:custGeom>
              <a:avLst/>
              <a:pathLst>
                <a:path w="0" h="539587">
                  <a:moveTo>
                    <a:pt x="0" y="5395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7283095" y="4683244"/>
              <a:ext cx="0" cy="603808"/>
            </a:xfrm>
            <a:custGeom>
              <a:avLst/>
              <a:pathLst>
                <a:path w="0" h="603808">
                  <a:moveTo>
                    <a:pt x="0" y="6038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7776160" y="4525625"/>
              <a:ext cx="0" cy="347307"/>
            </a:xfrm>
            <a:custGeom>
              <a:avLst/>
              <a:pathLst>
                <a:path w="0" h="347307">
                  <a:moveTo>
                    <a:pt x="0" y="3473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338576" y="4551892"/>
              <a:ext cx="3944518" cy="473726"/>
            </a:xfrm>
            <a:custGeom>
              <a:avLst/>
              <a:pathLst>
                <a:path w="3944518" h="473726">
                  <a:moveTo>
                    <a:pt x="0" y="53888"/>
                  </a:moveTo>
                  <a:lnTo>
                    <a:pt x="493064" y="253982"/>
                  </a:lnTo>
                  <a:lnTo>
                    <a:pt x="986129" y="192431"/>
                  </a:lnTo>
                  <a:lnTo>
                    <a:pt x="1479194" y="36331"/>
                  </a:lnTo>
                  <a:lnTo>
                    <a:pt x="1972259" y="0"/>
                  </a:lnTo>
                  <a:lnTo>
                    <a:pt x="2465324" y="38107"/>
                  </a:lnTo>
                  <a:lnTo>
                    <a:pt x="2958388" y="175636"/>
                  </a:lnTo>
                  <a:lnTo>
                    <a:pt x="3451453" y="123906"/>
                  </a:lnTo>
                  <a:lnTo>
                    <a:pt x="3944518" y="473726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092044" y="5287052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092044" y="6553066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092044" y="6277078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092044" y="6001091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092044" y="5725103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313750" y="587420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806815" y="60716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299880" y="60109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792945" y="58568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286009" y="58210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779074" y="58586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272139" y="59943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765204" y="59432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7258269" y="62884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7751334" y="59740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338576" y="5787082"/>
              <a:ext cx="0" cy="218050"/>
            </a:xfrm>
            <a:custGeom>
              <a:avLst/>
              <a:pathLst>
                <a:path w="0" h="218050">
                  <a:moveTo>
                    <a:pt x="0" y="218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831641" y="6021012"/>
              <a:ext cx="0" cy="147952"/>
            </a:xfrm>
            <a:custGeom>
              <a:avLst/>
              <a:pathLst>
                <a:path w="0" h="147952">
                  <a:moveTo>
                    <a:pt x="0" y="1479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324706" y="5950656"/>
              <a:ext cx="0" cy="166514"/>
            </a:xfrm>
            <a:custGeom>
              <a:avLst/>
              <a:pathLst>
                <a:path w="0" h="166514">
                  <a:moveTo>
                    <a:pt x="0" y="1665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817771" y="5794103"/>
              <a:ext cx="0" cy="171611"/>
            </a:xfrm>
            <a:custGeom>
              <a:avLst/>
              <a:pathLst>
                <a:path w="0" h="171611">
                  <a:moveTo>
                    <a:pt x="0" y="1716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310835" y="5762472"/>
              <a:ext cx="0" cy="163553"/>
            </a:xfrm>
            <a:custGeom>
              <a:avLst/>
              <a:pathLst>
                <a:path w="0" h="163553">
                  <a:moveTo>
                    <a:pt x="0" y="1635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803900" y="5792027"/>
              <a:ext cx="0" cy="178949"/>
            </a:xfrm>
            <a:custGeom>
              <a:avLst/>
              <a:pathLst>
                <a:path w="0" h="178949">
                  <a:moveTo>
                    <a:pt x="0" y="1789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296965" y="5889972"/>
              <a:ext cx="0" cy="250219"/>
            </a:xfrm>
            <a:custGeom>
              <a:avLst/>
              <a:pathLst>
                <a:path w="0" h="250219">
                  <a:moveTo>
                    <a:pt x="0" y="250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790030" y="5749117"/>
              <a:ext cx="0" cy="416044"/>
            </a:xfrm>
            <a:custGeom>
              <a:avLst/>
              <a:pathLst>
                <a:path w="0" h="416044">
                  <a:moveTo>
                    <a:pt x="0" y="4160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7283095" y="6014023"/>
              <a:ext cx="0" cy="539042"/>
            </a:xfrm>
            <a:custGeom>
              <a:avLst/>
              <a:pathLst>
                <a:path w="0" h="539042">
                  <a:moveTo>
                    <a:pt x="0" y="5390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7776160" y="5947070"/>
              <a:ext cx="0" cy="102241"/>
            </a:xfrm>
            <a:custGeom>
              <a:avLst/>
              <a:pathLst>
                <a:path w="0" h="102241">
                  <a:moveTo>
                    <a:pt x="0" y="1022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338576" y="5845851"/>
              <a:ext cx="3944518" cy="467467"/>
            </a:xfrm>
            <a:custGeom>
              <a:avLst/>
              <a:pathLst>
                <a:path w="3944518" h="467467">
                  <a:moveTo>
                    <a:pt x="0" y="53176"/>
                  </a:moveTo>
                  <a:lnTo>
                    <a:pt x="493064" y="250626"/>
                  </a:lnTo>
                  <a:lnTo>
                    <a:pt x="986129" y="189888"/>
                  </a:lnTo>
                  <a:lnTo>
                    <a:pt x="1479194" y="35851"/>
                  </a:lnTo>
                  <a:lnTo>
                    <a:pt x="1972259" y="0"/>
                  </a:lnTo>
                  <a:lnTo>
                    <a:pt x="2465324" y="37603"/>
                  </a:lnTo>
                  <a:lnTo>
                    <a:pt x="2958388" y="173316"/>
                  </a:lnTo>
                  <a:lnTo>
                    <a:pt x="3451453" y="122269"/>
                  </a:lnTo>
                  <a:lnTo>
                    <a:pt x="3944518" y="467467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092044" y="6553066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3092044" y="5356641"/>
              <a:ext cx="4930648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5394818" y="5425263"/>
              <a:ext cx="32510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3092044" y="4090628"/>
              <a:ext cx="4930648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5245543" y="4136568"/>
              <a:ext cx="62364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sequencing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3338576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831641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324706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817771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310835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803900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6296965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790030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7283095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7776160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3250470" y="6613850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0-9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3675729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10-19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4168793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20-29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4661858" y="6613791"/>
              <a:ext cx="3118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30-39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5154923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40-49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5647988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50-59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6141053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60-69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6634118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70-79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179689" y="6613850"/>
              <a:ext cx="2068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80+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677873" y="6612660"/>
              <a:ext cx="196572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avg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2859928" y="5241570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2859928" y="4967071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2859928" y="4691084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2859928" y="441360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44" name="pl244"/>
            <p:cNvSpPr/>
            <p:nvPr/>
          </p:nvSpPr>
          <p:spPr>
            <a:xfrm>
              <a:off x="3057249" y="52870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057249" y="5011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057249" y="4735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057249" y="4459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2859928" y="650758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859928" y="6233085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859928" y="5957097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2859928" y="5679622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52" name="pl252"/>
            <p:cNvSpPr/>
            <p:nvPr/>
          </p:nvSpPr>
          <p:spPr>
            <a:xfrm>
              <a:off x="3057249" y="655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057249" y="6277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057249" y="6001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057249" y="572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6"/>
            <p:cNvSpPr/>
            <p:nvPr/>
          </p:nvSpPr>
          <p:spPr>
            <a:xfrm>
              <a:off x="4587232" y="6735684"/>
              <a:ext cx="1940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of person being infected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5400000">
              <a:off x="1594829" y="5365532"/>
              <a:ext cx="223636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Odds ratio to be infected by VOC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2021-01-19T15:11:37Z</dcterms:modified>
</cp:coreProperties>
</file>