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34286" y="1652220"/>
              <a:ext cx="1799815" cy="885118"/>
            </a:xfrm>
            <a:custGeom>
              <a:avLst/>
              <a:pathLst>
                <a:path w="1799815" h="885118">
                  <a:moveTo>
                    <a:pt x="0" y="684922"/>
                  </a:moveTo>
                  <a:lnTo>
                    <a:pt x="9889" y="681474"/>
                  </a:lnTo>
                  <a:lnTo>
                    <a:pt x="19778" y="678025"/>
                  </a:lnTo>
                  <a:lnTo>
                    <a:pt x="29667" y="674574"/>
                  </a:lnTo>
                  <a:lnTo>
                    <a:pt x="39556" y="671121"/>
                  </a:lnTo>
                  <a:lnTo>
                    <a:pt x="49445" y="667667"/>
                  </a:lnTo>
                  <a:lnTo>
                    <a:pt x="59334" y="664211"/>
                  </a:lnTo>
                  <a:lnTo>
                    <a:pt x="69223" y="660753"/>
                  </a:lnTo>
                  <a:lnTo>
                    <a:pt x="79112" y="657294"/>
                  </a:lnTo>
                  <a:lnTo>
                    <a:pt x="89001" y="653833"/>
                  </a:lnTo>
                  <a:lnTo>
                    <a:pt x="98890" y="650370"/>
                  </a:lnTo>
                  <a:lnTo>
                    <a:pt x="108780" y="646906"/>
                  </a:lnTo>
                  <a:lnTo>
                    <a:pt x="118669" y="643439"/>
                  </a:lnTo>
                  <a:lnTo>
                    <a:pt x="128558" y="639971"/>
                  </a:lnTo>
                  <a:lnTo>
                    <a:pt x="138447" y="636501"/>
                  </a:lnTo>
                  <a:lnTo>
                    <a:pt x="148336" y="633029"/>
                  </a:lnTo>
                  <a:lnTo>
                    <a:pt x="158225" y="629555"/>
                  </a:lnTo>
                  <a:lnTo>
                    <a:pt x="168114" y="626079"/>
                  </a:lnTo>
                  <a:lnTo>
                    <a:pt x="178003" y="622601"/>
                  </a:lnTo>
                  <a:lnTo>
                    <a:pt x="187892" y="619121"/>
                  </a:lnTo>
                  <a:lnTo>
                    <a:pt x="197781" y="615639"/>
                  </a:lnTo>
                  <a:lnTo>
                    <a:pt x="207671" y="612154"/>
                  </a:lnTo>
                  <a:lnTo>
                    <a:pt x="217560" y="608668"/>
                  </a:lnTo>
                  <a:lnTo>
                    <a:pt x="227449" y="605179"/>
                  </a:lnTo>
                  <a:lnTo>
                    <a:pt x="237338" y="601688"/>
                  </a:lnTo>
                  <a:lnTo>
                    <a:pt x="247227" y="598195"/>
                  </a:lnTo>
                  <a:lnTo>
                    <a:pt x="257116" y="594699"/>
                  </a:lnTo>
                  <a:lnTo>
                    <a:pt x="267005" y="591201"/>
                  </a:lnTo>
                  <a:lnTo>
                    <a:pt x="276894" y="587701"/>
                  </a:lnTo>
                  <a:lnTo>
                    <a:pt x="286783" y="584198"/>
                  </a:lnTo>
                  <a:lnTo>
                    <a:pt x="296672" y="580693"/>
                  </a:lnTo>
                  <a:lnTo>
                    <a:pt x="306562" y="577186"/>
                  </a:lnTo>
                  <a:lnTo>
                    <a:pt x="316451" y="573676"/>
                  </a:lnTo>
                  <a:lnTo>
                    <a:pt x="326340" y="570163"/>
                  </a:lnTo>
                  <a:lnTo>
                    <a:pt x="336229" y="566647"/>
                  </a:lnTo>
                  <a:lnTo>
                    <a:pt x="346118" y="563130"/>
                  </a:lnTo>
                  <a:lnTo>
                    <a:pt x="356007" y="559609"/>
                  </a:lnTo>
                  <a:lnTo>
                    <a:pt x="365896" y="556086"/>
                  </a:lnTo>
                  <a:lnTo>
                    <a:pt x="375785" y="552560"/>
                  </a:lnTo>
                  <a:lnTo>
                    <a:pt x="385674" y="549031"/>
                  </a:lnTo>
                  <a:lnTo>
                    <a:pt x="395563" y="545499"/>
                  </a:lnTo>
                  <a:lnTo>
                    <a:pt x="405452" y="541965"/>
                  </a:lnTo>
                  <a:lnTo>
                    <a:pt x="415342" y="538428"/>
                  </a:lnTo>
                  <a:lnTo>
                    <a:pt x="425231" y="534888"/>
                  </a:lnTo>
                  <a:lnTo>
                    <a:pt x="435120" y="531345"/>
                  </a:lnTo>
                  <a:lnTo>
                    <a:pt x="445009" y="527800"/>
                  </a:lnTo>
                  <a:lnTo>
                    <a:pt x="454898" y="524251"/>
                  </a:lnTo>
                  <a:lnTo>
                    <a:pt x="464787" y="520700"/>
                  </a:lnTo>
                  <a:lnTo>
                    <a:pt x="474676" y="517146"/>
                  </a:lnTo>
                  <a:lnTo>
                    <a:pt x="484565" y="513589"/>
                  </a:lnTo>
                  <a:lnTo>
                    <a:pt x="494454" y="510029"/>
                  </a:lnTo>
                  <a:lnTo>
                    <a:pt x="504343" y="506466"/>
                  </a:lnTo>
                  <a:lnTo>
                    <a:pt x="514233" y="502901"/>
                  </a:lnTo>
                  <a:lnTo>
                    <a:pt x="524122" y="499333"/>
                  </a:lnTo>
                  <a:lnTo>
                    <a:pt x="534011" y="495762"/>
                  </a:lnTo>
                  <a:lnTo>
                    <a:pt x="543900" y="492188"/>
                  </a:lnTo>
                  <a:lnTo>
                    <a:pt x="553789" y="488612"/>
                  </a:lnTo>
                  <a:lnTo>
                    <a:pt x="563678" y="485034"/>
                  </a:lnTo>
                  <a:lnTo>
                    <a:pt x="573567" y="481453"/>
                  </a:lnTo>
                  <a:lnTo>
                    <a:pt x="583456" y="477869"/>
                  </a:lnTo>
                  <a:lnTo>
                    <a:pt x="593345" y="474284"/>
                  </a:lnTo>
                  <a:lnTo>
                    <a:pt x="603234" y="470697"/>
                  </a:lnTo>
                  <a:lnTo>
                    <a:pt x="613124" y="467107"/>
                  </a:lnTo>
                  <a:lnTo>
                    <a:pt x="623013" y="463516"/>
                  </a:lnTo>
                  <a:lnTo>
                    <a:pt x="632902" y="459923"/>
                  </a:lnTo>
                  <a:lnTo>
                    <a:pt x="642791" y="456329"/>
                  </a:lnTo>
                  <a:lnTo>
                    <a:pt x="652680" y="452734"/>
                  </a:lnTo>
                  <a:lnTo>
                    <a:pt x="662569" y="449138"/>
                  </a:lnTo>
                  <a:lnTo>
                    <a:pt x="672458" y="445542"/>
                  </a:lnTo>
                  <a:lnTo>
                    <a:pt x="682347" y="441945"/>
                  </a:lnTo>
                  <a:lnTo>
                    <a:pt x="692236" y="438348"/>
                  </a:lnTo>
                  <a:lnTo>
                    <a:pt x="702125" y="434752"/>
                  </a:lnTo>
                  <a:lnTo>
                    <a:pt x="712014" y="431157"/>
                  </a:lnTo>
                  <a:lnTo>
                    <a:pt x="721904" y="427563"/>
                  </a:lnTo>
                  <a:lnTo>
                    <a:pt x="731793" y="423970"/>
                  </a:lnTo>
                  <a:lnTo>
                    <a:pt x="741682" y="420380"/>
                  </a:lnTo>
                  <a:lnTo>
                    <a:pt x="751571" y="416793"/>
                  </a:lnTo>
                  <a:lnTo>
                    <a:pt x="761460" y="413209"/>
                  </a:lnTo>
                  <a:lnTo>
                    <a:pt x="771349" y="409629"/>
                  </a:lnTo>
                  <a:lnTo>
                    <a:pt x="781238" y="406054"/>
                  </a:lnTo>
                  <a:lnTo>
                    <a:pt x="791127" y="402484"/>
                  </a:lnTo>
                  <a:lnTo>
                    <a:pt x="801016" y="398920"/>
                  </a:lnTo>
                  <a:lnTo>
                    <a:pt x="810905" y="395362"/>
                  </a:lnTo>
                  <a:lnTo>
                    <a:pt x="820795" y="391813"/>
                  </a:lnTo>
                  <a:lnTo>
                    <a:pt x="830684" y="388271"/>
                  </a:lnTo>
                  <a:lnTo>
                    <a:pt x="840573" y="384739"/>
                  </a:lnTo>
                  <a:lnTo>
                    <a:pt x="850462" y="381217"/>
                  </a:lnTo>
                  <a:lnTo>
                    <a:pt x="860351" y="377706"/>
                  </a:lnTo>
                  <a:lnTo>
                    <a:pt x="870240" y="374206"/>
                  </a:lnTo>
                  <a:lnTo>
                    <a:pt x="880129" y="370719"/>
                  </a:lnTo>
                  <a:lnTo>
                    <a:pt x="890018" y="367246"/>
                  </a:lnTo>
                  <a:lnTo>
                    <a:pt x="899907" y="363787"/>
                  </a:lnTo>
                  <a:lnTo>
                    <a:pt x="909796" y="360344"/>
                  </a:lnTo>
                  <a:lnTo>
                    <a:pt x="919686" y="356916"/>
                  </a:lnTo>
                  <a:lnTo>
                    <a:pt x="929575" y="353505"/>
                  </a:lnTo>
                  <a:lnTo>
                    <a:pt x="939464" y="350111"/>
                  </a:lnTo>
                  <a:lnTo>
                    <a:pt x="949353" y="346735"/>
                  </a:lnTo>
                  <a:lnTo>
                    <a:pt x="959242" y="343377"/>
                  </a:lnTo>
                  <a:lnTo>
                    <a:pt x="969131" y="340038"/>
                  </a:lnTo>
                  <a:lnTo>
                    <a:pt x="979020" y="336718"/>
                  </a:lnTo>
                  <a:lnTo>
                    <a:pt x="988909" y="333416"/>
                  </a:lnTo>
                  <a:lnTo>
                    <a:pt x="998798" y="330133"/>
                  </a:lnTo>
                  <a:lnTo>
                    <a:pt x="1008687" y="326867"/>
                  </a:lnTo>
                  <a:lnTo>
                    <a:pt x="1018576" y="323620"/>
                  </a:lnTo>
                  <a:lnTo>
                    <a:pt x="1028466" y="320388"/>
                  </a:lnTo>
                  <a:lnTo>
                    <a:pt x="1038355" y="317173"/>
                  </a:lnTo>
                  <a:lnTo>
                    <a:pt x="1048244" y="313971"/>
                  </a:lnTo>
                  <a:lnTo>
                    <a:pt x="1058133" y="310782"/>
                  </a:lnTo>
                  <a:lnTo>
                    <a:pt x="1068022" y="307604"/>
                  </a:lnTo>
                  <a:lnTo>
                    <a:pt x="1077911" y="304435"/>
                  </a:lnTo>
                  <a:lnTo>
                    <a:pt x="1087800" y="301272"/>
                  </a:lnTo>
                  <a:lnTo>
                    <a:pt x="1097689" y="298112"/>
                  </a:lnTo>
                  <a:lnTo>
                    <a:pt x="1107578" y="294954"/>
                  </a:lnTo>
                  <a:lnTo>
                    <a:pt x="1117467" y="291794"/>
                  </a:lnTo>
                  <a:lnTo>
                    <a:pt x="1127357" y="288629"/>
                  </a:lnTo>
                  <a:lnTo>
                    <a:pt x="1137246" y="285456"/>
                  </a:lnTo>
                  <a:lnTo>
                    <a:pt x="1147135" y="282271"/>
                  </a:lnTo>
                  <a:lnTo>
                    <a:pt x="1157024" y="279072"/>
                  </a:lnTo>
                  <a:lnTo>
                    <a:pt x="1166913" y="275855"/>
                  </a:lnTo>
                  <a:lnTo>
                    <a:pt x="1176802" y="272616"/>
                  </a:lnTo>
                  <a:lnTo>
                    <a:pt x="1186691" y="269353"/>
                  </a:lnTo>
                  <a:lnTo>
                    <a:pt x="1196580" y="266062"/>
                  </a:lnTo>
                  <a:lnTo>
                    <a:pt x="1206469" y="262741"/>
                  </a:lnTo>
                  <a:lnTo>
                    <a:pt x="1216358" y="259386"/>
                  </a:lnTo>
                  <a:lnTo>
                    <a:pt x="1226248" y="255995"/>
                  </a:lnTo>
                  <a:lnTo>
                    <a:pt x="1236137" y="252566"/>
                  </a:lnTo>
                  <a:lnTo>
                    <a:pt x="1246026" y="249097"/>
                  </a:lnTo>
                  <a:lnTo>
                    <a:pt x="1255915" y="245586"/>
                  </a:lnTo>
                  <a:lnTo>
                    <a:pt x="1265804" y="242031"/>
                  </a:lnTo>
                  <a:lnTo>
                    <a:pt x="1275693" y="238431"/>
                  </a:lnTo>
                  <a:lnTo>
                    <a:pt x="1285582" y="234786"/>
                  </a:lnTo>
                  <a:lnTo>
                    <a:pt x="1295471" y="231094"/>
                  </a:lnTo>
                  <a:lnTo>
                    <a:pt x="1305360" y="227355"/>
                  </a:lnTo>
                  <a:lnTo>
                    <a:pt x="1315249" y="223568"/>
                  </a:lnTo>
                  <a:lnTo>
                    <a:pt x="1325139" y="219735"/>
                  </a:lnTo>
                  <a:lnTo>
                    <a:pt x="1335028" y="215854"/>
                  </a:lnTo>
                  <a:lnTo>
                    <a:pt x="1344917" y="211928"/>
                  </a:lnTo>
                  <a:lnTo>
                    <a:pt x="1354806" y="207955"/>
                  </a:lnTo>
                  <a:lnTo>
                    <a:pt x="1364695" y="203938"/>
                  </a:lnTo>
                  <a:lnTo>
                    <a:pt x="1374584" y="199876"/>
                  </a:lnTo>
                  <a:lnTo>
                    <a:pt x="1384473" y="195772"/>
                  </a:lnTo>
                  <a:lnTo>
                    <a:pt x="1394362" y="191625"/>
                  </a:lnTo>
                  <a:lnTo>
                    <a:pt x="1404251" y="187438"/>
                  </a:lnTo>
                  <a:lnTo>
                    <a:pt x="1414140" y="183212"/>
                  </a:lnTo>
                  <a:lnTo>
                    <a:pt x="1424029" y="178947"/>
                  </a:lnTo>
                  <a:lnTo>
                    <a:pt x="1433919" y="174646"/>
                  </a:lnTo>
                  <a:lnTo>
                    <a:pt x="1443808" y="170309"/>
                  </a:lnTo>
                  <a:lnTo>
                    <a:pt x="1453697" y="165938"/>
                  </a:lnTo>
                  <a:lnTo>
                    <a:pt x="1463586" y="161535"/>
                  </a:lnTo>
                  <a:lnTo>
                    <a:pt x="1473475" y="157101"/>
                  </a:lnTo>
                  <a:lnTo>
                    <a:pt x="1483364" y="152636"/>
                  </a:lnTo>
                  <a:lnTo>
                    <a:pt x="1493253" y="148143"/>
                  </a:lnTo>
                  <a:lnTo>
                    <a:pt x="1503142" y="143622"/>
                  </a:lnTo>
                  <a:lnTo>
                    <a:pt x="1513031" y="139076"/>
                  </a:lnTo>
                  <a:lnTo>
                    <a:pt x="1522920" y="134504"/>
                  </a:lnTo>
                  <a:lnTo>
                    <a:pt x="1532810" y="129909"/>
                  </a:lnTo>
                  <a:lnTo>
                    <a:pt x="1542699" y="125291"/>
                  </a:lnTo>
                  <a:lnTo>
                    <a:pt x="1552588" y="120652"/>
                  </a:lnTo>
                  <a:lnTo>
                    <a:pt x="1562477" y="115992"/>
                  </a:lnTo>
                  <a:lnTo>
                    <a:pt x="1572366" y="111313"/>
                  </a:lnTo>
                  <a:lnTo>
                    <a:pt x="1582255" y="106615"/>
                  </a:lnTo>
                  <a:lnTo>
                    <a:pt x="1592144" y="101899"/>
                  </a:lnTo>
                  <a:lnTo>
                    <a:pt x="1602033" y="97167"/>
                  </a:lnTo>
                  <a:lnTo>
                    <a:pt x="1611922" y="92418"/>
                  </a:lnTo>
                  <a:lnTo>
                    <a:pt x="1621811" y="87655"/>
                  </a:lnTo>
                  <a:lnTo>
                    <a:pt x="1631701" y="82877"/>
                  </a:lnTo>
                  <a:lnTo>
                    <a:pt x="1641590" y="78085"/>
                  </a:lnTo>
                  <a:lnTo>
                    <a:pt x="1651479" y="73280"/>
                  </a:lnTo>
                  <a:lnTo>
                    <a:pt x="1661368" y="68463"/>
                  </a:lnTo>
                  <a:lnTo>
                    <a:pt x="1671257" y="63634"/>
                  </a:lnTo>
                  <a:lnTo>
                    <a:pt x="1681146" y="58793"/>
                  </a:lnTo>
                  <a:lnTo>
                    <a:pt x="1691035" y="53942"/>
                  </a:lnTo>
                  <a:lnTo>
                    <a:pt x="1700924" y="49081"/>
                  </a:lnTo>
                  <a:lnTo>
                    <a:pt x="1710813" y="44209"/>
                  </a:lnTo>
                  <a:lnTo>
                    <a:pt x="1720702" y="39329"/>
                  </a:lnTo>
                  <a:lnTo>
                    <a:pt x="1730591" y="34440"/>
                  </a:lnTo>
                  <a:lnTo>
                    <a:pt x="1740481" y="29542"/>
                  </a:lnTo>
                  <a:lnTo>
                    <a:pt x="1750370" y="24636"/>
                  </a:lnTo>
                  <a:lnTo>
                    <a:pt x="1760259" y="19723"/>
                  </a:lnTo>
                  <a:lnTo>
                    <a:pt x="1770148" y="14802"/>
                  </a:lnTo>
                  <a:lnTo>
                    <a:pt x="1780037" y="9875"/>
                  </a:lnTo>
                  <a:lnTo>
                    <a:pt x="1789926" y="4940"/>
                  </a:lnTo>
                  <a:lnTo>
                    <a:pt x="1799815" y="0"/>
                  </a:lnTo>
                  <a:lnTo>
                    <a:pt x="1799815" y="174096"/>
                  </a:lnTo>
                  <a:lnTo>
                    <a:pt x="1789926" y="177202"/>
                  </a:lnTo>
                  <a:lnTo>
                    <a:pt x="1780037" y="180295"/>
                  </a:lnTo>
                  <a:lnTo>
                    <a:pt x="1770148" y="183375"/>
                  </a:lnTo>
                  <a:lnTo>
                    <a:pt x="1760259" y="186440"/>
                  </a:lnTo>
                  <a:lnTo>
                    <a:pt x="1750370" y="189491"/>
                  </a:lnTo>
                  <a:lnTo>
                    <a:pt x="1740481" y="192527"/>
                  </a:lnTo>
                  <a:lnTo>
                    <a:pt x="1730591" y="195547"/>
                  </a:lnTo>
                  <a:lnTo>
                    <a:pt x="1720702" y="198552"/>
                  </a:lnTo>
                  <a:lnTo>
                    <a:pt x="1710813" y="201540"/>
                  </a:lnTo>
                  <a:lnTo>
                    <a:pt x="1700924" y="204511"/>
                  </a:lnTo>
                  <a:lnTo>
                    <a:pt x="1691035" y="207465"/>
                  </a:lnTo>
                  <a:lnTo>
                    <a:pt x="1681146" y="210401"/>
                  </a:lnTo>
                  <a:lnTo>
                    <a:pt x="1671257" y="213320"/>
                  </a:lnTo>
                  <a:lnTo>
                    <a:pt x="1661368" y="216221"/>
                  </a:lnTo>
                  <a:lnTo>
                    <a:pt x="1651479" y="219103"/>
                  </a:lnTo>
                  <a:lnTo>
                    <a:pt x="1641590" y="221966"/>
                  </a:lnTo>
                  <a:lnTo>
                    <a:pt x="1631701" y="224811"/>
                  </a:lnTo>
                  <a:lnTo>
                    <a:pt x="1621811" y="227637"/>
                  </a:lnTo>
                  <a:lnTo>
                    <a:pt x="1611922" y="230444"/>
                  </a:lnTo>
                  <a:lnTo>
                    <a:pt x="1602033" y="233233"/>
                  </a:lnTo>
                  <a:lnTo>
                    <a:pt x="1592144" y="236003"/>
                  </a:lnTo>
                  <a:lnTo>
                    <a:pt x="1582255" y="238755"/>
                  </a:lnTo>
                  <a:lnTo>
                    <a:pt x="1572366" y="241488"/>
                  </a:lnTo>
                  <a:lnTo>
                    <a:pt x="1562477" y="244204"/>
                  </a:lnTo>
                  <a:lnTo>
                    <a:pt x="1552588" y="246903"/>
                  </a:lnTo>
                  <a:lnTo>
                    <a:pt x="1542699" y="249585"/>
                  </a:lnTo>
                  <a:lnTo>
                    <a:pt x="1532810" y="252252"/>
                  </a:lnTo>
                  <a:lnTo>
                    <a:pt x="1522920" y="254903"/>
                  </a:lnTo>
                  <a:lnTo>
                    <a:pt x="1513031" y="257541"/>
                  </a:lnTo>
                  <a:lnTo>
                    <a:pt x="1503142" y="260165"/>
                  </a:lnTo>
                  <a:lnTo>
                    <a:pt x="1493253" y="262778"/>
                  </a:lnTo>
                  <a:lnTo>
                    <a:pt x="1483364" y="265380"/>
                  </a:lnTo>
                  <a:lnTo>
                    <a:pt x="1473475" y="267973"/>
                  </a:lnTo>
                  <a:lnTo>
                    <a:pt x="1463586" y="270558"/>
                  </a:lnTo>
                  <a:lnTo>
                    <a:pt x="1453697" y="273137"/>
                  </a:lnTo>
                  <a:lnTo>
                    <a:pt x="1443808" y="275712"/>
                  </a:lnTo>
                  <a:lnTo>
                    <a:pt x="1433919" y="278283"/>
                  </a:lnTo>
                  <a:lnTo>
                    <a:pt x="1424029" y="280854"/>
                  </a:lnTo>
                  <a:lnTo>
                    <a:pt x="1414140" y="283425"/>
                  </a:lnTo>
                  <a:lnTo>
                    <a:pt x="1404251" y="285999"/>
                  </a:lnTo>
                  <a:lnTo>
                    <a:pt x="1394362" y="288578"/>
                  </a:lnTo>
                  <a:lnTo>
                    <a:pt x="1384473" y="291164"/>
                  </a:lnTo>
                  <a:lnTo>
                    <a:pt x="1374584" y="293759"/>
                  </a:lnTo>
                  <a:lnTo>
                    <a:pt x="1364695" y="296364"/>
                  </a:lnTo>
                  <a:lnTo>
                    <a:pt x="1354806" y="298982"/>
                  </a:lnTo>
                  <a:lnTo>
                    <a:pt x="1344917" y="301615"/>
                  </a:lnTo>
                  <a:lnTo>
                    <a:pt x="1335028" y="304264"/>
                  </a:lnTo>
                  <a:lnTo>
                    <a:pt x="1325139" y="306933"/>
                  </a:lnTo>
                  <a:lnTo>
                    <a:pt x="1315249" y="309621"/>
                  </a:lnTo>
                  <a:lnTo>
                    <a:pt x="1305360" y="312332"/>
                  </a:lnTo>
                  <a:lnTo>
                    <a:pt x="1295471" y="315067"/>
                  </a:lnTo>
                  <a:lnTo>
                    <a:pt x="1285582" y="317828"/>
                  </a:lnTo>
                  <a:lnTo>
                    <a:pt x="1275693" y="320616"/>
                  </a:lnTo>
                  <a:lnTo>
                    <a:pt x="1265804" y="323433"/>
                  </a:lnTo>
                  <a:lnTo>
                    <a:pt x="1255915" y="326279"/>
                  </a:lnTo>
                  <a:lnTo>
                    <a:pt x="1246026" y="329157"/>
                  </a:lnTo>
                  <a:lnTo>
                    <a:pt x="1236137" y="332067"/>
                  </a:lnTo>
                  <a:lnTo>
                    <a:pt x="1226248" y="335011"/>
                  </a:lnTo>
                  <a:lnTo>
                    <a:pt x="1216358" y="337989"/>
                  </a:lnTo>
                  <a:lnTo>
                    <a:pt x="1206469" y="341002"/>
                  </a:lnTo>
                  <a:lnTo>
                    <a:pt x="1196580" y="344051"/>
                  </a:lnTo>
                  <a:lnTo>
                    <a:pt x="1186691" y="347136"/>
                  </a:lnTo>
                  <a:lnTo>
                    <a:pt x="1176802" y="350259"/>
                  </a:lnTo>
                  <a:lnTo>
                    <a:pt x="1166913" y="353418"/>
                  </a:lnTo>
                  <a:lnTo>
                    <a:pt x="1157024" y="356616"/>
                  </a:lnTo>
                  <a:lnTo>
                    <a:pt x="1147135" y="359851"/>
                  </a:lnTo>
                  <a:lnTo>
                    <a:pt x="1137246" y="363124"/>
                  </a:lnTo>
                  <a:lnTo>
                    <a:pt x="1127357" y="366436"/>
                  </a:lnTo>
                  <a:lnTo>
                    <a:pt x="1117467" y="369785"/>
                  </a:lnTo>
                  <a:lnTo>
                    <a:pt x="1107578" y="373173"/>
                  </a:lnTo>
                  <a:lnTo>
                    <a:pt x="1097689" y="376598"/>
                  </a:lnTo>
                  <a:lnTo>
                    <a:pt x="1087800" y="380061"/>
                  </a:lnTo>
                  <a:lnTo>
                    <a:pt x="1077911" y="383561"/>
                  </a:lnTo>
                  <a:lnTo>
                    <a:pt x="1068022" y="387098"/>
                  </a:lnTo>
                  <a:lnTo>
                    <a:pt x="1058133" y="390673"/>
                  </a:lnTo>
                  <a:lnTo>
                    <a:pt x="1048244" y="394283"/>
                  </a:lnTo>
                  <a:lnTo>
                    <a:pt x="1038355" y="397930"/>
                  </a:lnTo>
                  <a:lnTo>
                    <a:pt x="1028466" y="401612"/>
                  </a:lnTo>
                  <a:lnTo>
                    <a:pt x="1018576" y="405329"/>
                  </a:lnTo>
                  <a:lnTo>
                    <a:pt x="1008687" y="409081"/>
                  </a:lnTo>
                  <a:lnTo>
                    <a:pt x="998798" y="412866"/>
                  </a:lnTo>
                  <a:lnTo>
                    <a:pt x="988909" y="416686"/>
                  </a:lnTo>
                  <a:lnTo>
                    <a:pt x="979020" y="420538"/>
                  </a:lnTo>
                  <a:lnTo>
                    <a:pt x="969131" y="424423"/>
                  </a:lnTo>
                  <a:lnTo>
                    <a:pt x="959242" y="428339"/>
                  </a:lnTo>
                  <a:lnTo>
                    <a:pt x="949353" y="432287"/>
                  </a:lnTo>
                  <a:lnTo>
                    <a:pt x="939464" y="436266"/>
                  </a:lnTo>
                  <a:lnTo>
                    <a:pt x="929575" y="440275"/>
                  </a:lnTo>
                  <a:lnTo>
                    <a:pt x="919686" y="444313"/>
                  </a:lnTo>
                  <a:lnTo>
                    <a:pt x="909796" y="448381"/>
                  </a:lnTo>
                  <a:lnTo>
                    <a:pt x="899907" y="452476"/>
                  </a:lnTo>
                  <a:lnTo>
                    <a:pt x="890018" y="456600"/>
                  </a:lnTo>
                  <a:lnTo>
                    <a:pt x="880129" y="460751"/>
                  </a:lnTo>
                  <a:lnTo>
                    <a:pt x="870240" y="464928"/>
                  </a:lnTo>
                  <a:lnTo>
                    <a:pt x="860351" y="469131"/>
                  </a:lnTo>
                  <a:lnTo>
                    <a:pt x="850462" y="473360"/>
                  </a:lnTo>
                  <a:lnTo>
                    <a:pt x="840573" y="477613"/>
                  </a:lnTo>
                  <a:lnTo>
                    <a:pt x="830684" y="481890"/>
                  </a:lnTo>
                  <a:lnTo>
                    <a:pt x="820795" y="486192"/>
                  </a:lnTo>
                  <a:lnTo>
                    <a:pt x="810905" y="490516"/>
                  </a:lnTo>
                  <a:lnTo>
                    <a:pt x="801016" y="494862"/>
                  </a:lnTo>
                  <a:lnTo>
                    <a:pt x="791127" y="499231"/>
                  </a:lnTo>
                  <a:lnTo>
                    <a:pt x="781238" y="503621"/>
                  </a:lnTo>
                  <a:lnTo>
                    <a:pt x="771349" y="508031"/>
                  </a:lnTo>
                  <a:lnTo>
                    <a:pt x="761460" y="512462"/>
                  </a:lnTo>
                  <a:lnTo>
                    <a:pt x="751571" y="516912"/>
                  </a:lnTo>
                  <a:lnTo>
                    <a:pt x="741682" y="521382"/>
                  </a:lnTo>
                  <a:lnTo>
                    <a:pt x="731793" y="525870"/>
                  </a:lnTo>
                  <a:lnTo>
                    <a:pt x="721904" y="530376"/>
                  </a:lnTo>
                  <a:lnTo>
                    <a:pt x="712014" y="534900"/>
                  </a:lnTo>
                  <a:lnTo>
                    <a:pt x="702125" y="539441"/>
                  </a:lnTo>
                  <a:lnTo>
                    <a:pt x="692236" y="543998"/>
                  </a:lnTo>
                  <a:lnTo>
                    <a:pt x="682347" y="548572"/>
                  </a:lnTo>
                  <a:lnTo>
                    <a:pt x="672458" y="553161"/>
                  </a:lnTo>
                  <a:lnTo>
                    <a:pt x="662569" y="557765"/>
                  </a:lnTo>
                  <a:lnTo>
                    <a:pt x="652680" y="562384"/>
                  </a:lnTo>
                  <a:lnTo>
                    <a:pt x="642791" y="567017"/>
                  </a:lnTo>
                  <a:lnTo>
                    <a:pt x="632902" y="571664"/>
                  </a:lnTo>
                  <a:lnTo>
                    <a:pt x="623013" y="576325"/>
                  </a:lnTo>
                  <a:lnTo>
                    <a:pt x="613124" y="580999"/>
                  </a:lnTo>
                  <a:lnTo>
                    <a:pt x="603234" y="585685"/>
                  </a:lnTo>
                  <a:lnTo>
                    <a:pt x="593345" y="590383"/>
                  </a:lnTo>
                  <a:lnTo>
                    <a:pt x="583456" y="595094"/>
                  </a:lnTo>
                  <a:lnTo>
                    <a:pt x="573567" y="599815"/>
                  </a:lnTo>
                  <a:lnTo>
                    <a:pt x="563678" y="604548"/>
                  </a:lnTo>
                  <a:lnTo>
                    <a:pt x="553789" y="609292"/>
                  </a:lnTo>
                  <a:lnTo>
                    <a:pt x="543900" y="614046"/>
                  </a:lnTo>
                  <a:lnTo>
                    <a:pt x="534011" y="618811"/>
                  </a:lnTo>
                  <a:lnTo>
                    <a:pt x="524122" y="623585"/>
                  </a:lnTo>
                  <a:lnTo>
                    <a:pt x="514233" y="628368"/>
                  </a:lnTo>
                  <a:lnTo>
                    <a:pt x="504343" y="633161"/>
                  </a:lnTo>
                  <a:lnTo>
                    <a:pt x="494454" y="637963"/>
                  </a:lnTo>
                  <a:lnTo>
                    <a:pt x="484565" y="642773"/>
                  </a:lnTo>
                  <a:lnTo>
                    <a:pt x="474676" y="647592"/>
                  </a:lnTo>
                  <a:lnTo>
                    <a:pt x="464787" y="652419"/>
                  </a:lnTo>
                  <a:lnTo>
                    <a:pt x="454898" y="657253"/>
                  </a:lnTo>
                  <a:lnTo>
                    <a:pt x="445009" y="662096"/>
                  </a:lnTo>
                  <a:lnTo>
                    <a:pt x="435120" y="666945"/>
                  </a:lnTo>
                  <a:lnTo>
                    <a:pt x="425231" y="671802"/>
                  </a:lnTo>
                  <a:lnTo>
                    <a:pt x="415342" y="676666"/>
                  </a:lnTo>
                  <a:lnTo>
                    <a:pt x="405452" y="681536"/>
                  </a:lnTo>
                  <a:lnTo>
                    <a:pt x="395563" y="686413"/>
                  </a:lnTo>
                  <a:lnTo>
                    <a:pt x="385674" y="691296"/>
                  </a:lnTo>
                  <a:lnTo>
                    <a:pt x="375785" y="696186"/>
                  </a:lnTo>
                  <a:lnTo>
                    <a:pt x="365896" y="701081"/>
                  </a:lnTo>
                  <a:lnTo>
                    <a:pt x="356007" y="705982"/>
                  </a:lnTo>
                  <a:lnTo>
                    <a:pt x="346118" y="710888"/>
                  </a:lnTo>
                  <a:lnTo>
                    <a:pt x="336229" y="715800"/>
                  </a:lnTo>
                  <a:lnTo>
                    <a:pt x="326340" y="720717"/>
                  </a:lnTo>
                  <a:lnTo>
                    <a:pt x="316451" y="725640"/>
                  </a:lnTo>
                  <a:lnTo>
                    <a:pt x="306562" y="730567"/>
                  </a:lnTo>
                  <a:lnTo>
                    <a:pt x="296672" y="735499"/>
                  </a:lnTo>
                  <a:lnTo>
                    <a:pt x="286783" y="740435"/>
                  </a:lnTo>
                  <a:lnTo>
                    <a:pt x="276894" y="745376"/>
                  </a:lnTo>
                  <a:lnTo>
                    <a:pt x="267005" y="750322"/>
                  </a:lnTo>
                  <a:lnTo>
                    <a:pt x="257116" y="755271"/>
                  </a:lnTo>
                  <a:lnTo>
                    <a:pt x="247227" y="760225"/>
                  </a:lnTo>
                  <a:lnTo>
                    <a:pt x="237338" y="765183"/>
                  </a:lnTo>
                  <a:lnTo>
                    <a:pt x="227449" y="770144"/>
                  </a:lnTo>
                  <a:lnTo>
                    <a:pt x="217560" y="775110"/>
                  </a:lnTo>
                  <a:lnTo>
                    <a:pt x="207671" y="780079"/>
                  </a:lnTo>
                  <a:lnTo>
                    <a:pt x="197781" y="785051"/>
                  </a:lnTo>
                  <a:lnTo>
                    <a:pt x="187892" y="790027"/>
                  </a:lnTo>
                  <a:lnTo>
                    <a:pt x="178003" y="795007"/>
                  </a:lnTo>
                  <a:lnTo>
                    <a:pt x="168114" y="799989"/>
                  </a:lnTo>
                  <a:lnTo>
                    <a:pt x="158225" y="804975"/>
                  </a:lnTo>
                  <a:lnTo>
                    <a:pt x="148336" y="809964"/>
                  </a:lnTo>
                  <a:lnTo>
                    <a:pt x="138447" y="814956"/>
                  </a:lnTo>
                  <a:lnTo>
                    <a:pt x="128558" y="819951"/>
                  </a:lnTo>
                  <a:lnTo>
                    <a:pt x="118669" y="824949"/>
                  </a:lnTo>
                  <a:lnTo>
                    <a:pt x="108780" y="829949"/>
                  </a:lnTo>
                  <a:lnTo>
                    <a:pt x="98890" y="834952"/>
                  </a:lnTo>
                  <a:lnTo>
                    <a:pt x="89001" y="839958"/>
                  </a:lnTo>
                  <a:lnTo>
                    <a:pt x="79112" y="844966"/>
                  </a:lnTo>
                  <a:lnTo>
                    <a:pt x="69223" y="849977"/>
                  </a:lnTo>
                  <a:lnTo>
                    <a:pt x="59334" y="854990"/>
                  </a:lnTo>
                  <a:lnTo>
                    <a:pt x="49445" y="860006"/>
                  </a:lnTo>
                  <a:lnTo>
                    <a:pt x="39556" y="865024"/>
                  </a:lnTo>
                  <a:lnTo>
                    <a:pt x="29667" y="870044"/>
                  </a:lnTo>
                  <a:lnTo>
                    <a:pt x="19778" y="875067"/>
                  </a:lnTo>
                  <a:lnTo>
                    <a:pt x="9889" y="880091"/>
                  </a:lnTo>
                  <a:lnTo>
                    <a:pt x="0" y="885118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4286" y="1652220"/>
              <a:ext cx="1799815" cy="684922"/>
            </a:xfrm>
            <a:custGeom>
              <a:avLst/>
              <a:pathLst>
                <a:path w="1799815" h="684922">
                  <a:moveTo>
                    <a:pt x="0" y="684922"/>
                  </a:moveTo>
                  <a:lnTo>
                    <a:pt x="9889" y="681474"/>
                  </a:lnTo>
                  <a:lnTo>
                    <a:pt x="19778" y="678025"/>
                  </a:lnTo>
                  <a:lnTo>
                    <a:pt x="29667" y="674574"/>
                  </a:lnTo>
                  <a:lnTo>
                    <a:pt x="39556" y="671121"/>
                  </a:lnTo>
                  <a:lnTo>
                    <a:pt x="49445" y="667667"/>
                  </a:lnTo>
                  <a:lnTo>
                    <a:pt x="59334" y="664211"/>
                  </a:lnTo>
                  <a:lnTo>
                    <a:pt x="69223" y="660753"/>
                  </a:lnTo>
                  <a:lnTo>
                    <a:pt x="79112" y="657294"/>
                  </a:lnTo>
                  <a:lnTo>
                    <a:pt x="89001" y="653833"/>
                  </a:lnTo>
                  <a:lnTo>
                    <a:pt x="98890" y="650370"/>
                  </a:lnTo>
                  <a:lnTo>
                    <a:pt x="108780" y="646906"/>
                  </a:lnTo>
                  <a:lnTo>
                    <a:pt x="118669" y="643439"/>
                  </a:lnTo>
                  <a:lnTo>
                    <a:pt x="128558" y="639971"/>
                  </a:lnTo>
                  <a:lnTo>
                    <a:pt x="138447" y="636501"/>
                  </a:lnTo>
                  <a:lnTo>
                    <a:pt x="148336" y="633029"/>
                  </a:lnTo>
                  <a:lnTo>
                    <a:pt x="158225" y="629555"/>
                  </a:lnTo>
                  <a:lnTo>
                    <a:pt x="168114" y="626079"/>
                  </a:lnTo>
                  <a:lnTo>
                    <a:pt x="178003" y="622601"/>
                  </a:lnTo>
                  <a:lnTo>
                    <a:pt x="187892" y="619121"/>
                  </a:lnTo>
                  <a:lnTo>
                    <a:pt x="197781" y="615639"/>
                  </a:lnTo>
                  <a:lnTo>
                    <a:pt x="207671" y="612154"/>
                  </a:lnTo>
                  <a:lnTo>
                    <a:pt x="217560" y="608668"/>
                  </a:lnTo>
                  <a:lnTo>
                    <a:pt x="227449" y="605179"/>
                  </a:lnTo>
                  <a:lnTo>
                    <a:pt x="237338" y="601688"/>
                  </a:lnTo>
                  <a:lnTo>
                    <a:pt x="247227" y="598195"/>
                  </a:lnTo>
                  <a:lnTo>
                    <a:pt x="257116" y="594699"/>
                  </a:lnTo>
                  <a:lnTo>
                    <a:pt x="267005" y="591201"/>
                  </a:lnTo>
                  <a:lnTo>
                    <a:pt x="276894" y="587701"/>
                  </a:lnTo>
                  <a:lnTo>
                    <a:pt x="286783" y="584198"/>
                  </a:lnTo>
                  <a:lnTo>
                    <a:pt x="296672" y="580693"/>
                  </a:lnTo>
                  <a:lnTo>
                    <a:pt x="306562" y="577186"/>
                  </a:lnTo>
                  <a:lnTo>
                    <a:pt x="316451" y="573676"/>
                  </a:lnTo>
                  <a:lnTo>
                    <a:pt x="326340" y="570163"/>
                  </a:lnTo>
                  <a:lnTo>
                    <a:pt x="336229" y="566647"/>
                  </a:lnTo>
                  <a:lnTo>
                    <a:pt x="346118" y="563130"/>
                  </a:lnTo>
                  <a:lnTo>
                    <a:pt x="356007" y="559609"/>
                  </a:lnTo>
                  <a:lnTo>
                    <a:pt x="365896" y="556086"/>
                  </a:lnTo>
                  <a:lnTo>
                    <a:pt x="375785" y="552560"/>
                  </a:lnTo>
                  <a:lnTo>
                    <a:pt x="385674" y="549031"/>
                  </a:lnTo>
                  <a:lnTo>
                    <a:pt x="395563" y="545499"/>
                  </a:lnTo>
                  <a:lnTo>
                    <a:pt x="405452" y="541965"/>
                  </a:lnTo>
                  <a:lnTo>
                    <a:pt x="415342" y="538428"/>
                  </a:lnTo>
                  <a:lnTo>
                    <a:pt x="425231" y="534888"/>
                  </a:lnTo>
                  <a:lnTo>
                    <a:pt x="435120" y="531345"/>
                  </a:lnTo>
                  <a:lnTo>
                    <a:pt x="445009" y="527800"/>
                  </a:lnTo>
                  <a:lnTo>
                    <a:pt x="454898" y="524251"/>
                  </a:lnTo>
                  <a:lnTo>
                    <a:pt x="464787" y="520700"/>
                  </a:lnTo>
                  <a:lnTo>
                    <a:pt x="474676" y="517146"/>
                  </a:lnTo>
                  <a:lnTo>
                    <a:pt x="484565" y="513589"/>
                  </a:lnTo>
                  <a:lnTo>
                    <a:pt x="494454" y="510029"/>
                  </a:lnTo>
                  <a:lnTo>
                    <a:pt x="504343" y="506466"/>
                  </a:lnTo>
                  <a:lnTo>
                    <a:pt x="514233" y="502901"/>
                  </a:lnTo>
                  <a:lnTo>
                    <a:pt x="524122" y="499333"/>
                  </a:lnTo>
                  <a:lnTo>
                    <a:pt x="534011" y="495762"/>
                  </a:lnTo>
                  <a:lnTo>
                    <a:pt x="543900" y="492188"/>
                  </a:lnTo>
                  <a:lnTo>
                    <a:pt x="553789" y="488612"/>
                  </a:lnTo>
                  <a:lnTo>
                    <a:pt x="563678" y="485034"/>
                  </a:lnTo>
                  <a:lnTo>
                    <a:pt x="573567" y="481453"/>
                  </a:lnTo>
                  <a:lnTo>
                    <a:pt x="583456" y="477869"/>
                  </a:lnTo>
                  <a:lnTo>
                    <a:pt x="593345" y="474284"/>
                  </a:lnTo>
                  <a:lnTo>
                    <a:pt x="603234" y="470697"/>
                  </a:lnTo>
                  <a:lnTo>
                    <a:pt x="613124" y="467107"/>
                  </a:lnTo>
                  <a:lnTo>
                    <a:pt x="623013" y="463516"/>
                  </a:lnTo>
                  <a:lnTo>
                    <a:pt x="632902" y="459923"/>
                  </a:lnTo>
                  <a:lnTo>
                    <a:pt x="642791" y="456329"/>
                  </a:lnTo>
                  <a:lnTo>
                    <a:pt x="652680" y="452734"/>
                  </a:lnTo>
                  <a:lnTo>
                    <a:pt x="662569" y="449138"/>
                  </a:lnTo>
                  <a:lnTo>
                    <a:pt x="672458" y="445542"/>
                  </a:lnTo>
                  <a:lnTo>
                    <a:pt x="682347" y="441945"/>
                  </a:lnTo>
                  <a:lnTo>
                    <a:pt x="692236" y="438348"/>
                  </a:lnTo>
                  <a:lnTo>
                    <a:pt x="702125" y="434752"/>
                  </a:lnTo>
                  <a:lnTo>
                    <a:pt x="712014" y="431157"/>
                  </a:lnTo>
                  <a:lnTo>
                    <a:pt x="721904" y="427563"/>
                  </a:lnTo>
                  <a:lnTo>
                    <a:pt x="731793" y="423970"/>
                  </a:lnTo>
                  <a:lnTo>
                    <a:pt x="741682" y="420380"/>
                  </a:lnTo>
                  <a:lnTo>
                    <a:pt x="751571" y="416793"/>
                  </a:lnTo>
                  <a:lnTo>
                    <a:pt x="761460" y="413209"/>
                  </a:lnTo>
                  <a:lnTo>
                    <a:pt x="771349" y="409629"/>
                  </a:lnTo>
                  <a:lnTo>
                    <a:pt x="781238" y="406054"/>
                  </a:lnTo>
                  <a:lnTo>
                    <a:pt x="791127" y="402484"/>
                  </a:lnTo>
                  <a:lnTo>
                    <a:pt x="801016" y="398920"/>
                  </a:lnTo>
                  <a:lnTo>
                    <a:pt x="810905" y="395362"/>
                  </a:lnTo>
                  <a:lnTo>
                    <a:pt x="820795" y="391813"/>
                  </a:lnTo>
                  <a:lnTo>
                    <a:pt x="830684" y="388271"/>
                  </a:lnTo>
                  <a:lnTo>
                    <a:pt x="840573" y="384739"/>
                  </a:lnTo>
                  <a:lnTo>
                    <a:pt x="850462" y="381217"/>
                  </a:lnTo>
                  <a:lnTo>
                    <a:pt x="860351" y="377706"/>
                  </a:lnTo>
                  <a:lnTo>
                    <a:pt x="870240" y="374206"/>
                  </a:lnTo>
                  <a:lnTo>
                    <a:pt x="880129" y="370719"/>
                  </a:lnTo>
                  <a:lnTo>
                    <a:pt x="890018" y="367246"/>
                  </a:lnTo>
                  <a:lnTo>
                    <a:pt x="899907" y="363787"/>
                  </a:lnTo>
                  <a:lnTo>
                    <a:pt x="909796" y="360344"/>
                  </a:lnTo>
                  <a:lnTo>
                    <a:pt x="919686" y="356916"/>
                  </a:lnTo>
                  <a:lnTo>
                    <a:pt x="929575" y="353505"/>
                  </a:lnTo>
                  <a:lnTo>
                    <a:pt x="939464" y="350111"/>
                  </a:lnTo>
                  <a:lnTo>
                    <a:pt x="949353" y="346735"/>
                  </a:lnTo>
                  <a:lnTo>
                    <a:pt x="959242" y="343377"/>
                  </a:lnTo>
                  <a:lnTo>
                    <a:pt x="969131" y="340038"/>
                  </a:lnTo>
                  <a:lnTo>
                    <a:pt x="979020" y="336718"/>
                  </a:lnTo>
                  <a:lnTo>
                    <a:pt x="988909" y="333416"/>
                  </a:lnTo>
                  <a:lnTo>
                    <a:pt x="998798" y="330133"/>
                  </a:lnTo>
                  <a:lnTo>
                    <a:pt x="1008687" y="326867"/>
                  </a:lnTo>
                  <a:lnTo>
                    <a:pt x="1018576" y="323620"/>
                  </a:lnTo>
                  <a:lnTo>
                    <a:pt x="1028466" y="320388"/>
                  </a:lnTo>
                  <a:lnTo>
                    <a:pt x="1038355" y="317173"/>
                  </a:lnTo>
                  <a:lnTo>
                    <a:pt x="1048244" y="313971"/>
                  </a:lnTo>
                  <a:lnTo>
                    <a:pt x="1058133" y="310782"/>
                  </a:lnTo>
                  <a:lnTo>
                    <a:pt x="1068022" y="307604"/>
                  </a:lnTo>
                  <a:lnTo>
                    <a:pt x="1077911" y="304435"/>
                  </a:lnTo>
                  <a:lnTo>
                    <a:pt x="1087800" y="301272"/>
                  </a:lnTo>
                  <a:lnTo>
                    <a:pt x="1097689" y="298112"/>
                  </a:lnTo>
                  <a:lnTo>
                    <a:pt x="1107578" y="294954"/>
                  </a:lnTo>
                  <a:lnTo>
                    <a:pt x="1117467" y="291794"/>
                  </a:lnTo>
                  <a:lnTo>
                    <a:pt x="1127357" y="288629"/>
                  </a:lnTo>
                  <a:lnTo>
                    <a:pt x="1137246" y="285456"/>
                  </a:lnTo>
                  <a:lnTo>
                    <a:pt x="1147135" y="282271"/>
                  </a:lnTo>
                  <a:lnTo>
                    <a:pt x="1157024" y="279072"/>
                  </a:lnTo>
                  <a:lnTo>
                    <a:pt x="1166913" y="275855"/>
                  </a:lnTo>
                  <a:lnTo>
                    <a:pt x="1176802" y="272616"/>
                  </a:lnTo>
                  <a:lnTo>
                    <a:pt x="1186691" y="269353"/>
                  </a:lnTo>
                  <a:lnTo>
                    <a:pt x="1196580" y="266062"/>
                  </a:lnTo>
                  <a:lnTo>
                    <a:pt x="1206469" y="262741"/>
                  </a:lnTo>
                  <a:lnTo>
                    <a:pt x="1216358" y="259386"/>
                  </a:lnTo>
                  <a:lnTo>
                    <a:pt x="1226248" y="255995"/>
                  </a:lnTo>
                  <a:lnTo>
                    <a:pt x="1236137" y="252566"/>
                  </a:lnTo>
                  <a:lnTo>
                    <a:pt x="1246026" y="249097"/>
                  </a:lnTo>
                  <a:lnTo>
                    <a:pt x="1255915" y="245586"/>
                  </a:lnTo>
                  <a:lnTo>
                    <a:pt x="1265804" y="242031"/>
                  </a:lnTo>
                  <a:lnTo>
                    <a:pt x="1275693" y="238431"/>
                  </a:lnTo>
                  <a:lnTo>
                    <a:pt x="1285582" y="234786"/>
                  </a:lnTo>
                  <a:lnTo>
                    <a:pt x="1295471" y="231094"/>
                  </a:lnTo>
                  <a:lnTo>
                    <a:pt x="1305360" y="227355"/>
                  </a:lnTo>
                  <a:lnTo>
                    <a:pt x="1315249" y="223568"/>
                  </a:lnTo>
                  <a:lnTo>
                    <a:pt x="1325139" y="219735"/>
                  </a:lnTo>
                  <a:lnTo>
                    <a:pt x="1335028" y="215854"/>
                  </a:lnTo>
                  <a:lnTo>
                    <a:pt x="1344917" y="211928"/>
                  </a:lnTo>
                  <a:lnTo>
                    <a:pt x="1354806" y="207955"/>
                  </a:lnTo>
                  <a:lnTo>
                    <a:pt x="1364695" y="203938"/>
                  </a:lnTo>
                  <a:lnTo>
                    <a:pt x="1374584" y="199876"/>
                  </a:lnTo>
                  <a:lnTo>
                    <a:pt x="1384473" y="195772"/>
                  </a:lnTo>
                  <a:lnTo>
                    <a:pt x="1394362" y="191625"/>
                  </a:lnTo>
                  <a:lnTo>
                    <a:pt x="1404251" y="187438"/>
                  </a:lnTo>
                  <a:lnTo>
                    <a:pt x="1414140" y="183212"/>
                  </a:lnTo>
                  <a:lnTo>
                    <a:pt x="1424029" y="178947"/>
                  </a:lnTo>
                  <a:lnTo>
                    <a:pt x="1433919" y="174646"/>
                  </a:lnTo>
                  <a:lnTo>
                    <a:pt x="1443808" y="170309"/>
                  </a:lnTo>
                  <a:lnTo>
                    <a:pt x="1453697" y="165938"/>
                  </a:lnTo>
                  <a:lnTo>
                    <a:pt x="1463586" y="161535"/>
                  </a:lnTo>
                  <a:lnTo>
                    <a:pt x="1473475" y="157101"/>
                  </a:lnTo>
                  <a:lnTo>
                    <a:pt x="1483364" y="152636"/>
                  </a:lnTo>
                  <a:lnTo>
                    <a:pt x="1493253" y="148143"/>
                  </a:lnTo>
                  <a:lnTo>
                    <a:pt x="1503142" y="143622"/>
                  </a:lnTo>
                  <a:lnTo>
                    <a:pt x="1513031" y="139076"/>
                  </a:lnTo>
                  <a:lnTo>
                    <a:pt x="1522920" y="134504"/>
                  </a:lnTo>
                  <a:lnTo>
                    <a:pt x="1532810" y="129909"/>
                  </a:lnTo>
                  <a:lnTo>
                    <a:pt x="1542699" y="125291"/>
                  </a:lnTo>
                  <a:lnTo>
                    <a:pt x="1552588" y="120652"/>
                  </a:lnTo>
                  <a:lnTo>
                    <a:pt x="1562477" y="115992"/>
                  </a:lnTo>
                  <a:lnTo>
                    <a:pt x="1572366" y="111313"/>
                  </a:lnTo>
                  <a:lnTo>
                    <a:pt x="1582255" y="106615"/>
                  </a:lnTo>
                  <a:lnTo>
                    <a:pt x="1592144" y="101899"/>
                  </a:lnTo>
                  <a:lnTo>
                    <a:pt x="1602033" y="97167"/>
                  </a:lnTo>
                  <a:lnTo>
                    <a:pt x="1611922" y="92418"/>
                  </a:lnTo>
                  <a:lnTo>
                    <a:pt x="1621811" y="87655"/>
                  </a:lnTo>
                  <a:lnTo>
                    <a:pt x="1631701" y="82877"/>
                  </a:lnTo>
                  <a:lnTo>
                    <a:pt x="1641590" y="78085"/>
                  </a:lnTo>
                  <a:lnTo>
                    <a:pt x="1651479" y="73280"/>
                  </a:lnTo>
                  <a:lnTo>
                    <a:pt x="1661368" y="68463"/>
                  </a:lnTo>
                  <a:lnTo>
                    <a:pt x="1671257" y="63634"/>
                  </a:lnTo>
                  <a:lnTo>
                    <a:pt x="1681146" y="58793"/>
                  </a:lnTo>
                  <a:lnTo>
                    <a:pt x="1691035" y="53942"/>
                  </a:lnTo>
                  <a:lnTo>
                    <a:pt x="1700924" y="49081"/>
                  </a:lnTo>
                  <a:lnTo>
                    <a:pt x="1710813" y="44209"/>
                  </a:lnTo>
                  <a:lnTo>
                    <a:pt x="1720702" y="39329"/>
                  </a:lnTo>
                  <a:lnTo>
                    <a:pt x="1730591" y="34440"/>
                  </a:lnTo>
                  <a:lnTo>
                    <a:pt x="1740481" y="29542"/>
                  </a:lnTo>
                  <a:lnTo>
                    <a:pt x="1750370" y="24636"/>
                  </a:lnTo>
                  <a:lnTo>
                    <a:pt x="1760259" y="19723"/>
                  </a:lnTo>
                  <a:lnTo>
                    <a:pt x="1770148" y="14802"/>
                  </a:lnTo>
                  <a:lnTo>
                    <a:pt x="1780037" y="9875"/>
                  </a:lnTo>
                  <a:lnTo>
                    <a:pt x="1789926" y="4940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4286" y="1826316"/>
              <a:ext cx="1799815" cy="711021"/>
            </a:xfrm>
            <a:custGeom>
              <a:avLst/>
              <a:pathLst>
                <a:path w="1799815" h="711021">
                  <a:moveTo>
                    <a:pt x="1799815" y="0"/>
                  </a:moveTo>
                  <a:lnTo>
                    <a:pt x="1799815" y="0"/>
                  </a:lnTo>
                  <a:lnTo>
                    <a:pt x="1789926" y="3106"/>
                  </a:lnTo>
                  <a:lnTo>
                    <a:pt x="1780037" y="6199"/>
                  </a:lnTo>
                  <a:lnTo>
                    <a:pt x="1770148" y="9279"/>
                  </a:lnTo>
                  <a:lnTo>
                    <a:pt x="1760259" y="12344"/>
                  </a:lnTo>
                  <a:lnTo>
                    <a:pt x="1750370" y="15395"/>
                  </a:lnTo>
                  <a:lnTo>
                    <a:pt x="1740481" y="18431"/>
                  </a:lnTo>
                  <a:lnTo>
                    <a:pt x="1730591" y="21451"/>
                  </a:lnTo>
                  <a:lnTo>
                    <a:pt x="1720702" y="24456"/>
                  </a:lnTo>
                  <a:lnTo>
                    <a:pt x="1710813" y="27444"/>
                  </a:lnTo>
                  <a:lnTo>
                    <a:pt x="1700924" y="30415"/>
                  </a:lnTo>
                  <a:lnTo>
                    <a:pt x="1691035" y="33369"/>
                  </a:lnTo>
                  <a:lnTo>
                    <a:pt x="1681146" y="36305"/>
                  </a:lnTo>
                  <a:lnTo>
                    <a:pt x="1671257" y="39224"/>
                  </a:lnTo>
                  <a:lnTo>
                    <a:pt x="1661368" y="42124"/>
                  </a:lnTo>
                  <a:lnTo>
                    <a:pt x="1651479" y="45007"/>
                  </a:lnTo>
                  <a:lnTo>
                    <a:pt x="1641590" y="47870"/>
                  </a:lnTo>
                  <a:lnTo>
                    <a:pt x="1631701" y="50715"/>
                  </a:lnTo>
                  <a:lnTo>
                    <a:pt x="1621811" y="53541"/>
                  </a:lnTo>
                  <a:lnTo>
                    <a:pt x="1611922" y="56348"/>
                  </a:lnTo>
                  <a:lnTo>
                    <a:pt x="1602033" y="59137"/>
                  </a:lnTo>
                  <a:lnTo>
                    <a:pt x="1592144" y="61907"/>
                  </a:lnTo>
                  <a:lnTo>
                    <a:pt x="1582255" y="64658"/>
                  </a:lnTo>
                  <a:lnTo>
                    <a:pt x="1572366" y="67392"/>
                  </a:lnTo>
                  <a:lnTo>
                    <a:pt x="1562477" y="70108"/>
                  </a:lnTo>
                  <a:lnTo>
                    <a:pt x="1552588" y="72807"/>
                  </a:lnTo>
                  <a:lnTo>
                    <a:pt x="1542699" y="75489"/>
                  </a:lnTo>
                  <a:lnTo>
                    <a:pt x="1532810" y="78156"/>
                  </a:lnTo>
                  <a:lnTo>
                    <a:pt x="1522920" y="80807"/>
                  </a:lnTo>
                  <a:lnTo>
                    <a:pt x="1513031" y="83445"/>
                  </a:lnTo>
                  <a:lnTo>
                    <a:pt x="1503142" y="86069"/>
                  </a:lnTo>
                  <a:lnTo>
                    <a:pt x="1493253" y="88682"/>
                  </a:lnTo>
                  <a:lnTo>
                    <a:pt x="1483364" y="91284"/>
                  </a:lnTo>
                  <a:lnTo>
                    <a:pt x="1473475" y="93877"/>
                  </a:lnTo>
                  <a:lnTo>
                    <a:pt x="1463586" y="96462"/>
                  </a:lnTo>
                  <a:lnTo>
                    <a:pt x="1453697" y="99041"/>
                  </a:lnTo>
                  <a:lnTo>
                    <a:pt x="1443808" y="101615"/>
                  </a:lnTo>
                  <a:lnTo>
                    <a:pt x="1433919" y="104187"/>
                  </a:lnTo>
                  <a:lnTo>
                    <a:pt x="1424029" y="106757"/>
                  </a:lnTo>
                  <a:lnTo>
                    <a:pt x="1414140" y="109329"/>
                  </a:lnTo>
                  <a:lnTo>
                    <a:pt x="1404251" y="111903"/>
                  </a:lnTo>
                  <a:lnTo>
                    <a:pt x="1394362" y="114482"/>
                  </a:lnTo>
                  <a:lnTo>
                    <a:pt x="1384473" y="117068"/>
                  </a:lnTo>
                  <a:lnTo>
                    <a:pt x="1374584" y="119662"/>
                  </a:lnTo>
                  <a:lnTo>
                    <a:pt x="1364695" y="122268"/>
                  </a:lnTo>
                  <a:lnTo>
                    <a:pt x="1354806" y="124886"/>
                  </a:lnTo>
                  <a:lnTo>
                    <a:pt x="1344917" y="127519"/>
                  </a:lnTo>
                  <a:lnTo>
                    <a:pt x="1335028" y="130168"/>
                  </a:lnTo>
                  <a:lnTo>
                    <a:pt x="1325139" y="132836"/>
                  </a:lnTo>
                  <a:lnTo>
                    <a:pt x="1315249" y="135525"/>
                  </a:lnTo>
                  <a:lnTo>
                    <a:pt x="1305360" y="138236"/>
                  </a:lnTo>
                  <a:lnTo>
                    <a:pt x="1295471" y="140971"/>
                  </a:lnTo>
                  <a:lnTo>
                    <a:pt x="1285582" y="143732"/>
                  </a:lnTo>
                  <a:lnTo>
                    <a:pt x="1275693" y="146520"/>
                  </a:lnTo>
                  <a:lnTo>
                    <a:pt x="1265804" y="149336"/>
                  </a:lnTo>
                  <a:lnTo>
                    <a:pt x="1255915" y="152183"/>
                  </a:lnTo>
                  <a:lnTo>
                    <a:pt x="1246026" y="155061"/>
                  </a:lnTo>
                  <a:lnTo>
                    <a:pt x="1236137" y="157971"/>
                  </a:lnTo>
                  <a:lnTo>
                    <a:pt x="1226248" y="160915"/>
                  </a:lnTo>
                  <a:lnTo>
                    <a:pt x="1216358" y="163893"/>
                  </a:lnTo>
                  <a:lnTo>
                    <a:pt x="1206469" y="166906"/>
                  </a:lnTo>
                  <a:lnTo>
                    <a:pt x="1196580" y="169955"/>
                  </a:lnTo>
                  <a:lnTo>
                    <a:pt x="1186691" y="173040"/>
                  </a:lnTo>
                  <a:lnTo>
                    <a:pt x="1176802" y="176163"/>
                  </a:lnTo>
                  <a:lnTo>
                    <a:pt x="1166913" y="179322"/>
                  </a:lnTo>
                  <a:lnTo>
                    <a:pt x="1157024" y="182520"/>
                  </a:lnTo>
                  <a:lnTo>
                    <a:pt x="1147135" y="185755"/>
                  </a:lnTo>
                  <a:lnTo>
                    <a:pt x="1137246" y="189028"/>
                  </a:lnTo>
                  <a:lnTo>
                    <a:pt x="1127357" y="192340"/>
                  </a:lnTo>
                  <a:lnTo>
                    <a:pt x="1117467" y="195689"/>
                  </a:lnTo>
                  <a:lnTo>
                    <a:pt x="1107578" y="199076"/>
                  </a:lnTo>
                  <a:lnTo>
                    <a:pt x="1097689" y="202502"/>
                  </a:lnTo>
                  <a:lnTo>
                    <a:pt x="1087800" y="205965"/>
                  </a:lnTo>
                  <a:lnTo>
                    <a:pt x="1077911" y="209465"/>
                  </a:lnTo>
                  <a:lnTo>
                    <a:pt x="1068022" y="213002"/>
                  </a:lnTo>
                  <a:lnTo>
                    <a:pt x="1058133" y="216576"/>
                  </a:lnTo>
                  <a:lnTo>
                    <a:pt x="1048244" y="220187"/>
                  </a:lnTo>
                  <a:lnTo>
                    <a:pt x="1038355" y="223834"/>
                  </a:lnTo>
                  <a:lnTo>
                    <a:pt x="1028466" y="227516"/>
                  </a:lnTo>
                  <a:lnTo>
                    <a:pt x="1018576" y="231233"/>
                  </a:lnTo>
                  <a:lnTo>
                    <a:pt x="1008687" y="234984"/>
                  </a:lnTo>
                  <a:lnTo>
                    <a:pt x="998798" y="238770"/>
                  </a:lnTo>
                  <a:lnTo>
                    <a:pt x="988909" y="242589"/>
                  </a:lnTo>
                  <a:lnTo>
                    <a:pt x="979020" y="246442"/>
                  </a:lnTo>
                  <a:lnTo>
                    <a:pt x="969131" y="250327"/>
                  </a:lnTo>
                  <a:lnTo>
                    <a:pt x="959242" y="254243"/>
                  </a:lnTo>
                  <a:lnTo>
                    <a:pt x="949353" y="258191"/>
                  </a:lnTo>
                  <a:lnTo>
                    <a:pt x="939464" y="262170"/>
                  </a:lnTo>
                  <a:lnTo>
                    <a:pt x="929575" y="266179"/>
                  </a:lnTo>
                  <a:lnTo>
                    <a:pt x="919686" y="270217"/>
                  </a:lnTo>
                  <a:lnTo>
                    <a:pt x="909796" y="274285"/>
                  </a:lnTo>
                  <a:lnTo>
                    <a:pt x="899907" y="278380"/>
                  </a:lnTo>
                  <a:lnTo>
                    <a:pt x="890018" y="282504"/>
                  </a:lnTo>
                  <a:lnTo>
                    <a:pt x="880129" y="286654"/>
                  </a:lnTo>
                  <a:lnTo>
                    <a:pt x="870240" y="290832"/>
                  </a:lnTo>
                  <a:lnTo>
                    <a:pt x="860351" y="295035"/>
                  </a:lnTo>
                  <a:lnTo>
                    <a:pt x="850462" y="299263"/>
                  </a:lnTo>
                  <a:lnTo>
                    <a:pt x="840573" y="303517"/>
                  </a:lnTo>
                  <a:lnTo>
                    <a:pt x="830684" y="307794"/>
                  </a:lnTo>
                  <a:lnTo>
                    <a:pt x="820795" y="312095"/>
                  </a:lnTo>
                  <a:lnTo>
                    <a:pt x="810905" y="316419"/>
                  </a:lnTo>
                  <a:lnTo>
                    <a:pt x="801016" y="320766"/>
                  </a:lnTo>
                  <a:lnTo>
                    <a:pt x="791127" y="325135"/>
                  </a:lnTo>
                  <a:lnTo>
                    <a:pt x="781238" y="329524"/>
                  </a:lnTo>
                  <a:lnTo>
                    <a:pt x="771349" y="333935"/>
                  </a:lnTo>
                  <a:lnTo>
                    <a:pt x="761460" y="338366"/>
                  </a:lnTo>
                  <a:lnTo>
                    <a:pt x="751571" y="342816"/>
                  </a:lnTo>
                  <a:lnTo>
                    <a:pt x="741682" y="347285"/>
                  </a:lnTo>
                  <a:lnTo>
                    <a:pt x="731793" y="351774"/>
                  </a:lnTo>
                  <a:lnTo>
                    <a:pt x="721904" y="356280"/>
                  </a:lnTo>
                  <a:lnTo>
                    <a:pt x="712014" y="360804"/>
                  </a:lnTo>
                  <a:lnTo>
                    <a:pt x="702125" y="365344"/>
                  </a:lnTo>
                  <a:lnTo>
                    <a:pt x="692236" y="369902"/>
                  </a:lnTo>
                  <a:lnTo>
                    <a:pt x="682347" y="374475"/>
                  </a:lnTo>
                  <a:lnTo>
                    <a:pt x="672458" y="379064"/>
                  </a:lnTo>
                  <a:lnTo>
                    <a:pt x="662569" y="383669"/>
                  </a:lnTo>
                  <a:lnTo>
                    <a:pt x="652680" y="388288"/>
                  </a:lnTo>
                  <a:lnTo>
                    <a:pt x="642791" y="392921"/>
                  </a:lnTo>
                  <a:lnTo>
                    <a:pt x="632902" y="397568"/>
                  </a:lnTo>
                  <a:lnTo>
                    <a:pt x="623013" y="402229"/>
                  </a:lnTo>
                  <a:lnTo>
                    <a:pt x="613124" y="406902"/>
                  </a:lnTo>
                  <a:lnTo>
                    <a:pt x="603234" y="411589"/>
                  </a:lnTo>
                  <a:lnTo>
                    <a:pt x="593345" y="416287"/>
                  </a:lnTo>
                  <a:lnTo>
                    <a:pt x="583456" y="420997"/>
                  </a:lnTo>
                  <a:lnTo>
                    <a:pt x="573567" y="425719"/>
                  </a:lnTo>
                  <a:lnTo>
                    <a:pt x="563678" y="430452"/>
                  </a:lnTo>
                  <a:lnTo>
                    <a:pt x="553789" y="435196"/>
                  </a:lnTo>
                  <a:lnTo>
                    <a:pt x="543900" y="439950"/>
                  </a:lnTo>
                  <a:lnTo>
                    <a:pt x="534011" y="444714"/>
                  </a:lnTo>
                  <a:lnTo>
                    <a:pt x="524122" y="449488"/>
                  </a:lnTo>
                  <a:lnTo>
                    <a:pt x="514233" y="454272"/>
                  </a:lnTo>
                  <a:lnTo>
                    <a:pt x="504343" y="459065"/>
                  </a:lnTo>
                  <a:lnTo>
                    <a:pt x="494454" y="463867"/>
                  </a:lnTo>
                  <a:lnTo>
                    <a:pt x="484565" y="468677"/>
                  </a:lnTo>
                  <a:lnTo>
                    <a:pt x="474676" y="473496"/>
                  </a:lnTo>
                  <a:lnTo>
                    <a:pt x="464787" y="478323"/>
                  </a:lnTo>
                  <a:lnTo>
                    <a:pt x="454898" y="483157"/>
                  </a:lnTo>
                  <a:lnTo>
                    <a:pt x="445009" y="488000"/>
                  </a:lnTo>
                  <a:lnTo>
                    <a:pt x="435120" y="492849"/>
                  </a:lnTo>
                  <a:lnTo>
                    <a:pt x="425231" y="497706"/>
                  </a:lnTo>
                  <a:lnTo>
                    <a:pt x="415342" y="502570"/>
                  </a:lnTo>
                  <a:lnTo>
                    <a:pt x="405452" y="507440"/>
                  </a:lnTo>
                  <a:lnTo>
                    <a:pt x="395563" y="512317"/>
                  </a:lnTo>
                  <a:lnTo>
                    <a:pt x="385674" y="517200"/>
                  </a:lnTo>
                  <a:lnTo>
                    <a:pt x="375785" y="522090"/>
                  </a:lnTo>
                  <a:lnTo>
                    <a:pt x="365896" y="526985"/>
                  </a:lnTo>
                  <a:lnTo>
                    <a:pt x="356007" y="531886"/>
                  </a:lnTo>
                  <a:lnTo>
                    <a:pt x="346118" y="536792"/>
                  </a:lnTo>
                  <a:lnTo>
                    <a:pt x="336229" y="541704"/>
                  </a:lnTo>
                  <a:lnTo>
                    <a:pt x="326340" y="546621"/>
                  </a:lnTo>
                  <a:lnTo>
                    <a:pt x="316451" y="551543"/>
                  </a:lnTo>
                  <a:lnTo>
                    <a:pt x="306562" y="556471"/>
                  </a:lnTo>
                  <a:lnTo>
                    <a:pt x="296672" y="561402"/>
                  </a:lnTo>
                  <a:lnTo>
                    <a:pt x="286783" y="566339"/>
                  </a:lnTo>
                  <a:lnTo>
                    <a:pt x="276894" y="571280"/>
                  </a:lnTo>
                  <a:lnTo>
                    <a:pt x="267005" y="576225"/>
                  </a:lnTo>
                  <a:lnTo>
                    <a:pt x="257116" y="581175"/>
                  </a:lnTo>
                  <a:lnTo>
                    <a:pt x="247227" y="586129"/>
                  </a:lnTo>
                  <a:lnTo>
                    <a:pt x="237338" y="591086"/>
                  </a:lnTo>
                  <a:lnTo>
                    <a:pt x="227449" y="596048"/>
                  </a:lnTo>
                  <a:lnTo>
                    <a:pt x="217560" y="601013"/>
                  </a:lnTo>
                  <a:lnTo>
                    <a:pt x="207671" y="605982"/>
                  </a:lnTo>
                  <a:lnTo>
                    <a:pt x="197781" y="610955"/>
                  </a:lnTo>
                  <a:lnTo>
                    <a:pt x="187892" y="615931"/>
                  </a:lnTo>
                  <a:lnTo>
                    <a:pt x="178003" y="620910"/>
                  </a:lnTo>
                  <a:lnTo>
                    <a:pt x="168114" y="625893"/>
                  </a:lnTo>
                  <a:lnTo>
                    <a:pt x="158225" y="630879"/>
                  </a:lnTo>
                  <a:lnTo>
                    <a:pt x="148336" y="635868"/>
                  </a:lnTo>
                  <a:lnTo>
                    <a:pt x="138447" y="640860"/>
                  </a:lnTo>
                  <a:lnTo>
                    <a:pt x="128558" y="645855"/>
                  </a:lnTo>
                  <a:lnTo>
                    <a:pt x="118669" y="650852"/>
                  </a:lnTo>
                  <a:lnTo>
                    <a:pt x="108780" y="655853"/>
                  </a:lnTo>
                  <a:lnTo>
                    <a:pt x="98890" y="660856"/>
                  </a:lnTo>
                  <a:lnTo>
                    <a:pt x="89001" y="665862"/>
                  </a:lnTo>
                  <a:lnTo>
                    <a:pt x="79112" y="670870"/>
                  </a:lnTo>
                  <a:lnTo>
                    <a:pt x="69223" y="675881"/>
                  </a:lnTo>
                  <a:lnTo>
                    <a:pt x="59334" y="680894"/>
                  </a:lnTo>
                  <a:lnTo>
                    <a:pt x="49445" y="685910"/>
                  </a:lnTo>
                  <a:lnTo>
                    <a:pt x="39556" y="690928"/>
                  </a:lnTo>
                  <a:lnTo>
                    <a:pt x="29667" y="695948"/>
                  </a:lnTo>
                  <a:lnTo>
                    <a:pt x="19778" y="700970"/>
                  </a:lnTo>
                  <a:lnTo>
                    <a:pt x="9889" y="705995"/>
                  </a:lnTo>
                  <a:lnTo>
                    <a:pt x="0" y="711021"/>
                  </a:lnTo>
                  <a:lnTo>
                    <a:pt x="0" y="71102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4286" y="1741252"/>
              <a:ext cx="1799815" cy="695926"/>
            </a:xfrm>
            <a:custGeom>
              <a:avLst/>
              <a:pathLst>
                <a:path w="1799815" h="695926">
                  <a:moveTo>
                    <a:pt x="0" y="695926"/>
                  </a:moveTo>
                  <a:lnTo>
                    <a:pt x="9889" y="691687"/>
                  </a:lnTo>
                  <a:lnTo>
                    <a:pt x="19778" y="687448"/>
                  </a:lnTo>
                  <a:lnTo>
                    <a:pt x="29667" y="683209"/>
                  </a:lnTo>
                  <a:lnTo>
                    <a:pt x="39556" y="678970"/>
                  </a:lnTo>
                  <a:lnTo>
                    <a:pt x="49445" y="674732"/>
                  </a:lnTo>
                  <a:lnTo>
                    <a:pt x="59334" y="670493"/>
                  </a:lnTo>
                  <a:lnTo>
                    <a:pt x="69223" y="666255"/>
                  </a:lnTo>
                  <a:lnTo>
                    <a:pt x="79112" y="662018"/>
                  </a:lnTo>
                  <a:lnTo>
                    <a:pt x="89001" y="657780"/>
                  </a:lnTo>
                  <a:lnTo>
                    <a:pt x="98890" y="653543"/>
                  </a:lnTo>
                  <a:lnTo>
                    <a:pt x="108780" y="649307"/>
                  </a:lnTo>
                  <a:lnTo>
                    <a:pt x="118669" y="645070"/>
                  </a:lnTo>
                  <a:lnTo>
                    <a:pt x="128558" y="640834"/>
                  </a:lnTo>
                  <a:lnTo>
                    <a:pt x="138447" y="636599"/>
                  </a:lnTo>
                  <a:lnTo>
                    <a:pt x="148336" y="632364"/>
                  </a:lnTo>
                  <a:lnTo>
                    <a:pt x="158225" y="628129"/>
                  </a:lnTo>
                  <a:lnTo>
                    <a:pt x="168114" y="623895"/>
                  </a:lnTo>
                  <a:lnTo>
                    <a:pt x="178003" y="619661"/>
                  </a:lnTo>
                  <a:lnTo>
                    <a:pt x="187892" y="615427"/>
                  </a:lnTo>
                  <a:lnTo>
                    <a:pt x="197781" y="611194"/>
                  </a:lnTo>
                  <a:lnTo>
                    <a:pt x="207671" y="606962"/>
                  </a:lnTo>
                  <a:lnTo>
                    <a:pt x="217560" y="602730"/>
                  </a:lnTo>
                  <a:lnTo>
                    <a:pt x="227449" y="598499"/>
                  </a:lnTo>
                  <a:lnTo>
                    <a:pt x="237338" y="594269"/>
                  </a:lnTo>
                  <a:lnTo>
                    <a:pt x="247227" y="590039"/>
                  </a:lnTo>
                  <a:lnTo>
                    <a:pt x="257116" y="585810"/>
                  </a:lnTo>
                  <a:lnTo>
                    <a:pt x="267005" y="581581"/>
                  </a:lnTo>
                  <a:lnTo>
                    <a:pt x="276894" y="577354"/>
                  </a:lnTo>
                  <a:lnTo>
                    <a:pt x="286783" y="573127"/>
                  </a:lnTo>
                  <a:lnTo>
                    <a:pt x="296672" y="568901"/>
                  </a:lnTo>
                  <a:lnTo>
                    <a:pt x="306562" y="564676"/>
                  </a:lnTo>
                  <a:lnTo>
                    <a:pt x="316451" y="560452"/>
                  </a:lnTo>
                  <a:lnTo>
                    <a:pt x="326340" y="556229"/>
                  </a:lnTo>
                  <a:lnTo>
                    <a:pt x="336229" y="552007"/>
                  </a:lnTo>
                  <a:lnTo>
                    <a:pt x="346118" y="547786"/>
                  </a:lnTo>
                  <a:lnTo>
                    <a:pt x="356007" y="543566"/>
                  </a:lnTo>
                  <a:lnTo>
                    <a:pt x="365896" y="539347"/>
                  </a:lnTo>
                  <a:lnTo>
                    <a:pt x="375785" y="535130"/>
                  </a:lnTo>
                  <a:lnTo>
                    <a:pt x="385674" y="530914"/>
                  </a:lnTo>
                  <a:lnTo>
                    <a:pt x="395563" y="526700"/>
                  </a:lnTo>
                  <a:lnTo>
                    <a:pt x="405452" y="522487"/>
                  </a:lnTo>
                  <a:lnTo>
                    <a:pt x="415342" y="518275"/>
                  </a:lnTo>
                  <a:lnTo>
                    <a:pt x="425231" y="514066"/>
                  </a:lnTo>
                  <a:lnTo>
                    <a:pt x="435120" y="509858"/>
                  </a:lnTo>
                  <a:lnTo>
                    <a:pt x="445009" y="505652"/>
                  </a:lnTo>
                  <a:lnTo>
                    <a:pt x="454898" y="501448"/>
                  </a:lnTo>
                  <a:lnTo>
                    <a:pt x="464787" y="497245"/>
                  </a:lnTo>
                  <a:lnTo>
                    <a:pt x="474676" y="493046"/>
                  </a:lnTo>
                  <a:lnTo>
                    <a:pt x="484565" y="488848"/>
                  </a:lnTo>
                  <a:lnTo>
                    <a:pt x="494454" y="484653"/>
                  </a:lnTo>
                  <a:lnTo>
                    <a:pt x="504343" y="480460"/>
                  </a:lnTo>
                  <a:lnTo>
                    <a:pt x="514233" y="476270"/>
                  </a:lnTo>
                  <a:lnTo>
                    <a:pt x="524122" y="472083"/>
                  </a:lnTo>
                  <a:lnTo>
                    <a:pt x="534011" y="467898"/>
                  </a:lnTo>
                  <a:lnTo>
                    <a:pt x="543900" y="463717"/>
                  </a:lnTo>
                  <a:lnTo>
                    <a:pt x="553789" y="459539"/>
                  </a:lnTo>
                  <a:lnTo>
                    <a:pt x="563678" y="455365"/>
                  </a:lnTo>
                  <a:lnTo>
                    <a:pt x="573567" y="451194"/>
                  </a:lnTo>
                  <a:lnTo>
                    <a:pt x="583456" y="447027"/>
                  </a:lnTo>
                  <a:lnTo>
                    <a:pt x="593345" y="442865"/>
                  </a:lnTo>
                  <a:lnTo>
                    <a:pt x="603234" y="438706"/>
                  </a:lnTo>
                  <a:lnTo>
                    <a:pt x="613124" y="434552"/>
                  </a:lnTo>
                  <a:lnTo>
                    <a:pt x="623013" y="430403"/>
                  </a:lnTo>
                  <a:lnTo>
                    <a:pt x="632902" y="426258"/>
                  </a:lnTo>
                  <a:lnTo>
                    <a:pt x="642791" y="422119"/>
                  </a:lnTo>
                  <a:lnTo>
                    <a:pt x="652680" y="417986"/>
                  </a:lnTo>
                  <a:lnTo>
                    <a:pt x="662569" y="413858"/>
                  </a:lnTo>
                  <a:lnTo>
                    <a:pt x="672458" y="409737"/>
                  </a:lnTo>
                  <a:lnTo>
                    <a:pt x="682347" y="405622"/>
                  </a:lnTo>
                  <a:lnTo>
                    <a:pt x="692236" y="401514"/>
                  </a:lnTo>
                  <a:lnTo>
                    <a:pt x="702125" y="397414"/>
                  </a:lnTo>
                  <a:lnTo>
                    <a:pt x="712014" y="393321"/>
                  </a:lnTo>
                  <a:lnTo>
                    <a:pt x="721904" y="389236"/>
                  </a:lnTo>
                  <a:lnTo>
                    <a:pt x="731793" y="385159"/>
                  </a:lnTo>
                  <a:lnTo>
                    <a:pt x="741682" y="381092"/>
                  </a:lnTo>
                  <a:lnTo>
                    <a:pt x="751571" y="377034"/>
                  </a:lnTo>
                  <a:lnTo>
                    <a:pt x="761460" y="372986"/>
                  </a:lnTo>
                  <a:lnTo>
                    <a:pt x="771349" y="368948"/>
                  </a:lnTo>
                  <a:lnTo>
                    <a:pt x="781238" y="364921"/>
                  </a:lnTo>
                  <a:lnTo>
                    <a:pt x="791127" y="360906"/>
                  </a:lnTo>
                  <a:lnTo>
                    <a:pt x="801016" y="356904"/>
                  </a:lnTo>
                  <a:lnTo>
                    <a:pt x="810905" y="352914"/>
                  </a:lnTo>
                  <a:lnTo>
                    <a:pt x="820795" y="348937"/>
                  </a:lnTo>
                  <a:lnTo>
                    <a:pt x="830684" y="344975"/>
                  </a:lnTo>
                  <a:lnTo>
                    <a:pt x="840573" y="341028"/>
                  </a:lnTo>
                  <a:lnTo>
                    <a:pt x="850462" y="337096"/>
                  </a:lnTo>
                  <a:lnTo>
                    <a:pt x="860351" y="333181"/>
                  </a:lnTo>
                  <a:lnTo>
                    <a:pt x="870240" y="329283"/>
                  </a:lnTo>
                  <a:lnTo>
                    <a:pt x="880129" y="325403"/>
                  </a:lnTo>
                  <a:lnTo>
                    <a:pt x="890018" y="321541"/>
                  </a:lnTo>
                  <a:lnTo>
                    <a:pt x="899907" y="317700"/>
                  </a:lnTo>
                  <a:lnTo>
                    <a:pt x="909796" y="313879"/>
                  </a:lnTo>
                  <a:lnTo>
                    <a:pt x="919686" y="310080"/>
                  </a:lnTo>
                  <a:lnTo>
                    <a:pt x="929575" y="306303"/>
                  </a:lnTo>
                  <a:lnTo>
                    <a:pt x="939464" y="302549"/>
                  </a:lnTo>
                  <a:lnTo>
                    <a:pt x="949353" y="298819"/>
                  </a:lnTo>
                  <a:lnTo>
                    <a:pt x="959242" y="295115"/>
                  </a:lnTo>
                  <a:lnTo>
                    <a:pt x="969131" y="291436"/>
                  </a:lnTo>
                  <a:lnTo>
                    <a:pt x="979020" y="287784"/>
                  </a:lnTo>
                  <a:lnTo>
                    <a:pt x="988909" y="284160"/>
                  </a:lnTo>
                  <a:lnTo>
                    <a:pt x="998798" y="280564"/>
                  </a:lnTo>
                  <a:lnTo>
                    <a:pt x="1008687" y="276997"/>
                  </a:lnTo>
                  <a:lnTo>
                    <a:pt x="1018576" y="273459"/>
                  </a:lnTo>
                  <a:lnTo>
                    <a:pt x="1028466" y="269952"/>
                  </a:lnTo>
                  <a:lnTo>
                    <a:pt x="1038355" y="266476"/>
                  </a:lnTo>
                  <a:lnTo>
                    <a:pt x="1048244" y="263031"/>
                  </a:lnTo>
                  <a:lnTo>
                    <a:pt x="1058133" y="259618"/>
                  </a:lnTo>
                  <a:lnTo>
                    <a:pt x="1068022" y="256236"/>
                  </a:lnTo>
                  <a:lnTo>
                    <a:pt x="1077911" y="252886"/>
                  </a:lnTo>
                  <a:lnTo>
                    <a:pt x="1087800" y="249567"/>
                  </a:lnTo>
                  <a:lnTo>
                    <a:pt x="1097689" y="246280"/>
                  </a:lnTo>
                  <a:lnTo>
                    <a:pt x="1107578" y="243023"/>
                  </a:lnTo>
                  <a:lnTo>
                    <a:pt x="1117467" y="239796"/>
                  </a:lnTo>
                  <a:lnTo>
                    <a:pt x="1127357" y="236599"/>
                  </a:lnTo>
                  <a:lnTo>
                    <a:pt x="1137246" y="233429"/>
                  </a:lnTo>
                  <a:lnTo>
                    <a:pt x="1147135" y="230287"/>
                  </a:lnTo>
                  <a:lnTo>
                    <a:pt x="1157024" y="227170"/>
                  </a:lnTo>
                  <a:lnTo>
                    <a:pt x="1166913" y="224078"/>
                  </a:lnTo>
                  <a:lnTo>
                    <a:pt x="1176802" y="221007"/>
                  </a:lnTo>
                  <a:lnTo>
                    <a:pt x="1186691" y="217956"/>
                  </a:lnTo>
                  <a:lnTo>
                    <a:pt x="1196580" y="214923"/>
                  </a:lnTo>
                  <a:lnTo>
                    <a:pt x="1206469" y="211905"/>
                  </a:lnTo>
                  <a:lnTo>
                    <a:pt x="1216358" y="208901"/>
                  </a:lnTo>
                  <a:lnTo>
                    <a:pt x="1226248" y="205907"/>
                  </a:lnTo>
                  <a:lnTo>
                    <a:pt x="1236137" y="202920"/>
                  </a:lnTo>
                  <a:lnTo>
                    <a:pt x="1246026" y="199939"/>
                  </a:lnTo>
                  <a:lnTo>
                    <a:pt x="1255915" y="196959"/>
                  </a:lnTo>
                  <a:lnTo>
                    <a:pt x="1265804" y="193979"/>
                  </a:lnTo>
                  <a:lnTo>
                    <a:pt x="1275693" y="190995"/>
                  </a:lnTo>
                  <a:lnTo>
                    <a:pt x="1285582" y="188005"/>
                  </a:lnTo>
                  <a:lnTo>
                    <a:pt x="1295471" y="185006"/>
                  </a:lnTo>
                  <a:lnTo>
                    <a:pt x="1305360" y="181994"/>
                  </a:lnTo>
                  <a:lnTo>
                    <a:pt x="1315249" y="178969"/>
                  </a:lnTo>
                  <a:lnTo>
                    <a:pt x="1325139" y="175927"/>
                  </a:lnTo>
                  <a:lnTo>
                    <a:pt x="1335028" y="172865"/>
                  </a:lnTo>
                  <a:lnTo>
                    <a:pt x="1344917" y="169783"/>
                  </a:lnTo>
                  <a:lnTo>
                    <a:pt x="1354806" y="166677"/>
                  </a:lnTo>
                  <a:lnTo>
                    <a:pt x="1364695" y="163547"/>
                  </a:lnTo>
                  <a:lnTo>
                    <a:pt x="1374584" y="160390"/>
                  </a:lnTo>
                  <a:lnTo>
                    <a:pt x="1384473" y="157206"/>
                  </a:lnTo>
                  <a:lnTo>
                    <a:pt x="1394362" y="153993"/>
                  </a:lnTo>
                  <a:lnTo>
                    <a:pt x="1404251" y="150750"/>
                  </a:lnTo>
                  <a:lnTo>
                    <a:pt x="1414140" y="147477"/>
                  </a:lnTo>
                  <a:lnTo>
                    <a:pt x="1424029" y="144173"/>
                  </a:lnTo>
                  <a:lnTo>
                    <a:pt x="1433919" y="140837"/>
                  </a:lnTo>
                  <a:lnTo>
                    <a:pt x="1443808" y="137470"/>
                  </a:lnTo>
                  <a:lnTo>
                    <a:pt x="1453697" y="134071"/>
                  </a:lnTo>
                  <a:lnTo>
                    <a:pt x="1463586" y="130641"/>
                  </a:lnTo>
                  <a:lnTo>
                    <a:pt x="1473475" y="127179"/>
                  </a:lnTo>
                  <a:lnTo>
                    <a:pt x="1483364" y="123686"/>
                  </a:lnTo>
                  <a:lnTo>
                    <a:pt x="1493253" y="120163"/>
                  </a:lnTo>
                  <a:lnTo>
                    <a:pt x="1503142" y="116609"/>
                  </a:lnTo>
                  <a:lnTo>
                    <a:pt x="1513031" y="113027"/>
                  </a:lnTo>
                  <a:lnTo>
                    <a:pt x="1522920" y="109415"/>
                  </a:lnTo>
                  <a:lnTo>
                    <a:pt x="1532810" y="105776"/>
                  </a:lnTo>
                  <a:lnTo>
                    <a:pt x="1542699" y="102110"/>
                  </a:lnTo>
                  <a:lnTo>
                    <a:pt x="1552588" y="98417"/>
                  </a:lnTo>
                  <a:lnTo>
                    <a:pt x="1562477" y="94699"/>
                  </a:lnTo>
                  <a:lnTo>
                    <a:pt x="1572366" y="90956"/>
                  </a:lnTo>
                  <a:lnTo>
                    <a:pt x="1582255" y="87189"/>
                  </a:lnTo>
                  <a:lnTo>
                    <a:pt x="1592144" y="83400"/>
                  </a:lnTo>
                  <a:lnTo>
                    <a:pt x="1602033" y="79589"/>
                  </a:lnTo>
                  <a:lnTo>
                    <a:pt x="1611922" y="75757"/>
                  </a:lnTo>
                  <a:lnTo>
                    <a:pt x="1621811" y="71905"/>
                  </a:lnTo>
                  <a:lnTo>
                    <a:pt x="1631701" y="68034"/>
                  </a:lnTo>
                  <a:lnTo>
                    <a:pt x="1641590" y="64144"/>
                  </a:lnTo>
                  <a:lnTo>
                    <a:pt x="1651479" y="60236"/>
                  </a:lnTo>
                  <a:lnTo>
                    <a:pt x="1661368" y="56312"/>
                  </a:lnTo>
                  <a:lnTo>
                    <a:pt x="1671257" y="52372"/>
                  </a:lnTo>
                  <a:lnTo>
                    <a:pt x="1681146" y="48416"/>
                  </a:lnTo>
                  <a:lnTo>
                    <a:pt x="1691035" y="44447"/>
                  </a:lnTo>
                  <a:lnTo>
                    <a:pt x="1700924" y="40463"/>
                  </a:lnTo>
                  <a:lnTo>
                    <a:pt x="1710813" y="36466"/>
                  </a:lnTo>
                  <a:lnTo>
                    <a:pt x="1720702" y="32456"/>
                  </a:lnTo>
                  <a:lnTo>
                    <a:pt x="1730591" y="28435"/>
                  </a:lnTo>
                  <a:lnTo>
                    <a:pt x="1740481" y="24402"/>
                  </a:lnTo>
                  <a:lnTo>
                    <a:pt x="1750370" y="20359"/>
                  </a:lnTo>
                  <a:lnTo>
                    <a:pt x="1760259" y="16306"/>
                  </a:lnTo>
                  <a:lnTo>
                    <a:pt x="1770148" y="12242"/>
                  </a:lnTo>
                  <a:lnTo>
                    <a:pt x="1780037" y="8170"/>
                  </a:lnTo>
                  <a:lnTo>
                    <a:pt x="1789926" y="408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330247" y="2713140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02335" y="2021307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60165" y="2068256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36474" y="2022856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07273" y="2005737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285277" y="1991732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343176" y="1955377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234286" y="3363529"/>
              <a:ext cx="1799815" cy="788415"/>
            </a:xfrm>
            <a:custGeom>
              <a:avLst/>
              <a:pathLst>
                <a:path w="1799815" h="788415">
                  <a:moveTo>
                    <a:pt x="0" y="540115"/>
                  </a:moveTo>
                  <a:lnTo>
                    <a:pt x="9889" y="537683"/>
                  </a:lnTo>
                  <a:lnTo>
                    <a:pt x="19778" y="535250"/>
                  </a:lnTo>
                  <a:lnTo>
                    <a:pt x="29667" y="532817"/>
                  </a:lnTo>
                  <a:lnTo>
                    <a:pt x="39556" y="530381"/>
                  </a:lnTo>
                  <a:lnTo>
                    <a:pt x="49445" y="527945"/>
                  </a:lnTo>
                  <a:lnTo>
                    <a:pt x="59334" y="525508"/>
                  </a:lnTo>
                  <a:lnTo>
                    <a:pt x="69223" y="523069"/>
                  </a:lnTo>
                  <a:lnTo>
                    <a:pt x="79112" y="520629"/>
                  </a:lnTo>
                  <a:lnTo>
                    <a:pt x="89001" y="518188"/>
                  </a:lnTo>
                  <a:lnTo>
                    <a:pt x="98890" y="515745"/>
                  </a:lnTo>
                  <a:lnTo>
                    <a:pt x="108780" y="513301"/>
                  </a:lnTo>
                  <a:lnTo>
                    <a:pt x="118669" y="510856"/>
                  </a:lnTo>
                  <a:lnTo>
                    <a:pt x="128558" y="508410"/>
                  </a:lnTo>
                  <a:lnTo>
                    <a:pt x="138447" y="505962"/>
                  </a:lnTo>
                  <a:lnTo>
                    <a:pt x="148336" y="503512"/>
                  </a:lnTo>
                  <a:lnTo>
                    <a:pt x="158225" y="501061"/>
                  </a:lnTo>
                  <a:lnTo>
                    <a:pt x="168114" y="498609"/>
                  </a:lnTo>
                  <a:lnTo>
                    <a:pt x="178003" y="496155"/>
                  </a:lnTo>
                  <a:lnTo>
                    <a:pt x="187892" y="493700"/>
                  </a:lnTo>
                  <a:lnTo>
                    <a:pt x="197781" y="491243"/>
                  </a:lnTo>
                  <a:lnTo>
                    <a:pt x="207671" y="488784"/>
                  </a:lnTo>
                  <a:lnTo>
                    <a:pt x="217560" y="486324"/>
                  </a:lnTo>
                  <a:lnTo>
                    <a:pt x="227449" y="483862"/>
                  </a:lnTo>
                  <a:lnTo>
                    <a:pt x="237338" y="481398"/>
                  </a:lnTo>
                  <a:lnTo>
                    <a:pt x="247227" y="478933"/>
                  </a:lnTo>
                  <a:lnTo>
                    <a:pt x="257116" y="476466"/>
                  </a:lnTo>
                  <a:lnTo>
                    <a:pt x="267005" y="473997"/>
                  </a:lnTo>
                  <a:lnTo>
                    <a:pt x="276894" y="471527"/>
                  </a:lnTo>
                  <a:lnTo>
                    <a:pt x="286783" y="469054"/>
                  </a:lnTo>
                  <a:lnTo>
                    <a:pt x="296672" y="466580"/>
                  </a:lnTo>
                  <a:lnTo>
                    <a:pt x="306562" y="464104"/>
                  </a:lnTo>
                  <a:lnTo>
                    <a:pt x="316451" y="461625"/>
                  </a:lnTo>
                  <a:lnTo>
                    <a:pt x="326340" y="459145"/>
                  </a:lnTo>
                  <a:lnTo>
                    <a:pt x="336229" y="456663"/>
                  </a:lnTo>
                  <a:lnTo>
                    <a:pt x="346118" y="454178"/>
                  </a:lnTo>
                  <a:lnTo>
                    <a:pt x="356007" y="451692"/>
                  </a:lnTo>
                  <a:lnTo>
                    <a:pt x="365896" y="449203"/>
                  </a:lnTo>
                  <a:lnTo>
                    <a:pt x="375785" y="446713"/>
                  </a:lnTo>
                  <a:lnTo>
                    <a:pt x="385674" y="444220"/>
                  </a:lnTo>
                  <a:lnTo>
                    <a:pt x="395563" y="441725"/>
                  </a:lnTo>
                  <a:lnTo>
                    <a:pt x="405452" y="439227"/>
                  </a:lnTo>
                  <a:lnTo>
                    <a:pt x="415342" y="436727"/>
                  </a:lnTo>
                  <a:lnTo>
                    <a:pt x="425231" y="434225"/>
                  </a:lnTo>
                  <a:lnTo>
                    <a:pt x="435120" y="431721"/>
                  </a:lnTo>
                  <a:lnTo>
                    <a:pt x="445009" y="429214"/>
                  </a:lnTo>
                  <a:lnTo>
                    <a:pt x="454898" y="426704"/>
                  </a:lnTo>
                  <a:lnTo>
                    <a:pt x="464787" y="424192"/>
                  </a:lnTo>
                  <a:lnTo>
                    <a:pt x="474676" y="421678"/>
                  </a:lnTo>
                  <a:lnTo>
                    <a:pt x="484565" y="419161"/>
                  </a:lnTo>
                  <a:lnTo>
                    <a:pt x="494454" y="416641"/>
                  </a:lnTo>
                  <a:lnTo>
                    <a:pt x="504343" y="414119"/>
                  </a:lnTo>
                  <a:lnTo>
                    <a:pt x="514233" y="411594"/>
                  </a:lnTo>
                  <a:lnTo>
                    <a:pt x="524122" y="409067"/>
                  </a:lnTo>
                  <a:lnTo>
                    <a:pt x="534011" y="406536"/>
                  </a:lnTo>
                  <a:lnTo>
                    <a:pt x="543900" y="404004"/>
                  </a:lnTo>
                  <a:lnTo>
                    <a:pt x="553789" y="401468"/>
                  </a:lnTo>
                  <a:lnTo>
                    <a:pt x="563678" y="398930"/>
                  </a:lnTo>
                  <a:lnTo>
                    <a:pt x="573567" y="396389"/>
                  </a:lnTo>
                  <a:lnTo>
                    <a:pt x="583456" y="393845"/>
                  </a:lnTo>
                  <a:lnTo>
                    <a:pt x="593345" y="391299"/>
                  </a:lnTo>
                  <a:lnTo>
                    <a:pt x="603234" y="388749"/>
                  </a:lnTo>
                  <a:lnTo>
                    <a:pt x="613124" y="386198"/>
                  </a:lnTo>
                  <a:lnTo>
                    <a:pt x="623013" y="383643"/>
                  </a:lnTo>
                  <a:lnTo>
                    <a:pt x="632902" y="381086"/>
                  </a:lnTo>
                  <a:lnTo>
                    <a:pt x="642791" y="378526"/>
                  </a:lnTo>
                  <a:lnTo>
                    <a:pt x="652680" y="375964"/>
                  </a:lnTo>
                  <a:lnTo>
                    <a:pt x="662569" y="373400"/>
                  </a:lnTo>
                  <a:lnTo>
                    <a:pt x="672458" y="370833"/>
                  </a:lnTo>
                  <a:lnTo>
                    <a:pt x="682347" y="368263"/>
                  </a:lnTo>
                  <a:lnTo>
                    <a:pt x="692236" y="365692"/>
                  </a:lnTo>
                  <a:lnTo>
                    <a:pt x="702125" y="363118"/>
                  </a:lnTo>
                  <a:lnTo>
                    <a:pt x="712014" y="360542"/>
                  </a:lnTo>
                  <a:lnTo>
                    <a:pt x="721904" y="357965"/>
                  </a:lnTo>
                  <a:lnTo>
                    <a:pt x="731793" y="355385"/>
                  </a:lnTo>
                  <a:lnTo>
                    <a:pt x="741682" y="352804"/>
                  </a:lnTo>
                  <a:lnTo>
                    <a:pt x="751571" y="350222"/>
                  </a:lnTo>
                  <a:lnTo>
                    <a:pt x="761460" y="347638"/>
                  </a:lnTo>
                  <a:lnTo>
                    <a:pt x="771349" y="345053"/>
                  </a:lnTo>
                  <a:lnTo>
                    <a:pt x="781238" y="342468"/>
                  </a:lnTo>
                  <a:lnTo>
                    <a:pt x="791127" y="339881"/>
                  </a:lnTo>
                  <a:lnTo>
                    <a:pt x="801016" y="337294"/>
                  </a:lnTo>
                  <a:lnTo>
                    <a:pt x="810905" y="334707"/>
                  </a:lnTo>
                  <a:lnTo>
                    <a:pt x="820795" y="332120"/>
                  </a:lnTo>
                  <a:lnTo>
                    <a:pt x="830684" y="329533"/>
                  </a:lnTo>
                  <a:lnTo>
                    <a:pt x="840573" y="326947"/>
                  </a:lnTo>
                  <a:lnTo>
                    <a:pt x="850462" y="324361"/>
                  </a:lnTo>
                  <a:lnTo>
                    <a:pt x="860351" y="321776"/>
                  </a:lnTo>
                  <a:lnTo>
                    <a:pt x="870240" y="319192"/>
                  </a:lnTo>
                  <a:lnTo>
                    <a:pt x="880129" y="316609"/>
                  </a:lnTo>
                  <a:lnTo>
                    <a:pt x="890018" y="314028"/>
                  </a:lnTo>
                  <a:lnTo>
                    <a:pt x="899907" y="311448"/>
                  </a:lnTo>
                  <a:lnTo>
                    <a:pt x="909796" y="308870"/>
                  </a:lnTo>
                  <a:lnTo>
                    <a:pt x="919686" y="306293"/>
                  </a:lnTo>
                  <a:lnTo>
                    <a:pt x="929575" y="303719"/>
                  </a:lnTo>
                  <a:lnTo>
                    <a:pt x="939464" y="301145"/>
                  </a:lnTo>
                  <a:lnTo>
                    <a:pt x="949353" y="298574"/>
                  </a:lnTo>
                  <a:lnTo>
                    <a:pt x="959242" y="296003"/>
                  </a:lnTo>
                  <a:lnTo>
                    <a:pt x="969131" y="293434"/>
                  </a:lnTo>
                  <a:lnTo>
                    <a:pt x="979020" y="290865"/>
                  </a:lnTo>
                  <a:lnTo>
                    <a:pt x="988909" y="288297"/>
                  </a:lnTo>
                  <a:lnTo>
                    <a:pt x="998798" y="285728"/>
                  </a:lnTo>
                  <a:lnTo>
                    <a:pt x="1008687" y="283158"/>
                  </a:lnTo>
                  <a:lnTo>
                    <a:pt x="1018576" y="280587"/>
                  </a:lnTo>
                  <a:lnTo>
                    <a:pt x="1028466" y="278013"/>
                  </a:lnTo>
                  <a:lnTo>
                    <a:pt x="1038355" y="275435"/>
                  </a:lnTo>
                  <a:lnTo>
                    <a:pt x="1048244" y="272853"/>
                  </a:lnTo>
                  <a:lnTo>
                    <a:pt x="1058133" y="270264"/>
                  </a:lnTo>
                  <a:lnTo>
                    <a:pt x="1068022" y="267668"/>
                  </a:lnTo>
                  <a:lnTo>
                    <a:pt x="1077911" y="265064"/>
                  </a:lnTo>
                  <a:lnTo>
                    <a:pt x="1087800" y="262449"/>
                  </a:lnTo>
                  <a:lnTo>
                    <a:pt x="1097689" y="259823"/>
                  </a:lnTo>
                  <a:lnTo>
                    <a:pt x="1107578" y="257182"/>
                  </a:lnTo>
                  <a:lnTo>
                    <a:pt x="1117467" y="254527"/>
                  </a:lnTo>
                  <a:lnTo>
                    <a:pt x="1127357" y="251854"/>
                  </a:lnTo>
                  <a:lnTo>
                    <a:pt x="1137246" y="249163"/>
                  </a:lnTo>
                  <a:lnTo>
                    <a:pt x="1147135" y="246450"/>
                  </a:lnTo>
                  <a:lnTo>
                    <a:pt x="1157024" y="243715"/>
                  </a:lnTo>
                  <a:lnTo>
                    <a:pt x="1166913" y="240955"/>
                  </a:lnTo>
                  <a:lnTo>
                    <a:pt x="1176802" y="238169"/>
                  </a:lnTo>
                  <a:lnTo>
                    <a:pt x="1186691" y="235355"/>
                  </a:lnTo>
                  <a:lnTo>
                    <a:pt x="1196580" y="232511"/>
                  </a:lnTo>
                  <a:lnTo>
                    <a:pt x="1206469" y="229636"/>
                  </a:lnTo>
                  <a:lnTo>
                    <a:pt x="1216358" y="226728"/>
                  </a:lnTo>
                  <a:lnTo>
                    <a:pt x="1226248" y="223785"/>
                  </a:lnTo>
                  <a:lnTo>
                    <a:pt x="1236137" y="220808"/>
                  </a:lnTo>
                  <a:lnTo>
                    <a:pt x="1246026" y="217794"/>
                  </a:lnTo>
                  <a:lnTo>
                    <a:pt x="1255915" y="214742"/>
                  </a:lnTo>
                  <a:lnTo>
                    <a:pt x="1265804" y="211653"/>
                  </a:lnTo>
                  <a:lnTo>
                    <a:pt x="1275693" y="208524"/>
                  </a:lnTo>
                  <a:lnTo>
                    <a:pt x="1285582" y="205356"/>
                  </a:lnTo>
                  <a:lnTo>
                    <a:pt x="1295471" y="202148"/>
                  </a:lnTo>
                  <a:lnTo>
                    <a:pt x="1305360" y="198901"/>
                  </a:lnTo>
                  <a:lnTo>
                    <a:pt x="1315249" y="195613"/>
                  </a:lnTo>
                  <a:lnTo>
                    <a:pt x="1325139" y="192285"/>
                  </a:lnTo>
                  <a:lnTo>
                    <a:pt x="1335028" y="188918"/>
                  </a:lnTo>
                  <a:lnTo>
                    <a:pt x="1344917" y="185511"/>
                  </a:lnTo>
                  <a:lnTo>
                    <a:pt x="1354806" y="182064"/>
                  </a:lnTo>
                  <a:lnTo>
                    <a:pt x="1364695" y="178580"/>
                  </a:lnTo>
                  <a:lnTo>
                    <a:pt x="1374584" y="175057"/>
                  </a:lnTo>
                  <a:lnTo>
                    <a:pt x="1384473" y="171497"/>
                  </a:lnTo>
                  <a:lnTo>
                    <a:pt x="1394362" y="167901"/>
                  </a:lnTo>
                  <a:lnTo>
                    <a:pt x="1404251" y="164269"/>
                  </a:lnTo>
                  <a:lnTo>
                    <a:pt x="1414140" y="160602"/>
                  </a:lnTo>
                  <a:lnTo>
                    <a:pt x="1424029" y="156901"/>
                  </a:lnTo>
                  <a:lnTo>
                    <a:pt x="1433919" y="153168"/>
                  </a:lnTo>
                  <a:lnTo>
                    <a:pt x="1443808" y="149402"/>
                  </a:lnTo>
                  <a:lnTo>
                    <a:pt x="1453697" y="145606"/>
                  </a:lnTo>
                  <a:lnTo>
                    <a:pt x="1463586" y="141779"/>
                  </a:lnTo>
                  <a:lnTo>
                    <a:pt x="1473475" y="137924"/>
                  </a:lnTo>
                  <a:lnTo>
                    <a:pt x="1483364" y="134040"/>
                  </a:lnTo>
                  <a:lnTo>
                    <a:pt x="1493253" y="130130"/>
                  </a:lnTo>
                  <a:lnTo>
                    <a:pt x="1503142" y="126193"/>
                  </a:lnTo>
                  <a:lnTo>
                    <a:pt x="1513031" y="122232"/>
                  </a:lnTo>
                  <a:lnTo>
                    <a:pt x="1522920" y="118246"/>
                  </a:lnTo>
                  <a:lnTo>
                    <a:pt x="1532810" y="114238"/>
                  </a:lnTo>
                  <a:lnTo>
                    <a:pt x="1542699" y="110207"/>
                  </a:lnTo>
                  <a:lnTo>
                    <a:pt x="1552588" y="106155"/>
                  </a:lnTo>
                  <a:lnTo>
                    <a:pt x="1562477" y="102083"/>
                  </a:lnTo>
                  <a:lnTo>
                    <a:pt x="1572366" y="97991"/>
                  </a:lnTo>
                  <a:lnTo>
                    <a:pt x="1582255" y="93880"/>
                  </a:lnTo>
                  <a:lnTo>
                    <a:pt x="1592144" y="89751"/>
                  </a:lnTo>
                  <a:lnTo>
                    <a:pt x="1602033" y="85605"/>
                  </a:lnTo>
                  <a:lnTo>
                    <a:pt x="1611922" y="81442"/>
                  </a:lnTo>
                  <a:lnTo>
                    <a:pt x="1621811" y="77264"/>
                  </a:lnTo>
                  <a:lnTo>
                    <a:pt x="1631701" y="73071"/>
                  </a:lnTo>
                  <a:lnTo>
                    <a:pt x="1641590" y="68863"/>
                  </a:lnTo>
                  <a:lnTo>
                    <a:pt x="1651479" y="64641"/>
                  </a:lnTo>
                  <a:lnTo>
                    <a:pt x="1661368" y="60406"/>
                  </a:lnTo>
                  <a:lnTo>
                    <a:pt x="1671257" y="56158"/>
                  </a:lnTo>
                  <a:lnTo>
                    <a:pt x="1681146" y="51898"/>
                  </a:lnTo>
                  <a:lnTo>
                    <a:pt x="1691035" y="47627"/>
                  </a:lnTo>
                  <a:lnTo>
                    <a:pt x="1700924" y="43344"/>
                  </a:lnTo>
                  <a:lnTo>
                    <a:pt x="1710813" y="39051"/>
                  </a:lnTo>
                  <a:lnTo>
                    <a:pt x="1720702" y="34747"/>
                  </a:lnTo>
                  <a:lnTo>
                    <a:pt x="1730591" y="30434"/>
                  </a:lnTo>
                  <a:lnTo>
                    <a:pt x="1740481" y="26111"/>
                  </a:lnTo>
                  <a:lnTo>
                    <a:pt x="1750370" y="21779"/>
                  </a:lnTo>
                  <a:lnTo>
                    <a:pt x="1760259" y="17439"/>
                  </a:lnTo>
                  <a:lnTo>
                    <a:pt x="1770148" y="13091"/>
                  </a:lnTo>
                  <a:lnTo>
                    <a:pt x="1780037" y="8734"/>
                  </a:lnTo>
                  <a:lnTo>
                    <a:pt x="1789926" y="4371"/>
                  </a:lnTo>
                  <a:lnTo>
                    <a:pt x="1799815" y="0"/>
                  </a:lnTo>
                  <a:lnTo>
                    <a:pt x="1799815" y="201241"/>
                  </a:lnTo>
                  <a:lnTo>
                    <a:pt x="1789926" y="203211"/>
                  </a:lnTo>
                  <a:lnTo>
                    <a:pt x="1780037" y="205173"/>
                  </a:lnTo>
                  <a:lnTo>
                    <a:pt x="1770148" y="207126"/>
                  </a:lnTo>
                  <a:lnTo>
                    <a:pt x="1760259" y="209072"/>
                  </a:lnTo>
                  <a:lnTo>
                    <a:pt x="1750370" y="211008"/>
                  </a:lnTo>
                  <a:lnTo>
                    <a:pt x="1740481" y="212937"/>
                  </a:lnTo>
                  <a:lnTo>
                    <a:pt x="1730591" y="214858"/>
                  </a:lnTo>
                  <a:lnTo>
                    <a:pt x="1720702" y="216771"/>
                  </a:lnTo>
                  <a:lnTo>
                    <a:pt x="1710813" y="218677"/>
                  </a:lnTo>
                  <a:lnTo>
                    <a:pt x="1700924" y="220576"/>
                  </a:lnTo>
                  <a:lnTo>
                    <a:pt x="1691035" y="222467"/>
                  </a:lnTo>
                  <a:lnTo>
                    <a:pt x="1681146" y="224352"/>
                  </a:lnTo>
                  <a:lnTo>
                    <a:pt x="1671257" y="226231"/>
                  </a:lnTo>
                  <a:lnTo>
                    <a:pt x="1661368" y="228104"/>
                  </a:lnTo>
                  <a:lnTo>
                    <a:pt x="1651479" y="229971"/>
                  </a:lnTo>
                  <a:lnTo>
                    <a:pt x="1641590" y="231833"/>
                  </a:lnTo>
                  <a:lnTo>
                    <a:pt x="1631701" y="233690"/>
                  </a:lnTo>
                  <a:lnTo>
                    <a:pt x="1621811" y="235544"/>
                  </a:lnTo>
                  <a:lnTo>
                    <a:pt x="1611922" y="237393"/>
                  </a:lnTo>
                  <a:lnTo>
                    <a:pt x="1602033" y="239240"/>
                  </a:lnTo>
                  <a:lnTo>
                    <a:pt x="1592144" y="241084"/>
                  </a:lnTo>
                  <a:lnTo>
                    <a:pt x="1582255" y="242927"/>
                  </a:lnTo>
                  <a:lnTo>
                    <a:pt x="1572366" y="244768"/>
                  </a:lnTo>
                  <a:lnTo>
                    <a:pt x="1562477" y="246608"/>
                  </a:lnTo>
                  <a:lnTo>
                    <a:pt x="1552588" y="248449"/>
                  </a:lnTo>
                  <a:lnTo>
                    <a:pt x="1542699" y="250290"/>
                  </a:lnTo>
                  <a:lnTo>
                    <a:pt x="1532810" y="252134"/>
                  </a:lnTo>
                  <a:lnTo>
                    <a:pt x="1522920" y="253979"/>
                  </a:lnTo>
                  <a:lnTo>
                    <a:pt x="1513031" y="255828"/>
                  </a:lnTo>
                  <a:lnTo>
                    <a:pt x="1503142" y="257680"/>
                  </a:lnTo>
                  <a:lnTo>
                    <a:pt x="1493253" y="259538"/>
                  </a:lnTo>
                  <a:lnTo>
                    <a:pt x="1483364" y="261401"/>
                  </a:lnTo>
                  <a:lnTo>
                    <a:pt x="1473475" y="263270"/>
                  </a:lnTo>
                  <a:lnTo>
                    <a:pt x="1463586" y="265147"/>
                  </a:lnTo>
                  <a:lnTo>
                    <a:pt x="1453697" y="267033"/>
                  </a:lnTo>
                  <a:lnTo>
                    <a:pt x="1443808" y="268927"/>
                  </a:lnTo>
                  <a:lnTo>
                    <a:pt x="1433919" y="270832"/>
                  </a:lnTo>
                  <a:lnTo>
                    <a:pt x="1424029" y="272747"/>
                  </a:lnTo>
                  <a:lnTo>
                    <a:pt x="1414140" y="274675"/>
                  </a:lnTo>
                  <a:lnTo>
                    <a:pt x="1404251" y="276615"/>
                  </a:lnTo>
                  <a:lnTo>
                    <a:pt x="1394362" y="278569"/>
                  </a:lnTo>
                  <a:lnTo>
                    <a:pt x="1384473" y="280537"/>
                  </a:lnTo>
                  <a:lnTo>
                    <a:pt x="1374584" y="282521"/>
                  </a:lnTo>
                  <a:lnTo>
                    <a:pt x="1364695" y="284521"/>
                  </a:lnTo>
                  <a:lnTo>
                    <a:pt x="1354806" y="286539"/>
                  </a:lnTo>
                  <a:lnTo>
                    <a:pt x="1344917" y="288575"/>
                  </a:lnTo>
                  <a:lnTo>
                    <a:pt x="1335028" y="290630"/>
                  </a:lnTo>
                  <a:lnTo>
                    <a:pt x="1325139" y="292705"/>
                  </a:lnTo>
                  <a:lnTo>
                    <a:pt x="1315249" y="294800"/>
                  </a:lnTo>
                  <a:lnTo>
                    <a:pt x="1305360" y="296918"/>
                  </a:lnTo>
                  <a:lnTo>
                    <a:pt x="1295471" y="299057"/>
                  </a:lnTo>
                  <a:lnTo>
                    <a:pt x="1285582" y="301220"/>
                  </a:lnTo>
                  <a:lnTo>
                    <a:pt x="1275693" y="303406"/>
                  </a:lnTo>
                  <a:lnTo>
                    <a:pt x="1265804" y="305617"/>
                  </a:lnTo>
                  <a:lnTo>
                    <a:pt x="1255915" y="307854"/>
                  </a:lnTo>
                  <a:lnTo>
                    <a:pt x="1246026" y="310117"/>
                  </a:lnTo>
                  <a:lnTo>
                    <a:pt x="1236137" y="312406"/>
                  </a:lnTo>
                  <a:lnTo>
                    <a:pt x="1226248" y="314723"/>
                  </a:lnTo>
                  <a:lnTo>
                    <a:pt x="1216358" y="317068"/>
                  </a:lnTo>
                  <a:lnTo>
                    <a:pt x="1206469" y="319442"/>
                  </a:lnTo>
                  <a:lnTo>
                    <a:pt x="1196580" y="321845"/>
                  </a:lnTo>
                  <a:lnTo>
                    <a:pt x="1186691" y="324277"/>
                  </a:lnTo>
                  <a:lnTo>
                    <a:pt x="1176802" y="326740"/>
                  </a:lnTo>
                  <a:lnTo>
                    <a:pt x="1166913" y="329234"/>
                  </a:lnTo>
                  <a:lnTo>
                    <a:pt x="1157024" y="331759"/>
                  </a:lnTo>
                  <a:lnTo>
                    <a:pt x="1147135" y="334316"/>
                  </a:lnTo>
                  <a:lnTo>
                    <a:pt x="1137246" y="336905"/>
                  </a:lnTo>
                  <a:lnTo>
                    <a:pt x="1127357" y="339527"/>
                  </a:lnTo>
                  <a:lnTo>
                    <a:pt x="1117467" y="342181"/>
                  </a:lnTo>
                  <a:lnTo>
                    <a:pt x="1107578" y="344868"/>
                  </a:lnTo>
                  <a:lnTo>
                    <a:pt x="1097689" y="347589"/>
                  </a:lnTo>
                  <a:lnTo>
                    <a:pt x="1087800" y="350344"/>
                  </a:lnTo>
                  <a:lnTo>
                    <a:pt x="1077911" y="353133"/>
                  </a:lnTo>
                  <a:lnTo>
                    <a:pt x="1068022" y="355956"/>
                  </a:lnTo>
                  <a:lnTo>
                    <a:pt x="1058133" y="358813"/>
                  </a:lnTo>
                  <a:lnTo>
                    <a:pt x="1048244" y="361704"/>
                  </a:lnTo>
                  <a:lnTo>
                    <a:pt x="1038355" y="364630"/>
                  </a:lnTo>
                  <a:lnTo>
                    <a:pt x="1028466" y="367590"/>
                  </a:lnTo>
                  <a:lnTo>
                    <a:pt x="1018576" y="370585"/>
                  </a:lnTo>
                  <a:lnTo>
                    <a:pt x="1008687" y="373614"/>
                  </a:lnTo>
                  <a:lnTo>
                    <a:pt x="998798" y="376677"/>
                  </a:lnTo>
                  <a:lnTo>
                    <a:pt x="988909" y="379775"/>
                  </a:lnTo>
                  <a:lnTo>
                    <a:pt x="979020" y="382907"/>
                  </a:lnTo>
                  <a:lnTo>
                    <a:pt x="969131" y="386073"/>
                  </a:lnTo>
                  <a:lnTo>
                    <a:pt x="959242" y="389273"/>
                  </a:lnTo>
                  <a:lnTo>
                    <a:pt x="949353" y="392506"/>
                  </a:lnTo>
                  <a:lnTo>
                    <a:pt x="939464" y="395772"/>
                  </a:lnTo>
                  <a:lnTo>
                    <a:pt x="929575" y="399071"/>
                  </a:lnTo>
                  <a:lnTo>
                    <a:pt x="919686" y="402402"/>
                  </a:lnTo>
                  <a:lnTo>
                    <a:pt x="909796" y="405766"/>
                  </a:lnTo>
                  <a:lnTo>
                    <a:pt x="899907" y="409161"/>
                  </a:lnTo>
                  <a:lnTo>
                    <a:pt x="890018" y="412588"/>
                  </a:lnTo>
                  <a:lnTo>
                    <a:pt x="880129" y="416046"/>
                  </a:lnTo>
                  <a:lnTo>
                    <a:pt x="870240" y="419533"/>
                  </a:lnTo>
                  <a:lnTo>
                    <a:pt x="860351" y="423051"/>
                  </a:lnTo>
                  <a:lnTo>
                    <a:pt x="850462" y="426598"/>
                  </a:lnTo>
                  <a:lnTo>
                    <a:pt x="840573" y="430174"/>
                  </a:lnTo>
                  <a:lnTo>
                    <a:pt x="830684" y="433778"/>
                  </a:lnTo>
                  <a:lnTo>
                    <a:pt x="820795" y="437410"/>
                  </a:lnTo>
                  <a:lnTo>
                    <a:pt x="810905" y="441069"/>
                  </a:lnTo>
                  <a:lnTo>
                    <a:pt x="801016" y="444754"/>
                  </a:lnTo>
                  <a:lnTo>
                    <a:pt x="791127" y="448465"/>
                  </a:lnTo>
                  <a:lnTo>
                    <a:pt x="781238" y="452201"/>
                  </a:lnTo>
                  <a:lnTo>
                    <a:pt x="771349" y="455963"/>
                  </a:lnTo>
                  <a:lnTo>
                    <a:pt x="761460" y="459748"/>
                  </a:lnTo>
                  <a:lnTo>
                    <a:pt x="751571" y="463556"/>
                  </a:lnTo>
                  <a:lnTo>
                    <a:pt x="741682" y="467388"/>
                  </a:lnTo>
                  <a:lnTo>
                    <a:pt x="731793" y="471242"/>
                  </a:lnTo>
                  <a:lnTo>
                    <a:pt x="721904" y="475117"/>
                  </a:lnTo>
                  <a:lnTo>
                    <a:pt x="712014" y="479014"/>
                  </a:lnTo>
                  <a:lnTo>
                    <a:pt x="702125" y="482930"/>
                  </a:lnTo>
                  <a:lnTo>
                    <a:pt x="692236" y="486867"/>
                  </a:lnTo>
                  <a:lnTo>
                    <a:pt x="682347" y="490823"/>
                  </a:lnTo>
                  <a:lnTo>
                    <a:pt x="672458" y="494798"/>
                  </a:lnTo>
                  <a:lnTo>
                    <a:pt x="662569" y="498791"/>
                  </a:lnTo>
                  <a:lnTo>
                    <a:pt x="652680" y="502801"/>
                  </a:lnTo>
                  <a:lnTo>
                    <a:pt x="642791" y="506829"/>
                  </a:lnTo>
                  <a:lnTo>
                    <a:pt x="632902" y="510873"/>
                  </a:lnTo>
                  <a:lnTo>
                    <a:pt x="623013" y="514933"/>
                  </a:lnTo>
                  <a:lnTo>
                    <a:pt x="613124" y="519009"/>
                  </a:lnTo>
                  <a:lnTo>
                    <a:pt x="603234" y="523099"/>
                  </a:lnTo>
                  <a:lnTo>
                    <a:pt x="593345" y="527204"/>
                  </a:lnTo>
                  <a:lnTo>
                    <a:pt x="583456" y="531324"/>
                  </a:lnTo>
                  <a:lnTo>
                    <a:pt x="573567" y="535457"/>
                  </a:lnTo>
                  <a:lnTo>
                    <a:pt x="563678" y="539603"/>
                  </a:lnTo>
                  <a:lnTo>
                    <a:pt x="553789" y="543762"/>
                  </a:lnTo>
                  <a:lnTo>
                    <a:pt x="543900" y="547933"/>
                  </a:lnTo>
                  <a:lnTo>
                    <a:pt x="534011" y="552116"/>
                  </a:lnTo>
                  <a:lnTo>
                    <a:pt x="524122" y="556311"/>
                  </a:lnTo>
                  <a:lnTo>
                    <a:pt x="514233" y="560517"/>
                  </a:lnTo>
                  <a:lnTo>
                    <a:pt x="504343" y="564733"/>
                  </a:lnTo>
                  <a:lnTo>
                    <a:pt x="494454" y="568960"/>
                  </a:lnTo>
                  <a:lnTo>
                    <a:pt x="484565" y="573198"/>
                  </a:lnTo>
                  <a:lnTo>
                    <a:pt x="474676" y="577445"/>
                  </a:lnTo>
                  <a:lnTo>
                    <a:pt x="464787" y="581701"/>
                  </a:lnTo>
                  <a:lnTo>
                    <a:pt x="454898" y="585967"/>
                  </a:lnTo>
                  <a:lnTo>
                    <a:pt x="445009" y="590241"/>
                  </a:lnTo>
                  <a:lnTo>
                    <a:pt x="435120" y="594524"/>
                  </a:lnTo>
                  <a:lnTo>
                    <a:pt x="425231" y="598815"/>
                  </a:lnTo>
                  <a:lnTo>
                    <a:pt x="415342" y="603114"/>
                  </a:lnTo>
                  <a:lnTo>
                    <a:pt x="405452" y="607421"/>
                  </a:lnTo>
                  <a:lnTo>
                    <a:pt x="395563" y="611736"/>
                  </a:lnTo>
                  <a:lnTo>
                    <a:pt x="385674" y="616058"/>
                  </a:lnTo>
                  <a:lnTo>
                    <a:pt x="375785" y="620386"/>
                  </a:lnTo>
                  <a:lnTo>
                    <a:pt x="365896" y="624722"/>
                  </a:lnTo>
                  <a:lnTo>
                    <a:pt x="356007" y="629064"/>
                  </a:lnTo>
                  <a:lnTo>
                    <a:pt x="346118" y="633412"/>
                  </a:lnTo>
                  <a:lnTo>
                    <a:pt x="336229" y="637767"/>
                  </a:lnTo>
                  <a:lnTo>
                    <a:pt x="326340" y="642127"/>
                  </a:lnTo>
                  <a:lnTo>
                    <a:pt x="316451" y="646493"/>
                  </a:lnTo>
                  <a:lnTo>
                    <a:pt x="306562" y="650865"/>
                  </a:lnTo>
                  <a:lnTo>
                    <a:pt x="296672" y="655242"/>
                  </a:lnTo>
                  <a:lnTo>
                    <a:pt x="286783" y="659625"/>
                  </a:lnTo>
                  <a:lnTo>
                    <a:pt x="276894" y="664012"/>
                  </a:lnTo>
                  <a:lnTo>
                    <a:pt x="267005" y="668405"/>
                  </a:lnTo>
                  <a:lnTo>
                    <a:pt x="257116" y="672802"/>
                  </a:lnTo>
                  <a:lnTo>
                    <a:pt x="247227" y="677204"/>
                  </a:lnTo>
                  <a:lnTo>
                    <a:pt x="237338" y="681610"/>
                  </a:lnTo>
                  <a:lnTo>
                    <a:pt x="227449" y="686021"/>
                  </a:lnTo>
                  <a:lnTo>
                    <a:pt x="217560" y="690436"/>
                  </a:lnTo>
                  <a:lnTo>
                    <a:pt x="207671" y="694855"/>
                  </a:lnTo>
                  <a:lnTo>
                    <a:pt x="197781" y="699278"/>
                  </a:lnTo>
                  <a:lnTo>
                    <a:pt x="187892" y="703704"/>
                  </a:lnTo>
                  <a:lnTo>
                    <a:pt x="178003" y="708135"/>
                  </a:lnTo>
                  <a:lnTo>
                    <a:pt x="168114" y="712569"/>
                  </a:lnTo>
                  <a:lnTo>
                    <a:pt x="158225" y="717007"/>
                  </a:lnTo>
                  <a:lnTo>
                    <a:pt x="148336" y="721448"/>
                  </a:lnTo>
                  <a:lnTo>
                    <a:pt x="138447" y="725892"/>
                  </a:lnTo>
                  <a:lnTo>
                    <a:pt x="128558" y="730340"/>
                  </a:lnTo>
                  <a:lnTo>
                    <a:pt x="118669" y="734791"/>
                  </a:lnTo>
                  <a:lnTo>
                    <a:pt x="108780" y="739244"/>
                  </a:lnTo>
                  <a:lnTo>
                    <a:pt x="98890" y="743701"/>
                  </a:lnTo>
                  <a:lnTo>
                    <a:pt x="89001" y="748161"/>
                  </a:lnTo>
                  <a:lnTo>
                    <a:pt x="79112" y="752623"/>
                  </a:lnTo>
                  <a:lnTo>
                    <a:pt x="69223" y="757088"/>
                  </a:lnTo>
                  <a:lnTo>
                    <a:pt x="59334" y="761556"/>
                  </a:lnTo>
                  <a:lnTo>
                    <a:pt x="49445" y="766027"/>
                  </a:lnTo>
                  <a:lnTo>
                    <a:pt x="39556" y="770499"/>
                  </a:lnTo>
                  <a:lnTo>
                    <a:pt x="29667" y="774975"/>
                  </a:lnTo>
                  <a:lnTo>
                    <a:pt x="19778" y="779452"/>
                  </a:lnTo>
                  <a:lnTo>
                    <a:pt x="9889" y="783932"/>
                  </a:lnTo>
                  <a:lnTo>
                    <a:pt x="0" y="788415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4286" y="3363529"/>
              <a:ext cx="1799815" cy="540115"/>
            </a:xfrm>
            <a:custGeom>
              <a:avLst/>
              <a:pathLst>
                <a:path w="1799815" h="540115">
                  <a:moveTo>
                    <a:pt x="0" y="540115"/>
                  </a:moveTo>
                  <a:lnTo>
                    <a:pt x="9889" y="537683"/>
                  </a:lnTo>
                  <a:lnTo>
                    <a:pt x="19778" y="535250"/>
                  </a:lnTo>
                  <a:lnTo>
                    <a:pt x="29667" y="532817"/>
                  </a:lnTo>
                  <a:lnTo>
                    <a:pt x="39556" y="530381"/>
                  </a:lnTo>
                  <a:lnTo>
                    <a:pt x="49445" y="527945"/>
                  </a:lnTo>
                  <a:lnTo>
                    <a:pt x="59334" y="525508"/>
                  </a:lnTo>
                  <a:lnTo>
                    <a:pt x="69223" y="523069"/>
                  </a:lnTo>
                  <a:lnTo>
                    <a:pt x="79112" y="520629"/>
                  </a:lnTo>
                  <a:lnTo>
                    <a:pt x="89001" y="518188"/>
                  </a:lnTo>
                  <a:lnTo>
                    <a:pt x="98890" y="515745"/>
                  </a:lnTo>
                  <a:lnTo>
                    <a:pt x="108780" y="513301"/>
                  </a:lnTo>
                  <a:lnTo>
                    <a:pt x="118669" y="510856"/>
                  </a:lnTo>
                  <a:lnTo>
                    <a:pt x="128558" y="508410"/>
                  </a:lnTo>
                  <a:lnTo>
                    <a:pt x="138447" y="505962"/>
                  </a:lnTo>
                  <a:lnTo>
                    <a:pt x="148336" y="503512"/>
                  </a:lnTo>
                  <a:lnTo>
                    <a:pt x="158225" y="501061"/>
                  </a:lnTo>
                  <a:lnTo>
                    <a:pt x="168114" y="498609"/>
                  </a:lnTo>
                  <a:lnTo>
                    <a:pt x="178003" y="496155"/>
                  </a:lnTo>
                  <a:lnTo>
                    <a:pt x="187892" y="493700"/>
                  </a:lnTo>
                  <a:lnTo>
                    <a:pt x="197781" y="491243"/>
                  </a:lnTo>
                  <a:lnTo>
                    <a:pt x="207671" y="488784"/>
                  </a:lnTo>
                  <a:lnTo>
                    <a:pt x="217560" y="486324"/>
                  </a:lnTo>
                  <a:lnTo>
                    <a:pt x="227449" y="483862"/>
                  </a:lnTo>
                  <a:lnTo>
                    <a:pt x="237338" y="481398"/>
                  </a:lnTo>
                  <a:lnTo>
                    <a:pt x="247227" y="478933"/>
                  </a:lnTo>
                  <a:lnTo>
                    <a:pt x="257116" y="476466"/>
                  </a:lnTo>
                  <a:lnTo>
                    <a:pt x="267005" y="473997"/>
                  </a:lnTo>
                  <a:lnTo>
                    <a:pt x="276894" y="471527"/>
                  </a:lnTo>
                  <a:lnTo>
                    <a:pt x="286783" y="469054"/>
                  </a:lnTo>
                  <a:lnTo>
                    <a:pt x="296672" y="466580"/>
                  </a:lnTo>
                  <a:lnTo>
                    <a:pt x="306562" y="464104"/>
                  </a:lnTo>
                  <a:lnTo>
                    <a:pt x="316451" y="461625"/>
                  </a:lnTo>
                  <a:lnTo>
                    <a:pt x="326340" y="459145"/>
                  </a:lnTo>
                  <a:lnTo>
                    <a:pt x="336229" y="456663"/>
                  </a:lnTo>
                  <a:lnTo>
                    <a:pt x="346118" y="454178"/>
                  </a:lnTo>
                  <a:lnTo>
                    <a:pt x="356007" y="451692"/>
                  </a:lnTo>
                  <a:lnTo>
                    <a:pt x="365896" y="449203"/>
                  </a:lnTo>
                  <a:lnTo>
                    <a:pt x="375785" y="446713"/>
                  </a:lnTo>
                  <a:lnTo>
                    <a:pt x="385674" y="444220"/>
                  </a:lnTo>
                  <a:lnTo>
                    <a:pt x="395563" y="441725"/>
                  </a:lnTo>
                  <a:lnTo>
                    <a:pt x="405452" y="439227"/>
                  </a:lnTo>
                  <a:lnTo>
                    <a:pt x="415342" y="436727"/>
                  </a:lnTo>
                  <a:lnTo>
                    <a:pt x="425231" y="434225"/>
                  </a:lnTo>
                  <a:lnTo>
                    <a:pt x="435120" y="431721"/>
                  </a:lnTo>
                  <a:lnTo>
                    <a:pt x="445009" y="429214"/>
                  </a:lnTo>
                  <a:lnTo>
                    <a:pt x="454898" y="426704"/>
                  </a:lnTo>
                  <a:lnTo>
                    <a:pt x="464787" y="424192"/>
                  </a:lnTo>
                  <a:lnTo>
                    <a:pt x="474676" y="421678"/>
                  </a:lnTo>
                  <a:lnTo>
                    <a:pt x="484565" y="419161"/>
                  </a:lnTo>
                  <a:lnTo>
                    <a:pt x="494454" y="416641"/>
                  </a:lnTo>
                  <a:lnTo>
                    <a:pt x="504343" y="414119"/>
                  </a:lnTo>
                  <a:lnTo>
                    <a:pt x="514233" y="411594"/>
                  </a:lnTo>
                  <a:lnTo>
                    <a:pt x="524122" y="409067"/>
                  </a:lnTo>
                  <a:lnTo>
                    <a:pt x="534011" y="406536"/>
                  </a:lnTo>
                  <a:lnTo>
                    <a:pt x="543900" y="404004"/>
                  </a:lnTo>
                  <a:lnTo>
                    <a:pt x="553789" y="401468"/>
                  </a:lnTo>
                  <a:lnTo>
                    <a:pt x="563678" y="398930"/>
                  </a:lnTo>
                  <a:lnTo>
                    <a:pt x="573567" y="396389"/>
                  </a:lnTo>
                  <a:lnTo>
                    <a:pt x="583456" y="393845"/>
                  </a:lnTo>
                  <a:lnTo>
                    <a:pt x="593345" y="391299"/>
                  </a:lnTo>
                  <a:lnTo>
                    <a:pt x="603234" y="388749"/>
                  </a:lnTo>
                  <a:lnTo>
                    <a:pt x="613124" y="386198"/>
                  </a:lnTo>
                  <a:lnTo>
                    <a:pt x="623013" y="383643"/>
                  </a:lnTo>
                  <a:lnTo>
                    <a:pt x="632902" y="381086"/>
                  </a:lnTo>
                  <a:lnTo>
                    <a:pt x="642791" y="378526"/>
                  </a:lnTo>
                  <a:lnTo>
                    <a:pt x="652680" y="375964"/>
                  </a:lnTo>
                  <a:lnTo>
                    <a:pt x="662569" y="373400"/>
                  </a:lnTo>
                  <a:lnTo>
                    <a:pt x="672458" y="370833"/>
                  </a:lnTo>
                  <a:lnTo>
                    <a:pt x="682347" y="368263"/>
                  </a:lnTo>
                  <a:lnTo>
                    <a:pt x="692236" y="365692"/>
                  </a:lnTo>
                  <a:lnTo>
                    <a:pt x="702125" y="363118"/>
                  </a:lnTo>
                  <a:lnTo>
                    <a:pt x="712014" y="360542"/>
                  </a:lnTo>
                  <a:lnTo>
                    <a:pt x="721904" y="357965"/>
                  </a:lnTo>
                  <a:lnTo>
                    <a:pt x="731793" y="355385"/>
                  </a:lnTo>
                  <a:lnTo>
                    <a:pt x="741682" y="352804"/>
                  </a:lnTo>
                  <a:lnTo>
                    <a:pt x="751571" y="350222"/>
                  </a:lnTo>
                  <a:lnTo>
                    <a:pt x="761460" y="347638"/>
                  </a:lnTo>
                  <a:lnTo>
                    <a:pt x="771349" y="345053"/>
                  </a:lnTo>
                  <a:lnTo>
                    <a:pt x="781238" y="342468"/>
                  </a:lnTo>
                  <a:lnTo>
                    <a:pt x="791127" y="339881"/>
                  </a:lnTo>
                  <a:lnTo>
                    <a:pt x="801016" y="337294"/>
                  </a:lnTo>
                  <a:lnTo>
                    <a:pt x="810905" y="334707"/>
                  </a:lnTo>
                  <a:lnTo>
                    <a:pt x="820795" y="332120"/>
                  </a:lnTo>
                  <a:lnTo>
                    <a:pt x="830684" y="329533"/>
                  </a:lnTo>
                  <a:lnTo>
                    <a:pt x="840573" y="326947"/>
                  </a:lnTo>
                  <a:lnTo>
                    <a:pt x="850462" y="324361"/>
                  </a:lnTo>
                  <a:lnTo>
                    <a:pt x="860351" y="321776"/>
                  </a:lnTo>
                  <a:lnTo>
                    <a:pt x="870240" y="319192"/>
                  </a:lnTo>
                  <a:lnTo>
                    <a:pt x="880129" y="316609"/>
                  </a:lnTo>
                  <a:lnTo>
                    <a:pt x="890018" y="314028"/>
                  </a:lnTo>
                  <a:lnTo>
                    <a:pt x="899907" y="311448"/>
                  </a:lnTo>
                  <a:lnTo>
                    <a:pt x="909796" y="308870"/>
                  </a:lnTo>
                  <a:lnTo>
                    <a:pt x="919686" y="306293"/>
                  </a:lnTo>
                  <a:lnTo>
                    <a:pt x="929575" y="303719"/>
                  </a:lnTo>
                  <a:lnTo>
                    <a:pt x="939464" y="301145"/>
                  </a:lnTo>
                  <a:lnTo>
                    <a:pt x="949353" y="298574"/>
                  </a:lnTo>
                  <a:lnTo>
                    <a:pt x="959242" y="296003"/>
                  </a:lnTo>
                  <a:lnTo>
                    <a:pt x="969131" y="293434"/>
                  </a:lnTo>
                  <a:lnTo>
                    <a:pt x="979020" y="290865"/>
                  </a:lnTo>
                  <a:lnTo>
                    <a:pt x="988909" y="288297"/>
                  </a:lnTo>
                  <a:lnTo>
                    <a:pt x="998798" y="285728"/>
                  </a:lnTo>
                  <a:lnTo>
                    <a:pt x="1008687" y="283158"/>
                  </a:lnTo>
                  <a:lnTo>
                    <a:pt x="1018576" y="280587"/>
                  </a:lnTo>
                  <a:lnTo>
                    <a:pt x="1028466" y="278013"/>
                  </a:lnTo>
                  <a:lnTo>
                    <a:pt x="1038355" y="275435"/>
                  </a:lnTo>
                  <a:lnTo>
                    <a:pt x="1048244" y="272853"/>
                  </a:lnTo>
                  <a:lnTo>
                    <a:pt x="1058133" y="270264"/>
                  </a:lnTo>
                  <a:lnTo>
                    <a:pt x="1068022" y="267668"/>
                  </a:lnTo>
                  <a:lnTo>
                    <a:pt x="1077911" y="265064"/>
                  </a:lnTo>
                  <a:lnTo>
                    <a:pt x="1087800" y="262449"/>
                  </a:lnTo>
                  <a:lnTo>
                    <a:pt x="1097689" y="259823"/>
                  </a:lnTo>
                  <a:lnTo>
                    <a:pt x="1107578" y="257182"/>
                  </a:lnTo>
                  <a:lnTo>
                    <a:pt x="1117467" y="254527"/>
                  </a:lnTo>
                  <a:lnTo>
                    <a:pt x="1127357" y="251854"/>
                  </a:lnTo>
                  <a:lnTo>
                    <a:pt x="1137246" y="249163"/>
                  </a:lnTo>
                  <a:lnTo>
                    <a:pt x="1147135" y="246450"/>
                  </a:lnTo>
                  <a:lnTo>
                    <a:pt x="1157024" y="243715"/>
                  </a:lnTo>
                  <a:lnTo>
                    <a:pt x="1166913" y="240955"/>
                  </a:lnTo>
                  <a:lnTo>
                    <a:pt x="1176802" y="238169"/>
                  </a:lnTo>
                  <a:lnTo>
                    <a:pt x="1186691" y="235355"/>
                  </a:lnTo>
                  <a:lnTo>
                    <a:pt x="1196580" y="232511"/>
                  </a:lnTo>
                  <a:lnTo>
                    <a:pt x="1206469" y="229636"/>
                  </a:lnTo>
                  <a:lnTo>
                    <a:pt x="1216358" y="226728"/>
                  </a:lnTo>
                  <a:lnTo>
                    <a:pt x="1226248" y="223785"/>
                  </a:lnTo>
                  <a:lnTo>
                    <a:pt x="1236137" y="220808"/>
                  </a:lnTo>
                  <a:lnTo>
                    <a:pt x="1246026" y="217794"/>
                  </a:lnTo>
                  <a:lnTo>
                    <a:pt x="1255915" y="214742"/>
                  </a:lnTo>
                  <a:lnTo>
                    <a:pt x="1265804" y="211653"/>
                  </a:lnTo>
                  <a:lnTo>
                    <a:pt x="1275693" y="208524"/>
                  </a:lnTo>
                  <a:lnTo>
                    <a:pt x="1285582" y="205356"/>
                  </a:lnTo>
                  <a:lnTo>
                    <a:pt x="1295471" y="202148"/>
                  </a:lnTo>
                  <a:lnTo>
                    <a:pt x="1305360" y="198901"/>
                  </a:lnTo>
                  <a:lnTo>
                    <a:pt x="1315249" y="195613"/>
                  </a:lnTo>
                  <a:lnTo>
                    <a:pt x="1325139" y="192285"/>
                  </a:lnTo>
                  <a:lnTo>
                    <a:pt x="1335028" y="188918"/>
                  </a:lnTo>
                  <a:lnTo>
                    <a:pt x="1344917" y="185511"/>
                  </a:lnTo>
                  <a:lnTo>
                    <a:pt x="1354806" y="182064"/>
                  </a:lnTo>
                  <a:lnTo>
                    <a:pt x="1364695" y="178580"/>
                  </a:lnTo>
                  <a:lnTo>
                    <a:pt x="1374584" y="175057"/>
                  </a:lnTo>
                  <a:lnTo>
                    <a:pt x="1384473" y="171497"/>
                  </a:lnTo>
                  <a:lnTo>
                    <a:pt x="1394362" y="167901"/>
                  </a:lnTo>
                  <a:lnTo>
                    <a:pt x="1404251" y="164269"/>
                  </a:lnTo>
                  <a:lnTo>
                    <a:pt x="1414140" y="160602"/>
                  </a:lnTo>
                  <a:lnTo>
                    <a:pt x="1424029" y="156901"/>
                  </a:lnTo>
                  <a:lnTo>
                    <a:pt x="1433919" y="153168"/>
                  </a:lnTo>
                  <a:lnTo>
                    <a:pt x="1443808" y="149402"/>
                  </a:lnTo>
                  <a:lnTo>
                    <a:pt x="1453697" y="145606"/>
                  </a:lnTo>
                  <a:lnTo>
                    <a:pt x="1463586" y="141779"/>
                  </a:lnTo>
                  <a:lnTo>
                    <a:pt x="1473475" y="137924"/>
                  </a:lnTo>
                  <a:lnTo>
                    <a:pt x="1483364" y="134040"/>
                  </a:lnTo>
                  <a:lnTo>
                    <a:pt x="1493253" y="130130"/>
                  </a:lnTo>
                  <a:lnTo>
                    <a:pt x="1503142" y="126193"/>
                  </a:lnTo>
                  <a:lnTo>
                    <a:pt x="1513031" y="122232"/>
                  </a:lnTo>
                  <a:lnTo>
                    <a:pt x="1522920" y="118246"/>
                  </a:lnTo>
                  <a:lnTo>
                    <a:pt x="1532810" y="114238"/>
                  </a:lnTo>
                  <a:lnTo>
                    <a:pt x="1542699" y="110207"/>
                  </a:lnTo>
                  <a:lnTo>
                    <a:pt x="1552588" y="106155"/>
                  </a:lnTo>
                  <a:lnTo>
                    <a:pt x="1562477" y="102083"/>
                  </a:lnTo>
                  <a:lnTo>
                    <a:pt x="1572366" y="97991"/>
                  </a:lnTo>
                  <a:lnTo>
                    <a:pt x="1582255" y="93880"/>
                  </a:lnTo>
                  <a:lnTo>
                    <a:pt x="1592144" y="89751"/>
                  </a:lnTo>
                  <a:lnTo>
                    <a:pt x="1602033" y="85605"/>
                  </a:lnTo>
                  <a:lnTo>
                    <a:pt x="1611922" y="81442"/>
                  </a:lnTo>
                  <a:lnTo>
                    <a:pt x="1621811" y="77264"/>
                  </a:lnTo>
                  <a:lnTo>
                    <a:pt x="1631701" y="73071"/>
                  </a:lnTo>
                  <a:lnTo>
                    <a:pt x="1641590" y="68863"/>
                  </a:lnTo>
                  <a:lnTo>
                    <a:pt x="1651479" y="64641"/>
                  </a:lnTo>
                  <a:lnTo>
                    <a:pt x="1661368" y="60406"/>
                  </a:lnTo>
                  <a:lnTo>
                    <a:pt x="1671257" y="56158"/>
                  </a:lnTo>
                  <a:lnTo>
                    <a:pt x="1681146" y="51898"/>
                  </a:lnTo>
                  <a:lnTo>
                    <a:pt x="1691035" y="47627"/>
                  </a:lnTo>
                  <a:lnTo>
                    <a:pt x="1700924" y="43344"/>
                  </a:lnTo>
                  <a:lnTo>
                    <a:pt x="1710813" y="39051"/>
                  </a:lnTo>
                  <a:lnTo>
                    <a:pt x="1720702" y="34747"/>
                  </a:lnTo>
                  <a:lnTo>
                    <a:pt x="1730591" y="30434"/>
                  </a:lnTo>
                  <a:lnTo>
                    <a:pt x="1740481" y="26111"/>
                  </a:lnTo>
                  <a:lnTo>
                    <a:pt x="1750370" y="21779"/>
                  </a:lnTo>
                  <a:lnTo>
                    <a:pt x="1760259" y="17439"/>
                  </a:lnTo>
                  <a:lnTo>
                    <a:pt x="1770148" y="13091"/>
                  </a:lnTo>
                  <a:lnTo>
                    <a:pt x="1780037" y="8734"/>
                  </a:lnTo>
                  <a:lnTo>
                    <a:pt x="1789926" y="437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4286" y="3564770"/>
              <a:ext cx="1799815" cy="587174"/>
            </a:xfrm>
            <a:custGeom>
              <a:avLst/>
              <a:pathLst>
                <a:path w="1799815" h="587174">
                  <a:moveTo>
                    <a:pt x="1799815" y="0"/>
                  </a:moveTo>
                  <a:lnTo>
                    <a:pt x="1799815" y="0"/>
                  </a:lnTo>
                  <a:lnTo>
                    <a:pt x="1789926" y="1970"/>
                  </a:lnTo>
                  <a:lnTo>
                    <a:pt x="1780037" y="3932"/>
                  </a:lnTo>
                  <a:lnTo>
                    <a:pt x="1770148" y="5885"/>
                  </a:lnTo>
                  <a:lnTo>
                    <a:pt x="1760259" y="7830"/>
                  </a:lnTo>
                  <a:lnTo>
                    <a:pt x="1750370" y="9767"/>
                  </a:lnTo>
                  <a:lnTo>
                    <a:pt x="1740481" y="11696"/>
                  </a:lnTo>
                  <a:lnTo>
                    <a:pt x="1730591" y="13617"/>
                  </a:lnTo>
                  <a:lnTo>
                    <a:pt x="1720702" y="15530"/>
                  </a:lnTo>
                  <a:lnTo>
                    <a:pt x="1710813" y="17436"/>
                  </a:lnTo>
                  <a:lnTo>
                    <a:pt x="1700924" y="19335"/>
                  </a:lnTo>
                  <a:lnTo>
                    <a:pt x="1691035" y="21226"/>
                  </a:lnTo>
                  <a:lnTo>
                    <a:pt x="1681146" y="23111"/>
                  </a:lnTo>
                  <a:lnTo>
                    <a:pt x="1671257" y="24990"/>
                  </a:lnTo>
                  <a:lnTo>
                    <a:pt x="1661368" y="26862"/>
                  </a:lnTo>
                  <a:lnTo>
                    <a:pt x="1651479" y="28730"/>
                  </a:lnTo>
                  <a:lnTo>
                    <a:pt x="1641590" y="30592"/>
                  </a:lnTo>
                  <a:lnTo>
                    <a:pt x="1631701" y="32449"/>
                  </a:lnTo>
                  <a:lnTo>
                    <a:pt x="1621811" y="34303"/>
                  </a:lnTo>
                  <a:lnTo>
                    <a:pt x="1611922" y="36152"/>
                  </a:lnTo>
                  <a:lnTo>
                    <a:pt x="1602033" y="37999"/>
                  </a:lnTo>
                  <a:lnTo>
                    <a:pt x="1592144" y="39843"/>
                  </a:lnTo>
                  <a:lnTo>
                    <a:pt x="1582255" y="41686"/>
                  </a:lnTo>
                  <a:lnTo>
                    <a:pt x="1572366" y="43527"/>
                  </a:lnTo>
                  <a:lnTo>
                    <a:pt x="1562477" y="45367"/>
                  </a:lnTo>
                  <a:lnTo>
                    <a:pt x="1552588" y="47208"/>
                  </a:lnTo>
                  <a:lnTo>
                    <a:pt x="1542699" y="49049"/>
                  </a:lnTo>
                  <a:lnTo>
                    <a:pt x="1532810" y="50892"/>
                  </a:lnTo>
                  <a:lnTo>
                    <a:pt x="1522920" y="52738"/>
                  </a:lnTo>
                  <a:lnTo>
                    <a:pt x="1513031" y="54587"/>
                  </a:lnTo>
                  <a:lnTo>
                    <a:pt x="1503142" y="56439"/>
                  </a:lnTo>
                  <a:lnTo>
                    <a:pt x="1493253" y="58297"/>
                  </a:lnTo>
                  <a:lnTo>
                    <a:pt x="1483364" y="60160"/>
                  </a:lnTo>
                  <a:lnTo>
                    <a:pt x="1473475" y="62029"/>
                  </a:lnTo>
                  <a:lnTo>
                    <a:pt x="1463586" y="63906"/>
                  </a:lnTo>
                  <a:lnTo>
                    <a:pt x="1453697" y="65792"/>
                  </a:lnTo>
                  <a:lnTo>
                    <a:pt x="1443808" y="67686"/>
                  </a:lnTo>
                  <a:lnTo>
                    <a:pt x="1433919" y="69591"/>
                  </a:lnTo>
                  <a:lnTo>
                    <a:pt x="1424029" y="71506"/>
                  </a:lnTo>
                  <a:lnTo>
                    <a:pt x="1414140" y="73433"/>
                  </a:lnTo>
                  <a:lnTo>
                    <a:pt x="1404251" y="75374"/>
                  </a:lnTo>
                  <a:lnTo>
                    <a:pt x="1394362" y="77327"/>
                  </a:lnTo>
                  <a:lnTo>
                    <a:pt x="1384473" y="79296"/>
                  </a:lnTo>
                  <a:lnTo>
                    <a:pt x="1374584" y="81280"/>
                  </a:lnTo>
                  <a:lnTo>
                    <a:pt x="1364695" y="83280"/>
                  </a:lnTo>
                  <a:lnTo>
                    <a:pt x="1354806" y="85298"/>
                  </a:lnTo>
                  <a:lnTo>
                    <a:pt x="1344917" y="87334"/>
                  </a:lnTo>
                  <a:lnTo>
                    <a:pt x="1335028" y="89389"/>
                  </a:lnTo>
                  <a:lnTo>
                    <a:pt x="1325139" y="91464"/>
                  </a:lnTo>
                  <a:lnTo>
                    <a:pt x="1315249" y="93559"/>
                  </a:lnTo>
                  <a:lnTo>
                    <a:pt x="1305360" y="95676"/>
                  </a:lnTo>
                  <a:lnTo>
                    <a:pt x="1295471" y="97816"/>
                  </a:lnTo>
                  <a:lnTo>
                    <a:pt x="1285582" y="99979"/>
                  </a:lnTo>
                  <a:lnTo>
                    <a:pt x="1275693" y="102165"/>
                  </a:lnTo>
                  <a:lnTo>
                    <a:pt x="1265804" y="104376"/>
                  </a:lnTo>
                  <a:lnTo>
                    <a:pt x="1255915" y="106613"/>
                  </a:lnTo>
                  <a:lnTo>
                    <a:pt x="1246026" y="108876"/>
                  </a:lnTo>
                  <a:lnTo>
                    <a:pt x="1236137" y="111165"/>
                  </a:lnTo>
                  <a:lnTo>
                    <a:pt x="1226248" y="113482"/>
                  </a:lnTo>
                  <a:lnTo>
                    <a:pt x="1216358" y="115827"/>
                  </a:lnTo>
                  <a:lnTo>
                    <a:pt x="1206469" y="118201"/>
                  </a:lnTo>
                  <a:lnTo>
                    <a:pt x="1196580" y="120604"/>
                  </a:lnTo>
                  <a:lnTo>
                    <a:pt x="1186691" y="123036"/>
                  </a:lnTo>
                  <a:lnTo>
                    <a:pt x="1176802" y="125499"/>
                  </a:lnTo>
                  <a:lnTo>
                    <a:pt x="1166913" y="127993"/>
                  </a:lnTo>
                  <a:lnTo>
                    <a:pt x="1157024" y="130518"/>
                  </a:lnTo>
                  <a:lnTo>
                    <a:pt x="1147135" y="133075"/>
                  </a:lnTo>
                  <a:lnTo>
                    <a:pt x="1137246" y="135664"/>
                  </a:lnTo>
                  <a:lnTo>
                    <a:pt x="1127357" y="138285"/>
                  </a:lnTo>
                  <a:lnTo>
                    <a:pt x="1117467" y="140940"/>
                  </a:lnTo>
                  <a:lnTo>
                    <a:pt x="1107578" y="143627"/>
                  </a:lnTo>
                  <a:lnTo>
                    <a:pt x="1097689" y="146348"/>
                  </a:lnTo>
                  <a:lnTo>
                    <a:pt x="1087800" y="149103"/>
                  </a:lnTo>
                  <a:lnTo>
                    <a:pt x="1077911" y="151892"/>
                  </a:lnTo>
                  <a:lnTo>
                    <a:pt x="1068022" y="154715"/>
                  </a:lnTo>
                  <a:lnTo>
                    <a:pt x="1058133" y="157572"/>
                  </a:lnTo>
                  <a:lnTo>
                    <a:pt x="1048244" y="160463"/>
                  </a:lnTo>
                  <a:lnTo>
                    <a:pt x="1038355" y="163389"/>
                  </a:lnTo>
                  <a:lnTo>
                    <a:pt x="1028466" y="166349"/>
                  </a:lnTo>
                  <a:lnTo>
                    <a:pt x="1018576" y="169344"/>
                  </a:lnTo>
                  <a:lnTo>
                    <a:pt x="1008687" y="172373"/>
                  </a:lnTo>
                  <a:lnTo>
                    <a:pt x="998798" y="175436"/>
                  </a:lnTo>
                  <a:lnTo>
                    <a:pt x="988909" y="178534"/>
                  </a:lnTo>
                  <a:lnTo>
                    <a:pt x="979020" y="181666"/>
                  </a:lnTo>
                  <a:lnTo>
                    <a:pt x="969131" y="184832"/>
                  </a:lnTo>
                  <a:lnTo>
                    <a:pt x="959242" y="188032"/>
                  </a:lnTo>
                  <a:lnTo>
                    <a:pt x="949353" y="191265"/>
                  </a:lnTo>
                  <a:lnTo>
                    <a:pt x="939464" y="194531"/>
                  </a:lnTo>
                  <a:lnTo>
                    <a:pt x="929575" y="197830"/>
                  </a:lnTo>
                  <a:lnTo>
                    <a:pt x="919686" y="201161"/>
                  </a:lnTo>
                  <a:lnTo>
                    <a:pt x="909796" y="204525"/>
                  </a:lnTo>
                  <a:lnTo>
                    <a:pt x="899907" y="207920"/>
                  </a:lnTo>
                  <a:lnTo>
                    <a:pt x="890018" y="211347"/>
                  </a:lnTo>
                  <a:lnTo>
                    <a:pt x="880129" y="214805"/>
                  </a:lnTo>
                  <a:lnTo>
                    <a:pt x="870240" y="218292"/>
                  </a:lnTo>
                  <a:lnTo>
                    <a:pt x="860351" y="221810"/>
                  </a:lnTo>
                  <a:lnTo>
                    <a:pt x="850462" y="225357"/>
                  </a:lnTo>
                  <a:lnTo>
                    <a:pt x="840573" y="228933"/>
                  </a:lnTo>
                  <a:lnTo>
                    <a:pt x="830684" y="232537"/>
                  </a:lnTo>
                  <a:lnTo>
                    <a:pt x="820795" y="236169"/>
                  </a:lnTo>
                  <a:lnTo>
                    <a:pt x="810905" y="239828"/>
                  </a:lnTo>
                  <a:lnTo>
                    <a:pt x="801016" y="243513"/>
                  </a:lnTo>
                  <a:lnTo>
                    <a:pt x="791127" y="247224"/>
                  </a:lnTo>
                  <a:lnTo>
                    <a:pt x="781238" y="250960"/>
                  </a:lnTo>
                  <a:lnTo>
                    <a:pt x="771349" y="254722"/>
                  </a:lnTo>
                  <a:lnTo>
                    <a:pt x="761460" y="258507"/>
                  </a:lnTo>
                  <a:lnTo>
                    <a:pt x="751571" y="262315"/>
                  </a:lnTo>
                  <a:lnTo>
                    <a:pt x="741682" y="266147"/>
                  </a:lnTo>
                  <a:lnTo>
                    <a:pt x="731793" y="270001"/>
                  </a:lnTo>
                  <a:lnTo>
                    <a:pt x="721904" y="273876"/>
                  </a:lnTo>
                  <a:lnTo>
                    <a:pt x="712014" y="277772"/>
                  </a:lnTo>
                  <a:lnTo>
                    <a:pt x="702125" y="281689"/>
                  </a:lnTo>
                  <a:lnTo>
                    <a:pt x="692236" y="285626"/>
                  </a:lnTo>
                  <a:lnTo>
                    <a:pt x="682347" y="289582"/>
                  </a:lnTo>
                  <a:lnTo>
                    <a:pt x="672458" y="293557"/>
                  </a:lnTo>
                  <a:lnTo>
                    <a:pt x="662569" y="297550"/>
                  </a:lnTo>
                  <a:lnTo>
                    <a:pt x="652680" y="301560"/>
                  </a:lnTo>
                  <a:lnTo>
                    <a:pt x="642791" y="305588"/>
                  </a:lnTo>
                  <a:lnTo>
                    <a:pt x="632902" y="309632"/>
                  </a:lnTo>
                  <a:lnTo>
                    <a:pt x="623013" y="313692"/>
                  </a:lnTo>
                  <a:lnTo>
                    <a:pt x="613124" y="317767"/>
                  </a:lnTo>
                  <a:lnTo>
                    <a:pt x="603234" y="321858"/>
                  </a:lnTo>
                  <a:lnTo>
                    <a:pt x="593345" y="325963"/>
                  </a:lnTo>
                  <a:lnTo>
                    <a:pt x="583456" y="330083"/>
                  </a:lnTo>
                  <a:lnTo>
                    <a:pt x="573567" y="334216"/>
                  </a:lnTo>
                  <a:lnTo>
                    <a:pt x="563678" y="338362"/>
                  </a:lnTo>
                  <a:lnTo>
                    <a:pt x="553789" y="342521"/>
                  </a:lnTo>
                  <a:lnTo>
                    <a:pt x="543900" y="346692"/>
                  </a:lnTo>
                  <a:lnTo>
                    <a:pt x="534011" y="350875"/>
                  </a:lnTo>
                  <a:lnTo>
                    <a:pt x="524122" y="355070"/>
                  </a:lnTo>
                  <a:lnTo>
                    <a:pt x="514233" y="359276"/>
                  </a:lnTo>
                  <a:lnTo>
                    <a:pt x="504343" y="363492"/>
                  </a:lnTo>
                  <a:lnTo>
                    <a:pt x="494454" y="367719"/>
                  </a:lnTo>
                  <a:lnTo>
                    <a:pt x="484565" y="371957"/>
                  </a:lnTo>
                  <a:lnTo>
                    <a:pt x="474676" y="376204"/>
                  </a:lnTo>
                  <a:lnTo>
                    <a:pt x="464787" y="380460"/>
                  </a:lnTo>
                  <a:lnTo>
                    <a:pt x="454898" y="384726"/>
                  </a:lnTo>
                  <a:lnTo>
                    <a:pt x="445009" y="389000"/>
                  </a:lnTo>
                  <a:lnTo>
                    <a:pt x="435120" y="393283"/>
                  </a:lnTo>
                  <a:lnTo>
                    <a:pt x="425231" y="397574"/>
                  </a:lnTo>
                  <a:lnTo>
                    <a:pt x="415342" y="401873"/>
                  </a:lnTo>
                  <a:lnTo>
                    <a:pt x="405452" y="406180"/>
                  </a:lnTo>
                  <a:lnTo>
                    <a:pt x="395563" y="410495"/>
                  </a:lnTo>
                  <a:lnTo>
                    <a:pt x="385674" y="414816"/>
                  </a:lnTo>
                  <a:lnTo>
                    <a:pt x="375785" y="419145"/>
                  </a:lnTo>
                  <a:lnTo>
                    <a:pt x="365896" y="423481"/>
                  </a:lnTo>
                  <a:lnTo>
                    <a:pt x="356007" y="427823"/>
                  </a:lnTo>
                  <a:lnTo>
                    <a:pt x="346118" y="432171"/>
                  </a:lnTo>
                  <a:lnTo>
                    <a:pt x="336229" y="436526"/>
                  </a:lnTo>
                  <a:lnTo>
                    <a:pt x="326340" y="440886"/>
                  </a:lnTo>
                  <a:lnTo>
                    <a:pt x="316451" y="445252"/>
                  </a:lnTo>
                  <a:lnTo>
                    <a:pt x="306562" y="449624"/>
                  </a:lnTo>
                  <a:lnTo>
                    <a:pt x="296672" y="454001"/>
                  </a:lnTo>
                  <a:lnTo>
                    <a:pt x="286783" y="458384"/>
                  </a:lnTo>
                  <a:lnTo>
                    <a:pt x="276894" y="462771"/>
                  </a:lnTo>
                  <a:lnTo>
                    <a:pt x="267005" y="467164"/>
                  </a:lnTo>
                  <a:lnTo>
                    <a:pt x="257116" y="471561"/>
                  </a:lnTo>
                  <a:lnTo>
                    <a:pt x="247227" y="475963"/>
                  </a:lnTo>
                  <a:lnTo>
                    <a:pt x="237338" y="480369"/>
                  </a:lnTo>
                  <a:lnTo>
                    <a:pt x="227449" y="484780"/>
                  </a:lnTo>
                  <a:lnTo>
                    <a:pt x="217560" y="489195"/>
                  </a:lnTo>
                  <a:lnTo>
                    <a:pt x="207671" y="493614"/>
                  </a:lnTo>
                  <a:lnTo>
                    <a:pt x="197781" y="498037"/>
                  </a:lnTo>
                  <a:lnTo>
                    <a:pt x="187892" y="502463"/>
                  </a:lnTo>
                  <a:lnTo>
                    <a:pt x="178003" y="506894"/>
                  </a:lnTo>
                  <a:lnTo>
                    <a:pt x="168114" y="511328"/>
                  </a:lnTo>
                  <a:lnTo>
                    <a:pt x="158225" y="515766"/>
                  </a:lnTo>
                  <a:lnTo>
                    <a:pt x="148336" y="520207"/>
                  </a:lnTo>
                  <a:lnTo>
                    <a:pt x="138447" y="524651"/>
                  </a:lnTo>
                  <a:lnTo>
                    <a:pt x="128558" y="529099"/>
                  </a:lnTo>
                  <a:lnTo>
                    <a:pt x="118669" y="533550"/>
                  </a:lnTo>
                  <a:lnTo>
                    <a:pt x="108780" y="538003"/>
                  </a:lnTo>
                  <a:lnTo>
                    <a:pt x="98890" y="542460"/>
                  </a:lnTo>
                  <a:lnTo>
                    <a:pt x="89001" y="546920"/>
                  </a:lnTo>
                  <a:lnTo>
                    <a:pt x="79112" y="551382"/>
                  </a:lnTo>
                  <a:lnTo>
                    <a:pt x="69223" y="555847"/>
                  </a:lnTo>
                  <a:lnTo>
                    <a:pt x="59334" y="560315"/>
                  </a:lnTo>
                  <a:lnTo>
                    <a:pt x="49445" y="564785"/>
                  </a:lnTo>
                  <a:lnTo>
                    <a:pt x="39556" y="569258"/>
                  </a:lnTo>
                  <a:lnTo>
                    <a:pt x="29667" y="573734"/>
                  </a:lnTo>
                  <a:lnTo>
                    <a:pt x="19778" y="578211"/>
                  </a:lnTo>
                  <a:lnTo>
                    <a:pt x="9889" y="582691"/>
                  </a:lnTo>
                  <a:lnTo>
                    <a:pt x="0" y="587174"/>
                  </a:lnTo>
                  <a:lnTo>
                    <a:pt x="0" y="58717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3469175"/>
              <a:ext cx="1799815" cy="558310"/>
            </a:xfrm>
            <a:custGeom>
              <a:avLst/>
              <a:pathLst>
                <a:path w="1799815" h="558310">
                  <a:moveTo>
                    <a:pt x="0" y="558310"/>
                  </a:moveTo>
                  <a:lnTo>
                    <a:pt x="9889" y="554846"/>
                  </a:lnTo>
                  <a:lnTo>
                    <a:pt x="19778" y="551382"/>
                  </a:lnTo>
                  <a:lnTo>
                    <a:pt x="29667" y="547919"/>
                  </a:lnTo>
                  <a:lnTo>
                    <a:pt x="39556" y="544456"/>
                  </a:lnTo>
                  <a:lnTo>
                    <a:pt x="49445" y="540994"/>
                  </a:lnTo>
                  <a:lnTo>
                    <a:pt x="59334" y="537532"/>
                  </a:lnTo>
                  <a:lnTo>
                    <a:pt x="69223" y="534071"/>
                  </a:lnTo>
                  <a:lnTo>
                    <a:pt x="79112" y="530611"/>
                  </a:lnTo>
                  <a:lnTo>
                    <a:pt x="89001" y="527150"/>
                  </a:lnTo>
                  <a:lnTo>
                    <a:pt x="98890" y="523691"/>
                  </a:lnTo>
                  <a:lnTo>
                    <a:pt x="108780" y="520232"/>
                  </a:lnTo>
                  <a:lnTo>
                    <a:pt x="118669" y="516774"/>
                  </a:lnTo>
                  <a:lnTo>
                    <a:pt x="128558" y="513316"/>
                  </a:lnTo>
                  <a:lnTo>
                    <a:pt x="138447" y="509859"/>
                  </a:lnTo>
                  <a:lnTo>
                    <a:pt x="148336" y="506403"/>
                  </a:lnTo>
                  <a:lnTo>
                    <a:pt x="158225" y="502947"/>
                  </a:lnTo>
                  <a:lnTo>
                    <a:pt x="168114" y="499493"/>
                  </a:lnTo>
                  <a:lnTo>
                    <a:pt x="178003" y="496039"/>
                  </a:lnTo>
                  <a:lnTo>
                    <a:pt x="187892" y="492586"/>
                  </a:lnTo>
                  <a:lnTo>
                    <a:pt x="197781" y="489134"/>
                  </a:lnTo>
                  <a:lnTo>
                    <a:pt x="207671" y="485682"/>
                  </a:lnTo>
                  <a:lnTo>
                    <a:pt x="217560" y="482232"/>
                  </a:lnTo>
                  <a:lnTo>
                    <a:pt x="227449" y="478783"/>
                  </a:lnTo>
                  <a:lnTo>
                    <a:pt x="237338" y="475334"/>
                  </a:lnTo>
                  <a:lnTo>
                    <a:pt x="247227" y="471887"/>
                  </a:lnTo>
                  <a:lnTo>
                    <a:pt x="257116" y="468441"/>
                  </a:lnTo>
                  <a:lnTo>
                    <a:pt x="267005" y="464996"/>
                  </a:lnTo>
                  <a:lnTo>
                    <a:pt x="276894" y="461553"/>
                  </a:lnTo>
                  <a:lnTo>
                    <a:pt x="286783" y="458111"/>
                  </a:lnTo>
                  <a:lnTo>
                    <a:pt x="296672" y="454670"/>
                  </a:lnTo>
                  <a:lnTo>
                    <a:pt x="306562" y="451230"/>
                  </a:lnTo>
                  <a:lnTo>
                    <a:pt x="316451" y="447792"/>
                  </a:lnTo>
                  <a:lnTo>
                    <a:pt x="326340" y="444355"/>
                  </a:lnTo>
                  <a:lnTo>
                    <a:pt x="336229" y="440921"/>
                  </a:lnTo>
                  <a:lnTo>
                    <a:pt x="346118" y="437487"/>
                  </a:lnTo>
                  <a:lnTo>
                    <a:pt x="356007" y="434056"/>
                  </a:lnTo>
                  <a:lnTo>
                    <a:pt x="365896" y="430626"/>
                  </a:lnTo>
                  <a:lnTo>
                    <a:pt x="375785" y="427198"/>
                  </a:lnTo>
                  <a:lnTo>
                    <a:pt x="385674" y="423772"/>
                  </a:lnTo>
                  <a:lnTo>
                    <a:pt x="395563" y="420348"/>
                  </a:lnTo>
                  <a:lnTo>
                    <a:pt x="405452" y="416927"/>
                  </a:lnTo>
                  <a:lnTo>
                    <a:pt x="415342" y="413507"/>
                  </a:lnTo>
                  <a:lnTo>
                    <a:pt x="425231" y="410090"/>
                  </a:lnTo>
                  <a:lnTo>
                    <a:pt x="435120" y="406676"/>
                  </a:lnTo>
                  <a:lnTo>
                    <a:pt x="445009" y="403264"/>
                  </a:lnTo>
                  <a:lnTo>
                    <a:pt x="454898" y="399854"/>
                  </a:lnTo>
                  <a:lnTo>
                    <a:pt x="464787" y="396448"/>
                  </a:lnTo>
                  <a:lnTo>
                    <a:pt x="474676" y="393044"/>
                  </a:lnTo>
                  <a:lnTo>
                    <a:pt x="484565" y="389644"/>
                  </a:lnTo>
                  <a:lnTo>
                    <a:pt x="494454" y="386246"/>
                  </a:lnTo>
                  <a:lnTo>
                    <a:pt x="504343" y="382852"/>
                  </a:lnTo>
                  <a:lnTo>
                    <a:pt x="514233" y="379461"/>
                  </a:lnTo>
                  <a:lnTo>
                    <a:pt x="524122" y="376074"/>
                  </a:lnTo>
                  <a:lnTo>
                    <a:pt x="534011" y="372691"/>
                  </a:lnTo>
                  <a:lnTo>
                    <a:pt x="543900" y="369312"/>
                  </a:lnTo>
                  <a:lnTo>
                    <a:pt x="553789" y="365937"/>
                  </a:lnTo>
                  <a:lnTo>
                    <a:pt x="563678" y="362566"/>
                  </a:lnTo>
                  <a:lnTo>
                    <a:pt x="573567" y="359199"/>
                  </a:lnTo>
                  <a:lnTo>
                    <a:pt x="583456" y="355838"/>
                  </a:lnTo>
                  <a:lnTo>
                    <a:pt x="593345" y="352481"/>
                  </a:lnTo>
                  <a:lnTo>
                    <a:pt x="603234" y="349129"/>
                  </a:lnTo>
                  <a:lnTo>
                    <a:pt x="613124" y="345783"/>
                  </a:lnTo>
                  <a:lnTo>
                    <a:pt x="623013" y="342442"/>
                  </a:lnTo>
                  <a:lnTo>
                    <a:pt x="632902" y="339107"/>
                  </a:lnTo>
                  <a:lnTo>
                    <a:pt x="642791" y="335778"/>
                  </a:lnTo>
                  <a:lnTo>
                    <a:pt x="652680" y="332456"/>
                  </a:lnTo>
                  <a:lnTo>
                    <a:pt x="662569" y="329140"/>
                  </a:lnTo>
                  <a:lnTo>
                    <a:pt x="672458" y="325831"/>
                  </a:lnTo>
                  <a:lnTo>
                    <a:pt x="682347" y="322529"/>
                  </a:lnTo>
                  <a:lnTo>
                    <a:pt x="692236" y="319235"/>
                  </a:lnTo>
                  <a:lnTo>
                    <a:pt x="702125" y="315948"/>
                  </a:lnTo>
                  <a:lnTo>
                    <a:pt x="712014" y="312670"/>
                  </a:lnTo>
                  <a:lnTo>
                    <a:pt x="721904" y="309400"/>
                  </a:lnTo>
                  <a:lnTo>
                    <a:pt x="731793" y="306139"/>
                  </a:lnTo>
                  <a:lnTo>
                    <a:pt x="741682" y="302888"/>
                  </a:lnTo>
                  <a:lnTo>
                    <a:pt x="751571" y="299645"/>
                  </a:lnTo>
                  <a:lnTo>
                    <a:pt x="761460" y="296413"/>
                  </a:lnTo>
                  <a:lnTo>
                    <a:pt x="771349" y="293192"/>
                  </a:lnTo>
                  <a:lnTo>
                    <a:pt x="781238" y="289981"/>
                  </a:lnTo>
                  <a:lnTo>
                    <a:pt x="791127" y="286782"/>
                  </a:lnTo>
                  <a:lnTo>
                    <a:pt x="801016" y="283594"/>
                  </a:lnTo>
                  <a:lnTo>
                    <a:pt x="810905" y="280418"/>
                  </a:lnTo>
                  <a:lnTo>
                    <a:pt x="820795" y="277255"/>
                  </a:lnTo>
                  <a:lnTo>
                    <a:pt x="830684" y="274105"/>
                  </a:lnTo>
                  <a:lnTo>
                    <a:pt x="840573" y="270969"/>
                  </a:lnTo>
                  <a:lnTo>
                    <a:pt x="850462" y="267846"/>
                  </a:lnTo>
                  <a:lnTo>
                    <a:pt x="860351" y="264739"/>
                  </a:lnTo>
                  <a:lnTo>
                    <a:pt x="870240" y="261646"/>
                  </a:lnTo>
                  <a:lnTo>
                    <a:pt x="880129" y="258569"/>
                  </a:lnTo>
                  <a:lnTo>
                    <a:pt x="890018" y="255507"/>
                  </a:lnTo>
                  <a:lnTo>
                    <a:pt x="899907" y="252463"/>
                  </a:lnTo>
                  <a:lnTo>
                    <a:pt x="909796" y="249435"/>
                  </a:lnTo>
                  <a:lnTo>
                    <a:pt x="919686" y="246424"/>
                  </a:lnTo>
                  <a:lnTo>
                    <a:pt x="929575" y="243432"/>
                  </a:lnTo>
                  <a:lnTo>
                    <a:pt x="939464" y="240458"/>
                  </a:lnTo>
                  <a:lnTo>
                    <a:pt x="949353" y="237503"/>
                  </a:lnTo>
                  <a:lnTo>
                    <a:pt x="959242" y="234566"/>
                  </a:lnTo>
                  <a:lnTo>
                    <a:pt x="969131" y="231650"/>
                  </a:lnTo>
                  <a:lnTo>
                    <a:pt x="979020" y="228753"/>
                  </a:lnTo>
                  <a:lnTo>
                    <a:pt x="988909" y="225877"/>
                  </a:lnTo>
                  <a:lnTo>
                    <a:pt x="998798" y="223021"/>
                  </a:lnTo>
                  <a:lnTo>
                    <a:pt x="1008687" y="220186"/>
                  </a:lnTo>
                  <a:lnTo>
                    <a:pt x="1018576" y="217372"/>
                  </a:lnTo>
                  <a:lnTo>
                    <a:pt x="1028466" y="214580"/>
                  </a:lnTo>
                  <a:lnTo>
                    <a:pt x="1038355" y="211808"/>
                  </a:lnTo>
                  <a:lnTo>
                    <a:pt x="1048244" y="209057"/>
                  </a:lnTo>
                  <a:lnTo>
                    <a:pt x="1058133" y="206328"/>
                  </a:lnTo>
                  <a:lnTo>
                    <a:pt x="1068022" y="203620"/>
                  </a:lnTo>
                  <a:lnTo>
                    <a:pt x="1077911" y="200933"/>
                  </a:lnTo>
                  <a:lnTo>
                    <a:pt x="1087800" y="198266"/>
                  </a:lnTo>
                  <a:lnTo>
                    <a:pt x="1097689" y="195619"/>
                  </a:lnTo>
                  <a:lnTo>
                    <a:pt x="1107578" y="192992"/>
                  </a:lnTo>
                  <a:lnTo>
                    <a:pt x="1117467" y="190385"/>
                  </a:lnTo>
                  <a:lnTo>
                    <a:pt x="1127357" y="187796"/>
                  </a:lnTo>
                  <a:lnTo>
                    <a:pt x="1137246" y="185225"/>
                  </a:lnTo>
                  <a:lnTo>
                    <a:pt x="1147135" y="182671"/>
                  </a:lnTo>
                  <a:lnTo>
                    <a:pt x="1157024" y="180134"/>
                  </a:lnTo>
                  <a:lnTo>
                    <a:pt x="1166913" y="177611"/>
                  </a:lnTo>
                  <a:lnTo>
                    <a:pt x="1176802" y="175103"/>
                  </a:lnTo>
                  <a:lnTo>
                    <a:pt x="1186691" y="172608"/>
                  </a:lnTo>
                  <a:lnTo>
                    <a:pt x="1196580" y="170125"/>
                  </a:lnTo>
                  <a:lnTo>
                    <a:pt x="1206469" y="167652"/>
                  </a:lnTo>
                  <a:lnTo>
                    <a:pt x="1216358" y="165189"/>
                  </a:lnTo>
                  <a:lnTo>
                    <a:pt x="1226248" y="162733"/>
                  </a:lnTo>
                  <a:lnTo>
                    <a:pt x="1236137" y="160284"/>
                  </a:lnTo>
                  <a:lnTo>
                    <a:pt x="1246026" y="157839"/>
                  </a:lnTo>
                  <a:lnTo>
                    <a:pt x="1255915" y="155398"/>
                  </a:lnTo>
                  <a:lnTo>
                    <a:pt x="1265804" y="152959"/>
                  </a:lnTo>
                  <a:lnTo>
                    <a:pt x="1275693" y="150520"/>
                  </a:lnTo>
                  <a:lnTo>
                    <a:pt x="1285582" y="148079"/>
                  </a:lnTo>
                  <a:lnTo>
                    <a:pt x="1295471" y="145636"/>
                  </a:lnTo>
                  <a:lnTo>
                    <a:pt x="1305360" y="143188"/>
                  </a:lnTo>
                  <a:lnTo>
                    <a:pt x="1315249" y="140734"/>
                  </a:lnTo>
                  <a:lnTo>
                    <a:pt x="1325139" y="138273"/>
                  </a:lnTo>
                  <a:lnTo>
                    <a:pt x="1335028" y="135803"/>
                  </a:lnTo>
                  <a:lnTo>
                    <a:pt x="1344917" y="133322"/>
                  </a:lnTo>
                  <a:lnTo>
                    <a:pt x="1354806" y="130831"/>
                  </a:lnTo>
                  <a:lnTo>
                    <a:pt x="1364695" y="128326"/>
                  </a:lnTo>
                  <a:lnTo>
                    <a:pt x="1374584" y="125808"/>
                  </a:lnTo>
                  <a:lnTo>
                    <a:pt x="1384473" y="123274"/>
                  </a:lnTo>
                  <a:lnTo>
                    <a:pt x="1394362" y="120725"/>
                  </a:lnTo>
                  <a:lnTo>
                    <a:pt x="1404251" y="118159"/>
                  </a:lnTo>
                  <a:lnTo>
                    <a:pt x="1414140" y="115575"/>
                  </a:lnTo>
                  <a:lnTo>
                    <a:pt x="1424029" y="112972"/>
                  </a:lnTo>
                  <a:lnTo>
                    <a:pt x="1433919" y="110351"/>
                  </a:lnTo>
                  <a:lnTo>
                    <a:pt x="1443808" y="107710"/>
                  </a:lnTo>
                  <a:lnTo>
                    <a:pt x="1453697" y="105049"/>
                  </a:lnTo>
                  <a:lnTo>
                    <a:pt x="1463586" y="102367"/>
                  </a:lnTo>
                  <a:lnTo>
                    <a:pt x="1473475" y="99664"/>
                  </a:lnTo>
                  <a:lnTo>
                    <a:pt x="1483364" y="96941"/>
                  </a:lnTo>
                  <a:lnTo>
                    <a:pt x="1493253" y="94196"/>
                  </a:lnTo>
                  <a:lnTo>
                    <a:pt x="1503142" y="91430"/>
                  </a:lnTo>
                  <a:lnTo>
                    <a:pt x="1513031" y="88643"/>
                  </a:lnTo>
                  <a:lnTo>
                    <a:pt x="1522920" y="85835"/>
                  </a:lnTo>
                  <a:lnTo>
                    <a:pt x="1532810" y="83005"/>
                  </a:lnTo>
                  <a:lnTo>
                    <a:pt x="1542699" y="80155"/>
                  </a:lnTo>
                  <a:lnTo>
                    <a:pt x="1552588" y="77285"/>
                  </a:lnTo>
                  <a:lnTo>
                    <a:pt x="1562477" y="74393"/>
                  </a:lnTo>
                  <a:lnTo>
                    <a:pt x="1572366" y="71482"/>
                  </a:lnTo>
                  <a:lnTo>
                    <a:pt x="1582255" y="68552"/>
                  </a:lnTo>
                  <a:lnTo>
                    <a:pt x="1592144" y="65601"/>
                  </a:lnTo>
                  <a:lnTo>
                    <a:pt x="1602033" y="62632"/>
                  </a:lnTo>
                  <a:lnTo>
                    <a:pt x="1611922" y="59645"/>
                  </a:lnTo>
                  <a:lnTo>
                    <a:pt x="1621811" y="56639"/>
                  </a:lnTo>
                  <a:lnTo>
                    <a:pt x="1631701" y="53616"/>
                  </a:lnTo>
                  <a:lnTo>
                    <a:pt x="1641590" y="50576"/>
                  </a:lnTo>
                  <a:lnTo>
                    <a:pt x="1651479" y="47519"/>
                  </a:lnTo>
                  <a:lnTo>
                    <a:pt x="1661368" y="44446"/>
                  </a:lnTo>
                  <a:lnTo>
                    <a:pt x="1671257" y="41357"/>
                  </a:lnTo>
                  <a:lnTo>
                    <a:pt x="1681146" y="38254"/>
                  </a:lnTo>
                  <a:lnTo>
                    <a:pt x="1691035" y="35135"/>
                  </a:lnTo>
                  <a:lnTo>
                    <a:pt x="1700924" y="32003"/>
                  </a:lnTo>
                  <a:lnTo>
                    <a:pt x="1710813" y="28856"/>
                  </a:lnTo>
                  <a:lnTo>
                    <a:pt x="1720702" y="25697"/>
                  </a:lnTo>
                  <a:lnTo>
                    <a:pt x="1730591" y="22525"/>
                  </a:lnTo>
                  <a:lnTo>
                    <a:pt x="1740481" y="19340"/>
                  </a:lnTo>
                  <a:lnTo>
                    <a:pt x="1750370" y="16144"/>
                  </a:lnTo>
                  <a:lnTo>
                    <a:pt x="1760259" y="12936"/>
                  </a:lnTo>
                  <a:lnTo>
                    <a:pt x="1770148" y="9717"/>
                  </a:lnTo>
                  <a:lnTo>
                    <a:pt x="1780037" y="6488"/>
                  </a:lnTo>
                  <a:lnTo>
                    <a:pt x="1789926" y="3249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07717" y="3702745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077380" y="3742486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48037" y="3697889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25556" y="3645093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51687" y="3669229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234286" y="5095507"/>
              <a:ext cx="1799815" cy="596187"/>
            </a:xfrm>
            <a:custGeom>
              <a:avLst/>
              <a:pathLst>
                <a:path w="1799815" h="596187">
                  <a:moveTo>
                    <a:pt x="0" y="466030"/>
                  </a:moveTo>
                  <a:lnTo>
                    <a:pt x="9889" y="463602"/>
                  </a:lnTo>
                  <a:lnTo>
                    <a:pt x="19778" y="461175"/>
                  </a:lnTo>
                  <a:lnTo>
                    <a:pt x="29667" y="458748"/>
                  </a:lnTo>
                  <a:lnTo>
                    <a:pt x="39556" y="456321"/>
                  </a:lnTo>
                  <a:lnTo>
                    <a:pt x="49445" y="453894"/>
                  </a:lnTo>
                  <a:lnTo>
                    <a:pt x="59334" y="451468"/>
                  </a:lnTo>
                  <a:lnTo>
                    <a:pt x="69223" y="449042"/>
                  </a:lnTo>
                  <a:lnTo>
                    <a:pt x="79112" y="446616"/>
                  </a:lnTo>
                  <a:lnTo>
                    <a:pt x="89001" y="444190"/>
                  </a:lnTo>
                  <a:lnTo>
                    <a:pt x="98890" y="441765"/>
                  </a:lnTo>
                  <a:lnTo>
                    <a:pt x="108780" y="439340"/>
                  </a:lnTo>
                  <a:lnTo>
                    <a:pt x="118669" y="436916"/>
                  </a:lnTo>
                  <a:lnTo>
                    <a:pt x="128558" y="434491"/>
                  </a:lnTo>
                  <a:lnTo>
                    <a:pt x="138447" y="432068"/>
                  </a:lnTo>
                  <a:lnTo>
                    <a:pt x="148336" y="429644"/>
                  </a:lnTo>
                  <a:lnTo>
                    <a:pt x="158225" y="427221"/>
                  </a:lnTo>
                  <a:lnTo>
                    <a:pt x="168114" y="424799"/>
                  </a:lnTo>
                  <a:lnTo>
                    <a:pt x="178003" y="422377"/>
                  </a:lnTo>
                  <a:lnTo>
                    <a:pt x="187892" y="419956"/>
                  </a:lnTo>
                  <a:lnTo>
                    <a:pt x="197781" y="417535"/>
                  </a:lnTo>
                  <a:lnTo>
                    <a:pt x="207671" y="415115"/>
                  </a:lnTo>
                  <a:lnTo>
                    <a:pt x="217560" y="412695"/>
                  </a:lnTo>
                  <a:lnTo>
                    <a:pt x="227449" y="410276"/>
                  </a:lnTo>
                  <a:lnTo>
                    <a:pt x="237338" y="407858"/>
                  </a:lnTo>
                  <a:lnTo>
                    <a:pt x="247227" y="405440"/>
                  </a:lnTo>
                  <a:lnTo>
                    <a:pt x="257116" y="403023"/>
                  </a:lnTo>
                  <a:lnTo>
                    <a:pt x="267005" y="400607"/>
                  </a:lnTo>
                  <a:lnTo>
                    <a:pt x="276894" y="398191"/>
                  </a:lnTo>
                  <a:lnTo>
                    <a:pt x="286783" y="395777"/>
                  </a:lnTo>
                  <a:lnTo>
                    <a:pt x="296672" y="393363"/>
                  </a:lnTo>
                  <a:lnTo>
                    <a:pt x="306562" y="390951"/>
                  </a:lnTo>
                  <a:lnTo>
                    <a:pt x="316451" y="388539"/>
                  </a:lnTo>
                  <a:lnTo>
                    <a:pt x="326340" y="386128"/>
                  </a:lnTo>
                  <a:lnTo>
                    <a:pt x="336229" y="383719"/>
                  </a:lnTo>
                  <a:lnTo>
                    <a:pt x="346118" y="381310"/>
                  </a:lnTo>
                  <a:lnTo>
                    <a:pt x="356007" y="378903"/>
                  </a:lnTo>
                  <a:lnTo>
                    <a:pt x="365896" y="376496"/>
                  </a:lnTo>
                  <a:lnTo>
                    <a:pt x="375785" y="374091"/>
                  </a:lnTo>
                  <a:lnTo>
                    <a:pt x="385674" y="371688"/>
                  </a:lnTo>
                  <a:lnTo>
                    <a:pt x="395563" y="369286"/>
                  </a:lnTo>
                  <a:lnTo>
                    <a:pt x="405452" y="366885"/>
                  </a:lnTo>
                  <a:lnTo>
                    <a:pt x="415342" y="364485"/>
                  </a:lnTo>
                  <a:lnTo>
                    <a:pt x="425231" y="362088"/>
                  </a:lnTo>
                  <a:lnTo>
                    <a:pt x="435120" y="359691"/>
                  </a:lnTo>
                  <a:lnTo>
                    <a:pt x="445009" y="357297"/>
                  </a:lnTo>
                  <a:lnTo>
                    <a:pt x="454898" y="354904"/>
                  </a:lnTo>
                  <a:lnTo>
                    <a:pt x="464787" y="352513"/>
                  </a:lnTo>
                  <a:lnTo>
                    <a:pt x="474676" y="350124"/>
                  </a:lnTo>
                  <a:lnTo>
                    <a:pt x="484565" y="347737"/>
                  </a:lnTo>
                  <a:lnTo>
                    <a:pt x="494454" y="345352"/>
                  </a:lnTo>
                  <a:lnTo>
                    <a:pt x="504343" y="342969"/>
                  </a:lnTo>
                  <a:lnTo>
                    <a:pt x="514233" y="340589"/>
                  </a:lnTo>
                  <a:lnTo>
                    <a:pt x="524122" y="338210"/>
                  </a:lnTo>
                  <a:lnTo>
                    <a:pt x="534011" y="335834"/>
                  </a:lnTo>
                  <a:lnTo>
                    <a:pt x="543900" y="333461"/>
                  </a:lnTo>
                  <a:lnTo>
                    <a:pt x="553789" y="331090"/>
                  </a:lnTo>
                  <a:lnTo>
                    <a:pt x="563678" y="328722"/>
                  </a:lnTo>
                  <a:lnTo>
                    <a:pt x="573567" y="326356"/>
                  </a:lnTo>
                  <a:lnTo>
                    <a:pt x="583456" y="323994"/>
                  </a:lnTo>
                  <a:lnTo>
                    <a:pt x="593345" y="321634"/>
                  </a:lnTo>
                  <a:lnTo>
                    <a:pt x="603234" y="319278"/>
                  </a:lnTo>
                  <a:lnTo>
                    <a:pt x="613124" y="316924"/>
                  </a:lnTo>
                  <a:lnTo>
                    <a:pt x="623013" y="314574"/>
                  </a:lnTo>
                  <a:lnTo>
                    <a:pt x="632902" y="312228"/>
                  </a:lnTo>
                  <a:lnTo>
                    <a:pt x="642791" y="309885"/>
                  </a:lnTo>
                  <a:lnTo>
                    <a:pt x="652680" y="307546"/>
                  </a:lnTo>
                  <a:lnTo>
                    <a:pt x="662569" y="305210"/>
                  </a:lnTo>
                  <a:lnTo>
                    <a:pt x="672458" y="302878"/>
                  </a:lnTo>
                  <a:lnTo>
                    <a:pt x="682347" y="300551"/>
                  </a:lnTo>
                  <a:lnTo>
                    <a:pt x="692236" y="298227"/>
                  </a:lnTo>
                  <a:lnTo>
                    <a:pt x="702125" y="295908"/>
                  </a:lnTo>
                  <a:lnTo>
                    <a:pt x="712014" y="293593"/>
                  </a:lnTo>
                  <a:lnTo>
                    <a:pt x="721904" y="291283"/>
                  </a:lnTo>
                  <a:lnTo>
                    <a:pt x="731793" y="288977"/>
                  </a:lnTo>
                  <a:lnTo>
                    <a:pt x="741682" y="286676"/>
                  </a:lnTo>
                  <a:lnTo>
                    <a:pt x="751571" y="284379"/>
                  </a:lnTo>
                  <a:lnTo>
                    <a:pt x="761460" y="282088"/>
                  </a:lnTo>
                  <a:lnTo>
                    <a:pt x="771349" y="279802"/>
                  </a:lnTo>
                  <a:lnTo>
                    <a:pt x="781238" y="277520"/>
                  </a:lnTo>
                  <a:lnTo>
                    <a:pt x="791127" y="275244"/>
                  </a:lnTo>
                  <a:lnTo>
                    <a:pt x="801016" y="272973"/>
                  </a:lnTo>
                  <a:lnTo>
                    <a:pt x="810905" y="270708"/>
                  </a:lnTo>
                  <a:lnTo>
                    <a:pt x="820795" y="268447"/>
                  </a:lnTo>
                  <a:lnTo>
                    <a:pt x="830684" y="266192"/>
                  </a:lnTo>
                  <a:lnTo>
                    <a:pt x="840573" y="263943"/>
                  </a:lnTo>
                  <a:lnTo>
                    <a:pt x="850462" y="261699"/>
                  </a:lnTo>
                  <a:lnTo>
                    <a:pt x="860351" y="259459"/>
                  </a:lnTo>
                  <a:lnTo>
                    <a:pt x="870240" y="257226"/>
                  </a:lnTo>
                  <a:lnTo>
                    <a:pt x="880129" y="254997"/>
                  </a:lnTo>
                  <a:lnTo>
                    <a:pt x="890018" y="252773"/>
                  </a:lnTo>
                  <a:lnTo>
                    <a:pt x="899907" y="250554"/>
                  </a:lnTo>
                  <a:lnTo>
                    <a:pt x="909796" y="248340"/>
                  </a:lnTo>
                  <a:lnTo>
                    <a:pt x="919686" y="246130"/>
                  </a:lnTo>
                  <a:lnTo>
                    <a:pt x="929575" y="243924"/>
                  </a:lnTo>
                  <a:lnTo>
                    <a:pt x="939464" y="241721"/>
                  </a:lnTo>
                  <a:lnTo>
                    <a:pt x="949353" y="239522"/>
                  </a:lnTo>
                  <a:lnTo>
                    <a:pt x="959242" y="237326"/>
                  </a:lnTo>
                  <a:lnTo>
                    <a:pt x="969131" y="235133"/>
                  </a:lnTo>
                  <a:lnTo>
                    <a:pt x="979020" y="232941"/>
                  </a:lnTo>
                  <a:lnTo>
                    <a:pt x="988909" y="230751"/>
                  </a:lnTo>
                  <a:lnTo>
                    <a:pt x="998798" y="228561"/>
                  </a:lnTo>
                  <a:lnTo>
                    <a:pt x="1008687" y="226372"/>
                  </a:lnTo>
                  <a:lnTo>
                    <a:pt x="1018576" y="224181"/>
                  </a:lnTo>
                  <a:lnTo>
                    <a:pt x="1028466" y="221990"/>
                  </a:lnTo>
                  <a:lnTo>
                    <a:pt x="1038355" y="219795"/>
                  </a:lnTo>
                  <a:lnTo>
                    <a:pt x="1048244" y="217598"/>
                  </a:lnTo>
                  <a:lnTo>
                    <a:pt x="1058133" y="215397"/>
                  </a:lnTo>
                  <a:lnTo>
                    <a:pt x="1068022" y="213190"/>
                  </a:lnTo>
                  <a:lnTo>
                    <a:pt x="1077911" y="210977"/>
                  </a:lnTo>
                  <a:lnTo>
                    <a:pt x="1087800" y="208758"/>
                  </a:lnTo>
                  <a:lnTo>
                    <a:pt x="1097689" y="206530"/>
                  </a:lnTo>
                  <a:lnTo>
                    <a:pt x="1107578" y="204292"/>
                  </a:lnTo>
                  <a:lnTo>
                    <a:pt x="1117467" y="202045"/>
                  </a:lnTo>
                  <a:lnTo>
                    <a:pt x="1127357" y="199786"/>
                  </a:lnTo>
                  <a:lnTo>
                    <a:pt x="1137246" y="197514"/>
                  </a:lnTo>
                  <a:lnTo>
                    <a:pt x="1147135" y="195229"/>
                  </a:lnTo>
                  <a:lnTo>
                    <a:pt x="1157024" y="192929"/>
                  </a:lnTo>
                  <a:lnTo>
                    <a:pt x="1166913" y="190614"/>
                  </a:lnTo>
                  <a:lnTo>
                    <a:pt x="1176802" y="188282"/>
                  </a:lnTo>
                  <a:lnTo>
                    <a:pt x="1186691" y="185932"/>
                  </a:lnTo>
                  <a:lnTo>
                    <a:pt x="1196580" y="183563"/>
                  </a:lnTo>
                  <a:lnTo>
                    <a:pt x="1206469" y="181176"/>
                  </a:lnTo>
                  <a:lnTo>
                    <a:pt x="1216358" y="178767"/>
                  </a:lnTo>
                  <a:lnTo>
                    <a:pt x="1226248" y="176338"/>
                  </a:lnTo>
                  <a:lnTo>
                    <a:pt x="1236137" y="173887"/>
                  </a:lnTo>
                  <a:lnTo>
                    <a:pt x="1246026" y="171414"/>
                  </a:lnTo>
                  <a:lnTo>
                    <a:pt x="1255915" y="168917"/>
                  </a:lnTo>
                  <a:lnTo>
                    <a:pt x="1265804" y="166398"/>
                  </a:lnTo>
                  <a:lnTo>
                    <a:pt x="1275693" y="163854"/>
                  </a:lnTo>
                  <a:lnTo>
                    <a:pt x="1285582" y="161286"/>
                  </a:lnTo>
                  <a:lnTo>
                    <a:pt x="1295471" y="158693"/>
                  </a:lnTo>
                  <a:lnTo>
                    <a:pt x="1305360" y="156075"/>
                  </a:lnTo>
                  <a:lnTo>
                    <a:pt x="1315249" y="153433"/>
                  </a:lnTo>
                  <a:lnTo>
                    <a:pt x="1325139" y="150765"/>
                  </a:lnTo>
                  <a:lnTo>
                    <a:pt x="1335028" y="148072"/>
                  </a:lnTo>
                  <a:lnTo>
                    <a:pt x="1344917" y="145355"/>
                  </a:lnTo>
                  <a:lnTo>
                    <a:pt x="1354806" y="142612"/>
                  </a:lnTo>
                  <a:lnTo>
                    <a:pt x="1364695" y="139844"/>
                  </a:lnTo>
                  <a:lnTo>
                    <a:pt x="1374584" y="137052"/>
                  </a:lnTo>
                  <a:lnTo>
                    <a:pt x="1384473" y="134236"/>
                  </a:lnTo>
                  <a:lnTo>
                    <a:pt x="1394362" y="131395"/>
                  </a:lnTo>
                  <a:lnTo>
                    <a:pt x="1404251" y="128531"/>
                  </a:lnTo>
                  <a:lnTo>
                    <a:pt x="1414140" y="125643"/>
                  </a:lnTo>
                  <a:lnTo>
                    <a:pt x="1424029" y="122733"/>
                  </a:lnTo>
                  <a:lnTo>
                    <a:pt x="1433919" y="119800"/>
                  </a:lnTo>
                  <a:lnTo>
                    <a:pt x="1443808" y="116845"/>
                  </a:lnTo>
                  <a:lnTo>
                    <a:pt x="1453697" y="113868"/>
                  </a:lnTo>
                  <a:lnTo>
                    <a:pt x="1463586" y="110870"/>
                  </a:lnTo>
                  <a:lnTo>
                    <a:pt x="1473475" y="107852"/>
                  </a:lnTo>
                  <a:lnTo>
                    <a:pt x="1483364" y="104813"/>
                  </a:lnTo>
                  <a:lnTo>
                    <a:pt x="1493253" y="101755"/>
                  </a:lnTo>
                  <a:lnTo>
                    <a:pt x="1503142" y="98678"/>
                  </a:lnTo>
                  <a:lnTo>
                    <a:pt x="1513031" y="95583"/>
                  </a:lnTo>
                  <a:lnTo>
                    <a:pt x="1522920" y="92470"/>
                  </a:lnTo>
                  <a:lnTo>
                    <a:pt x="1532810" y="89339"/>
                  </a:lnTo>
                  <a:lnTo>
                    <a:pt x="1542699" y="86192"/>
                  </a:lnTo>
                  <a:lnTo>
                    <a:pt x="1552588" y="83028"/>
                  </a:lnTo>
                  <a:lnTo>
                    <a:pt x="1562477" y="79848"/>
                  </a:lnTo>
                  <a:lnTo>
                    <a:pt x="1572366" y="76653"/>
                  </a:lnTo>
                  <a:lnTo>
                    <a:pt x="1582255" y="73444"/>
                  </a:lnTo>
                  <a:lnTo>
                    <a:pt x="1592144" y="70220"/>
                  </a:lnTo>
                  <a:lnTo>
                    <a:pt x="1602033" y="66983"/>
                  </a:lnTo>
                  <a:lnTo>
                    <a:pt x="1611922" y="63732"/>
                  </a:lnTo>
                  <a:lnTo>
                    <a:pt x="1621811" y="60468"/>
                  </a:lnTo>
                  <a:lnTo>
                    <a:pt x="1631701" y="57192"/>
                  </a:lnTo>
                  <a:lnTo>
                    <a:pt x="1641590" y="53905"/>
                  </a:lnTo>
                  <a:lnTo>
                    <a:pt x="1651479" y="50605"/>
                  </a:lnTo>
                  <a:lnTo>
                    <a:pt x="1661368" y="47295"/>
                  </a:lnTo>
                  <a:lnTo>
                    <a:pt x="1671257" y="43974"/>
                  </a:lnTo>
                  <a:lnTo>
                    <a:pt x="1681146" y="40643"/>
                  </a:lnTo>
                  <a:lnTo>
                    <a:pt x="1691035" y="37302"/>
                  </a:lnTo>
                  <a:lnTo>
                    <a:pt x="1700924" y="33952"/>
                  </a:lnTo>
                  <a:lnTo>
                    <a:pt x="1710813" y="30592"/>
                  </a:lnTo>
                  <a:lnTo>
                    <a:pt x="1720702" y="27224"/>
                  </a:lnTo>
                  <a:lnTo>
                    <a:pt x="1730591" y="23847"/>
                  </a:lnTo>
                  <a:lnTo>
                    <a:pt x="1740481" y="20462"/>
                  </a:lnTo>
                  <a:lnTo>
                    <a:pt x="1750370" y="17070"/>
                  </a:lnTo>
                  <a:lnTo>
                    <a:pt x="1760259" y="13670"/>
                  </a:lnTo>
                  <a:lnTo>
                    <a:pt x="1770148" y="10262"/>
                  </a:lnTo>
                  <a:lnTo>
                    <a:pt x="1780037" y="6848"/>
                  </a:lnTo>
                  <a:lnTo>
                    <a:pt x="1789926" y="3427"/>
                  </a:lnTo>
                  <a:lnTo>
                    <a:pt x="1799815" y="0"/>
                  </a:lnTo>
                  <a:lnTo>
                    <a:pt x="1799815" y="109744"/>
                  </a:lnTo>
                  <a:lnTo>
                    <a:pt x="1789926" y="111910"/>
                  </a:lnTo>
                  <a:lnTo>
                    <a:pt x="1780037" y="114069"/>
                  </a:lnTo>
                  <a:lnTo>
                    <a:pt x="1770148" y="116220"/>
                  </a:lnTo>
                  <a:lnTo>
                    <a:pt x="1760259" y="118364"/>
                  </a:lnTo>
                  <a:lnTo>
                    <a:pt x="1750370" y="120499"/>
                  </a:lnTo>
                  <a:lnTo>
                    <a:pt x="1740481" y="122627"/>
                  </a:lnTo>
                  <a:lnTo>
                    <a:pt x="1730591" y="124746"/>
                  </a:lnTo>
                  <a:lnTo>
                    <a:pt x="1720702" y="126856"/>
                  </a:lnTo>
                  <a:lnTo>
                    <a:pt x="1710813" y="128958"/>
                  </a:lnTo>
                  <a:lnTo>
                    <a:pt x="1700924" y="131051"/>
                  </a:lnTo>
                  <a:lnTo>
                    <a:pt x="1691035" y="133136"/>
                  </a:lnTo>
                  <a:lnTo>
                    <a:pt x="1681146" y="135212"/>
                  </a:lnTo>
                  <a:lnTo>
                    <a:pt x="1671257" y="137279"/>
                  </a:lnTo>
                  <a:lnTo>
                    <a:pt x="1661368" y="139337"/>
                  </a:lnTo>
                  <a:lnTo>
                    <a:pt x="1651479" y="141385"/>
                  </a:lnTo>
                  <a:lnTo>
                    <a:pt x="1641590" y="143425"/>
                  </a:lnTo>
                  <a:lnTo>
                    <a:pt x="1631701" y="145456"/>
                  </a:lnTo>
                  <a:lnTo>
                    <a:pt x="1621811" y="147477"/>
                  </a:lnTo>
                  <a:lnTo>
                    <a:pt x="1611922" y="149489"/>
                  </a:lnTo>
                  <a:lnTo>
                    <a:pt x="1602033" y="151492"/>
                  </a:lnTo>
                  <a:lnTo>
                    <a:pt x="1592144" y="153486"/>
                  </a:lnTo>
                  <a:lnTo>
                    <a:pt x="1582255" y="155471"/>
                  </a:lnTo>
                  <a:lnTo>
                    <a:pt x="1572366" y="157447"/>
                  </a:lnTo>
                  <a:lnTo>
                    <a:pt x="1562477" y="159414"/>
                  </a:lnTo>
                  <a:lnTo>
                    <a:pt x="1552588" y="161372"/>
                  </a:lnTo>
                  <a:lnTo>
                    <a:pt x="1542699" y="163322"/>
                  </a:lnTo>
                  <a:lnTo>
                    <a:pt x="1532810" y="165264"/>
                  </a:lnTo>
                  <a:lnTo>
                    <a:pt x="1522920" y="167197"/>
                  </a:lnTo>
                  <a:lnTo>
                    <a:pt x="1513031" y="169122"/>
                  </a:lnTo>
                  <a:lnTo>
                    <a:pt x="1503142" y="171039"/>
                  </a:lnTo>
                  <a:lnTo>
                    <a:pt x="1493253" y="172949"/>
                  </a:lnTo>
                  <a:lnTo>
                    <a:pt x="1483364" y="174852"/>
                  </a:lnTo>
                  <a:lnTo>
                    <a:pt x="1473475" y="176749"/>
                  </a:lnTo>
                  <a:lnTo>
                    <a:pt x="1463586" y="178638"/>
                  </a:lnTo>
                  <a:lnTo>
                    <a:pt x="1453697" y="180522"/>
                  </a:lnTo>
                  <a:lnTo>
                    <a:pt x="1443808" y="182400"/>
                  </a:lnTo>
                  <a:lnTo>
                    <a:pt x="1433919" y="184273"/>
                  </a:lnTo>
                  <a:lnTo>
                    <a:pt x="1424029" y="186142"/>
                  </a:lnTo>
                  <a:lnTo>
                    <a:pt x="1414140" y="188007"/>
                  </a:lnTo>
                  <a:lnTo>
                    <a:pt x="1404251" y="189868"/>
                  </a:lnTo>
                  <a:lnTo>
                    <a:pt x="1394362" y="191726"/>
                  </a:lnTo>
                  <a:lnTo>
                    <a:pt x="1384473" y="193582"/>
                  </a:lnTo>
                  <a:lnTo>
                    <a:pt x="1374584" y="195436"/>
                  </a:lnTo>
                  <a:lnTo>
                    <a:pt x="1364695" y="197290"/>
                  </a:lnTo>
                  <a:lnTo>
                    <a:pt x="1354806" y="199143"/>
                  </a:lnTo>
                  <a:lnTo>
                    <a:pt x="1344917" y="200996"/>
                  </a:lnTo>
                  <a:lnTo>
                    <a:pt x="1335028" y="202851"/>
                  </a:lnTo>
                  <a:lnTo>
                    <a:pt x="1325139" y="204708"/>
                  </a:lnTo>
                  <a:lnTo>
                    <a:pt x="1315249" y="206568"/>
                  </a:lnTo>
                  <a:lnTo>
                    <a:pt x="1305360" y="208431"/>
                  </a:lnTo>
                  <a:lnTo>
                    <a:pt x="1295471" y="210299"/>
                  </a:lnTo>
                  <a:lnTo>
                    <a:pt x="1285582" y="212172"/>
                  </a:lnTo>
                  <a:lnTo>
                    <a:pt x="1275693" y="214052"/>
                  </a:lnTo>
                  <a:lnTo>
                    <a:pt x="1265804" y="215938"/>
                  </a:lnTo>
                  <a:lnTo>
                    <a:pt x="1255915" y="217832"/>
                  </a:lnTo>
                  <a:lnTo>
                    <a:pt x="1246026" y="219736"/>
                  </a:lnTo>
                  <a:lnTo>
                    <a:pt x="1236137" y="221648"/>
                  </a:lnTo>
                  <a:lnTo>
                    <a:pt x="1226248" y="223572"/>
                  </a:lnTo>
                  <a:lnTo>
                    <a:pt x="1216358" y="225506"/>
                  </a:lnTo>
                  <a:lnTo>
                    <a:pt x="1206469" y="227453"/>
                  </a:lnTo>
                  <a:lnTo>
                    <a:pt x="1196580" y="229413"/>
                  </a:lnTo>
                  <a:lnTo>
                    <a:pt x="1186691" y="231388"/>
                  </a:lnTo>
                  <a:lnTo>
                    <a:pt x="1176802" y="233377"/>
                  </a:lnTo>
                  <a:lnTo>
                    <a:pt x="1166913" y="235381"/>
                  </a:lnTo>
                  <a:lnTo>
                    <a:pt x="1157024" y="237403"/>
                  </a:lnTo>
                  <a:lnTo>
                    <a:pt x="1147135" y="239441"/>
                  </a:lnTo>
                  <a:lnTo>
                    <a:pt x="1137246" y="241498"/>
                  </a:lnTo>
                  <a:lnTo>
                    <a:pt x="1127357" y="243573"/>
                  </a:lnTo>
                  <a:lnTo>
                    <a:pt x="1117467" y="245668"/>
                  </a:lnTo>
                  <a:lnTo>
                    <a:pt x="1107578" y="247783"/>
                  </a:lnTo>
                  <a:lnTo>
                    <a:pt x="1097689" y="249919"/>
                  </a:lnTo>
                  <a:lnTo>
                    <a:pt x="1087800" y="252076"/>
                  </a:lnTo>
                  <a:lnTo>
                    <a:pt x="1077911" y="254256"/>
                  </a:lnTo>
                  <a:lnTo>
                    <a:pt x="1068022" y="256458"/>
                  </a:lnTo>
                  <a:lnTo>
                    <a:pt x="1058133" y="258683"/>
                  </a:lnTo>
                  <a:lnTo>
                    <a:pt x="1048244" y="260931"/>
                  </a:lnTo>
                  <a:lnTo>
                    <a:pt x="1038355" y="263204"/>
                  </a:lnTo>
                  <a:lnTo>
                    <a:pt x="1028466" y="265501"/>
                  </a:lnTo>
                  <a:lnTo>
                    <a:pt x="1018576" y="267823"/>
                  </a:lnTo>
                  <a:lnTo>
                    <a:pt x="1008687" y="270169"/>
                  </a:lnTo>
                  <a:lnTo>
                    <a:pt x="998798" y="272541"/>
                  </a:lnTo>
                  <a:lnTo>
                    <a:pt x="988909" y="274939"/>
                  </a:lnTo>
                  <a:lnTo>
                    <a:pt x="979020" y="277362"/>
                  </a:lnTo>
                  <a:lnTo>
                    <a:pt x="969131" y="279811"/>
                  </a:lnTo>
                  <a:lnTo>
                    <a:pt x="959242" y="282286"/>
                  </a:lnTo>
                  <a:lnTo>
                    <a:pt x="949353" y="284787"/>
                  </a:lnTo>
                  <a:lnTo>
                    <a:pt x="939464" y="287313"/>
                  </a:lnTo>
                  <a:lnTo>
                    <a:pt x="929575" y="289866"/>
                  </a:lnTo>
                  <a:lnTo>
                    <a:pt x="919686" y="292444"/>
                  </a:lnTo>
                  <a:lnTo>
                    <a:pt x="909796" y="295048"/>
                  </a:lnTo>
                  <a:lnTo>
                    <a:pt x="899907" y="297677"/>
                  </a:lnTo>
                  <a:lnTo>
                    <a:pt x="890018" y="300332"/>
                  </a:lnTo>
                  <a:lnTo>
                    <a:pt x="880129" y="303012"/>
                  </a:lnTo>
                  <a:lnTo>
                    <a:pt x="870240" y="305717"/>
                  </a:lnTo>
                  <a:lnTo>
                    <a:pt x="860351" y="308446"/>
                  </a:lnTo>
                  <a:lnTo>
                    <a:pt x="850462" y="311199"/>
                  </a:lnTo>
                  <a:lnTo>
                    <a:pt x="840573" y="313977"/>
                  </a:lnTo>
                  <a:lnTo>
                    <a:pt x="830684" y="316778"/>
                  </a:lnTo>
                  <a:lnTo>
                    <a:pt x="820795" y="319602"/>
                  </a:lnTo>
                  <a:lnTo>
                    <a:pt x="810905" y="322448"/>
                  </a:lnTo>
                  <a:lnTo>
                    <a:pt x="801016" y="325317"/>
                  </a:lnTo>
                  <a:lnTo>
                    <a:pt x="791127" y="328208"/>
                  </a:lnTo>
                  <a:lnTo>
                    <a:pt x="781238" y="331121"/>
                  </a:lnTo>
                  <a:lnTo>
                    <a:pt x="771349" y="334054"/>
                  </a:lnTo>
                  <a:lnTo>
                    <a:pt x="761460" y="337008"/>
                  </a:lnTo>
                  <a:lnTo>
                    <a:pt x="751571" y="339982"/>
                  </a:lnTo>
                  <a:lnTo>
                    <a:pt x="741682" y="342975"/>
                  </a:lnTo>
                  <a:lnTo>
                    <a:pt x="731793" y="345987"/>
                  </a:lnTo>
                  <a:lnTo>
                    <a:pt x="721904" y="349018"/>
                  </a:lnTo>
                  <a:lnTo>
                    <a:pt x="712014" y="352067"/>
                  </a:lnTo>
                  <a:lnTo>
                    <a:pt x="702125" y="355134"/>
                  </a:lnTo>
                  <a:lnTo>
                    <a:pt x="692236" y="358218"/>
                  </a:lnTo>
                  <a:lnTo>
                    <a:pt x="682347" y="361318"/>
                  </a:lnTo>
                  <a:lnTo>
                    <a:pt x="672458" y="364434"/>
                  </a:lnTo>
                  <a:lnTo>
                    <a:pt x="662569" y="367567"/>
                  </a:lnTo>
                  <a:lnTo>
                    <a:pt x="652680" y="370714"/>
                  </a:lnTo>
                  <a:lnTo>
                    <a:pt x="642791" y="373876"/>
                  </a:lnTo>
                  <a:lnTo>
                    <a:pt x="632902" y="377052"/>
                  </a:lnTo>
                  <a:lnTo>
                    <a:pt x="623013" y="380242"/>
                  </a:lnTo>
                  <a:lnTo>
                    <a:pt x="613124" y="383446"/>
                  </a:lnTo>
                  <a:lnTo>
                    <a:pt x="603234" y="386662"/>
                  </a:lnTo>
                  <a:lnTo>
                    <a:pt x="593345" y="389891"/>
                  </a:lnTo>
                  <a:lnTo>
                    <a:pt x="583456" y="393132"/>
                  </a:lnTo>
                  <a:lnTo>
                    <a:pt x="573567" y="396385"/>
                  </a:lnTo>
                  <a:lnTo>
                    <a:pt x="563678" y="399649"/>
                  </a:lnTo>
                  <a:lnTo>
                    <a:pt x="553789" y="402924"/>
                  </a:lnTo>
                  <a:lnTo>
                    <a:pt x="543900" y="406210"/>
                  </a:lnTo>
                  <a:lnTo>
                    <a:pt x="534011" y="409506"/>
                  </a:lnTo>
                  <a:lnTo>
                    <a:pt x="524122" y="412812"/>
                  </a:lnTo>
                  <a:lnTo>
                    <a:pt x="514233" y="416127"/>
                  </a:lnTo>
                  <a:lnTo>
                    <a:pt x="504343" y="419452"/>
                  </a:lnTo>
                  <a:lnTo>
                    <a:pt x="494454" y="422786"/>
                  </a:lnTo>
                  <a:lnTo>
                    <a:pt x="484565" y="426128"/>
                  </a:lnTo>
                  <a:lnTo>
                    <a:pt x="474676" y="429479"/>
                  </a:lnTo>
                  <a:lnTo>
                    <a:pt x="464787" y="432837"/>
                  </a:lnTo>
                  <a:lnTo>
                    <a:pt x="454898" y="436203"/>
                  </a:lnTo>
                  <a:lnTo>
                    <a:pt x="445009" y="439577"/>
                  </a:lnTo>
                  <a:lnTo>
                    <a:pt x="435120" y="442958"/>
                  </a:lnTo>
                  <a:lnTo>
                    <a:pt x="425231" y="446346"/>
                  </a:lnTo>
                  <a:lnTo>
                    <a:pt x="415342" y="449741"/>
                  </a:lnTo>
                  <a:lnTo>
                    <a:pt x="405452" y="453142"/>
                  </a:lnTo>
                  <a:lnTo>
                    <a:pt x="395563" y="456550"/>
                  </a:lnTo>
                  <a:lnTo>
                    <a:pt x="385674" y="459963"/>
                  </a:lnTo>
                  <a:lnTo>
                    <a:pt x="375785" y="463383"/>
                  </a:lnTo>
                  <a:lnTo>
                    <a:pt x="365896" y="466808"/>
                  </a:lnTo>
                  <a:lnTo>
                    <a:pt x="356007" y="470239"/>
                  </a:lnTo>
                  <a:lnTo>
                    <a:pt x="346118" y="473674"/>
                  </a:lnTo>
                  <a:lnTo>
                    <a:pt x="336229" y="477115"/>
                  </a:lnTo>
                  <a:lnTo>
                    <a:pt x="326340" y="480561"/>
                  </a:lnTo>
                  <a:lnTo>
                    <a:pt x="316451" y="484012"/>
                  </a:lnTo>
                  <a:lnTo>
                    <a:pt x="306562" y="487467"/>
                  </a:lnTo>
                  <a:lnTo>
                    <a:pt x="296672" y="490926"/>
                  </a:lnTo>
                  <a:lnTo>
                    <a:pt x="286783" y="494390"/>
                  </a:lnTo>
                  <a:lnTo>
                    <a:pt x="276894" y="497858"/>
                  </a:lnTo>
                  <a:lnTo>
                    <a:pt x="267005" y="501330"/>
                  </a:lnTo>
                  <a:lnTo>
                    <a:pt x="257116" y="504806"/>
                  </a:lnTo>
                  <a:lnTo>
                    <a:pt x="247227" y="508285"/>
                  </a:lnTo>
                  <a:lnTo>
                    <a:pt x="237338" y="511768"/>
                  </a:lnTo>
                  <a:lnTo>
                    <a:pt x="227449" y="515255"/>
                  </a:lnTo>
                  <a:lnTo>
                    <a:pt x="217560" y="518745"/>
                  </a:lnTo>
                  <a:lnTo>
                    <a:pt x="207671" y="522238"/>
                  </a:lnTo>
                  <a:lnTo>
                    <a:pt x="197781" y="525734"/>
                  </a:lnTo>
                  <a:lnTo>
                    <a:pt x="187892" y="529234"/>
                  </a:lnTo>
                  <a:lnTo>
                    <a:pt x="178003" y="532736"/>
                  </a:lnTo>
                  <a:lnTo>
                    <a:pt x="168114" y="536241"/>
                  </a:lnTo>
                  <a:lnTo>
                    <a:pt x="158225" y="539749"/>
                  </a:lnTo>
                  <a:lnTo>
                    <a:pt x="148336" y="543260"/>
                  </a:lnTo>
                  <a:lnTo>
                    <a:pt x="138447" y="546773"/>
                  </a:lnTo>
                  <a:lnTo>
                    <a:pt x="128558" y="550289"/>
                  </a:lnTo>
                  <a:lnTo>
                    <a:pt x="118669" y="553807"/>
                  </a:lnTo>
                  <a:lnTo>
                    <a:pt x="108780" y="557327"/>
                  </a:lnTo>
                  <a:lnTo>
                    <a:pt x="98890" y="560850"/>
                  </a:lnTo>
                  <a:lnTo>
                    <a:pt x="89001" y="564375"/>
                  </a:lnTo>
                  <a:lnTo>
                    <a:pt x="79112" y="567902"/>
                  </a:lnTo>
                  <a:lnTo>
                    <a:pt x="69223" y="571431"/>
                  </a:lnTo>
                  <a:lnTo>
                    <a:pt x="59334" y="574962"/>
                  </a:lnTo>
                  <a:lnTo>
                    <a:pt x="49445" y="578495"/>
                  </a:lnTo>
                  <a:lnTo>
                    <a:pt x="39556" y="582030"/>
                  </a:lnTo>
                  <a:lnTo>
                    <a:pt x="29667" y="585567"/>
                  </a:lnTo>
                  <a:lnTo>
                    <a:pt x="19778" y="589105"/>
                  </a:lnTo>
                  <a:lnTo>
                    <a:pt x="9889" y="592645"/>
                  </a:lnTo>
                  <a:lnTo>
                    <a:pt x="0" y="596187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234286" y="5095507"/>
              <a:ext cx="1799815" cy="466030"/>
            </a:xfrm>
            <a:custGeom>
              <a:avLst/>
              <a:pathLst>
                <a:path w="1799815" h="466030">
                  <a:moveTo>
                    <a:pt x="0" y="466030"/>
                  </a:moveTo>
                  <a:lnTo>
                    <a:pt x="9889" y="463602"/>
                  </a:lnTo>
                  <a:lnTo>
                    <a:pt x="19778" y="461175"/>
                  </a:lnTo>
                  <a:lnTo>
                    <a:pt x="29667" y="458748"/>
                  </a:lnTo>
                  <a:lnTo>
                    <a:pt x="39556" y="456321"/>
                  </a:lnTo>
                  <a:lnTo>
                    <a:pt x="49445" y="453894"/>
                  </a:lnTo>
                  <a:lnTo>
                    <a:pt x="59334" y="451468"/>
                  </a:lnTo>
                  <a:lnTo>
                    <a:pt x="69223" y="449042"/>
                  </a:lnTo>
                  <a:lnTo>
                    <a:pt x="79112" y="446616"/>
                  </a:lnTo>
                  <a:lnTo>
                    <a:pt x="89001" y="444190"/>
                  </a:lnTo>
                  <a:lnTo>
                    <a:pt x="98890" y="441765"/>
                  </a:lnTo>
                  <a:lnTo>
                    <a:pt x="108780" y="439340"/>
                  </a:lnTo>
                  <a:lnTo>
                    <a:pt x="118669" y="436916"/>
                  </a:lnTo>
                  <a:lnTo>
                    <a:pt x="128558" y="434491"/>
                  </a:lnTo>
                  <a:lnTo>
                    <a:pt x="138447" y="432068"/>
                  </a:lnTo>
                  <a:lnTo>
                    <a:pt x="148336" y="429644"/>
                  </a:lnTo>
                  <a:lnTo>
                    <a:pt x="158225" y="427221"/>
                  </a:lnTo>
                  <a:lnTo>
                    <a:pt x="168114" y="424799"/>
                  </a:lnTo>
                  <a:lnTo>
                    <a:pt x="178003" y="422377"/>
                  </a:lnTo>
                  <a:lnTo>
                    <a:pt x="187892" y="419956"/>
                  </a:lnTo>
                  <a:lnTo>
                    <a:pt x="197781" y="417535"/>
                  </a:lnTo>
                  <a:lnTo>
                    <a:pt x="207671" y="415115"/>
                  </a:lnTo>
                  <a:lnTo>
                    <a:pt x="217560" y="412695"/>
                  </a:lnTo>
                  <a:lnTo>
                    <a:pt x="227449" y="410276"/>
                  </a:lnTo>
                  <a:lnTo>
                    <a:pt x="237338" y="407858"/>
                  </a:lnTo>
                  <a:lnTo>
                    <a:pt x="247227" y="405440"/>
                  </a:lnTo>
                  <a:lnTo>
                    <a:pt x="257116" y="403023"/>
                  </a:lnTo>
                  <a:lnTo>
                    <a:pt x="267005" y="400607"/>
                  </a:lnTo>
                  <a:lnTo>
                    <a:pt x="276894" y="398191"/>
                  </a:lnTo>
                  <a:lnTo>
                    <a:pt x="286783" y="395777"/>
                  </a:lnTo>
                  <a:lnTo>
                    <a:pt x="296672" y="393363"/>
                  </a:lnTo>
                  <a:lnTo>
                    <a:pt x="306562" y="390951"/>
                  </a:lnTo>
                  <a:lnTo>
                    <a:pt x="316451" y="388539"/>
                  </a:lnTo>
                  <a:lnTo>
                    <a:pt x="326340" y="386128"/>
                  </a:lnTo>
                  <a:lnTo>
                    <a:pt x="336229" y="383719"/>
                  </a:lnTo>
                  <a:lnTo>
                    <a:pt x="346118" y="381310"/>
                  </a:lnTo>
                  <a:lnTo>
                    <a:pt x="356007" y="378903"/>
                  </a:lnTo>
                  <a:lnTo>
                    <a:pt x="365896" y="376496"/>
                  </a:lnTo>
                  <a:lnTo>
                    <a:pt x="375785" y="374091"/>
                  </a:lnTo>
                  <a:lnTo>
                    <a:pt x="385674" y="371688"/>
                  </a:lnTo>
                  <a:lnTo>
                    <a:pt x="395563" y="369286"/>
                  </a:lnTo>
                  <a:lnTo>
                    <a:pt x="405452" y="366885"/>
                  </a:lnTo>
                  <a:lnTo>
                    <a:pt x="415342" y="364485"/>
                  </a:lnTo>
                  <a:lnTo>
                    <a:pt x="425231" y="362088"/>
                  </a:lnTo>
                  <a:lnTo>
                    <a:pt x="435120" y="359691"/>
                  </a:lnTo>
                  <a:lnTo>
                    <a:pt x="445009" y="357297"/>
                  </a:lnTo>
                  <a:lnTo>
                    <a:pt x="454898" y="354904"/>
                  </a:lnTo>
                  <a:lnTo>
                    <a:pt x="464787" y="352513"/>
                  </a:lnTo>
                  <a:lnTo>
                    <a:pt x="474676" y="350124"/>
                  </a:lnTo>
                  <a:lnTo>
                    <a:pt x="484565" y="347737"/>
                  </a:lnTo>
                  <a:lnTo>
                    <a:pt x="494454" y="345352"/>
                  </a:lnTo>
                  <a:lnTo>
                    <a:pt x="504343" y="342969"/>
                  </a:lnTo>
                  <a:lnTo>
                    <a:pt x="514233" y="340589"/>
                  </a:lnTo>
                  <a:lnTo>
                    <a:pt x="524122" y="338210"/>
                  </a:lnTo>
                  <a:lnTo>
                    <a:pt x="534011" y="335834"/>
                  </a:lnTo>
                  <a:lnTo>
                    <a:pt x="543900" y="333461"/>
                  </a:lnTo>
                  <a:lnTo>
                    <a:pt x="553789" y="331090"/>
                  </a:lnTo>
                  <a:lnTo>
                    <a:pt x="563678" y="328722"/>
                  </a:lnTo>
                  <a:lnTo>
                    <a:pt x="573567" y="326356"/>
                  </a:lnTo>
                  <a:lnTo>
                    <a:pt x="583456" y="323994"/>
                  </a:lnTo>
                  <a:lnTo>
                    <a:pt x="593345" y="321634"/>
                  </a:lnTo>
                  <a:lnTo>
                    <a:pt x="603234" y="319278"/>
                  </a:lnTo>
                  <a:lnTo>
                    <a:pt x="613124" y="316924"/>
                  </a:lnTo>
                  <a:lnTo>
                    <a:pt x="623013" y="314574"/>
                  </a:lnTo>
                  <a:lnTo>
                    <a:pt x="632902" y="312228"/>
                  </a:lnTo>
                  <a:lnTo>
                    <a:pt x="642791" y="309885"/>
                  </a:lnTo>
                  <a:lnTo>
                    <a:pt x="652680" y="307546"/>
                  </a:lnTo>
                  <a:lnTo>
                    <a:pt x="662569" y="305210"/>
                  </a:lnTo>
                  <a:lnTo>
                    <a:pt x="672458" y="302878"/>
                  </a:lnTo>
                  <a:lnTo>
                    <a:pt x="682347" y="300551"/>
                  </a:lnTo>
                  <a:lnTo>
                    <a:pt x="692236" y="298227"/>
                  </a:lnTo>
                  <a:lnTo>
                    <a:pt x="702125" y="295908"/>
                  </a:lnTo>
                  <a:lnTo>
                    <a:pt x="712014" y="293593"/>
                  </a:lnTo>
                  <a:lnTo>
                    <a:pt x="721904" y="291283"/>
                  </a:lnTo>
                  <a:lnTo>
                    <a:pt x="731793" y="288977"/>
                  </a:lnTo>
                  <a:lnTo>
                    <a:pt x="741682" y="286676"/>
                  </a:lnTo>
                  <a:lnTo>
                    <a:pt x="751571" y="284379"/>
                  </a:lnTo>
                  <a:lnTo>
                    <a:pt x="761460" y="282088"/>
                  </a:lnTo>
                  <a:lnTo>
                    <a:pt x="771349" y="279802"/>
                  </a:lnTo>
                  <a:lnTo>
                    <a:pt x="781238" y="277520"/>
                  </a:lnTo>
                  <a:lnTo>
                    <a:pt x="791127" y="275244"/>
                  </a:lnTo>
                  <a:lnTo>
                    <a:pt x="801016" y="272973"/>
                  </a:lnTo>
                  <a:lnTo>
                    <a:pt x="810905" y="270708"/>
                  </a:lnTo>
                  <a:lnTo>
                    <a:pt x="820795" y="268447"/>
                  </a:lnTo>
                  <a:lnTo>
                    <a:pt x="830684" y="266192"/>
                  </a:lnTo>
                  <a:lnTo>
                    <a:pt x="840573" y="263943"/>
                  </a:lnTo>
                  <a:lnTo>
                    <a:pt x="850462" y="261699"/>
                  </a:lnTo>
                  <a:lnTo>
                    <a:pt x="860351" y="259459"/>
                  </a:lnTo>
                  <a:lnTo>
                    <a:pt x="870240" y="257226"/>
                  </a:lnTo>
                  <a:lnTo>
                    <a:pt x="880129" y="254997"/>
                  </a:lnTo>
                  <a:lnTo>
                    <a:pt x="890018" y="252773"/>
                  </a:lnTo>
                  <a:lnTo>
                    <a:pt x="899907" y="250554"/>
                  </a:lnTo>
                  <a:lnTo>
                    <a:pt x="909796" y="248340"/>
                  </a:lnTo>
                  <a:lnTo>
                    <a:pt x="919686" y="246130"/>
                  </a:lnTo>
                  <a:lnTo>
                    <a:pt x="929575" y="243924"/>
                  </a:lnTo>
                  <a:lnTo>
                    <a:pt x="939464" y="241721"/>
                  </a:lnTo>
                  <a:lnTo>
                    <a:pt x="949353" y="239522"/>
                  </a:lnTo>
                  <a:lnTo>
                    <a:pt x="959242" y="237326"/>
                  </a:lnTo>
                  <a:lnTo>
                    <a:pt x="969131" y="235133"/>
                  </a:lnTo>
                  <a:lnTo>
                    <a:pt x="979020" y="232941"/>
                  </a:lnTo>
                  <a:lnTo>
                    <a:pt x="988909" y="230751"/>
                  </a:lnTo>
                  <a:lnTo>
                    <a:pt x="998798" y="228561"/>
                  </a:lnTo>
                  <a:lnTo>
                    <a:pt x="1008687" y="226372"/>
                  </a:lnTo>
                  <a:lnTo>
                    <a:pt x="1018576" y="224181"/>
                  </a:lnTo>
                  <a:lnTo>
                    <a:pt x="1028466" y="221990"/>
                  </a:lnTo>
                  <a:lnTo>
                    <a:pt x="1038355" y="219795"/>
                  </a:lnTo>
                  <a:lnTo>
                    <a:pt x="1048244" y="217598"/>
                  </a:lnTo>
                  <a:lnTo>
                    <a:pt x="1058133" y="215397"/>
                  </a:lnTo>
                  <a:lnTo>
                    <a:pt x="1068022" y="213190"/>
                  </a:lnTo>
                  <a:lnTo>
                    <a:pt x="1077911" y="210977"/>
                  </a:lnTo>
                  <a:lnTo>
                    <a:pt x="1087800" y="208758"/>
                  </a:lnTo>
                  <a:lnTo>
                    <a:pt x="1097689" y="206530"/>
                  </a:lnTo>
                  <a:lnTo>
                    <a:pt x="1107578" y="204292"/>
                  </a:lnTo>
                  <a:lnTo>
                    <a:pt x="1117467" y="202045"/>
                  </a:lnTo>
                  <a:lnTo>
                    <a:pt x="1127357" y="199786"/>
                  </a:lnTo>
                  <a:lnTo>
                    <a:pt x="1137246" y="197514"/>
                  </a:lnTo>
                  <a:lnTo>
                    <a:pt x="1147135" y="195229"/>
                  </a:lnTo>
                  <a:lnTo>
                    <a:pt x="1157024" y="192929"/>
                  </a:lnTo>
                  <a:lnTo>
                    <a:pt x="1166913" y="190614"/>
                  </a:lnTo>
                  <a:lnTo>
                    <a:pt x="1176802" y="188282"/>
                  </a:lnTo>
                  <a:lnTo>
                    <a:pt x="1186691" y="185932"/>
                  </a:lnTo>
                  <a:lnTo>
                    <a:pt x="1196580" y="183563"/>
                  </a:lnTo>
                  <a:lnTo>
                    <a:pt x="1206469" y="181176"/>
                  </a:lnTo>
                  <a:lnTo>
                    <a:pt x="1216358" y="178767"/>
                  </a:lnTo>
                  <a:lnTo>
                    <a:pt x="1226248" y="176338"/>
                  </a:lnTo>
                  <a:lnTo>
                    <a:pt x="1236137" y="173887"/>
                  </a:lnTo>
                  <a:lnTo>
                    <a:pt x="1246026" y="171414"/>
                  </a:lnTo>
                  <a:lnTo>
                    <a:pt x="1255915" y="168917"/>
                  </a:lnTo>
                  <a:lnTo>
                    <a:pt x="1265804" y="166398"/>
                  </a:lnTo>
                  <a:lnTo>
                    <a:pt x="1275693" y="163854"/>
                  </a:lnTo>
                  <a:lnTo>
                    <a:pt x="1285582" y="161286"/>
                  </a:lnTo>
                  <a:lnTo>
                    <a:pt x="1295471" y="158693"/>
                  </a:lnTo>
                  <a:lnTo>
                    <a:pt x="1305360" y="156075"/>
                  </a:lnTo>
                  <a:lnTo>
                    <a:pt x="1315249" y="153433"/>
                  </a:lnTo>
                  <a:lnTo>
                    <a:pt x="1325139" y="150765"/>
                  </a:lnTo>
                  <a:lnTo>
                    <a:pt x="1335028" y="148072"/>
                  </a:lnTo>
                  <a:lnTo>
                    <a:pt x="1344917" y="145355"/>
                  </a:lnTo>
                  <a:lnTo>
                    <a:pt x="1354806" y="142612"/>
                  </a:lnTo>
                  <a:lnTo>
                    <a:pt x="1364695" y="139844"/>
                  </a:lnTo>
                  <a:lnTo>
                    <a:pt x="1374584" y="137052"/>
                  </a:lnTo>
                  <a:lnTo>
                    <a:pt x="1384473" y="134236"/>
                  </a:lnTo>
                  <a:lnTo>
                    <a:pt x="1394362" y="131395"/>
                  </a:lnTo>
                  <a:lnTo>
                    <a:pt x="1404251" y="128531"/>
                  </a:lnTo>
                  <a:lnTo>
                    <a:pt x="1414140" y="125643"/>
                  </a:lnTo>
                  <a:lnTo>
                    <a:pt x="1424029" y="122733"/>
                  </a:lnTo>
                  <a:lnTo>
                    <a:pt x="1433919" y="119800"/>
                  </a:lnTo>
                  <a:lnTo>
                    <a:pt x="1443808" y="116845"/>
                  </a:lnTo>
                  <a:lnTo>
                    <a:pt x="1453697" y="113868"/>
                  </a:lnTo>
                  <a:lnTo>
                    <a:pt x="1463586" y="110870"/>
                  </a:lnTo>
                  <a:lnTo>
                    <a:pt x="1473475" y="107852"/>
                  </a:lnTo>
                  <a:lnTo>
                    <a:pt x="1483364" y="104813"/>
                  </a:lnTo>
                  <a:lnTo>
                    <a:pt x="1493253" y="101755"/>
                  </a:lnTo>
                  <a:lnTo>
                    <a:pt x="1503142" y="98678"/>
                  </a:lnTo>
                  <a:lnTo>
                    <a:pt x="1513031" y="95583"/>
                  </a:lnTo>
                  <a:lnTo>
                    <a:pt x="1522920" y="92470"/>
                  </a:lnTo>
                  <a:lnTo>
                    <a:pt x="1532810" y="89339"/>
                  </a:lnTo>
                  <a:lnTo>
                    <a:pt x="1542699" y="86192"/>
                  </a:lnTo>
                  <a:lnTo>
                    <a:pt x="1552588" y="83028"/>
                  </a:lnTo>
                  <a:lnTo>
                    <a:pt x="1562477" y="79848"/>
                  </a:lnTo>
                  <a:lnTo>
                    <a:pt x="1572366" y="76653"/>
                  </a:lnTo>
                  <a:lnTo>
                    <a:pt x="1582255" y="73444"/>
                  </a:lnTo>
                  <a:lnTo>
                    <a:pt x="1592144" y="70220"/>
                  </a:lnTo>
                  <a:lnTo>
                    <a:pt x="1602033" y="66983"/>
                  </a:lnTo>
                  <a:lnTo>
                    <a:pt x="1611922" y="63732"/>
                  </a:lnTo>
                  <a:lnTo>
                    <a:pt x="1621811" y="60468"/>
                  </a:lnTo>
                  <a:lnTo>
                    <a:pt x="1631701" y="57192"/>
                  </a:lnTo>
                  <a:lnTo>
                    <a:pt x="1641590" y="53905"/>
                  </a:lnTo>
                  <a:lnTo>
                    <a:pt x="1651479" y="50605"/>
                  </a:lnTo>
                  <a:lnTo>
                    <a:pt x="1661368" y="47295"/>
                  </a:lnTo>
                  <a:lnTo>
                    <a:pt x="1671257" y="43974"/>
                  </a:lnTo>
                  <a:lnTo>
                    <a:pt x="1681146" y="40643"/>
                  </a:lnTo>
                  <a:lnTo>
                    <a:pt x="1691035" y="37302"/>
                  </a:lnTo>
                  <a:lnTo>
                    <a:pt x="1700924" y="33952"/>
                  </a:lnTo>
                  <a:lnTo>
                    <a:pt x="1710813" y="30592"/>
                  </a:lnTo>
                  <a:lnTo>
                    <a:pt x="1720702" y="27224"/>
                  </a:lnTo>
                  <a:lnTo>
                    <a:pt x="1730591" y="23847"/>
                  </a:lnTo>
                  <a:lnTo>
                    <a:pt x="1740481" y="20462"/>
                  </a:lnTo>
                  <a:lnTo>
                    <a:pt x="1750370" y="17070"/>
                  </a:lnTo>
                  <a:lnTo>
                    <a:pt x="1760259" y="13670"/>
                  </a:lnTo>
                  <a:lnTo>
                    <a:pt x="1770148" y="10262"/>
                  </a:lnTo>
                  <a:lnTo>
                    <a:pt x="1780037" y="6848"/>
                  </a:lnTo>
                  <a:lnTo>
                    <a:pt x="1789926" y="3427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234286" y="5205251"/>
              <a:ext cx="1799815" cy="486443"/>
            </a:xfrm>
            <a:custGeom>
              <a:avLst/>
              <a:pathLst>
                <a:path w="1799815" h="486443">
                  <a:moveTo>
                    <a:pt x="1799815" y="0"/>
                  </a:moveTo>
                  <a:lnTo>
                    <a:pt x="1799815" y="0"/>
                  </a:lnTo>
                  <a:lnTo>
                    <a:pt x="1789926" y="2166"/>
                  </a:lnTo>
                  <a:lnTo>
                    <a:pt x="1780037" y="4325"/>
                  </a:lnTo>
                  <a:lnTo>
                    <a:pt x="1770148" y="6476"/>
                  </a:lnTo>
                  <a:lnTo>
                    <a:pt x="1760259" y="8620"/>
                  </a:lnTo>
                  <a:lnTo>
                    <a:pt x="1750370" y="10755"/>
                  </a:lnTo>
                  <a:lnTo>
                    <a:pt x="1740481" y="12882"/>
                  </a:lnTo>
                  <a:lnTo>
                    <a:pt x="1730591" y="15001"/>
                  </a:lnTo>
                  <a:lnTo>
                    <a:pt x="1720702" y="17112"/>
                  </a:lnTo>
                  <a:lnTo>
                    <a:pt x="1710813" y="19214"/>
                  </a:lnTo>
                  <a:lnTo>
                    <a:pt x="1700924" y="21307"/>
                  </a:lnTo>
                  <a:lnTo>
                    <a:pt x="1691035" y="23392"/>
                  </a:lnTo>
                  <a:lnTo>
                    <a:pt x="1681146" y="25468"/>
                  </a:lnTo>
                  <a:lnTo>
                    <a:pt x="1671257" y="27535"/>
                  </a:lnTo>
                  <a:lnTo>
                    <a:pt x="1661368" y="29592"/>
                  </a:lnTo>
                  <a:lnTo>
                    <a:pt x="1651479" y="31641"/>
                  </a:lnTo>
                  <a:lnTo>
                    <a:pt x="1641590" y="33681"/>
                  </a:lnTo>
                  <a:lnTo>
                    <a:pt x="1631701" y="35711"/>
                  </a:lnTo>
                  <a:lnTo>
                    <a:pt x="1621811" y="37733"/>
                  </a:lnTo>
                  <a:lnTo>
                    <a:pt x="1611922" y="39745"/>
                  </a:lnTo>
                  <a:lnTo>
                    <a:pt x="1602033" y="41748"/>
                  </a:lnTo>
                  <a:lnTo>
                    <a:pt x="1592144" y="43742"/>
                  </a:lnTo>
                  <a:lnTo>
                    <a:pt x="1582255" y="45727"/>
                  </a:lnTo>
                  <a:lnTo>
                    <a:pt x="1572366" y="47703"/>
                  </a:lnTo>
                  <a:lnTo>
                    <a:pt x="1562477" y="49670"/>
                  </a:lnTo>
                  <a:lnTo>
                    <a:pt x="1552588" y="51628"/>
                  </a:lnTo>
                  <a:lnTo>
                    <a:pt x="1542699" y="53578"/>
                  </a:lnTo>
                  <a:lnTo>
                    <a:pt x="1532810" y="55519"/>
                  </a:lnTo>
                  <a:lnTo>
                    <a:pt x="1522920" y="57453"/>
                  </a:lnTo>
                  <a:lnTo>
                    <a:pt x="1513031" y="59378"/>
                  </a:lnTo>
                  <a:lnTo>
                    <a:pt x="1503142" y="61295"/>
                  </a:lnTo>
                  <a:lnTo>
                    <a:pt x="1493253" y="63205"/>
                  </a:lnTo>
                  <a:lnTo>
                    <a:pt x="1483364" y="65108"/>
                  </a:lnTo>
                  <a:lnTo>
                    <a:pt x="1473475" y="67004"/>
                  </a:lnTo>
                  <a:lnTo>
                    <a:pt x="1463586" y="68894"/>
                  </a:lnTo>
                  <a:lnTo>
                    <a:pt x="1453697" y="70778"/>
                  </a:lnTo>
                  <a:lnTo>
                    <a:pt x="1443808" y="72656"/>
                  </a:lnTo>
                  <a:lnTo>
                    <a:pt x="1433919" y="74529"/>
                  </a:lnTo>
                  <a:lnTo>
                    <a:pt x="1424029" y="76398"/>
                  </a:lnTo>
                  <a:lnTo>
                    <a:pt x="1414140" y="78262"/>
                  </a:lnTo>
                  <a:lnTo>
                    <a:pt x="1404251" y="80124"/>
                  </a:lnTo>
                  <a:lnTo>
                    <a:pt x="1394362" y="81982"/>
                  </a:lnTo>
                  <a:lnTo>
                    <a:pt x="1384473" y="83838"/>
                  </a:lnTo>
                  <a:lnTo>
                    <a:pt x="1374584" y="85692"/>
                  </a:lnTo>
                  <a:lnTo>
                    <a:pt x="1364695" y="87545"/>
                  </a:lnTo>
                  <a:lnTo>
                    <a:pt x="1354806" y="89399"/>
                  </a:lnTo>
                  <a:lnTo>
                    <a:pt x="1344917" y="91252"/>
                  </a:lnTo>
                  <a:lnTo>
                    <a:pt x="1335028" y="93107"/>
                  </a:lnTo>
                  <a:lnTo>
                    <a:pt x="1325139" y="94964"/>
                  </a:lnTo>
                  <a:lnTo>
                    <a:pt x="1315249" y="96824"/>
                  </a:lnTo>
                  <a:lnTo>
                    <a:pt x="1305360" y="98687"/>
                  </a:lnTo>
                  <a:lnTo>
                    <a:pt x="1295471" y="100555"/>
                  </a:lnTo>
                  <a:lnTo>
                    <a:pt x="1285582" y="102428"/>
                  </a:lnTo>
                  <a:lnTo>
                    <a:pt x="1275693" y="104308"/>
                  </a:lnTo>
                  <a:lnTo>
                    <a:pt x="1265804" y="106194"/>
                  </a:lnTo>
                  <a:lnTo>
                    <a:pt x="1255915" y="108088"/>
                  </a:lnTo>
                  <a:lnTo>
                    <a:pt x="1246026" y="109991"/>
                  </a:lnTo>
                  <a:lnTo>
                    <a:pt x="1236137" y="111904"/>
                  </a:lnTo>
                  <a:lnTo>
                    <a:pt x="1226248" y="113827"/>
                  </a:lnTo>
                  <a:lnTo>
                    <a:pt x="1216358" y="115762"/>
                  </a:lnTo>
                  <a:lnTo>
                    <a:pt x="1206469" y="117709"/>
                  </a:lnTo>
                  <a:lnTo>
                    <a:pt x="1196580" y="119669"/>
                  </a:lnTo>
                  <a:lnTo>
                    <a:pt x="1186691" y="121643"/>
                  </a:lnTo>
                  <a:lnTo>
                    <a:pt x="1176802" y="123633"/>
                  </a:lnTo>
                  <a:lnTo>
                    <a:pt x="1166913" y="125637"/>
                  </a:lnTo>
                  <a:lnTo>
                    <a:pt x="1157024" y="127658"/>
                  </a:lnTo>
                  <a:lnTo>
                    <a:pt x="1147135" y="129697"/>
                  </a:lnTo>
                  <a:lnTo>
                    <a:pt x="1137246" y="131754"/>
                  </a:lnTo>
                  <a:lnTo>
                    <a:pt x="1127357" y="133829"/>
                  </a:lnTo>
                  <a:lnTo>
                    <a:pt x="1117467" y="135924"/>
                  </a:lnTo>
                  <a:lnTo>
                    <a:pt x="1107578" y="138039"/>
                  </a:lnTo>
                  <a:lnTo>
                    <a:pt x="1097689" y="140175"/>
                  </a:lnTo>
                  <a:lnTo>
                    <a:pt x="1087800" y="142332"/>
                  </a:lnTo>
                  <a:lnTo>
                    <a:pt x="1077911" y="144512"/>
                  </a:lnTo>
                  <a:lnTo>
                    <a:pt x="1068022" y="146714"/>
                  </a:lnTo>
                  <a:lnTo>
                    <a:pt x="1058133" y="148939"/>
                  </a:lnTo>
                  <a:lnTo>
                    <a:pt x="1048244" y="151187"/>
                  </a:lnTo>
                  <a:lnTo>
                    <a:pt x="1038355" y="153460"/>
                  </a:lnTo>
                  <a:lnTo>
                    <a:pt x="1028466" y="155757"/>
                  </a:lnTo>
                  <a:lnTo>
                    <a:pt x="1018576" y="158079"/>
                  </a:lnTo>
                  <a:lnTo>
                    <a:pt x="1008687" y="160425"/>
                  </a:lnTo>
                  <a:lnTo>
                    <a:pt x="998798" y="162797"/>
                  </a:lnTo>
                  <a:lnTo>
                    <a:pt x="988909" y="165195"/>
                  </a:lnTo>
                  <a:lnTo>
                    <a:pt x="979020" y="167618"/>
                  </a:lnTo>
                  <a:lnTo>
                    <a:pt x="969131" y="170067"/>
                  </a:lnTo>
                  <a:lnTo>
                    <a:pt x="959242" y="172542"/>
                  </a:lnTo>
                  <a:lnTo>
                    <a:pt x="949353" y="175042"/>
                  </a:lnTo>
                  <a:lnTo>
                    <a:pt x="939464" y="177569"/>
                  </a:lnTo>
                  <a:lnTo>
                    <a:pt x="929575" y="180122"/>
                  </a:lnTo>
                  <a:lnTo>
                    <a:pt x="919686" y="182700"/>
                  </a:lnTo>
                  <a:lnTo>
                    <a:pt x="909796" y="185304"/>
                  </a:lnTo>
                  <a:lnTo>
                    <a:pt x="899907" y="187933"/>
                  </a:lnTo>
                  <a:lnTo>
                    <a:pt x="890018" y="190588"/>
                  </a:lnTo>
                  <a:lnTo>
                    <a:pt x="880129" y="193268"/>
                  </a:lnTo>
                  <a:lnTo>
                    <a:pt x="870240" y="195973"/>
                  </a:lnTo>
                  <a:lnTo>
                    <a:pt x="860351" y="198702"/>
                  </a:lnTo>
                  <a:lnTo>
                    <a:pt x="850462" y="201455"/>
                  </a:lnTo>
                  <a:lnTo>
                    <a:pt x="840573" y="204233"/>
                  </a:lnTo>
                  <a:lnTo>
                    <a:pt x="830684" y="207034"/>
                  </a:lnTo>
                  <a:lnTo>
                    <a:pt x="820795" y="209858"/>
                  </a:lnTo>
                  <a:lnTo>
                    <a:pt x="810905" y="212704"/>
                  </a:lnTo>
                  <a:lnTo>
                    <a:pt x="801016" y="215573"/>
                  </a:lnTo>
                  <a:lnTo>
                    <a:pt x="791127" y="218464"/>
                  </a:lnTo>
                  <a:lnTo>
                    <a:pt x="781238" y="221377"/>
                  </a:lnTo>
                  <a:lnTo>
                    <a:pt x="771349" y="224310"/>
                  </a:lnTo>
                  <a:lnTo>
                    <a:pt x="761460" y="227264"/>
                  </a:lnTo>
                  <a:lnTo>
                    <a:pt x="751571" y="230238"/>
                  </a:lnTo>
                  <a:lnTo>
                    <a:pt x="741682" y="233231"/>
                  </a:lnTo>
                  <a:lnTo>
                    <a:pt x="731793" y="236243"/>
                  </a:lnTo>
                  <a:lnTo>
                    <a:pt x="721904" y="239274"/>
                  </a:lnTo>
                  <a:lnTo>
                    <a:pt x="712014" y="242323"/>
                  </a:lnTo>
                  <a:lnTo>
                    <a:pt x="702125" y="245390"/>
                  </a:lnTo>
                  <a:lnTo>
                    <a:pt x="692236" y="248474"/>
                  </a:lnTo>
                  <a:lnTo>
                    <a:pt x="682347" y="251574"/>
                  </a:lnTo>
                  <a:lnTo>
                    <a:pt x="672458" y="254690"/>
                  </a:lnTo>
                  <a:lnTo>
                    <a:pt x="662569" y="257822"/>
                  </a:lnTo>
                  <a:lnTo>
                    <a:pt x="652680" y="260970"/>
                  </a:lnTo>
                  <a:lnTo>
                    <a:pt x="642791" y="264132"/>
                  </a:lnTo>
                  <a:lnTo>
                    <a:pt x="632902" y="267308"/>
                  </a:lnTo>
                  <a:lnTo>
                    <a:pt x="623013" y="270498"/>
                  </a:lnTo>
                  <a:lnTo>
                    <a:pt x="613124" y="273701"/>
                  </a:lnTo>
                  <a:lnTo>
                    <a:pt x="603234" y="276918"/>
                  </a:lnTo>
                  <a:lnTo>
                    <a:pt x="593345" y="280147"/>
                  </a:lnTo>
                  <a:lnTo>
                    <a:pt x="583456" y="283388"/>
                  </a:lnTo>
                  <a:lnTo>
                    <a:pt x="573567" y="286641"/>
                  </a:lnTo>
                  <a:lnTo>
                    <a:pt x="563678" y="289905"/>
                  </a:lnTo>
                  <a:lnTo>
                    <a:pt x="553789" y="293180"/>
                  </a:lnTo>
                  <a:lnTo>
                    <a:pt x="543900" y="296466"/>
                  </a:lnTo>
                  <a:lnTo>
                    <a:pt x="534011" y="299762"/>
                  </a:lnTo>
                  <a:lnTo>
                    <a:pt x="524122" y="303068"/>
                  </a:lnTo>
                  <a:lnTo>
                    <a:pt x="514233" y="306383"/>
                  </a:lnTo>
                  <a:lnTo>
                    <a:pt x="504343" y="309708"/>
                  </a:lnTo>
                  <a:lnTo>
                    <a:pt x="494454" y="313042"/>
                  </a:lnTo>
                  <a:lnTo>
                    <a:pt x="484565" y="316384"/>
                  </a:lnTo>
                  <a:lnTo>
                    <a:pt x="474676" y="319734"/>
                  </a:lnTo>
                  <a:lnTo>
                    <a:pt x="464787" y="323093"/>
                  </a:lnTo>
                  <a:lnTo>
                    <a:pt x="454898" y="326459"/>
                  </a:lnTo>
                  <a:lnTo>
                    <a:pt x="445009" y="329833"/>
                  </a:lnTo>
                  <a:lnTo>
                    <a:pt x="435120" y="333214"/>
                  </a:lnTo>
                  <a:lnTo>
                    <a:pt x="425231" y="336602"/>
                  </a:lnTo>
                  <a:lnTo>
                    <a:pt x="415342" y="339997"/>
                  </a:lnTo>
                  <a:lnTo>
                    <a:pt x="405452" y="343398"/>
                  </a:lnTo>
                  <a:lnTo>
                    <a:pt x="395563" y="346806"/>
                  </a:lnTo>
                  <a:lnTo>
                    <a:pt x="385674" y="350219"/>
                  </a:lnTo>
                  <a:lnTo>
                    <a:pt x="375785" y="353639"/>
                  </a:lnTo>
                  <a:lnTo>
                    <a:pt x="365896" y="357064"/>
                  </a:lnTo>
                  <a:lnTo>
                    <a:pt x="356007" y="360494"/>
                  </a:lnTo>
                  <a:lnTo>
                    <a:pt x="346118" y="363930"/>
                  </a:lnTo>
                  <a:lnTo>
                    <a:pt x="336229" y="367371"/>
                  </a:lnTo>
                  <a:lnTo>
                    <a:pt x="326340" y="370817"/>
                  </a:lnTo>
                  <a:lnTo>
                    <a:pt x="316451" y="374267"/>
                  </a:lnTo>
                  <a:lnTo>
                    <a:pt x="306562" y="377723"/>
                  </a:lnTo>
                  <a:lnTo>
                    <a:pt x="296672" y="381182"/>
                  </a:lnTo>
                  <a:lnTo>
                    <a:pt x="286783" y="384646"/>
                  </a:lnTo>
                  <a:lnTo>
                    <a:pt x="276894" y="388114"/>
                  </a:lnTo>
                  <a:lnTo>
                    <a:pt x="267005" y="391586"/>
                  </a:lnTo>
                  <a:lnTo>
                    <a:pt x="257116" y="395062"/>
                  </a:lnTo>
                  <a:lnTo>
                    <a:pt x="247227" y="398541"/>
                  </a:lnTo>
                  <a:lnTo>
                    <a:pt x="237338" y="402024"/>
                  </a:lnTo>
                  <a:lnTo>
                    <a:pt x="227449" y="405511"/>
                  </a:lnTo>
                  <a:lnTo>
                    <a:pt x="217560" y="409001"/>
                  </a:lnTo>
                  <a:lnTo>
                    <a:pt x="207671" y="412494"/>
                  </a:lnTo>
                  <a:lnTo>
                    <a:pt x="197781" y="415990"/>
                  </a:lnTo>
                  <a:lnTo>
                    <a:pt x="187892" y="419490"/>
                  </a:lnTo>
                  <a:lnTo>
                    <a:pt x="178003" y="422992"/>
                  </a:lnTo>
                  <a:lnTo>
                    <a:pt x="168114" y="426497"/>
                  </a:lnTo>
                  <a:lnTo>
                    <a:pt x="158225" y="430005"/>
                  </a:lnTo>
                  <a:lnTo>
                    <a:pt x="148336" y="433516"/>
                  </a:lnTo>
                  <a:lnTo>
                    <a:pt x="138447" y="437029"/>
                  </a:lnTo>
                  <a:lnTo>
                    <a:pt x="128558" y="440545"/>
                  </a:lnTo>
                  <a:lnTo>
                    <a:pt x="118669" y="444063"/>
                  </a:lnTo>
                  <a:lnTo>
                    <a:pt x="108780" y="447583"/>
                  </a:lnTo>
                  <a:lnTo>
                    <a:pt x="98890" y="451106"/>
                  </a:lnTo>
                  <a:lnTo>
                    <a:pt x="89001" y="454631"/>
                  </a:lnTo>
                  <a:lnTo>
                    <a:pt x="79112" y="458158"/>
                  </a:lnTo>
                  <a:lnTo>
                    <a:pt x="69223" y="461687"/>
                  </a:lnTo>
                  <a:lnTo>
                    <a:pt x="59334" y="465218"/>
                  </a:lnTo>
                  <a:lnTo>
                    <a:pt x="49445" y="468751"/>
                  </a:lnTo>
                  <a:lnTo>
                    <a:pt x="39556" y="472286"/>
                  </a:lnTo>
                  <a:lnTo>
                    <a:pt x="29667" y="475823"/>
                  </a:lnTo>
                  <a:lnTo>
                    <a:pt x="19778" y="479361"/>
                  </a:lnTo>
                  <a:lnTo>
                    <a:pt x="9889" y="482901"/>
                  </a:lnTo>
                  <a:lnTo>
                    <a:pt x="0" y="486443"/>
                  </a:lnTo>
                  <a:lnTo>
                    <a:pt x="0" y="4864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34286" y="5151757"/>
              <a:ext cx="1799815" cy="474650"/>
            </a:xfrm>
            <a:custGeom>
              <a:avLst/>
              <a:pathLst>
                <a:path w="1799815" h="474650">
                  <a:moveTo>
                    <a:pt x="0" y="474650"/>
                  </a:moveTo>
                  <a:lnTo>
                    <a:pt x="9889" y="471661"/>
                  </a:lnTo>
                  <a:lnTo>
                    <a:pt x="19778" y="468673"/>
                  </a:lnTo>
                  <a:lnTo>
                    <a:pt x="29667" y="465687"/>
                  </a:lnTo>
                  <a:lnTo>
                    <a:pt x="39556" y="462700"/>
                  </a:lnTo>
                  <a:lnTo>
                    <a:pt x="49445" y="459715"/>
                  </a:lnTo>
                  <a:lnTo>
                    <a:pt x="59334" y="456731"/>
                  </a:lnTo>
                  <a:lnTo>
                    <a:pt x="69223" y="453748"/>
                  </a:lnTo>
                  <a:lnTo>
                    <a:pt x="79112" y="450766"/>
                  </a:lnTo>
                  <a:lnTo>
                    <a:pt x="89001" y="447785"/>
                  </a:lnTo>
                  <a:lnTo>
                    <a:pt x="98890" y="444806"/>
                  </a:lnTo>
                  <a:lnTo>
                    <a:pt x="108780" y="441827"/>
                  </a:lnTo>
                  <a:lnTo>
                    <a:pt x="118669" y="438850"/>
                  </a:lnTo>
                  <a:lnTo>
                    <a:pt x="128558" y="435874"/>
                  </a:lnTo>
                  <a:lnTo>
                    <a:pt x="138447" y="432899"/>
                  </a:lnTo>
                  <a:lnTo>
                    <a:pt x="148336" y="429926"/>
                  </a:lnTo>
                  <a:lnTo>
                    <a:pt x="158225" y="426954"/>
                  </a:lnTo>
                  <a:lnTo>
                    <a:pt x="168114" y="423984"/>
                  </a:lnTo>
                  <a:lnTo>
                    <a:pt x="178003" y="421015"/>
                  </a:lnTo>
                  <a:lnTo>
                    <a:pt x="187892" y="418048"/>
                  </a:lnTo>
                  <a:lnTo>
                    <a:pt x="197781" y="415083"/>
                  </a:lnTo>
                  <a:lnTo>
                    <a:pt x="207671" y="412119"/>
                  </a:lnTo>
                  <a:lnTo>
                    <a:pt x="217560" y="409157"/>
                  </a:lnTo>
                  <a:lnTo>
                    <a:pt x="227449" y="406197"/>
                  </a:lnTo>
                  <a:lnTo>
                    <a:pt x="237338" y="403239"/>
                  </a:lnTo>
                  <a:lnTo>
                    <a:pt x="247227" y="400283"/>
                  </a:lnTo>
                  <a:lnTo>
                    <a:pt x="257116" y="397329"/>
                  </a:lnTo>
                  <a:lnTo>
                    <a:pt x="267005" y="394377"/>
                  </a:lnTo>
                  <a:lnTo>
                    <a:pt x="276894" y="391427"/>
                  </a:lnTo>
                  <a:lnTo>
                    <a:pt x="286783" y="388480"/>
                  </a:lnTo>
                  <a:lnTo>
                    <a:pt x="296672" y="385535"/>
                  </a:lnTo>
                  <a:lnTo>
                    <a:pt x="306562" y="382593"/>
                  </a:lnTo>
                  <a:lnTo>
                    <a:pt x="316451" y="379653"/>
                  </a:lnTo>
                  <a:lnTo>
                    <a:pt x="326340" y="376716"/>
                  </a:lnTo>
                  <a:lnTo>
                    <a:pt x="336229" y="373782"/>
                  </a:lnTo>
                  <a:lnTo>
                    <a:pt x="346118" y="370851"/>
                  </a:lnTo>
                  <a:lnTo>
                    <a:pt x="356007" y="367923"/>
                  </a:lnTo>
                  <a:lnTo>
                    <a:pt x="365896" y="364998"/>
                  </a:lnTo>
                  <a:lnTo>
                    <a:pt x="375785" y="362076"/>
                  </a:lnTo>
                  <a:lnTo>
                    <a:pt x="385674" y="359158"/>
                  </a:lnTo>
                  <a:lnTo>
                    <a:pt x="395563" y="356243"/>
                  </a:lnTo>
                  <a:lnTo>
                    <a:pt x="405452" y="353332"/>
                  </a:lnTo>
                  <a:lnTo>
                    <a:pt x="415342" y="350424"/>
                  </a:lnTo>
                  <a:lnTo>
                    <a:pt x="425231" y="347521"/>
                  </a:lnTo>
                  <a:lnTo>
                    <a:pt x="435120" y="344622"/>
                  </a:lnTo>
                  <a:lnTo>
                    <a:pt x="445009" y="341727"/>
                  </a:lnTo>
                  <a:lnTo>
                    <a:pt x="454898" y="338836"/>
                  </a:lnTo>
                  <a:lnTo>
                    <a:pt x="464787" y="335951"/>
                  </a:lnTo>
                  <a:lnTo>
                    <a:pt x="474676" y="333069"/>
                  </a:lnTo>
                  <a:lnTo>
                    <a:pt x="484565" y="330193"/>
                  </a:lnTo>
                  <a:lnTo>
                    <a:pt x="494454" y="327322"/>
                  </a:lnTo>
                  <a:lnTo>
                    <a:pt x="504343" y="324456"/>
                  </a:lnTo>
                  <a:lnTo>
                    <a:pt x="514233" y="321596"/>
                  </a:lnTo>
                  <a:lnTo>
                    <a:pt x="524122" y="318742"/>
                  </a:lnTo>
                  <a:lnTo>
                    <a:pt x="534011" y="315893"/>
                  </a:lnTo>
                  <a:lnTo>
                    <a:pt x="543900" y="313051"/>
                  </a:lnTo>
                  <a:lnTo>
                    <a:pt x="553789" y="310215"/>
                  </a:lnTo>
                  <a:lnTo>
                    <a:pt x="563678" y="307385"/>
                  </a:lnTo>
                  <a:lnTo>
                    <a:pt x="573567" y="304563"/>
                  </a:lnTo>
                  <a:lnTo>
                    <a:pt x="583456" y="301747"/>
                  </a:lnTo>
                  <a:lnTo>
                    <a:pt x="593345" y="298939"/>
                  </a:lnTo>
                  <a:lnTo>
                    <a:pt x="603234" y="296139"/>
                  </a:lnTo>
                  <a:lnTo>
                    <a:pt x="613124" y="293346"/>
                  </a:lnTo>
                  <a:lnTo>
                    <a:pt x="623013" y="290562"/>
                  </a:lnTo>
                  <a:lnTo>
                    <a:pt x="632902" y="287786"/>
                  </a:lnTo>
                  <a:lnTo>
                    <a:pt x="642791" y="285019"/>
                  </a:lnTo>
                  <a:lnTo>
                    <a:pt x="652680" y="282260"/>
                  </a:lnTo>
                  <a:lnTo>
                    <a:pt x="662569" y="279511"/>
                  </a:lnTo>
                  <a:lnTo>
                    <a:pt x="672458" y="276772"/>
                  </a:lnTo>
                  <a:lnTo>
                    <a:pt x="682347" y="274043"/>
                  </a:lnTo>
                  <a:lnTo>
                    <a:pt x="692236" y="271324"/>
                  </a:lnTo>
                  <a:lnTo>
                    <a:pt x="702125" y="268615"/>
                  </a:lnTo>
                  <a:lnTo>
                    <a:pt x="712014" y="265917"/>
                  </a:lnTo>
                  <a:lnTo>
                    <a:pt x="721904" y="263230"/>
                  </a:lnTo>
                  <a:lnTo>
                    <a:pt x="731793" y="260555"/>
                  </a:lnTo>
                  <a:lnTo>
                    <a:pt x="741682" y="257892"/>
                  </a:lnTo>
                  <a:lnTo>
                    <a:pt x="751571" y="255241"/>
                  </a:lnTo>
                  <a:lnTo>
                    <a:pt x="761460" y="252602"/>
                  </a:lnTo>
                  <a:lnTo>
                    <a:pt x="771349" y="249976"/>
                  </a:lnTo>
                  <a:lnTo>
                    <a:pt x="781238" y="247363"/>
                  </a:lnTo>
                  <a:lnTo>
                    <a:pt x="791127" y="244764"/>
                  </a:lnTo>
                  <a:lnTo>
                    <a:pt x="801016" y="242178"/>
                  </a:lnTo>
                  <a:lnTo>
                    <a:pt x="810905" y="239606"/>
                  </a:lnTo>
                  <a:lnTo>
                    <a:pt x="820795" y="237048"/>
                  </a:lnTo>
                  <a:lnTo>
                    <a:pt x="830684" y="234505"/>
                  </a:lnTo>
                  <a:lnTo>
                    <a:pt x="840573" y="231977"/>
                  </a:lnTo>
                  <a:lnTo>
                    <a:pt x="850462" y="229464"/>
                  </a:lnTo>
                  <a:lnTo>
                    <a:pt x="860351" y="226965"/>
                  </a:lnTo>
                  <a:lnTo>
                    <a:pt x="870240" y="224483"/>
                  </a:lnTo>
                  <a:lnTo>
                    <a:pt x="880129" y="222015"/>
                  </a:lnTo>
                  <a:lnTo>
                    <a:pt x="890018" y="219564"/>
                  </a:lnTo>
                  <a:lnTo>
                    <a:pt x="899907" y="217128"/>
                  </a:lnTo>
                  <a:lnTo>
                    <a:pt x="909796" y="214708"/>
                  </a:lnTo>
                  <a:lnTo>
                    <a:pt x="919686" y="212304"/>
                  </a:lnTo>
                  <a:lnTo>
                    <a:pt x="929575" y="209916"/>
                  </a:lnTo>
                  <a:lnTo>
                    <a:pt x="939464" y="207544"/>
                  </a:lnTo>
                  <a:lnTo>
                    <a:pt x="949353" y="205188"/>
                  </a:lnTo>
                  <a:lnTo>
                    <a:pt x="959242" y="202848"/>
                  </a:lnTo>
                  <a:lnTo>
                    <a:pt x="969131" y="200523"/>
                  </a:lnTo>
                  <a:lnTo>
                    <a:pt x="979020" y="198214"/>
                  </a:lnTo>
                  <a:lnTo>
                    <a:pt x="988909" y="195920"/>
                  </a:lnTo>
                  <a:lnTo>
                    <a:pt x="998798" y="193640"/>
                  </a:lnTo>
                  <a:lnTo>
                    <a:pt x="1008687" y="191376"/>
                  </a:lnTo>
                  <a:lnTo>
                    <a:pt x="1018576" y="189125"/>
                  </a:lnTo>
                  <a:lnTo>
                    <a:pt x="1028466" y="186888"/>
                  </a:lnTo>
                  <a:lnTo>
                    <a:pt x="1038355" y="184664"/>
                  </a:lnTo>
                  <a:lnTo>
                    <a:pt x="1048244" y="182454"/>
                  </a:lnTo>
                  <a:lnTo>
                    <a:pt x="1058133" y="180255"/>
                  </a:lnTo>
                  <a:lnTo>
                    <a:pt x="1068022" y="178067"/>
                  </a:lnTo>
                  <a:lnTo>
                    <a:pt x="1077911" y="175891"/>
                  </a:lnTo>
                  <a:lnTo>
                    <a:pt x="1087800" y="173724"/>
                  </a:lnTo>
                  <a:lnTo>
                    <a:pt x="1097689" y="171566"/>
                  </a:lnTo>
                  <a:lnTo>
                    <a:pt x="1107578" y="169418"/>
                  </a:lnTo>
                  <a:lnTo>
                    <a:pt x="1117467" y="167276"/>
                  </a:lnTo>
                  <a:lnTo>
                    <a:pt x="1127357" y="165141"/>
                  </a:lnTo>
                  <a:lnTo>
                    <a:pt x="1137246" y="163012"/>
                  </a:lnTo>
                  <a:lnTo>
                    <a:pt x="1147135" y="160888"/>
                  </a:lnTo>
                  <a:lnTo>
                    <a:pt x="1157024" y="158768"/>
                  </a:lnTo>
                  <a:lnTo>
                    <a:pt x="1166913" y="156650"/>
                  </a:lnTo>
                  <a:lnTo>
                    <a:pt x="1176802" y="154535"/>
                  </a:lnTo>
                  <a:lnTo>
                    <a:pt x="1186691" y="152420"/>
                  </a:lnTo>
                  <a:lnTo>
                    <a:pt x="1196580" y="150305"/>
                  </a:lnTo>
                  <a:lnTo>
                    <a:pt x="1206469" y="148189"/>
                  </a:lnTo>
                  <a:lnTo>
                    <a:pt x="1216358" y="146070"/>
                  </a:lnTo>
                  <a:lnTo>
                    <a:pt x="1226248" y="143948"/>
                  </a:lnTo>
                  <a:lnTo>
                    <a:pt x="1236137" y="141822"/>
                  </a:lnTo>
                  <a:lnTo>
                    <a:pt x="1246026" y="139691"/>
                  </a:lnTo>
                  <a:lnTo>
                    <a:pt x="1255915" y="137554"/>
                  </a:lnTo>
                  <a:lnTo>
                    <a:pt x="1265804" y="135410"/>
                  </a:lnTo>
                  <a:lnTo>
                    <a:pt x="1275693" y="133258"/>
                  </a:lnTo>
                  <a:lnTo>
                    <a:pt x="1285582" y="131097"/>
                  </a:lnTo>
                  <a:lnTo>
                    <a:pt x="1295471" y="128926"/>
                  </a:lnTo>
                  <a:lnTo>
                    <a:pt x="1305360" y="126745"/>
                  </a:lnTo>
                  <a:lnTo>
                    <a:pt x="1315249" y="124553"/>
                  </a:lnTo>
                  <a:lnTo>
                    <a:pt x="1325139" y="122350"/>
                  </a:lnTo>
                  <a:lnTo>
                    <a:pt x="1335028" y="120134"/>
                  </a:lnTo>
                  <a:lnTo>
                    <a:pt x="1344917" y="117905"/>
                  </a:lnTo>
                  <a:lnTo>
                    <a:pt x="1354806" y="115663"/>
                  </a:lnTo>
                  <a:lnTo>
                    <a:pt x="1364695" y="113407"/>
                  </a:lnTo>
                  <a:lnTo>
                    <a:pt x="1374584" y="111137"/>
                  </a:lnTo>
                  <a:lnTo>
                    <a:pt x="1384473" y="108851"/>
                  </a:lnTo>
                  <a:lnTo>
                    <a:pt x="1394362" y="106551"/>
                  </a:lnTo>
                  <a:lnTo>
                    <a:pt x="1404251" y="104236"/>
                  </a:lnTo>
                  <a:lnTo>
                    <a:pt x="1414140" y="101905"/>
                  </a:lnTo>
                  <a:lnTo>
                    <a:pt x="1424029" y="99558"/>
                  </a:lnTo>
                  <a:lnTo>
                    <a:pt x="1433919" y="97196"/>
                  </a:lnTo>
                  <a:lnTo>
                    <a:pt x="1443808" y="94818"/>
                  </a:lnTo>
                  <a:lnTo>
                    <a:pt x="1453697" y="92424"/>
                  </a:lnTo>
                  <a:lnTo>
                    <a:pt x="1463586" y="90013"/>
                  </a:lnTo>
                  <a:lnTo>
                    <a:pt x="1473475" y="87587"/>
                  </a:lnTo>
                  <a:lnTo>
                    <a:pt x="1483364" y="85145"/>
                  </a:lnTo>
                  <a:lnTo>
                    <a:pt x="1493253" y="82688"/>
                  </a:lnTo>
                  <a:lnTo>
                    <a:pt x="1503142" y="80214"/>
                  </a:lnTo>
                  <a:lnTo>
                    <a:pt x="1513031" y="77725"/>
                  </a:lnTo>
                  <a:lnTo>
                    <a:pt x="1522920" y="75221"/>
                  </a:lnTo>
                  <a:lnTo>
                    <a:pt x="1532810" y="72702"/>
                  </a:lnTo>
                  <a:lnTo>
                    <a:pt x="1542699" y="70168"/>
                  </a:lnTo>
                  <a:lnTo>
                    <a:pt x="1552588" y="67619"/>
                  </a:lnTo>
                  <a:lnTo>
                    <a:pt x="1562477" y="65056"/>
                  </a:lnTo>
                  <a:lnTo>
                    <a:pt x="1572366" y="62478"/>
                  </a:lnTo>
                  <a:lnTo>
                    <a:pt x="1582255" y="59887"/>
                  </a:lnTo>
                  <a:lnTo>
                    <a:pt x="1592144" y="57282"/>
                  </a:lnTo>
                  <a:lnTo>
                    <a:pt x="1602033" y="54664"/>
                  </a:lnTo>
                  <a:lnTo>
                    <a:pt x="1611922" y="52033"/>
                  </a:lnTo>
                  <a:lnTo>
                    <a:pt x="1621811" y="49390"/>
                  </a:lnTo>
                  <a:lnTo>
                    <a:pt x="1631701" y="46734"/>
                  </a:lnTo>
                  <a:lnTo>
                    <a:pt x="1641590" y="44066"/>
                  </a:lnTo>
                  <a:lnTo>
                    <a:pt x="1651479" y="41386"/>
                  </a:lnTo>
                  <a:lnTo>
                    <a:pt x="1661368" y="38695"/>
                  </a:lnTo>
                  <a:lnTo>
                    <a:pt x="1671257" y="35993"/>
                  </a:lnTo>
                  <a:lnTo>
                    <a:pt x="1681146" y="33280"/>
                  </a:lnTo>
                  <a:lnTo>
                    <a:pt x="1691035" y="30557"/>
                  </a:lnTo>
                  <a:lnTo>
                    <a:pt x="1700924" y="27823"/>
                  </a:lnTo>
                  <a:lnTo>
                    <a:pt x="1710813" y="25080"/>
                  </a:lnTo>
                  <a:lnTo>
                    <a:pt x="1720702" y="22327"/>
                  </a:lnTo>
                  <a:lnTo>
                    <a:pt x="1730591" y="19566"/>
                  </a:lnTo>
                  <a:lnTo>
                    <a:pt x="1740481" y="16795"/>
                  </a:lnTo>
                  <a:lnTo>
                    <a:pt x="1750370" y="14016"/>
                  </a:lnTo>
                  <a:lnTo>
                    <a:pt x="1760259" y="11228"/>
                  </a:lnTo>
                  <a:lnTo>
                    <a:pt x="1770148" y="8432"/>
                  </a:lnTo>
                  <a:lnTo>
                    <a:pt x="1780037" y="5629"/>
                  </a:lnTo>
                  <a:lnTo>
                    <a:pt x="1789926" y="281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860740" y="5541017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26943" y="5389972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90517" y="5382129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060657" y="5292047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132820" y="5241642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96644" y="5247123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61553" y="5266102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22896" y="5283983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103690" y="1797765"/>
              <a:ext cx="1799815" cy="622453"/>
            </a:xfrm>
            <a:custGeom>
              <a:avLst/>
              <a:pathLst>
                <a:path w="1799815" h="622453">
                  <a:moveTo>
                    <a:pt x="0" y="369449"/>
                  </a:moveTo>
                  <a:lnTo>
                    <a:pt x="9889" y="367530"/>
                  </a:lnTo>
                  <a:lnTo>
                    <a:pt x="19778" y="365609"/>
                  </a:lnTo>
                  <a:lnTo>
                    <a:pt x="29667" y="363686"/>
                  </a:lnTo>
                  <a:lnTo>
                    <a:pt x="39556" y="361762"/>
                  </a:lnTo>
                  <a:lnTo>
                    <a:pt x="49445" y="359835"/>
                  </a:lnTo>
                  <a:lnTo>
                    <a:pt x="59334" y="357906"/>
                  </a:lnTo>
                  <a:lnTo>
                    <a:pt x="69223" y="355976"/>
                  </a:lnTo>
                  <a:lnTo>
                    <a:pt x="79112" y="354043"/>
                  </a:lnTo>
                  <a:lnTo>
                    <a:pt x="89001" y="352109"/>
                  </a:lnTo>
                  <a:lnTo>
                    <a:pt x="98890" y="350172"/>
                  </a:lnTo>
                  <a:lnTo>
                    <a:pt x="108780" y="348234"/>
                  </a:lnTo>
                  <a:lnTo>
                    <a:pt x="118669" y="346294"/>
                  </a:lnTo>
                  <a:lnTo>
                    <a:pt x="128558" y="344352"/>
                  </a:lnTo>
                  <a:lnTo>
                    <a:pt x="138447" y="342408"/>
                  </a:lnTo>
                  <a:lnTo>
                    <a:pt x="148336" y="340462"/>
                  </a:lnTo>
                  <a:lnTo>
                    <a:pt x="158225" y="338514"/>
                  </a:lnTo>
                  <a:lnTo>
                    <a:pt x="168114" y="336565"/>
                  </a:lnTo>
                  <a:lnTo>
                    <a:pt x="178003" y="334614"/>
                  </a:lnTo>
                  <a:lnTo>
                    <a:pt x="187892" y="332660"/>
                  </a:lnTo>
                  <a:lnTo>
                    <a:pt x="197781" y="330705"/>
                  </a:lnTo>
                  <a:lnTo>
                    <a:pt x="207671" y="328749"/>
                  </a:lnTo>
                  <a:lnTo>
                    <a:pt x="217560" y="326790"/>
                  </a:lnTo>
                  <a:lnTo>
                    <a:pt x="227449" y="324830"/>
                  </a:lnTo>
                  <a:lnTo>
                    <a:pt x="237338" y="322868"/>
                  </a:lnTo>
                  <a:lnTo>
                    <a:pt x="247227" y="320905"/>
                  </a:lnTo>
                  <a:lnTo>
                    <a:pt x="257116" y="318940"/>
                  </a:lnTo>
                  <a:lnTo>
                    <a:pt x="267005" y="316973"/>
                  </a:lnTo>
                  <a:lnTo>
                    <a:pt x="276894" y="315005"/>
                  </a:lnTo>
                  <a:lnTo>
                    <a:pt x="286783" y="313035"/>
                  </a:lnTo>
                  <a:lnTo>
                    <a:pt x="296672" y="311064"/>
                  </a:lnTo>
                  <a:lnTo>
                    <a:pt x="306562" y="309091"/>
                  </a:lnTo>
                  <a:lnTo>
                    <a:pt x="316451" y="307117"/>
                  </a:lnTo>
                  <a:lnTo>
                    <a:pt x="326340" y="305141"/>
                  </a:lnTo>
                  <a:lnTo>
                    <a:pt x="336229" y="303164"/>
                  </a:lnTo>
                  <a:lnTo>
                    <a:pt x="346118" y="301186"/>
                  </a:lnTo>
                  <a:lnTo>
                    <a:pt x="356007" y="299207"/>
                  </a:lnTo>
                  <a:lnTo>
                    <a:pt x="365896" y="297227"/>
                  </a:lnTo>
                  <a:lnTo>
                    <a:pt x="375785" y="295245"/>
                  </a:lnTo>
                  <a:lnTo>
                    <a:pt x="385674" y="293263"/>
                  </a:lnTo>
                  <a:lnTo>
                    <a:pt x="395563" y="291279"/>
                  </a:lnTo>
                  <a:lnTo>
                    <a:pt x="405452" y="289295"/>
                  </a:lnTo>
                  <a:lnTo>
                    <a:pt x="415342" y="287310"/>
                  </a:lnTo>
                  <a:lnTo>
                    <a:pt x="425231" y="285324"/>
                  </a:lnTo>
                  <a:lnTo>
                    <a:pt x="435120" y="283338"/>
                  </a:lnTo>
                  <a:lnTo>
                    <a:pt x="445009" y="281351"/>
                  </a:lnTo>
                  <a:lnTo>
                    <a:pt x="454898" y="279363"/>
                  </a:lnTo>
                  <a:lnTo>
                    <a:pt x="464787" y="277375"/>
                  </a:lnTo>
                  <a:lnTo>
                    <a:pt x="474676" y="275387"/>
                  </a:lnTo>
                  <a:lnTo>
                    <a:pt x="484565" y="273399"/>
                  </a:lnTo>
                  <a:lnTo>
                    <a:pt x="494454" y="271411"/>
                  </a:lnTo>
                  <a:lnTo>
                    <a:pt x="504343" y="269422"/>
                  </a:lnTo>
                  <a:lnTo>
                    <a:pt x="514233" y="267434"/>
                  </a:lnTo>
                  <a:lnTo>
                    <a:pt x="524122" y="265446"/>
                  </a:lnTo>
                  <a:lnTo>
                    <a:pt x="534011" y="263459"/>
                  </a:lnTo>
                  <a:lnTo>
                    <a:pt x="543900" y="261472"/>
                  </a:lnTo>
                  <a:lnTo>
                    <a:pt x="553789" y="259485"/>
                  </a:lnTo>
                  <a:lnTo>
                    <a:pt x="563678" y="257500"/>
                  </a:lnTo>
                  <a:lnTo>
                    <a:pt x="573567" y="255515"/>
                  </a:lnTo>
                  <a:lnTo>
                    <a:pt x="583456" y="253531"/>
                  </a:lnTo>
                  <a:lnTo>
                    <a:pt x="593345" y="251549"/>
                  </a:lnTo>
                  <a:lnTo>
                    <a:pt x="603234" y="249567"/>
                  </a:lnTo>
                  <a:lnTo>
                    <a:pt x="613124" y="247588"/>
                  </a:lnTo>
                  <a:lnTo>
                    <a:pt x="623013" y="245609"/>
                  </a:lnTo>
                  <a:lnTo>
                    <a:pt x="632902" y="243633"/>
                  </a:lnTo>
                  <a:lnTo>
                    <a:pt x="642791" y="241659"/>
                  </a:lnTo>
                  <a:lnTo>
                    <a:pt x="652680" y="239686"/>
                  </a:lnTo>
                  <a:lnTo>
                    <a:pt x="662569" y="237716"/>
                  </a:lnTo>
                  <a:lnTo>
                    <a:pt x="672458" y="235748"/>
                  </a:lnTo>
                  <a:lnTo>
                    <a:pt x="682347" y="233783"/>
                  </a:lnTo>
                  <a:lnTo>
                    <a:pt x="692236" y="231820"/>
                  </a:lnTo>
                  <a:lnTo>
                    <a:pt x="702125" y="229860"/>
                  </a:lnTo>
                  <a:lnTo>
                    <a:pt x="712014" y="227904"/>
                  </a:lnTo>
                  <a:lnTo>
                    <a:pt x="721904" y="225950"/>
                  </a:lnTo>
                  <a:lnTo>
                    <a:pt x="731793" y="224000"/>
                  </a:lnTo>
                  <a:lnTo>
                    <a:pt x="741682" y="222053"/>
                  </a:lnTo>
                  <a:lnTo>
                    <a:pt x="751571" y="220111"/>
                  </a:lnTo>
                  <a:lnTo>
                    <a:pt x="761460" y="218171"/>
                  </a:lnTo>
                  <a:lnTo>
                    <a:pt x="771349" y="216236"/>
                  </a:lnTo>
                  <a:lnTo>
                    <a:pt x="781238" y="214305"/>
                  </a:lnTo>
                  <a:lnTo>
                    <a:pt x="791127" y="212378"/>
                  </a:lnTo>
                  <a:lnTo>
                    <a:pt x="801016" y="210456"/>
                  </a:lnTo>
                  <a:lnTo>
                    <a:pt x="810905" y="208538"/>
                  </a:lnTo>
                  <a:lnTo>
                    <a:pt x="820795" y="206625"/>
                  </a:lnTo>
                  <a:lnTo>
                    <a:pt x="830684" y="204716"/>
                  </a:lnTo>
                  <a:lnTo>
                    <a:pt x="840573" y="202812"/>
                  </a:lnTo>
                  <a:lnTo>
                    <a:pt x="850462" y="200913"/>
                  </a:lnTo>
                  <a:lnTo>
                    <a:pt x="860351" y="199020"/>
                  </a:lnTo>
                  <a:lnTo>
                    <a:pt x="870240" y="197131"/>
                  </a:lnTo>
                  <a:lnTo>
                    <a:pt x="880129" y="195247"/>
                  </a:lnTo>
                  <a:lnTo>
                    <a:pt x="890018" y="193369"/>
                  </a:lnTo>
                  <a:lnTo>
                    <a:pt x="899907" y="191495"/>
                  </a:lnTo>
                  <a:lnTo>
                    <a:pt x="909796" y="189627"/>
                  </a:lnTo>
                  <a:lnTo>
                    <a:pt x="919686" y="187764"/>
                  </a:lnTo>
                  <a:lnTo>
                    <a:pt x="929575" y="185906"/>
                  </a:lnTo>
                  <a:lnTo>
                    <a:pt x="939464" y="184052"/>
                  </a:lnTo>
                  <a:lnTo>
                    <a:pt x="949353" y="182204"/>
                  </a:lnTo>
                  <a:lnTo>
                    <a:pt x="959242" y="180361"/>
                  </a:lnTo>
                  <a:lnTo>
                    <a:pt x="969131" y="178522"/>
                  </a:lnTo>
                  <a:lnTo>
                    <a:pt x="979020" y="176688"/>
                  </a:lnTo>
                  <a:lnTo>
                    <a:pt x="988909" y="174858"/>
                  </a:lnTo>
                  <a:lnTo>
                    <a:pt x="998798" y="173033"/>
                  </a:lnTo>
                  <a:lnTo>
                    <a:pt x="1008687" y="171211"/>
                  </a:lnTo>
                  <a:lnTo>
                    <a:pt x="1018576" y="169393"/>
                  </a:lnTo>
                  <a:lnTo>
                    <a:pt x="1028466" y="167578"/>
                  </a:lnTo>
                  <a:lnTo>
                    <a:pt x="1038355" y="165766"/>
                  </a:lnTo>
                  <a:lnTo>
                    <a:pt x="1048244" y="163957"/>
                  </a:lnTo>
                  <a:lnTo>
                    <a:pt x="1058133" y="162151"/>
                  </a:lnTo>
                  <a:lnTo>
                    <a:pt x="1068022" y="160346"/>
                  </a:lnTo>
                  <a:lnTo>
                    <a:pt x="1077911" y="158542"/>
                  </a:lnTo>
                  <a:lnTo>
                    <a:pt x="1087800" y="156740"/>
                  </a:lnTo>
                  <a:lnTo>
                    <a:pt x="1097689" y="154939"/>
                  </a:lnTo>
                  <a:lnTo>
                    <a:pt x="1107578" y="153137"/>
                  </a:lnTo>
                  <a:lnTo>
                    <a:pt x="1117467" y="151335"/>
                  </a:lnTo>
                  <a:lnTo>
                    <a:pt x="1127357" y="149532"/>
                  </a:lnTo>
                  <a:lnTo>
                    <a:pt x="1137246" y="147728"/>
                  </a:lnTo>
                  <a:lnTo>
                    <a:pt x="1147135" y="145921"/>
                  </a:lnTo>
                  <a:lnTo>
                    <a:pt x="1157024" y="144112"/>
                  </a:lnTo>
                  <a:lnTo>
                    <a:pt x="1166913" y="142300"/>
                  </a:lnTo>
                  <a:lnTo>
                    <a:pt x="1176802" y="140483"/>
                  </a:lnTo>
                  <a:lnTo>
                    <a:pt x="1186691" y="138662"/>
                  </a:lnTo>
                  <a:lnTo>
                    <a:pt x="1196580" y="136836"/>
                  </a:lnTo>
                  <a:lnTo>
                    <a:pt x="1206469" y="135004"/>
                  </a:lnTo>
                  <a:lnTo>
                    <a:pt x="1216358" y="133166"/>
                  </a:lnTo>
                  <a:lnTo>
                    <a:pt x="1226248" y="131320"/>
                  </a:lnTo>
                  <a:lnTo>
                    <a:pt x="1236137" y="129467"/>
                  </a:lnTo>
                  <a:lnTo>
                    <a:pt x="1246026" y="127605"/>
                  </a:lnTo>
                  <a:lnTo>
                    <a:pt x="1255915" y="125735"/>
                  </a:lnTo>
                  <a:lnTo>
                    <a:pt x="1265804" y="123854"/>
                  </a:lnTo>
                  <a:lnTo>
                    <a:pt x="1275693" y="121964"/>
                  </a:lnTo>
                  <a:lnTo>
                    <a:pt x="1285582" y="120062"/>
                  </a:lnTo>
                  <a:lnTo>
                    <a:pt x="1295471" y="118149"/>
                  </a:lnTo>
                  <a:lnTo>
                    <a:pt x="1305360" y="116225"/>
                  </a:lnTo>
                  <a:lnTo>
                    <a:pt x="1315249" y="114287"/>
                  </a:lnTo>
                  <a:lnTo>
                    <a:pt x="1325139" y="112337"/>
                  </a:lnTo>
                  <a:lnTo>
                    <a:pt x="1335028" y="110373"/>
                  </a:lnTo>
                  <a:lnTo>
                    <a:pt x="1344917" y="108395"/>
                  </a:lnTo>
                  <a:lnTo>
                    <a:pt x="1354806" y="106403"/>
                  </a:lnTo>
                  <a:lnTo>
                    <a:pt x="1364695" y="104396"/>
                  </a:lnTo>
                  <a:lnTo>
                    <a:pt x="1374584" y="102374"/>
                  </a:lnTo>
                  <a:lnTo>
                    <a:pt x="1384473" y="100336"/>
                  </a:lnTo>
                  <a:lnTo>
                    <a:pt x="1394362" y="98282"/>
                  </a:lnTo>
                  <a:lnTo>
                    <a:pt x="1404251" y="96212"/>
                  </a:lnTo>
                  <a:lnTo>
                    <a:pt x="1414140" y="94126"/>
                  </a:lnTo>
                  <a:lnTo>
                    <a:pt x="1424029" y="92023"/>
                  </a:lnTo>
                  <a:lnTo>
                    <a:pt x="1433919" y="89903"/>
                  </a:lnTo>
                  <a:lnTo>
                    <a:pt x="1443808" y="87766"/>
                  </a:lnTo>
                  <a:lnTo>
                    <a:pt x="1453697" y="85612"/>
                  </a:lnTo>
                  <a:lnTo>
                    <a:pt x="1463586" y="83441"/>
                  </a:lnTo>
                  <a:lnTo>
                    <a:pt x="1473475" y="81253"/>
                  </a:lnTo>
                  <a:lnTo>
                    <a:pt x="1483364" y="79047"/>
                  </a:lnTo>
                  <a:lnTo>
                    <a:pt x="1493253" y="76823"/>
                  </a:lnTo>
                  <a:lnTo>
                    <a:pt x="1503142" y="74582"/>
                  </a:lnTo>
                  <a:lnTo>
                    <a:pt x="1513031" y="72324"/>
                  </a:lnTo>
                  <a:lnTo>
                    <a:pt x="1522920" y="70049"/>
                  </a:lnTo>
                  <a:lnTo>
                    <a:pt x="1532810" y="67756"/>
                  </a:lnTo>
                  <a:lnTo>
                    <a:pt x="1542699" y="65446"/>
                  </a:lnTo>
                  <a:lnTo>
                    <a:pt x="1552588" y="63119"/>
                  </a:lnTo>
                  <a:lnTo>
                    <a:pt x="1562477" y="60775"/>
                  </a:lnTo>
                  <a:lnTo>
                    <a:pt x="1572366" y="58414"/>
                  </a:lnTo>
                  <a:lnTo>
                    <a:pt x="1582255" y="56037"/>
                  </a:lnTo>
                  <a:lnTo>
                    <a:pt x="1592144" y="53643"/>
                  </a:lnTo>
                  <a:lnTo>
                    <a:pt x="1602033" y="51233"/>
                  </a:lnTo>
                  <a:lnTo>
                    <a:pt x="1611922" y="48808"/>
                  </a:lnTo>
                  <a:lnTo>
                    <a:pt x="1621811" y="46366"/>
                  </a:lnTo>
                  <a:lnTo>
                    <a:pt x="1631701" y="43908"/>
                  </a:lnTo>
                  <a:lnTo>
                    <a:pt x="1641590" y="41436"/>
                  </a:lnTo>
                  <a:lnTo>
                    <a:pt x="1651479" y="38948"/>
                  </a:lnTo>
                  <a:lnTo>
                    <a:pt x="1661368" y="36446"/>
                  </a:lnTo>
                  <a:lnTo>
                    <a:pt x="1671257" y="33928"/>
                  </a:lnTo>
                  <a:lnTo>
                    <a:pt x="1681146" y="31397"/>
                  </a:lnTo>
                  <a:lnTo>
                    <a:pt x="1691035" y="28851"/>
                  </a:lnTo>
                  <a:lnTo>
                    <a:pt x="1700924" y="26292"/>
                  </a:lnTo>
                  <a:lnTo>
                    <a:pt x="1710813" y="23719"/>
                  </a:lnTo>
                  <a:lnTo>
                    <a:pt x="1720702" y="21133"/>
                  </a:lnTo>
                  <a:lnTo>
                    <a:pt x="1730591" y="18534"/>
                  </a:lnTo>
                  <a:lnTo>
                    <a:pt x="1740481" y="15922"/>
                  </a:lnTo>
                  <a:lnTo>
                    <a:pt x="1750370" y="13298"/>
                  </a:lnTo>
                  <a:lnTo>
                    <a:pt x="1760259" y="10662"/>
                  </a:lnTo>
                  <a:lnTo>
                    <a:pt x="1770148" y="8013"/>
                  </a:lnTo>
                  <a:lnTo>
                    <a:pt x="1780037" y="5353"/>
                  </a:lnTo>
                  <a:lnTo>
                    <a:pt x="1789926" y="2682"/>
                  </a:lnTo>
                  <a:lnTo>
                    <a:pt x="1799815" y="0"/>
                  </a:lnTo>
                  <a:lnTo>
                    <a:pt x="1799815" y="190708"/>
                  </a:lnTo>
                  <a:lnTo>
                    <a:pt x="1789926" y="192266"/>
                  </a:lnTo>
                  <a:lnTo>
                    <a:pt x="1780037" y="193834"/>
                  </a:lnTo>
                  <a:lnTo>
                    <a:pt x="1770148" y="195412"/>
                  </a:lnTo>
                  <a:lnTo>
                    <a:pt x="1760259" y="196999"/>
                  </a:lnTo>
                  <a:lnTo>
                    <a:pt x="1750370" y="198598"/>
                  </a:lnTo>
                  <a:lnTo>
                    <a:pt x="1740481" y="200206"/>
                  </a:lnTo>
                  <a:lnTo>
                    <a:pt x="1730591" y="201825"/>
                  </a:lnTo>
                  <a:lnTo>
                    <a:pt x="1720702" y="203454"/>
                  </a:lnTo>
                  <a:lnTo>
                    <a:pt x="1710813" y="205093"/>
                  </a:lnTo>
                  <a:lnTo>
                    <a:pt x="1700924" y="206743"/>
                  </a:lnTo>
                  <a:lnTo>
                    <a:pt x="1691035" y="208404"/>
                  </a:lnTo>
                  <a:lnTo>
                    <a:pt x="1681146" y="210075"/>
                  </a:lnTo>
                  <a:lnTo>
                    <a:pt x="1671257" y="211758"/>
                  </a:lnTo>
                  <a:lnTo>
                    <a:pt x="1661368" y="213450"/>
                  </a:lnTo>
                  <a:lnTo>
                    <a:pt x="1651479" y="215154"/>
                  </a:lnTo>
                  <a:lnTo>
                    <a:pt x="1641590" y="216868"/>
                  </a:lnTo>
                  <a:lnTo>
                    <a:pt x="1631701" y="218593"/>
                  </a:lnTo>
                  <a:lnTo>
                    <a:pt x="1621811" y="220329"/>
                  </a:lnTo>
                  <a:lnTo>
                    <a:pt x="1611922" y="222076"/>
                  </a:lnTo>
                  <a:lnTo>
                    <a:pt x="1602033" y="223834"/>
                  </a:lnTo>
                  <a:lnTo>
                    <a:pt x="1592144" y="225602"/>
                  </a:lnTo>
                  <a:lnTo>
                    <a:pt x="1582255" y="227381"/>
                  </a:lnTo>
                  <a:lnTo>
                    <a:pt x="1572366" y="229171"/>
                  </a:lnTo>
                  <a:lnTo>
                    <a:pt x="1562477" y="230972"/>
                  </a:lnTo>
                  <a:lnTo>
                    <a:pt x="1552588" y="232784"/>
                  </a:lnTo>
                  <a:lnTo>
                    <a:pt x="1542699" y="234607"/>
                  </a:lnTo>
                  <a:lnTo>
                    <a:pt x="1532810" y="236440"/>
                  </a:lnTo>
                  <a:lnTo>
                    <a:pt x="1522920" y="238284"/>
                  </a:lnTo>
                  <a:lnTo>
                    <a:pt x="1513031" y="240139"/>
                  </a:lnTo>
                  <a:lnTo>
                    <a:pt x="1503142" y="242004"/>
                  </a:lnTo>
                  <a:lnTo>
                    <a:pt x="1493253" y="243880"/>
                  </a:lnTo>
                  <a:lnTo>
                    <a:pt x="1483364" y="245767"/>
                  </a:lnTo>
                  <a:lnTo>
                    <a:pt x="1473475" y="247664"/>
                  </a:lnTo>
                  <a:lnTo>
                    <a:pt x="1463586" y="249572"/>
                  </a:lnTo>
                  <a:lnTo>
                    <a:pt x="1453697" y="251491"/>
                  </a:lnTo>
                  <a:lnTo>
                    <a:pt x="1443808" y="253420"/>
                  </a:lnTo>
                  <a:lnTo>
                    <a:pt x="1433919" y="255359"/>
                  </a:lnTo>
                  <a:lnTo>
                    <a:pt x="1424029" y="257309"/>
                  </a:lnTo>
                  <a:lnTo>
                    <a:pt x="1414140" y="259269"/>
                  </a:lnTo>
                  <a:lnTo>
                    <a:pt x="1404251" y="261239"/>
                  </a:lnTo>
                  <a:lnTo>
                    <a:pt x="1394362" y="263220"/>
                  </a:lnTo>
                  <a:lnTo>
                    <a:pt x="1384473" y="265211"/>
                  </a:lnTo>
                  <a:lnTo>
                    <a:pt x="1374584" y="267212"/>
                  </a:lnTo>
                  <a:lnTo>
                    <a:pt x="1364695" y="269223"/>
                  </a:lnTo>
                  <a:lnTo>
                    <a:pt x="1354806" y="271245"/>
                  </a:lnTo>
                  <a:lnTo>
                    <a:pt x="1344917" y="273276"/>
                  </a:lnTo>
                  <a:lnTo>
                    <a:pt x="1335028" y="275318"/>
                  </a:lnTo>
                  <a:lnTo>
                    <a:pt x="1325139" y="277369"/>
                  </a:lnTo>
                  <a:lnTo>
                    <a:pt x="1315249" y="279430"/>
                  </a:lnTo>
                  <a:lnTo>
                    <a:pt x="1305360" y="281501"/>
                  </a:lnTo>
                  <a:lnTo>
                    <a:pt x="1295471" y="283582"/>
                  </a:lnTo>
                  <a:lnTo>
                    <a:pt x="1285582" y="285673"/>
                  </a:lnTo>
                  <a:lnTo>
                    <a:pt x="1275693" y="287773"/>
                  </a:lnTo>
                  <a:lnTo>
                    <a:pt x="1265804" y="289884"/>
                  </a:lnTo>
                  <a:lnTo>
                    <a:pt x="1255915" y="292003"/>
                  </a:lnTo>
                  <a:lnTo>
                    <a:pt x="1246026" y="294133"/>
                  </a:lnTo>
                  <a:lnTo>
                    <a:pt x="1236137" y="296271"/>
                  </a:lnTo>
                  <a:lnTo>
                    <a:pt x="1226248" y="298420"/>
                  </a:lnTo>
                  <a:lnTo>
                    <a:pt x="1216358" y="300577"/>
                  </a:lnTo>
                  <a:lnTo>
                    <a:pt x="1206469" y="302744"/>
                  </a:lnTo>
                  <a:lnTo>
                    <a:pt x="1196580" y="304921"/>
                  </a:lnTo>
                  <a:lnTo>
                    <a:pt x="1186691" y="307107"/>
                  </a:lnTo>
                  <a:lnTo>
                    <a:pt x="1176802" y="309302"/>
                  </a:lnTo>
                  <a:lnTo>
                    <a:pt x="1166913" y="311506"/>
                  </a:lnTo>
                  <a:lnTo>
                    <a:pt x="1157024" y="313719"/>
                  </a:lnTo>
                  <a:lnTo>
                    <a:pt x="1147135" y="315942"/>
                  </a:lnTo>
                  <a:lnTo>
                    <a:pt x="1137246" y="318173"/>
                  </a:lnTo>
                  <a:lnTo>
                    <a:pt x="1127357" y="320414"/>
                  </a:lnTo>
                  <a:lnTo>
                    <a:pt x="1117467" y="322663"/>
                  </a:lnTo>
                  <a:lnTo>
                    <a:pt x="1107578" y="324921"/>
                  </a:lnTo>
                  <a:lnTo>
                    <a:pt x="1097689" y="327189"/>
                  </a:lnTo>
                  <a:lnTo>
                    <a:pt x="1087800" y="329465"/>
                  </a:lnTo>
                  <a:lnTo>
                    <a:pt x="1077911" y="331750"/>
                  </a:lnTo>
                  <a:lnTo>
                    <a:pt x="1068022" y="334043"/>
                  </a:lnTo>
                  <a:lnTo>
                    <a:pt x="1058133" y="336346"/>
                  </a:lnTo>
                  <a:lnTo>
                    <a:pt x="1048244" y="338657"/>
                  </a:lnTo>
                  <a:lnTo>
                    <a:pt x="1038355" y="340976"/>
                  </a:lnTo>
                  <a:lnTo>
                    <a:pt x="1028466" y="343305"/>
                  </a:lnTo>
                  <a:lnTo>
                    <a:pt x="1018576" y="345641"/>
                  </a:lnTo>
                  <a:lnTo>
                    <a:pt x="1008687" y="347986"/>
                  </a:lnTo>
                  <a:lnTo>
                    <a:pt x="998798" y="350340"/>
                  </a:lnTo>
                  <a:lnTo>
                    <a:pt x="988909" y="352702"/>
                  </a:lnTo>
                  <a:lnTo>
                    <a:pt x="979020" y="355072"/>
                  </a:lnTo>
                  <a:lnTo>
                    <a:pt x="969131" y="357451"/>
                  </a:lnTo>
                  <a:lnTo>
                    <a:pt x="959242" y="359838"/>
                  </a:lnTo>
                  <a:lnTo>
                    <a:pt x="949353" y="362233"/>
                  </a:lnTo>
                  <a:lnTo>
                    <a:pt x="939464" y="364636"/>
                  </a:lnTo>
                  <a:lnTo>
                    <a:pt x="929575" y="367047"/>
                  </a:lnTo>
                  <a:lnTo>
                    <a:pt x="919686" y="369466"/>
                  </a:lnTo>
                  <a:lnTo>
                    <a:pt x="909796" y="371894"/>
                  </a:lnTo>
                  <a:lnTo>
                    <a:pt x="899907" y="374329"/>
                  </a:lnTo>
                  <a:lnTo>
                    <a:pt x="890018" y="376772"/>
                  </a:lnTo>
                  <a:lnTo>
                    <a:pt x="880129" y="379223"/>
                  </a:lnTo>
                  <a:lnTo>
                    <a:pt x="870240" y="381682"/>
                  </a:lnTo>
                  <a:lnTo>
                    <a:pt x="860351" y="384149"/>
                  </a:lnTo>
                  <a:lnTo>
                    <a:pt x="850462" y="386623"/>
                  </a:lnTo>
                  <a:lnTo>
                    <a:pt x="840573" y="389105"/>
                  </a:lnTo>
                  <a:lnTo>
                    <a:pt x="830684" y="391594"/>
                  </a:lnTo>
                  <a:lnTo>
                    <a:pt x="820795" y="394092"/>
                  </a:lnTo>
                  <a:lnTo>
                    <a:pt x="810905" y="396596"/>
                  </a:lnTo>
                  <a:lnTo>
                    <a:pt x="801016" y="399109"/>
                  </a:lnTo>
                  <a:lnTo>
                    <a:pt x="791127" y="401628"/>
                  </a:lnTo>
                  <a:lnTo>
                    <a:pt x="781238" y="404155"/>
                  </a:lnTo>
                  <a:lnTo>
                    <a:pt x="771349" y="406689"/>
                  </a:lnTo>
                  <a:lnTo>
                    <a:pt x="761460" y="409231"/>
                  </a:lnTo>
                  <a:lnTo>
                    <a:pt x="751571" y="411780"/>
                  </a:lnTo>
                  <a:lnTo>
                    <a:pt x="741682" y="414336"/>
                  </a:lnTo>
                  <a:lnTo>
                    <a:pt x="731793" y="416899"/>
                  </a:lnTo>
                  <a:lnTo>
                    <a:pt x="721904" y="419469"/>
                  </a:lnTo>
                  <a:lnTo>
                    <a:pt x="712014" y="422046"/>
                  </a:lnTo>
                  <a:lnTo>
                    <a:pt x="702125" y="424630"/>
                  </a:lnTo>
                  <a:lnTo>
                    <a:pt x="692236" y="427220"/>
                  </a:lnTo>
                  <a:lnTo>
                    <a:pt x="682347" y="429818"/>
                  </a:lnTo>
                  <a:lnTo>
                    <a:pt x="672458" y="432423"/>
                  </a:lnTo>
                  <a:lnTo>
                    <a:pt x="662569" y="435034"/>
                  </a:lnTo>
                  <a:lnTo>
                    <a:pt x="652680" y="437652"/>
                  </a:lnTo>
                  <a:lnTo>
                    <a:pt x="642791" y="440276"/>
                  </a:lnTo>
                  <a:lnTo>
                    <a:pt x="632902" y="442907"/>
                  </a:lnTo>
                  <a:lnTo>
                    <a:pt x="623013" y="445545"/>
                  </a:lnTo>
                  <a:lnTo>
                    <a:pt x="613124" y="448189"/>
                  </a:lnTo>
                  <a:lnTo>
                    <a:pt x="603234" y="450840"/>
                  </a:lnTo>
                  <a:lnTo>
                    <a:pt x="593345" y="453496"/>
                  </a:lnTo>
                  <a:lnTo>
                    <a:pt x="583456" y="456160"/>
                  </a:lnTo>
                  <a:lnTo>
                    <a:pt x="573567" y="458829"/>
                  </a:lnTo>
                  <a:lnTo>
                    <a:pt x="563678" y="461504"/>
                  </a:lnTo>
                  <a:lnTo>
                    <a:pt x="553789" y="464186"/>
                  </a:lnTo>
                  <a:lnTo>
                    <a:pt x="543900" y="466874"/>
                  </a:lnTo>
                  <a:lnTo>
                    <a:pt x="534011" y="469567"/>
                  </a:lnTo>
                  <a:lnTo>
                    <a:pt x="524122" y="472267"/>
                  </a:lnTo>
                  <a:lnTo>
                    <a:pt x="514233" y="474973"/>
                  </a:lnTo>
                  <a:lnTo>
                    <a:pt x="504343" y="477684"/>
                  </a:lnTo>
                  <a:lnTo>
                    <a:pt x="494454" y="480401"/>
                  </a:lnTo>
                  <a:lnTo>
                    <a:pt x="484565" y="483124"/>
                  </a:lnTo>
                  <a:lnTo>
                    <a:pt x="474676" y="485853"/>
                  </a:lnTo>
                  <a:lnTo>
                    <a:pt x="464787" y="488587"/>
                  </a:lnTo>
                  <a:lnTo>
                    <a:pt x="454898" y="491327"/>
                  </a:lnTo>
                  <a:lnTo>
                    <a:pt x="445009" y="494072"/>
                  </a:lnTo>
                  <a:lnTo>
                    <a:pt x="435120" y="496823"/>
                  </a:lnTo>
                  <a:lnTo>
                    <a:pt x="425231" y="499579"/>
                  </a:lnTo>
                  <a:lnTo>
                    <a:pt x="415342" y="502340"/>
                  </a:lnTo>
                  <a:lnTo>
                    <a:pt x="405452" y="505107"/>
                  </a:lnTo>
                  <a:lnTo>
                    <a:pt x="395563" y="507879"/>
                  </a:lnTo>
                  <a:lnTo>
                    <a:pt x="385674" y="510656"/>
                  </a:lnTo>
                  <a:lnTo>
                    <a:pt x="375785" y="513438"/>
                  </a:lnTo>
                  <a:lnTo>
                    <a:pt x="365896" y="516226"/>
                  </a:lnTo>
                  <a:lnTo>
                    <a:pt x="356007" y="519018"/>
                  </a:lnTo>
                  <a:lnTo>
                    <a:pt x="346118" y="521815"/>
                  </a:lnTo>
                  <a:lnTo>
                    <a:pt x="336229" y="524618"/>
                  </a:lnTo>
                  <a:lnTo>
                    <a:pt x="326340" y="527425"/>
                  </a:lnTo>
                  <a:lnTo>
                    <a:pt x="316451" y="530237"/>
                  </a:lnTo>
                  <a:lnTo>
                    <a:pt x="306562" y="533053"/>
                  </a:lnTo>
                  <a:lnTo>
                    <a:pt x="296672" y="535875"/>
                  </a:lnTo>
                  <a:lnTo>
                    <a:pt x="286783" y="538701"/>
                  </a:lnTo>
                  <a:lnTo>
                    <a:pt x="276894" y="541531"/>
                  </a:lnTo>
                  <a:lnTo>
                    <a:pt x="267005" y="544366"/>
                  </a:lnTo>
                  <a:lnTo>
                    <a:pt x="257116" y="547206"/>
                  </a:lnTo>
                  <a:lnTo>
                    <a:pt x="247227" y="550050"/>
                  </a:lnTo>
                  <a:lnTo>
                    <a:pt x="237338" y="552898"/>
                  </a:lnTo>
                  <a:lnTo>
                    <a:pt x="227449" y="555751"/>
                  </a:lnTo>
                  <a:lnTo>
                    <a:pt x="217560" y="558608"/>
                  </a:lnTo>
                  <a:lnTo>
                    <a:pt x="207671" y="561469"/>
                  </a:lnTo>
                  <a:lnTo>
                    <a:pt x="197781" y="564335"/>
                  </a:lnTo>
                  <a:lnTo>
                    <a:pt x="187892" y="567205"/>
                  </a:lnTo>
                  <a:lnTo>
                    <a:pt x="178003" y="570078"/>
                  </a:lnTo>
                  <a:lnTo>
                    <a:pt x="168114" y="572956"/>
                  </a:lnTo>
                  <a:lnTo>
                    <a:pt x="158225" y="575838"/>
                  </a:lnTo>
                  <a:lnTo>
                    <a:pt x="148336" y="578724"/>
                  </a:lnTo>
                  <a:lnTo>
                    <a:pt x="138447" y="581613"/>
                  </a:lnTo>
                  <a:lnTo>
                    <a:pt x="128558" y="584507"/>
                  </a:lnTo>
                  <a:lnTo>
                    <a:pt x="118669" y="587404"/>
                  </a:lnTo>
                  <a:lnTo>
                    <a:pt x="108780" y="590305"/>
                  </a:lnTo>
                  <a:lnTo>
                    <a:pt x="98890" y="593210"/>
                  </a:lnTo>
                  <a:lnTo>
                    <a:pt x="89001" y="596118"/>
                  </a:lnTo>
                  <a:lnTo>
                    <a:pt x="79112" y="599031"/>
                  </a:lnTo>
                  <a:lnTo>
                    <a:pt x="69223" y="601946"/>
                  </a:lnTo>
                  <a:lnTo>
                    <a:pt x="59334" y="604865"/>
                  </a:lnTo>
                  <a:lnTo>
                    <a:pt x="49445" y="607788"/>
                  </a:lnTo>
                  <a:lnTo>
                    <a:pt x="39556" y="610714"/>
                  </a:lnTo>
                  <a:lnTo>
                    <a:pt x="29667" y="613644"/>
                  </a:lnTo>
                  <a:lnTo>
                    <a:pt x="19778" y="616577"/>
                  </a:lnTo>
                  <a:lnTo>
                    <a:pt x="9889" y="619513"/>
                  </a:lnTo>
                  <a:lnTo>
                    <a:pt x="0" y="622453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103690" y="1797765"/>
              <a:ext cx="1799815" cy="369449"/>
            </a:xfrm>
            <a:custGeom>
              <a:avLst/>
              <a:pathLst>
                <a:path w="1799815" h="369449">
                  <a:moveTo>
                    <a:pt x="0" y="369449"/>
                  </a:moveTo>
                  <a:lnTo>
                    <a:pt x="9889" y="367530"/>
                  </a:lnTo>
                  <a:lnTo>
                    <a:pt x="19778" y="365609"/>
                  </a:lnTo>
                  <a:lnTo>
                    <a:pt x="29667" y="363686"/>
                  </a:lnTo>
                  <a:lnTo>
                    <a:pt x="39556" y="361762"/>
                  </a:lnTo>
                  <a:lnTo>
                    <a:pt x="49445" y="359835"/>
                  </a:lnTo>
                  <a:lnTo>
                    <a:pt x="59334" y="357906"/>
                  </a:lnTo>
                  <a:lnTo>
                    <a:pt x="69223" y="355976"/>
                  </a:lnTo>
                  <a:lnTo>
                    <a:pt x="79112" y="354043"/>
                  </a:lnTo>
                  <a:lnTo>
                    <a:pt x="89001" y="352109"/>
                  </a:lnTo>
                  <a:lnTo>
                    <a:pt x="98890" y="350172"/>
                  </a:lnTo>
                  <a:lnTo>
                    <a:pt x="108780" y="348234"/>
                  </a:lnTo>
                  <a:lnTo>
                    <a:pt x="118669" y="346294"/>
                  </a:lnTo>
                  <a:lnTo>
                    <a:pt x="128558" y="344352"/>
                  </a:lnTo>
                  <a:lnTo>
                    <a:pt x="138447" y="342408"/>
                  </a:lnTo>
                  <a:lnTo>
                    <a:pt x="148336" y="340462"/>
                  </a:lnTo>
                  <a:lnTo>
                    <a:pt x="158225" y="338514"/>
                  </a:lnTo>
                  <a:lnTo>
                    <a:pt x="168114" y="336565"/>
                  </a:lnTo>
                  <a:lnTo>
                    <a:pt x="178003" y="334614"/>
                  </a:lnTo>
                  <a:lnTo>
                    <a:pt x="187892" y="332660"/>
                  </a:lnTo>
                  <a:lnTo>
                    <a:pt x="197781" y="330705"/>
                  </a:lnTo>
                  <a:lnTo>
                    <a:pt x="207671" y="328749"/>
                  </a:lnTo>
                  <a:lnTo>
                    <a:pt x="217560" y="326790"/>
                  </a:lnTo>
                  <a:lnTo>
                    <a:pt x="227449" y="324830"/>
                  </a:lnTo>
                  <a:lnTo>
                    <a:pt x="237338" y="322868"/>
                  </a:lnTo>
                  <a:lnTo>
                    <a:pt x="247227" y="320905"/>
                  </a:lnTo>
                  <a:lnTo>
                    <a:pt x="257116" y="318940"/>
                  </a:lnTo>
                  <a:lnTo>
                    <a:pt x="267005" y="316973"/>
                  </a:lnTo>
                  <a:lnTo>
                    <a:pt x="276894" y="315005"/>
                  </a:lnTo>
                  <a:lnTo>
                    <a:pt x="286783" y="313035"/>
                  </a:lnTo>
                  <a:lnTo>
                    <a:pt x="296672" y="311064"/>
                  </a:lnTo>
                  <a:lnTo>
                    <a:pt x="306562" y="309091"/>
                  </a:lnTo>
                  <a:lnTo>
                    <a:pt x="316451" y="307117"/>
                  </a:lnTo>
                  <a:lnTo>
                    <a:pt x="326340" y="305141"/>
                  </a:lnTo>
                  <a:lnTo>
                    <a:pt x="336229" y="303164"/>
                  </a:lnTo>
                  <a:lnTo>
                    <a:pt x="346118" y="301186"/>
                  </a:lnTo>
                  <a:lnTo>
                    <a:pt x="356007" y="299207"/>
                  </a:lnTo>
                  <a:lnTo>
                    <a:pt x="365896" y="297227"/>
                  </a:lnTo>
                  <a:lnTo>
                    <a:pt x="375785" y="295245"/>
                  </a:lnTo>
                  <a:lnTo>
                    <a:pt x="385674" y="293263"/>
                  </a:lnTo>
                  <a:lnTo>
                    <a:pt x="395563" y="291279"/>
                  </a:lnTo>
                  <a:lnTo>
                    <a:pt x="405452" y="289295"/>
                  </a:lnTo>
                  <a:lnTo>
                    <a:pt x="415342" y="287310"/>
                  </a:lnTo>
                  <a:lnTo>
                    <a:pt x="425231" y="285324"/>
                  </a:lnTo>
                  <a:lnTo>
                    <a:pt x="435120" y="283338"/>
                  </a:lnTo>
                  <a:lnTo>
                    <a:pt x="445009" y="281351"/>
                  </a:lnTo>
                  <a:lnTo>
                    <a:pt x="454898" y="279363"/>
                  </a:lnTo>
                  <a:lnTo>
                    <a:pt x="464787" y="277375"/>
                  </a:lnTo>
                  <a:lnTo>
                    <a:pt x="474676" y="275387"/>
                  </a:lnTo>
                  <a:lnTo>
                    <a:pt x="484565" y="273399"/>
                  </a:lnTo>
                  <a:lnTo>
                    <a:pt x="494454" y="271411"/>
                  </a:lnTo>
                  <a:lnTo>
                    <a:pt x="504343" y="269422"/>
                  </a:lnTo>
                  <a:lnTo>
                    <a:pt x="514233" y="267434"/>
                  </a:lnTo>
                  <a:lnTo>
                    <a:pt x="524122" y="265446"/>
                  </a:lnTo>
                  <a:lnTo>
                    <a:pt x="534011" y="263459"/>
                  </a:lnTo>
                  <a:lnTo>
                    <a:pt x="543900" y="261472"/>
                  </a:lnTo>
                  <a:lnTo>
                    <a:pt x="553789" y="259485"/>
                  </a:lnTo>
                  <a:lnTo>
                    <a:pt x="563678" y="257500"/>
                  </a:lnTo>
                  <a:lnTo>
                    <a:pt x="573567" y="255515"/>
                  </a:lnTo>
                  <a:lnTo>
                    <a:pt x="583456" y="253531"/>
                  </a:lnTo>
                  <a:lnTo>
                    <a:pt x="593345" y="251549"/>
                  </a:lnTo>
                  <a:lnTo>
                    <a:pt x="603234" y="249567"/>
                  </a:lnTo>
                  <a:lnTo>
                    <a:pt x="613124" y="247588"/>
                  </a:lnTo>
                  <a:lnTo>
                    <a:pt x="623013" y="245609"/>
                  </a:lnTo>
                  <a:lnTo>
                    <a:pt x="632902" y="243633"/>
                  </a:lnTo>
                  <a:lnTo>
                    <a:pt x="642791" y="241659"/>
                  </a:lnTo>
                  <a:lnTo>
                    <a:pt x="652680" y="239686"/>
                  </a:lnTo>
                  <a:lnTo>
                    <a:pt x="662569" y="237716"/>
                  </a:lnTo>
                  <a:lnTo>
                    <a:pt x="672458" y="235748"/>
                  </a:lnTo>
                  <a:lnTo>
                    <a:pt x="682347" y="233783"/>
                  </a:lnTo>
                  <a:lnTo>
                    <a:pt x="692236" y="231820"/>
                  </a:lnTo>
                  <a:lnTo>
                    <a:pt x="702125" y="229860"/>
                  </a:lnTo>
                  <a:lnTo>
                    <a:pt x="712014" y="227904"/>
                  </a:lnTo>
                  <a:lnTo>
                    <a:pt x="721904" y="225950"/>
                  </a:lnTo>
                  <a:lnTo>
                    <a:pt x="731793" y="224000"/>
                  </a:lnTo>
                  <a:lnTo>
                    <a:pt x="741682" y="222053"/>
                  </a:lnTo>
                  <a:lnTo>
                    <a:pt x="751571" y="220111"/>
                  </a:lnTo>
                  <a:lnTo>
                    <a:pt x="761460" y="218171"/>
                  </a:lnTo>
                  <a:lnTo>
                    <a:pt x="771349" y="216236"/>
                  </a:lnTo>
                  <a:lnTo>
                    <a:pt x="781238" y="214305"/>
                  </a:lnTo>
                  <a:lnTo>
                    <a:pt x="791127" y="212378"/>
                  </a:lnTo>
                  <a:lnTo>
                    <a:pt x="801016" y="210456"/>
                  </a:lnTo>
                  <a:lnTo>
                    <a:pt x="810905" y="208538"/>
                  </a:lnTo>
                  <a:lnTo>
                    <a:pt x="820795" y="206625"/>
                  </a:lnTo>
                  <a:lnTo>
                    <a:pt x="830684" y="204716"/>
                  </a:lnTo>
                  <a:lnTo>
                    <a:pt x="840573" y="202812"/>
                  </a:lnTo>
                  <a:lnTo>
                    <a:pt x="850462" y="200913"/>
                  </a:lnTo>
                  <a:lnTo>
                    <a:pt x="860351" y="199020"/>
                  </a:lnTo>
                  <a:lnTo>
                    <a:pt x="870240" y="197131"/>
                  </a:lnTo>
                  <a:lnTo>
                    <a:pt x="880129" y="195247"/>
                  </a:lnTo>
                  <a:lnTo>
                    <a:pt x="890018" y="193369"/>
                  </a:lnTo>
                  <a:lnTo>
                    <a:pt x="899907" y="191495"/>
                  </a:lnTo>
                  <a:lnTo>
                    <a:pt x="909796" y="189627"/>
                  </a:lnTo>
                  <a:lnTo>
                    <a:pt x="919686" y="187764"/>
                  </a:lnTo>
                  <a:lnTo>
                    <a:pt x="929575" y="185906"/>
                  </a:lnTo>
                  <a:lnTo>
                    <a:pt x="939464" y="184052"/>
                  </a:lnTo>
                  <a:lnTo>
                    <a:pt x="949353" y="182204"/>
                  </a:lnTo>
                  <a:lnTo>
                    <a:pt x="959242" y="180361"/>
                  </a:lnTo>
                  <a:lnTo>
                    <a:pt x="969131" y="178522"/>
                  </a:lnTo>
                  <a:lnTo>
                    <a:pt x="979020" y="176688"/>
                  </a:lnTo>
                  <a:lnTo>
                    <a:pt x="988909" y="174858"/>
                  </a:lnTo>
                  <a:lnTo>
                    <a:pt x="998798" y="173033"/>
                  </a:lnTo>
                  <a:lnTo>
                    <a:pt x="1008687" y="171211"/>
                  </a:lnTo>
                  <a:lnTo>
                    <a:pt x="1018576" y="169393"/>
                  </a:lnTo>
                  <a:lnTo>
                    <a:pt x="1028466" y="167578"/>
                  </a:lnTo>
                  <a:lnTo>
                    <a:pt x="1038355" y="165766"/>
                  </a:lnTo>
                  <a:lnTo>
                    <a:pt x="1048244" y="163957"/>
                  </a:lnTo>
                  <a:lnTo>
                    <a:pt x="1058133" y="162151"/>
                  </a:lnTo>
                  <a:lnTo>
                    <a:pt x="1068022" y="160346"/>
                  </a:lnTo>
                  <a:lnTo>
                    <a:pt x="1077911" y="158542"/>
                  </a:lnTo>
                  <a:lnTo>
                    <a:pt x="1087800" y="156740"/>
                  </a:lnTo>
                  <a:lnTo>
                    <a:pt x="1097689" y="154939"/>
                  </a:lnTo>
                  <a:lnTo>
                    <a:pt x="1107578" y="153137"/>
                  </a:lnTo>
                  <a:lnTo>
                    <a:pt x="1117467" y="151335"/>
                  </a:lnTo>
                  <a:lnTo>
                    <a:pt x="1127357" y="149532"/>
                  </a:lnTo>
                  <a:lnTo>
                    <a:pt x="1137246" y="147728"/>
                  </a:lnTo>
                  <a:lnTo>
                    <a:pt x="1147135" y="145921"/>
                  </a:lnTo>
                  <a:lnTo>
                    <a:pt x="1157024" y="144112"/>
                  </a:lnTo>
                  <a:lnTo>
                    <a:pt x="1166913" y="142300"/>
                  </a:lnTo>
                  <a:lnTo>
                    <a:pt x="1176802" y="140483"/>
                  </a:lnTo>
                  <a:lnTo>
                    <a:pt x="1186691" y="138662"/>
                  </a:lnTo>
                  <a:lnTo>
                    <a:pt x="1196580" y="136836"/>
                  </a:lnTo>
                  <a:lnTo>
                    <a:pt x="1206469" y="135004"/>
                  </a:lnTo>
                  <a:lnTo>
                    <a:pt x="1216358" y="133166"/>
                  </a:lnTo>
                  <a:lnTo>
                    <a:pt x="1226248" y="131320"/>
                  </a:lnTo>
                  <a:lnTo>
                    <a:pt x="1236137" y="129467"/>
                  </a:lnTo>
                  <a:lnTo>
                    <a:pt x="1246026" y="127605"/>
                  </a:lnTo>
                  <a:lnTo>
                    <a:pt x="1255915" y="125735"/>
                  </a:lnTo>
                  <a:lnTo>
                    <a:pt x="1265804" y="123854"/>
                  </a:lnTo>
                  <a:lnTo>
                    <a:pt x="1275693" y="121964"/>
                  </a:lnTo>
                  <a:lnTo>
                    <a:pt x="1285582" y="120062"/>
                  </a:lnTo>
                  <a:lnTo>
                    <a:pt x="1295471" y="118149"/>
                  </a:lnTo>
                  <a:lnTo>
                    <a:pt x="1305360" y="116225"/>
                  </a:lnTo>
                  <a:lnTo>
                    <a:pt x="1315249" y="114287"/>
                  </a:lnTo>
                  <a:lnTo>
                    <a:pt x="1325139" y="112337"/>
                  </a:lnTo>
                  <a:lnTo>
                    <a:pt x="1335028" y="110373"/>
                  </a:lnTo>
                  <a:lnTo>
                    <a:pt x="1344917" y="108395"/>
                  </a:lnTo>
                  <a:lnTo>
                    <a:pt x="1354806" y="106403"/>
                  </a:lnTo>
                  <a:lnTo>
                    <a:pt x="1364695" y="104396"/>
                  </a:lnTo>
                  <a:lnTo>
                    <a:pt x="1374584" y="102374"/>
                  </a:lnTo>
                  <a:lnTo>
                    <a:pt x="1384473" y="100336"/>
                  </a:lnTo>
                  <a:lnTo>
                    <a:pt x="1394362" y="98282"/>
                  </a:lnTo>
                  <a:lnTo>
                    <a:pt x="1404251" y="96212"/>
                  </a:lnTo>
                  <a:lnTo>
                    <a:pt x="1414140" y="94126"/>
                  </a:lnTo>
                  <a:lnTo>
                    <a:pt x="1424029" y="92023"/>
                  </a:lnTo>
                  <a:lnTo>
                    <a:pt x="1433919" y="89903"/>
                  </a:lnTo>
                  <a:lnTo>
                    <a:pt x="1443808" y="87766"/>
                  </a:lnTo>
                  <a:lnTo>
                    <a:pt x="1453697" y="85612"/>
                  </a:lnTo>
                  <a:lnTo>
                    <a:pt x="1463586" y="83441"/>
                  </a:lnTo>
                  <a:lnTo>
                    <a:pt x="1473475" y="81253"/>
                  </a:lnTo>
                  <a:lnTo>
                    <a:pt x="1483364" y="79047"/>
                  </a:lnTo>
                  <a:lnTo>
                    <a:pt x="1493253" y="76823"/>
                  </a:lnTo>
                  <a:lnTo>
                    <a:pt x="1503142" y="74582"/>
                  </a:lnTo>
                  <a:lnTo>
                    <a:pt x="1513031" y="72324"/>
                  </a:lnTo>
                  <a:lnTo>
                    <a:pt x="1522920" y="70049"/>
                  </a:lnTo>
                  <a:lnTo>
                    <a:pt x="1532810" y="67756"/>
                  </a:lnTo>
                  <a:lnTo>
                    <a:pt x="1542699" y="65446"/>
                  </a:lnTo>
                  <a:lnTo>
                    <a:pt x="1552588" y="63119"/>
                  </a:lnTo>
                  <a:lnTo>
                    <a:pt x="1562477" y="60775"/>
                  </a:lnTo>
                  <a:lnTo>
                    <a:pt x="1572366" y="58414"/>
                  </a:lnTo>
                  <a:lnTo>
                    <a:pt x="1582255" y="56037"/>
                  </a:lnTo>
                  <a:lnTo>
                    <a:pt x="1592144" y="53643"/>
                  </a:lnTo>
                  <a:lnTo>
                    <a:pt x="1602033" y="51233"/>
                  </a:lnTo>
                  <a:lnTo>
                    <a:pt x="1611922" y="48808"/>
                  </a:lnTo>
                  <a:lnTo>
                    <a:pt x="1621811" y="46366"/>
                  </a:lnTo>
                  <a:lnTo>
                    <a:pt x="1631701" y="43908"/>
                  </a:lnTo>
                  <a:lnTo>
                    <a:pt x="1641590" y="41436"/>
                  </a:lnTo>
                  <a:lnTo>
                    <a:pt x="1651479" y="38948"/>
                  </a:lnTo>
                  <a:lnTo>
                    <a:pt x="1661368" y="36446"/>
                  </a:lnTo>
                  <a:lnTo>
                    <a:pt x="1671257" y="33928"/>
                  </a:lnTo>
                  <a:lnTo>
                    <a:pt x="1681146" y="31397"/>
                  </a:lnTo>
                  <a:lnTo>
                    <a:pt x="1691035" y="28851"/>
                  </a:lnTo>
                  <a:lnTo>
                    <a:pt x="1700924" y="26292"/>
                  </a:lnTo>
                  <a:lnTo>
                    <a:pt x="1710813" y="23719"/>
                  </a:lnTo>
                  <a:lnTo>
                    <a:pt x="1720702" y="21133"/>
                  </a:lnTo>
                  <a:lnTo>
                    <a:pt x="1730591" y="18534"/>
                  </a:lnTo>
                  <a:lnTo>
                    <a:pt x="1740481" y="15922"/>
                  </a:lnTo>
                  <a:lnTo>
                    <a:pt x="1750370" y="13298"/>
                  </a:lnTo>
                  <a:lnTo>
                    <a:pt x="1760259" y="10662"/>
                  </a:lnTo>
                  <a:lnTo>
                    <a:pt x="1770148" y="8013"/>
                  </a:lnTo>
                  <a:lnTo>
                    <a:pt x="1780037" y="5353"/>
                  </a:lnTo>
                  <a:lnTo>
                    <a:pt x="1789926" y="268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103690" y="1988474"/>
              <a:ext cx="1799815" cy="431745"/>
            </a:xfrm>
            <a:custGeom>
              <a:avLst/>
              <a:pathLst>
                <a:path w="1799815" h="431745">
                  <a:moveTo>
                    <a:pt x="1799815" y="0"/>
                  </a:moveTo>
                  <a:lnTo>
                    <a:pt x="1799815" y="0"/>
                  </a:lnTo>
                  <a:lnTo>
                    <a:pt x="1789926" y="1558"/>
                  </a:lnTo>
                  <a:lnTo>
                    <a:pt x="1780037" y="3125"/>
                  </a:lnTo>
                  <a:lnTo>
                    <a:pt x="1770148" y="4703"/>
                  </a:lnTo>
                  <a:lnTo>
                    <a:pt x="1760259" y="6291"/>
                  </a:lnTo>
                  <a:lnTo>
                    <a:pt x="1750370" y="7889"/>
                  </a:lnTo>
                  <a:lnTo>
                    <a:pt x="1740481" y="9498"/>
                  </a:lnTo>
                  <a:lnTo>
                    <a:pt x="1730591" y="11116"/>
                  </a:lnTo>
                  <a:lnTo>
                    <a:pt x="1720702" y="12745"/>
                  </a:lnTo>
                  <a:lnTo>
                    <a:pt x="1710813" y="14385"/>
                  </a:lnTo>
                  <a:lnTo>
                    <a:pt x="1700924" y="16035"/>
                  </a:lnTo>
                  <a:lnTo>
                    <a:pt x="1691035" y="17696"/>
                  </a:lnTo>
                  <a:lnTo>
                    <a:pt x="1681146" y="19367"/>
                  </a:lnTo>
                  <a:lnTo>
                    <a:pt x="1671257" y="21049"/>
                  </a:lnTo>
                  <a:lnTo>
                    <a:pt x="1661368" y="22742"/>
                  </a:lnTo>
                  <a:lnTo>
                    <a:pt x="1651479" y="24446"/>
                  </a:lnTo>
                  <a:lnTo>
                    <a:pt x="1641590" y="26160"/>
                  </a:lnTo>
                  <a:lnTo>
                    <a:pt x="1631701" y="27885"/>
                  </a:lnTo>
                  <a:lnTo>
                    <a:pt x="1621811" y="29621"/>
                  </a:lnTo>
                  <a:lnTo>
                    <a:pt x="1611922" y="31368"/>
                  </a:lnTo>
                  <a:lnTo>
                    <a:pt x="1602033" y="33125"/>
                  </a:lnTo>
                  <a:lnTo>
                    <a:pt x="1592144" y="34894"/>
                  </a:lnTo>
                  <a:lnTo>
                    <a:pt x="1582255" y="36673"/>
                  </a:lnTo>
                  <a:lnTo>
                    <a:pt x="1572366" y="38463"/>
                  </a:lnTo>
                  <a:lnTo>
                    <a:pt x="1562477" y="40264"/>
                  </a:lnTo>
                  <a:lnTo>
                    <a:pt x="1552588" y="42076"/>
                  </a:lnTo>
                  <a:lnTo>
                    <a:pt x="1542699" y="43898"/>
                  </a:lnTo>
                  <a:lnTo>
                    <a:pt x="1532810" y="45732"/>
                  </a:lnTo>
                  <a:lnTo>
                    <a:pt x="1522920" y="47576"/>
                  </a:lnTo>
                  <a:lnTo>
                    <a:pt x="1513031" y="49430"/>
                  </a:lnTo>
                  <a:lnTo>
                    <a:pt x="1503142" y="51296"/>
                  </a:lnTo>
                  <a:lnTo>
                    <a:pt x="1493253" y="53172"/>
                  </a:lnTo>
                  <a:lnTo>
                    <a:pt x="1483364" y="55059"/>
                  </a:lnTo>
                  <a:lnTo>
                    <a:pt x="1473475" y="56956"/>
                  </a:lnTo>
                  <a:lnTo>
                    <a:pt x="1463586" y="58864"/>
                  </a:lnTo>
                  <a:lnTo>
                    <a:pt x="1453697" y="60782"/>
                  </a:lnTo>
                  <a:lnTo>
                    <a:pt x="1443808" y="62711"/>
                  </a:lnTo>
                  <a:lnTo>
                    <a:pt x="1433919" y="64651"/>
                  </a:lnTo>
                  <a:lnTo>
                    <a:pt x="1424029" y="66600"/>
                  </a:lnTo>
                  <a:lnTo>
                    <a:pt x="1414140" y="68561"/>
                  </a:lnTo>
                  <a:lnTo>
                    <a:pt x="1404251" y="70531"/>
                  </a:lnTo>
                  <a:lnTo>
                    <a:pt x="1394362" y="72512"/>
                  </a:lnTo>
                  <a:lnTo>
                    <a:pt x="1384473" y="74503"/>
                  </a:lnTo>
                  <a:lnTo>
                    <a:pt x="1374584" y="76504"/>
                  </a:lnTo>
                  <a:lnTo>
                    <a:pt x="1364695" y="78515"/>
                  </a:lnTo>
                  <a:lnTo>
                    <a:pt x="1354806" y="80536"/>
                  </a:lnTo>
                  <a:lnTo>
                    <a:pt x="1344917" y="82568"/>
                  </a:lnTo>
                  <a:lnTo>
                    <a:pt x="1335028" y="84609"/>
                  </a:lnTo>
                  <a:lnTo>
                    <a:pt x="1325139" y="86661"/>
                  </a:lnTo>
                  <a:lnTo>
                    <a:pt x="1315249" y="88722"/>
                  </a:lnTo>
                  <a:lnTo>
                    <a:pt x="1305360" y="90793"/>
                  </a:lnTo>
                  <a:lnTo>
                    <a:pt x="1295471" y="92874"/>
                  </a:lnTo>
                  <a:lnTo>
                    <a:pt x="1285582" y="94965"/>
                  </a:lnTo>
                  <a:lnTo>
                    <a:pt x="1275693" y="97065"/>
                  </a:lnTo>
                  <a:lnTo>
                    <a:pt x="1265804" y="99175"/>
                  </a:lnTo>
                  <a:lnTo>
                    <a:pt x="1255915" y="101295"/>
                  </a:lnTo>
                  <a:lnTo>
                    <a:pt x="1246026" y="103424"/>
                  </a:lnTo>
                  <a:lnTo>
                    <a:pt x="1236137" y="105563"/>
                  </a:lnTo>
                  <a:lnTo>
                    <a:pt x="1226248" y="107711"/>
                  </a:lnTo>
                  <a:lnTo>
                    <a:pt x="1216358" y="109869"/>
                  </a:lnTo>
                  <a:lnTo>
                    <a:pt x="1206469" y="112036"/>
                  </a:lnTo>
                  <a:lnTo>
                    <a:pt x="1196580" y="114213"/>
                  </a:lnTo>
                  <a:lnTo>
                    <a:pt x="1186691" y="116398"/>
                  </a:lnTo>
                  <a:lnTo>
                    <a:pt x="1176802" y="118593"/>
                  </a:lnTo>
                  <a:lnTo>
                    <a:pt x="1166913" y="120798"/>
                  </a:lnTo>
                  <a:lnTo>
                    <a:pt x="1157024" y="123011"/>
                  </a:lnTo>
                  <a:lnTo>
                    <a:pt x="1147135" y="125233"/>
                  </a:lnTo>
                  <a:lnTo>
                    <a:pt x="1137246" y="127465"/>
                  </a:lnTo>
                  <a:lnTo>
                    <a:pt x="1127357" y="129705"/>
                  </a:lnTo>
                  <a:lnTo>
                    <a:pt x="1117467" y="131955"/>
                  </a:lnTo>
                  <a:lnTo>
                    <a:pt x="1107578" y="134213"/>
                  </a:lnTo>
                  <a:lnTo>
                    <a:pt x="1097689" y="136480"/>
                  </a:lnTo>
                  <a:lnTo>
                    <a:pt x="1087800" y="138757"/>
                  </a:lnTo>
                  <a:lnTo>
                    <a:pt x="1077911" y="141042"/>
                  </a:lnTo>
                  <a:lnTo>
                    <a:pt x="1068022" y="143335"/>
                  </a:lnTo>
                  <a:lnTo>
                    <a:pt x="1058133" y="145637"/>
                  </a:lnTo>
                  <a:lnTo>
                    <a:pt x="1048244" y="147948"/>
                  </a:lnTo>
                  <a:lnTo>
                    <a:pt x="1038355" y="150268"/>
                  </a:lnTo>
                  <a:lnTo>
                    <a:pt x="1028466" y="152596"/>
                  </a:lnTo>
                  <a:lnTo>
                    <a:pt x="1018576" y="154933"/>
                  </a:lnTo>
                  <a:lnTo>
                    <a:pt x="1008687" y="157278"/>
                  </a:lnTo>
                  <a:lnTo>
                    <a:pt x="998798" y="159632"/>
                  </a:lnTo>
                  <a:lnTo>
                    <a:pt x="988909" y="161994"/>
                  </a:lnTo>
                  <a:lnTo>
                    <a:pt x="979020" y="164364"/>
                  </a:lnTo>
                  <a:lnTo>
                    <a:pt x="969131" y="166742"/>
                  </a:lnTo>
                  <a:lnTo>
                    <a:pt x="959242" y="169129"/>
                  </a:lnTo>
                  <a:lnTo>
                    <a:pt x="949353" y="171524"/>
                  </a:lnTo>
                  <a:lnTo>
                    <a:pt x="939464" y="173927"/>
                  </a:lnTo>
                  <a:lnTo>
                    <a:pt x="929575" y="176339"/>
                  </a:lnTo>
                  <a:lnTo>
                    <a:pt x="919686" y="178758"/>
                  </a:lnTo>
                  <a:lnTo>
                    <a:pt x="909796" y="181185"/>
                  </a:lnTo>
                  <a:lnTo>
                    <a:pt x="899907" y="183621"/>
                  </a:lnTo>
                  <a:lnTo>
                    <a:pt x="890018" y="186064"/>
                  </a:lnTo>
                  <a:lnTo>
                    <a:pt x="880129" y="188515"/>
                  </a:lnTo>
                  <a:lnTo>
                    <a:pt x="870240" y="190974"/>
                  </a:lnTo>
                  <a:lnTo>
                    <a:pt x="860351" y="193440"/>
                  </a:lnTo>
                  <a:lnTo>
                    <a:pt x="850462" y="195915"/>
                  </a:lnTo>
                  <a:lnTo>
                    <a:pt x="840573" y="198397"/>
                  </a:lnTo>
                  <a:lnTo>
                    <a:pt x="830684" y="200886"/>
                  </a:lnTo>
                  <a:lnTo>
                    <a:pt x="820795" y="203383"/>
                  </a:lnTo>
                  <a:lnTo>
                    <a:pt x="810905" y="205888"/>
                  </a:lnTo>
                  <a:lnTo>
                    <a:pt x="801016" y="208400"/>
                  </a:lnTo>
                  <a:lnTo>
                    <a:pt x="791127" y="210920"/>
                  </a:lnTo>
                  <a:lnTo>
                    <a:pt x="781238" y="213447"/>
                  </a:lnTo>
                  <a:lnTo>
                    <a:pt x="771349" y="215981"/>
                  </a:lnTo>
                  <a:lnTo>
                    <a:pt x="761460" y="218523"/>
                  </a:lnTo>
                  <a:lnTo>
                    <a:pt x="751571" y="221071"/>
                  </a:lnTo>
                  <a:lnTo>
                    <a:pt x="741682" y="223627"/>
                  </a:lnTo>
                  <a:lnTo>
                    <a:pt x="731793" y="226190"/>
                  </a:lnTo>
                  <a:lnTo>
                    <a:pt x="721904" y="228760"/>
                  </a:lnTo>
                  <a:lnTo>
                    <a:pt x="712014" y="231337"/>
                  </a:lnTo>
                  <a:lnTo>
                    <a:pt x="702125" y="233921"/>
                  </a:lnTo>
                  <a:lnTo>
                    <a:pt x="692236" y="236512"/>
                  </a:lnTo>
                  <a:lnTo>
                    <a:pt x="682347" y="239110"/>
                  </a:lnTo>
                  <a:lnTo>
                    <a:pt x="672458" y="241714"/>
                  </a:lnTo>
                  <a:lnTo>
                    <a:pt x="662569" y="244326"/>
                  </a:lnTo>
                  <a:lnTo>
                    <a:pt x="652680" y="246944"/>
                  </a:lnTo>
                  <a:lnTo>
                    <a:pt x="642791" y="249568"/>
                  </a:lnTo>
                  <a:lnTo>
                    <a:pt x="632902" y="252199"/>
                  </a:lnTo>
                  <a:lnTo>
                    <a:pt x="623013" y="254837"/>
                  </a:lnTo>
                  <a:lnTo>
                    <a:pt x="613124" y="257481"/>
                  </a:lnTo>
                  <a:lnTo>
                    <a:pt x="603234" y="260131"/>
                  </a:lnTo>
                  <a:lnTo>
                    <a:pt x="593345" y="262788"/>
                  </a:lnTo>
                  <a:lnTo>
                    <a:pt x="583456" y="265451"/>
                  </a:lnTo>
                  <a:lnTo>
                    <a:pt x="573567" y="268121"/>
                  </a:lnTo>
                  <a:lnTo>
                    <a:pt x="563678" y="270796"/>
                  </a:lnTo>
                  <a:lnTo>
                    <a:pt x="553789" y="273478"/>
                  </a:lnTo>
                  <a:lnTo>
                    <a:pt x="543900" y="276165"/>
                  </a:lnTo>
                  <a:lnTo>
                    <a:pt x="534011" y="278859"/>
                  </a:lnTo>
                  <a:lnTo>
                    <a:pt x="524122" y="281559"/>
                  </a:lnTo>
                  <a:lnTo>
                    <a:pt x="514233" y="284264"/>
                  </a:lnTo>
                  <a:lnTo>
                    <a:pt x="504343" y="286976"/>
                  </a:lnTo>
                  <a:lnTo>
                    <a:pt x="494454" y="289693"/>
                  </a:lnTo>
                  <a:lnTo>
                    <a:pt x="484565" y="292416"/>
                  </a:lnTo>
                  <a:lnTo>
                    <a:pt x="474676" y="295144"/>
                  </a:lnTo>
                  <a:lnTo>
                    <a:pt x="464787" y="297879"/>
                  </a:lnTo>
                  <a:lnTo>
                    <a:pt x="454898" y="300618"/>
                  </a:lnTo>
                  <a:lnTo>
                    <a:pt x="445009" y="303364"/>
                  </a:lnTo>
                  <a:lnTo>
                    <a:pt x="435120" y="306114"/>
                  </a:lnTo>
                  <a:lnTo>
                    <a:pt x="425231" y="308870"/>
                  </a:lnTo>
                  <a:lnTo>
                    <a:pt x="415342" y="311632"/>
                  </a:lnTo>
                  <a:lnTo>
                    <a:pt x="405452" y="314399"/>
                  </a:lnTo>
                  <a:lnTo>
                    <a:pt x="395563" y="317171"/>
                  </a:lnTo>
                  <a:lnTo>
                    <a:pt x="385674" y="319948"/>
                  </a:lnTo>
                  <a:lnTo>
                    <a:pt x="375785" y="322730"/>
                  </a:lnTo>
                  <a:lnTo>
                    <a:pt x="365896" y="325517"/>
                  </a:lnTo>
                  <a:lnTo>
                    <a:pt x="356007" y="328310"/>
                  </a:lnTo>
                  <a:lnTo>
                    <a:pt x="346118" y="331107"/>
                  </a:lnTo>
                  <a:lnTo>
                    <a:pt x="336229" y="333909"/>
                  </a:lnTo>
                  <a:lnTo>
                    <a:pt x="326340" y="336716"/>
                  </a:lnTo>
                  <a:lnTo>
                    <a:pt x="316451" y="339528"/>
                  </a:lnTo>
                  <a:lnTo>
                    <a:pt x="306562" y="342345"/>
                  </a:lnTo>
                  <a:lnTo>
                    <a:pt x="296672" y="345166"/>
                  </a:lnTo>
                  <a:lnTo>
                    <a:pt x="286783" y="347992"/>
                  </a:lnTo>
                  <a:lnTo>
                    <a:pt x="276894" y="350823"/>
                  </a:lnTo>
                  <a:lnTo>
                    <a:pt x="267005" y="353658"/>
                  </a:lnTo>
                  <a:lnTo>
                    <a:pt x="257116" y="356498"/>
                  </a:lnTo>
                  <a:lnTo>
                    <a:pt x="247227" y="359342"/>
                  </a:lnTo>
                  <a:lnTo>
                    <a:pt x="237338" y="362190"/>
                  </a:lnTo>
                  <a:lnTo>
                    <a:pt x="227449" y="365043"/>
                  </a:lnTo>
                  <a:lnTo>
                    <a:pt x="217560" y="367900"/>
                  </a:lnTo>
                  <a:lnTo>
                    <a:pt x="207671" y="370761"/>
                  </a:lnTo>
                  <a:lnTo>
                    <a:pt x="197781" y="373627"/>
                  </a:lnTo>
                  <a:lnTo>
                    <a:pt x="187892" y="376496"/>
                  </a:lnTo>
                  <a:lnTo>
                    <a:pt x="178003" y="379370"/>
                  </a:lnTo>
                  <a:lnTo>
                    <a:pt x="168114" y="382248"/>
                  </a:lnTo>
                  <a:lnTo>
                    <a:pt x="158225" y="385130"/>
                  </a:lnTo>
                  <a:lnTo>
                    <a:pt x="148336" y="388015"/>
                  </a:lnTo>
                  <a:lnTo>
                    <a:pt x="138447" y="390905"/>
                  </a:lnTo>
                  <a:lnTo>
                    <a:pt x="128558" y="393798"/>
                  </a:lnTo>
                  <a:lnTo>
                    <a:pt x="118669" y="396696"/>
                  </a:lnTo>
                  <a:lnTo>
                    <a:pt x="108780" y="399597"/>
                  </a:lnTo>
                  <a:lnTo>
                    <a:pt x="98890" y="402502"/>
                  </a:lnTo>
                  <a:lnTo>
                    <a:pt x="89001" y="405410"/>
                  </a:lnTo>
                  <a:lnTo>
                    <a:pt x="79112" y="408322"/>
                  </a:lnTo>
                  <a:lnTo>
                    <a:pt x="69223" y="411238"/>
                  </a:lnTo>
                  <a:lnTo>
                    <a:pt x="59334" y="414157"/>
                  </a:lnTo>
                  <a:lnTo>
                    <a:pt x="49445" y="417080"/>
                  </a:lnTo>
                  <a:lnTo>
                    <a:pt x="39556" y="420006"/>
                  </a:lnTo>
                  <a:lnTo>
                    <a:pt x="29667" y="422936"/>
                  </a:lnTo>
                  <a:lnTo>
                    <a:pt x="19778" y="425869"/>
                  </a:lnTo>
                  <a:lnTo>
                    <a:pt x="9889" y="428805"/>
                  </a:lnTo>
                  <a:lnTo>
                    <a:pt x="0" y="431745"/>
                  </a:lnTo>
                  <a:lnTo>
                    <a:pt x="0" y="4317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103690" y="1900593"/>
              <a:ext cx="1799815" cy="392513"/>
            </a:xfrm>
            <a:custGeom>
              <a:avLst/>
              <a:pathLst>
                <a:path w="1799815" h="392513">
                  <a:moveTo>
                    <a:pt x="0" y="392513"/>
                  </a:moveTo>
                  <a:lnTo>
                    <a:pt x="9889" y="390071"/>
                  </a:lnTo>
                  <a:lnTo>
                    <a:pt x="19778" y="387630"/>
                  </a:lnTo>
                  <a:lnTo>
                    <a:pt x="29667" y="385188"/>
                  </a:lnTo>
                  <a:lnTo>
                    <a:pt x="39556" y="382747"/>
                  </a:lnTo>
                  <a:lnTo>
                    <a:pt x="49445" y="380307"/>
                  </a:lnTo>
                  <a:lnTo>
                    <a:pt x="59334" y="377867"/>
                  </a:lnTo>
                  <a:lnTo>
                    <a:pt x="69223" y="375427"/>
                  </a:lnTo>
                  <a:lnTo>
                    <a:pt x="79112" y="372988"/>
                  </a:lnTo>
                  <a:lnTo>
                    <a:pt x="89001" y="370549"/>
                  </a:lnTo>
                  <a:lnTo>
                    <a:pt x="98890" y="368111"/>
                  </a:lnTo>
                  <a:lnTo>
                    <a:pt x="108780" y="365673"/>
                  </a:lnTo>
                  <a:lnTo>
                    <a:pt x="118669" y="363236"/>
                  </a:lnTo>
                  <a:lnTo>
                    <a:pt x="128558" y="360799"/>
                  </a:lnTo>
                  <a:lnTo>
                    <a:pt x="138447" y="358363"/>
                  </a:lnTo>
                  <a:lnTo>
                    <a:pt x="148336" y="355928"/>
                  </a:lnTo>
                  <a:lnTo>
                    <a:pt x="158225" y="353493"/>
                  </a:lnTo>
                  <a:lnTo>
                    <a:pt x="168114" y="351058"/>
                  </a:lnTo>
                  <a:lnTo>
                    <a:pt x="178003" y="348625"/>
                  </a:lnTo>
                  <a:lnTo>
                    <a:pt x="187892" y="346191"/>
                  </a:lnTo>
                  <a:lnTo>
                    <a:pt x="197781" y="343759"/>
                  </a:lnTo>
                  <a:lnTo>
                    <a:pt x="207671" y="341327"/>
                  </a:lnTo>
                  <a:lnTo>
                    <a:pt x="217560" y="338896"/>
                  </a:lnTo>
                  <a:lnTo>
                    <a:pt x="227449" y="336466"/>
                  </a:lnTo>
                  <a:lnTo>
                    <a:pt x="237338" y="334036"/>
                  </a:lnTo>
                  <a:lnTo>
                    <a:pt x="247227" y="331607"/>
                  </a:lnTo>
                  <a:lnTo>
                    <a:pt x="257116" y="329179"/>
                  </a:lnTo>
                  <a:lnTo>
                    <a:pt x="267005" y="326752"/>
                  </a:lnTo>
                  <a:lnTo>
                    <a:pt x="276894" y="324325"/>
                  </a:lnTo>
                  <a:lnTo>
                    <a:pt x="286783" y="321900"/>
                  </a:lnTo>
                  <a:lnTo>
                    <a:pt x="296672" y="319475"/>
                  </a:lnTo>
                  <a:lnTo>
                    <a:pt x="306562" y="317051"/>
                  </a:lnTo>
                  <a:lnTo>
                    <a:pt x="316451" y="314628"/>
                  </a:lnTo>
                  <a:lnTo>
                    <a:pt x="326340" y="312206"/>
                  </a:lnTo>
                  <a:lnTo>
                    <a:pt x="336229" y="309785"/>
                  </a:lnTo>
                  <a:lnTo>
                    <a:pt x="346118" y="307365"/>
                  </a:lnTo>
                  <a:lnTo>
                    <a:pt x="356007" y="304947"/>
                  </a:lnTo>
                  <a:lnTo>
                    <a:pt x="365896" y="302529"/>
                  </a:lnTo>
                  <a:lnTo>
                    <a:pt x="375785" y="300112"/>
                  </a:lnTo>
                  <a:lnTo>
                    <a:pt x="385674" y="297697"/>
                  </a:lnTo>
                  <a:lnTo>
                    <a:pt x="395563" y="295283"/>
                  </a:lnTo>
                  <a:lnTo>
                    <a:pt x="405452" y="292870"/>
                  </a:lnTo>
                  <a:lnTo>
                    <a:pt x="415342" y="290458"/>
                  </a:lnTo>
                  <a:lnTo>
                    <a:pt x="425231" y="288047"/>
                  </a:lnTo>
                  <a:lnTo>
                    <a:pt x="435120" y="285638"/>
                  </a:lnTo>
                  <a:lnTo>
                    <a:pt x="445009" y="283231"/>
                  </a:lnTo>
                  <a:lnTo>
                    <a:pt x="454898" y="280824"/>
                  </a:lnTo>
                  <a:lnTo>
                    <a:pt x="464787" y="278420"/>
                  </a:lnTo>
                  <a:lnTo>
                    <a:pt x="474676" y="276016"/>
                  </a:lnTo>
                  <a:lnTo>
                    <a:pt x="484565" y="273615"/>
                  </a:lnTo>
                  <a:lnTo>
                    <a:pt x="494454" y="271215"/>
                  </a:lnTo>
                  <a:lnTo>
                    <a:pt x="504343" y="268816"/>
                  </a:lnTo>
                  <a:lnTo>
                    <a:pt x="514233" y="266420"/>
                  </a:lnTo>
                  <a:lnTo>
                    <a:pt x="524122" y="264025"/>
                  </a:lnTo>
                  <a:lnTo>
                    <a:pt x="534011" y="261632"/>
                  </a:lnTo>
                  <a:lnTo>
                    <a:pt x="543900" y="259240"/>
                  </a:lnTo>
                  <a:lnTo>
                    <a:pt x="553789" y="256851"/>
                  </a:lnTo>
                  <a:lnTo>
                    <a:pt x="563678" y="254464"/>
                  </a:lnTo>
                  <a:lnTo>
                    <a:pt x="573567" y="252079"/>
                  </a:lnTo>
                  <a:lnTo>
                    <a:pt x="583456" y="249696"/>
                  </a:lnTo>
                  <a:lnTo>
                    <a:pt x="593345" y="247315"/>
                  </a:lnTo>
                  <a:lnTo>
                    <a:pt x="603234" y="244937"/>
                  </a:lnTo>
                  <a:lnTo>
                    <a:pt x="613124" y="242561"/>
                  </a:lnTo>
                  <a:lnTo>
                    <a:pt x="623013" y="240187"/>
                  </a:lnTo>
                  <a:lnTo>
                    <a:pt x="632902" y="237816"/>
                  </a:lnTo>
                  <a:lnTo>
                    <a:pt x="642791" y="235447"/>
                  </a:lnTo>
                  <a:lnTo>
                    <a:pt x="652680" y="233081"/>
                  </a:lnTo>
                  <a:lnTo>
                    <a:pt x="662569" y="230718"/>
                  </a:lnTo>
                  <a:lnTo>
                    <a:pt x="672458" y="228357"/>
                  </a:lnTo>
                  <a:lnTo>
                    <a:pt x="682347" y="226000"/>
                  </a:lnTo>
                  <a:lnTo>
                    <a:pt x="692236" y="223645"/>
                  </a:lnTo>
                  <a:lnTo>
                    <a:pt x="702125" y="221294"/>
                  </a:lnTo>
                  <a:lnTo>
                    <a:pt x="712014" y="218945"/>
                  </a:lnTo>
                  <a:lnTo>
                    <a:pt x="721904" y="216600"/>
                  </a:lnTo>
                  <a:lnTo>
                    <a:pt x="731793" y="214259"/>
                  </a:lnTo>
                  <a:lnTo>
                    <a:pt x="741682" y="211920"/>
                  </a:lnTo>
                  <a:lnTo>
                    <a:pt x="751571" y="209586"/>
                  </a:lnTo>
                  <a:lnTo>
                    <a:pt x="761460" y="207255"/>
                  </a:lnTo>
                  <a:lnTo>
                    <a:pt x="771349" y="204928"/>
                  </a:lnTo>
                  <a:lnTo>
                    <a:pt x="781238" y="202605"/>
                  </a:lnTo>
                  <a:lnTo>
                    <a:pt x="791127" y="200285"/>
                  </a:lnTo>
                  <a:lnTo>
                    <a:pt x="801016" y="197970"/>
                  </a:lnTo>
                  <a:lnTo>
                    <a:pt x="810905" y="195660"/>
                  </a:lnTo>
                  <a:lnTo>
                    <a:pt x="820795" y="193353"/>
                  </a:lnTo>
                  <a:lnTo>
                    <a:pt x="830684" y="191052"/>
                  </a:lnTo>
                  <a:lnTo>
                    <a:pt x="840573" y="188754"/>
                  </a:lnTo>
                  <a:lnTo>
                    <a:pt x="850462" y="186462"/>
                  </a:lnTo>
                  <a:lnTo>
                    <a:pt x="860351" y="184175"/>
                  </a:lnTo>
                  <a:lnTo>
                    <a:pt x="870240" y="181892"/>
                  </a:lnTo>
                  <a:lnTo>
                    <a:pt x="880129" y="179615"/>
                  </a:lnTo>
                  <a:lnTo>
                    <a:pt x="890018" y="177344"/>
                  </a:lnTo>
                  <a:lnTo>
                    <a:pt x="899907" y="175078"/>
                  </a:lnTo>
                  <a:lnTo>
                    <a:pt x="909796" y="172817"/>
                  </a:lnTo>
                  <a:lnTo>
                    <a:pt x="919686" y="170562"/>
                  </a:lnTo>
                  <a:lnTo>
                    <a:pt x="929575" y="168314"/>
                  </a:lnTo>
                  <a:lnTo>
                    <a:pt x="939464" y="166071"/>
                  </a:lnTo>
                  <a:lnTo>
                    <a:pt x="949353" y="163835"/>
                  </a:lnTo>
                  <a:lnTo>
                    <a:pt x="959242" y="161605"/>
                  </a:lnTo>
                  <a:lnTo>
                    <a:pt x="969131" y="159382"/>
                  </a:lnTo>
                  <a:lnTo>
                    <a:pt x="979020" y="157166"/>
                  </a:lnTo>
                  <a:lnTo>
                    <a:pt x="988909" y="154956"/>
                  </a:lnTo>
                  <a:lnTo>
                    <a:pt x="998798" y="152754"/>
                  </a:lnTo>
                  <a:lnTo>
                    <a:pt x="1008687" y="150559"/>
                  </a:lnTo>
                  <a:lnTo>
                    <a:pt x="1018576" y="148372"/>
                  </a:lnTo>
                  <a:lnTo>
                    <a:pt x="1028466" y="146192"/>
                  </a:lnTo>
                  <a:lnTo>
                    <a:pt x="1038355" y="144021"/>
                  </a:lnTo>
                  <a:lnTo>
                    <a:pt x="1048244" y="141857"/>
                  </a:lnTo>
                  <a:lnTo>
                    <a:pt x="1058133" y="139701"/>
                  </a:lnTo>
                  <a:lnTo>
                    <a:pt x="1068022" y="137554"/>
                  </a:lnTo>
                  <a:lnTo>
                    <a:pt x="1077911" y="135415"/>
                  </a:lnTo>
                  <a:lnTo>
                    <a:pt x="1087800" y="133285"/>
                  </a:lnTo>
                  <a:lnTo>
                    <a:pt x="1097689" y="131164"/>
                  </a:lnTo>
                  <a:lnTo>
                    <a:pt x="1107578" y="129052"/>
                  </a:lnTo>
                  <a:lnTo>
                    <a:pt x="1117467" y="126949"/>
                  </a:lnTo>
                  <a:lnTo>
                    <a:pt x="1127357" y="124855"/>
                  </a:lnTo>
                  <a:lnTo>
                    <a:pt x="1137246" y="122771"/>
                  </a:lnTo>
                  <a:lnTo>
                    <a:pt x="1147135" y="120697"/>
                  </a:lnTo>
                  <a:lnTo>
                    <a:pt x="1157024" y="118632"/>
                  </a:lnTo>
                  <a:lnTo>
                    <a:pt x="1166913" y="116577"/>
                  </a:lnTo>
                  <a:lnTo>
                    <a:pt x="1176802" y="114532"/>
                  </a:lnTo>
                  <a:lnTo>
                    <a:pt x="1186691" y="112498"/>
                  </a:lnTo>
                  <a:lnTo>
                    <a:pt x="1196580" y="110473"/>
                  </a:lnTo>
                  <a:lnTo>
                    <a:pt x="1206469" y="108459"/>
                  </a:lnTo>
                  <a:lnTo>
                    <a:pt x="1216358" y="106455"/>
                  </a:lnTo>
                  <a:lnTo>
                    <a:pt x="1226248" y="104462"/>
                  </a:lnTo>
                  <a:lnTo>
                    <a:pt x="1236137" y="102479"/>
                  </a:lnTo>
                  <a:lnTo>
                    <a:pt x="1246026" y="100507"/>
                  </a:lnTo>
                  <a:lnTo>
                    <a:pt x="1255915" y="98545"/>
                  </a:lnTo>
                  <a:lnTo>
                    <a:pt x="1265804" y="96594"/>
                  </a:lnTo>
                  <a:lnTo>
                    <a:pt x="1275693" y="94654"/>
                  </a:lnTo>
                  <a:lnTo>
                    <a:pt x="1285582" y="92724"/>
                  </a:lnTo>
                  <a:lnTo>
                    <a:pt x="1295471" y="90804"/>
                  </a:lnTo>
                  <a:lnTo>
                    <a:pt x="1305360" y="88896"/>
                  </a:lnTo>
                  <a:lnTo>
                    <a:pt x="1315249" y="86997"/>
                  </a:lnTo>
                  <a:lnTo>
                    <a:pt x="1325139" y="85109"/>
                  </a:lnTo>
                  <a:lnTo>
                    <a:pt x="1335028" y="83231"/>
                  </a:lnTo>
                  <a:lnTo>
                    <a:pt x="1344917" y="81363"/>
                  </a:lnTo>
                  <a:lnTo>
                    <a:pt x="1354806" y="79505"/>
                  </a:lnTo>
                  <a:lnTo>
                    <a:pt x="1364695" y="77656"/>
                  </a:lnTo>
                  <a:lnTo>
                    <a:pt x="1374584" y="75817"/>
                  </a:lnTo>
                  <a:lnTo>
                    <a:pt x="1384473" y="73988"/>
                  </a:lnTo>
                  <a:lnTo>
                    <a:pt x="1394362" y="72167"/>
                  </a:lnTo>
                  <a:lnTo>
                    <a:pt x="1404251" y="70355"/>
                  </a:lnTo>
                  <a:lnTo>
                    <a:pt x="1414140" y="68552"/>
                  </a:lnTo>
                  <a:lnTo>
                    <a:pt x="1424029" y="66756"/>
                  </a:lnTo>
                  <a:lnTo>
                    <a:pt x="1433919" y="64969"/>
                  </a:lnTo>
                  <a:lnTo>
                    <a:pt x="1443808" y="63189"/>
                  </a:lnTo>
                  <a:lnTo>
                    <a:pt x="1453697" y="61416"/>
                  </a:lnTo>
                  <a:lnTo>
                    <a:pt x="1463586" y="59649"/>
                  </a:lnTo>
                  <a:lnTo>
                    <a:pt x="1473475" y="57889"/>
                  </a:lnTo>
                  <a:lnTo>
                    <a:pt x="1483364" y="56135"/>
                  </a:lnTo>
                  <a:lnTo>
                    <a:pt x="1493253" y="54386"/>
                  </a:lnTo>
                  <a:lnTo>
                    <a:pt x="1503142" y="52641"/>
                  </a:lnTo>
                  <a:lnTo>
                    <a:pt x="1513031" y="50902"/>
                  </a:lnTo>
                  <a:lnTo>
                    <a:pt x="1522920" y="49166"/>
                  </a:lnTo>
                  <a:lnTo>
                    <a:pt x="1532810" y="47433"/>
                  </a:lnTo>
                  <a:lnTo>
                    <a:pt x="1542699" y="45703"/>
                  </a:lnTo>
                  <a:lnTo>
                    <a:pt x="1552588" y="43976"/>
                  </a:lnTo>
                  <a:lnTo>
                    <a:pt x="1562477" y="42250"/>
                  </a:lnTo>
                  <a:lnTo>
                    <a:pt x="1572366" y="40526"/>
                  </a:lnTo>
                  <a:lnTo>
                    <a:pt x="1582255" y="38802"/>
                  </a:lnTo>
                  <a:lnTo>
                    <a:pt x="1592144" y="37078"/>
                  </a:lnTo>
                  <a:lnTo>
                    <a:pt x="1602033" y="35354"/>
                  </a:lnTo>
                  <a:lnTo>
                    <a:pt x="1611922" y="33629"/>
                  </a:lnTo>
                  <a:lnTo>
                    <a:pt x="1621811" y="31902"/>
                  </a:lnTo>
                  <a:lnTo>
                    <a:pt x="1631701" y="30174"/>
                  </a:lnTo>
                  <a:lnTo>
                    <a:pt x="1641590" y="28442"/>
                  </a:lnTo>
                  <a:lnTo>
                    <a:pt x="1651479" y="26708"/>
                  </a:lnTo>
                  <a:lnTo>
                    <a:pt x="1661368" y="24970"/>
                  </a:lnTo>
                  <a:lnTo>
                    <a:pt x="1671257" y="23228"/>
                  </a:lnTo>
                  <a:lnTo>
                    <a:pt x="1681146" y="21481"/>
                  </a:lnTo>
                  <a:lnTo>
                    <a:pt x="1691035" y="19729"/>
                  </a:lnTo>
                  <a:lnTo>
                    <a:pt x="1700924" y="17971"/>
                  </a:lnTo>
                  <a:lnTo>
                    <a:pt x="1710813" y="16208"/>
                  </a:lnTo>
                  <a:lnTo>
                    <a:pt x="1720702" y="14438"/>
                  </a:lnTo>
                  <a:lnTo>
                    <a:pt x="1730591" y="12661"/>
                  </a:lnTo>
                  <a:lnTo>
                    <a:pt x="1740481" y="10876"/>
                  </a:lnTo>
                  <a:lnTo>
                    <a:pt x="1750370" y="9085"/>
                  </a:lnTo>
                  <a:lnTo>
                    <a:pt x="1760259" y="7285"/>
                  </a:lnTo>
                  <a:lnTo>
                    <a:pt x="1770148" y="5477"/>
                  </a:lnTo>
                  <a:lnTo>
                    <a:pt x="1780037" y="3660"/>
                  </a:lnTo>
                  <a:lnTo>
                    <a:pt x="1789926" y="183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10029" y="2066043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60491" y="2023352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923365" y="1960135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92054" y="1976895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63006" y="195917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137885" y="1985462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200992" y="1984745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103690" y="3329002"/>
              <a:ext cx="1799815" cy="996781"/>
            </a:xfrm>
            <a:custGeom>
              <a:avLst/>
              <a:pathLst>
                <a:path w="1799815" h="996781">
                  <a:moveTo>
                    <a:pt x="0" y="805423"/>
                  </a:moveTo>
                  <a:lnTo>
                    <a:pt x="9889" y="801231"/>
                  </a:lnTo>
                  <a:lnTo>
                    <a:pt x="19778" y="797038"/>
                  </a:lnTo>
                  <a:lnTo>
                    <a:pt x="29667" y="792843"/>
                  </a:lnTo>
                  <a:lnTo>
                    <a:pt x="39556" y="788647"/>
                  </a:lnTo>
                  <a:lnTo>
                    <a:pt x="49445" y="784450"/>
                  </a:lnTo>
                  <a:lnTo>
                    <a:pt x="59334" y="780252"/>
                  </a:lnTo>
                  <a:lnTo>
                    <a:pt x="69223" y="776051"/>
                  </a:lnTo>
                  <a:lnTo>
                    <a:pt x="79112" y="771850"/>
                  </a:lnTo>
                  <a:lnTo>
                    <a:pt x="89001" y="767647"/>
                  </a:lnTo>
                  <a:lnTo>
                    <a:pt x="98890" y="763442"/>
                  </a:lnTo>
                  <a:lnTo>
                    <a:pt x="108780" y="759236"/>
                  </a:lnTo>
                  <a:lnTo>
                    <a:pt x="118669" y="755029"/>
                  </a:lnTo>
                  <a:lnTo>
                    <a:pt x="128558" y="750820"/>
                  </a:lnTo>
                  <a:lnTo>
                    <a:pt x="138447" y="746609"/>
                  </a:lnTo>
                  <a:lnTo>
                    <a:pt x="148336" y="742396"/>
                  </a:lnTo>
                  <a:lnTo>
                    <a:pt x="158225" y="738182"/>
                  </a:lnTo>
                  <a:lnTo>
                    <a:pt x="168114" y="733966"/>
                  </a:lnTo>
                  <a:lnTo>
                    <a:pt x="178003" y="729749"/>
                  </a:lnTo>
                  <a:lnTo>
                    <a:pt x="187892" y="725529"/>
                  </a:lnTo>
                  <a:lnTo>
                    <a:pt x="197781" y="721308"/>
                  </a:lnTo>
                  <a:lnTo>
                    <a:pt x="207671" y="717084"/>
                  </a:lnTo>
                  <a:lnTo>
                    <a:pt x="217560" y="712859"/>
                  </a:lnTo>
                  <a:lnTo>
                    <a:pt x="227449" y="708632"/>
                  </a:lnTo>
                  <a:lnTo>
                    <a:pt x="237338" y="704403"/>
                  </a:lnTo>
                  <a:lnTo>
                    <a:pt x="247227" y="700172"/>
                  </a:lnTo>
                  <a:lnTo>
                    <a:pt x="257116" y="695939"/>
                  </a:lnTo>
                  <a:lnTo>
                    <a:pt x="267005" y="691703"/>
                  </a:lnTo>
                  <a:lnTo>
                    <a:pt x="276894" y="687466"/>
                  </a:lnTo>
                  <a:lnTo>
                    <a:pt x="286783" y="683226"/>
                  </a:lnTo>
                  <a:lnTo>
                    <a:pt x="296672" y="678984"/>
                  </a:lnTo>
                  <a:lnTo>
                    <a:pt x="306562" y="674740"/>
                  </a:lnTo>
                  <a:lnTo>
                    <a:pt x="316451" y="670493"/>
                  </a:lnTo>
                  <a:lnTo>
                    <a:pt x="326340" y="666244"/>
                  </a:lnTo>
                  <a:lnTo>
                    <a:pt x="336229" y="661993"/>
                  </a:lnTo>
                  <a:lnTo>
                    <a:pt x="346118" y="657739"/>
                  </a:lnTo>
                  <a:lnTo>
                    <a:pt x="356007" y="653482"/>
                  </a:lnTo>
                  <a:lnTo>
                    <a:pt x="365896" y="649223"/>
                  </a:lnTo>
                  <a:lnTo>
                    <a:pt x="375785" y="644961"/>
                  </a:lnTo>
                  <a:lnTo>
                    <a:pt x="385674" y="640697"/>
                  </a:lnTo>
                  <a:lnTo>
                    <a:pt x="395563" y="636429"/>
                  </a:lnTo>
                  <a:lnTo>
                    <a:pt x="405452" y="632159"/>
                  </a:lnTo>
                  <a:lnTo>
                    <a:pt x="415342" y="627887"/>
                  </a:lnTo>
                  <a:lnTo>
                    <a:pt x="425231" y="623611"/>
                  </a:lnTo>
                  <a:lnTo>
                    <a:pt x="435120" y="619332"/>
                  </a:lnTo>
                  <a:lnTo>
                    <a:pt x="445009" y="615051"/>
                  </a:lnTo>
                  <a:lnTo>
                    <a:pt x="454898" y="610766"/>
                  </a:lnTo>
                  <a:lnTo>
                    <a:pt x="464787" y="606479"/>
                  </a:lnTo>
                  <a:lnTo>
                    <a:pt x="474676" y="602188"/>
                  </a:lnTo>
                  <a:lnTo>
                    <a:pt x="484565" y="597894"/>
                  </a:lnTo>
                  <a:lnTo>
                    <a:pt x="494454" y="593597"/>
                  </a:lnTo>
                  <a:lnTo>
                    <a:pt x="504343" y="589297"/>
                  </a:lnTo>
                  <a:lnTo>
                    <a:pt x="514233" y="584993"/>
                  </a:lnTo>
                  <a:lnTo>
                    <a:pt x="524122" y="580686"/>
                  </a:lnTo>
                  <a:lnTo>
                    <a:pt x="534011" y="576376"/>
                  </a:lnTo>
                  <a:lnTo>
                    <a:pt x="543900" y="572062"/>
                  </a:lnTo>
                  <a:lnTo>
                    <a:pt x="553789" y="567745"/>
                  </a:lnTo>
                  <a:lnTo>
                    <a:pt x="563678" y="563425"/>
                  </a:lnTo>
                  <a:lnTo>
                    <a:pt x="573567" y="559102"/>
                  </a:lnTo>
                  <a:lnTo>
                    <a:pt x="583456" y="554774"/>
                  </a:lnTo>
                  <a:lnTo>
                    <a:pt x="593345" y="550444"/>
                  </a:lnTo>
                  <a:lnTo>
                    <a:pt x="603234" y="546110"/>
                  </a:lnTo>
                  <a:lnTo>
                    <a:pt x="613124" y="541773"/>
                  </a:lnTo>
                  <a:lnTo>
                    <a:pt x="623013" y="537433"/>
                  </a:lnTo>
                  <a:lnTo>
                    <a:pt x="632902" y="533089"/>
                  </a:lnTo>
                  <a:lnTo>
                    <a:pt x="642791" y="528742"/>
                  </a:lnTo>
                  <a:lnTo>
                    <a:pt x="652680" y="524392"/>
                  </a:lnTo>
                  <a:lnTo>
                    <a:pt x="662569" y="520039"/>
                  </a:lnTo>
                  <a:lnTo>
                    <a:pt x="672458" y="515683"/>
                  </a:lnTo>
                  <a:lnTo>
                    <a:pt x="682347" y="511324"/>
                  </a:lnTo>
                  <a:lnTo>
                    <a:pt x="692236" y="506962"/>
                  </a:lnTo>
                  <a:lnTo>
                    <a:pt x="702125" y="502598"/>
                  </a:lnTo>
                  <a:lnTo>
                    <a:pt x="712014" y="498232"/>
                  </a:lnTo>
                  <a:lnTo>
                    <a:pt x="721904" y="493863"/>
                  </a:lnTo>
                  <a:lnTo>
                    <a:pt x="731793" y="489493"/>
                  </a:lnTo>
                  <a:lnTo>
                    <a:pt x="741682" y="485121"/>
                  </a:lnTo>
                  <a:lnTo>
                    <a:pt x="751571" y="480748"/>
                  </a:lnTo>
                  <a:lnTo>
                    <a:pt x="761460" y="476374"/>
                  </a:lnTo>
                  <a:lnTo>
                    <a:pt x="771349" y="472000"/>
                  </a:lnTo>
                  <a:lnTo>
                    <a:pt x="781238" y="467626"/>
                  </a:lnTo>
                  <a:lnTo>
                    <a:pt x="791127" y="463252"/>
                  </a:lnTo>
                  <a:lnTo>
                    <a:pt x="801016" y="458879"/>
                  </a:lnTo>
                  <a:lnTo>
                    <a:pt x="810905" y="454508"/>
                  </a:lnTo>
                  <a:lnTo>
                    <a:pt x="820795" y="450139"/>
                  </a:lnTo>
                  <a:lnTo>
                    <a:pt x="830684" y="445773"/>
                  </a:lnTo>
                  <a:lnTo>
                    <a:pt x="840573" y="441411"/>
                  </a:lnTo>
                  <a:lnTo>
                    <a:pt x="850462" y="437053"/>
                  </a:lnTo>
                  <a:lnTo>
                    <a:pt x="860351" y="432701"/>
                  </a:lnTo>
                  <a:lnTo>
                    <a:pt x="870240" y="428356"/>
                  </a:lnTo>
                  <a:lnTo>
                    <a:pt x="880129" y="424017"/>
                  </a:lnTo>
                  <a:lnTo>
                    <a:pt x="890018" y="419688"/>
                  </a:lnTo>
                  <a:lnTo>
                    <a:pt x="899907" y="415368"/>
                  </a:lnTo>
                  <a:lnTo>
                    <a:pt x="909796" y="411060"/>
                  </a:lnTo>
                  <a:lnTo>
                    <a:pt x="919686" y="406764"/>
                  </a:lnTo>
                  <a:lnTo>
                    <a:pt x="929575" y="402482"/>
                  </a:lnTo>
                  <a:lnTo>
                    <a:pt x="939464" y="398214"/>
                  </a:lnTo>
                  <a:lnTo>
                    <a:pt x="949353" y="393964"/>
                  </a:lnTo>
                  <a:lnTo>
                    <a:pt x="959242" y="389732"/>
                  </a:lnTo>
                  <a:lnTo>
                    <a:pt x="969131" y="385520"/>
                  </a:lnTo>
                  <a:lnTo>
                    <a:pt x="979020" y="381328"/>
                  </a:lnTo>
                  <a:lnTo>
                    <a:pt x="988909" y="377160"/>
                  </a:lnTo>
                  <a:lnTo>
                    <a:pt x="998798" y="373016"/>
                  </a:lnTo>
                  <a:lnTo>
                    <a:pt x="1008687" y="368898"/>
                  </a:lnTo>
                  <a:lnTo>
                    <a:pt x="1018576" y="364807"/>
                  </a:lnTo>
                  <a:lnTo>
                    <a:pt x="1028466" y="360744"/>
                  </a:lnTo>
                  <a:lnTo>
                    <a:pt x="1038355" y="356710"/>
                  </a:lnTo>
                  <a:lnTo>
                    <a:pt x="1048244" y="352707"/>
                  </a:lnTo>
                  <a:lnTo>
                    <a:pt x="1058133" y="348734"/>
                  </a:lnTo>
                  <a:lnTo>
                    <a:pt x="1068022" y="344793"/>
                  </a:lnTo>
                  <a:lnTo>
                    <a:pt x="1077911" y="340883"/>
                  </a:lnTo>
                  <a:lnTo>
                    <a:pt x="1087800" y="337003"/>
                  </a:lnTo>
                  <a:lnTo>
                    <a:pt x="1097689" y="333154"/>
                  </a:lnTo>
                  <a:lnTo>
                    <a:pt x="1107578" y="329335"/>
                  </a:lnTo>
                  <a:lnTo>
                    <a:pt x="1117467" y="325543"/>
                  </a:lnTo>
                  <a:lnTo>
                    <a:pt x="1127357" y="321776"/>
                  </a:lnTo>
                  <a:lnTo>
                    <a:pt x="1137246" y="318033"/>
                  </a:lnTo>
                  <a:lnTo>
                    <a:pt x="1147135" y="314310"/>
                  </a:lnTo>
                  <a:lnTo>
                    <a:pt x="1157024" y="310605"/>
                  </a:lnTo>
                  <a:lnTo>
                    <a:pt x="1166913" y="306912"/>
                  </a:lnTo>
                  <a:lnTo>
                    <a:pt x="1176802" y="303229"/>
                  </a:lnTo>
                  <a:lnTo>
                    <a:pt x="1186691" y="299550"/>
                  </a:lnTo>
                  <a:lnTo>
                    <a:pt x="1196580" y="295871"/>
                  </a:lnTo>
                  <a:lnTo>
                    <a:pt x="1206469" y="292186"/>
                  </a:lnTo>
                  <a:lnTo>
                    <a:pt x="1216358" y="288492"/>
                  </a:lnTo>
                  <a:lnTo>
                    <a:pt x="1226248" y="284781"/>
                  </a:lnTo>
                  <a:lnTo>
                    <a:pt x="1236137" y="281050"/>
                  </a:lnTo>
                  <a:lnTo>
                    <a:pt x="1246026" y="277292"/>
                  </a:lnTo>
                  <a:lnTo>
                    <a:pt x="1255915" y="273504"/>
                  </a:lnTo>
                  <a:lnTo>
                    <a:pt x="1265804" y="269680"/>
                  </a:lnTo>
                  <a:lnTo>
                    <a:pt x="1275693" y="265816"/>
                  </a:lnTo>
                  <a:lnTo>
                    <a:pt x="1285582" y="261908"/>
                  </a:lnTo>
                  <a:lnTo>
                    <a:pt x="1295471" y="257953"/>
                  </a:lnTo>
                  <a:lnTo>
                    <a:pt x="1305360" y="253947"/>
                  </a:lnTo>
                  <a:lnTo>
                    <a:pt x="1315249" y="249888"/>
                  </a:lnTo>
                  <a:lnTo>
                    <a:pt x="1325139" y="245773"/>
                  </a:lnTo>
                  <a:lnTo>
                    <a:pt x="1335028" y="241601"/>
                  </a:lnTo>
                  <a:lnTo>
                    <a:pt x="1344917" y="237371"/>
                  </a:lnTo>
                  <a:lnTo>
                    <a:pt x="1354806" y="233082"/>
                  </a:lnTo>
                  <a:lnTo>
                    <a:pt x="1364695" y="228734"/>
                  </a:lnTo>
                  <a:lnTo>
                    <a:pt x="1374584" y="224327"/>
                  </a:lnTo>
                  <a:lnTo>
                    <a:pt x="1384473" y="219861"/>
                  </a:lnTo>
                  <a:lnTo>
                    <a:pt x="1394362" y="215337"/>
                  </a:lnTo>
                  <a:lnTo>
                    <a:pt x="1404251" y="210757"/>
                  </a:lnTo>
                  <a:lnTo>
                    <a:pt x="1414140" y="206122"/>
                  </a:lnTo>
                  <a:lnTo>
                    <a:pt x="1424029" y="201432"/>
                  </a:lnTo>
                  <a:lnTo>
                    <a:pt x="1433919" y="196691"/>
                  </a:lnTo>
                  <a:lnTo>
                    <a:pt x="1443808" y="191899"/>
                  </a:lnTo>
                  <a:lnTo>
                    <a:pt x="1453697" y="187059"/>
                  </a:lnTo>
                  <a:lnTo>
                    <a:pt x="1463586" y="182172"/>
                  </a:lnTo>
                  <a:lnTo>
                    <a:pt x="1473475" y="177241"/>
                  </a:lnTo>
                  <a:lnTo>
                    <a:pt x="1483364" y="172268"/>
                  </a:lnTo>
                  <a:lnTo>
                    <a:pt x="1493253" y="167253"/>
                  </a:lnTo>
                  <a:lnTo>
                    <a:pt x="1503142" y="162201"/>
                  </a:lnTo>
                  <a:lnTo>
                    <a:pt x="1513031" y="157112"/>
                  </a:lnTo>
                  <a:lnTo>
                    <a:pt x="1522920" y="151988"/>
                  </a:lnTo>
                  <a:lnTo>
                    <a:pt x="1532810" y="146831"/>
                  </a:lnTo>
                  <a:lnTo>
                    <a:pt x="1542699" y="141644"/>
                  </a:lnTo>
                  <a:lnTo>
                    <a:pt x="1552588" y="136427"/>
                  </a:lnTo>
                  <a:lnTo>
                    <a:pt x="1562477" y="131182"/>
                  </a:lnTo>
                  <a:lnTo>
                    <a:pt x="1572366" y="125911"/>
                  </a:lnTo>
                  <a:lnTo>
                    <a:pt x="1582255" y="120615"/>
                  </a:lnTo>
                  <a:lnTo>
                    <a:pt x="1592144" y="115295"/>
                  </a:lnTo>
                  <a:lnTo>
                    <a:pt x="1602033" y="109954"/>
                  </a:lnTo>
                  <a:lnTo>
                    <a:pt x="1611922" y="104592"/>
                  </a:lnTo>
                  <a:lnTo>
                    <a:pt x="1621811" y="99211"/>
                  </a:lnTo>
                  <a:lnTo>
                    <a:pt x="1631701" y="93810"/>
                  </a:lnTo>
                  <a:lnTo>
                    <a:pt x="1641590" y="88393"/>
                  </a:lnTo>
                  <a:lnTo>
                    <a:pt x="1651479" y="82959"/>
                  </a:lnTo>
                  <a:lnTo>
                    <a:pt x="1661368" y="77510"/>
                  </a:lnTo>
                  <a:lnTo>
                    <a:pt x="1671257" y="72046"/>
                  </a:lnTo>
                  <a:lnTo>
                    <a:pt x="1681146" y="66568"/>
                  </a:lnTo>
                  <a:lnTo>
                    <a:pt x="1691035" y="61077"/>
                  </a:lnTo>
                  <a:lnTo>
                    <a:pt x="1700924" y="55574"/>
                  </a:lnTo>
                  <a:lnTo>
                    <a:pt x="1710813" y="50059"/>
                  </a:lnTo>
                  <a:lnTo>
                    <a:pt x="1720702" y="44534"/>
                  </a:lnTo>
                  <a:lnTo>
                    <a:pt x="1730591" y="38998"/>
                  </a:lnTo>
                  <a:lnTo>
                    <a:pt x="1740481" y="33452"/>
                  </a:lnTo>
                  <a:lnTo>
                    <a:pt x="1750370" y="27897"/>
                  </a:lnTo>
                  <a:lnTo>
                    <a:pt x="1760259" y="22333"/>
                  </a:lnTo>
                  <a:lnTo>
                    <a:pt x="1770148" y="16761"/>
                  </a:lnTo>
                  <a:lnTo>
                    <a:pt x="1780037" y="11181"/>
                  </a:lnTo>
                  <a:lnTo>
                    <a:pt x="1789926" y="5594"/>
                  </a:lnTo>
                  <a:lnTo>
                    <a:pt x="1799815" y="0"/>
                  </a:lnTo>
                  <a:lnTo>
                    <a:pt x="1799815" y="152483"/>
                  </a:lnTo>
                  <a:lnTo>
                    <a:pt x="1789926" y="156399"/>
                  </a:lnTo>
                  <a:lnTo>
                    <a:pt x="1780037" y="160301"/>
                  </a:lnTo>
                  <a:lnTo>
                    <a:pt x="1770148" y="164187"/>
                  </a:lnTo>
                  <a:lnTo>
                    <a:pt x="1760259" y="168057"/>
                  </a:lnTo>
                  <a:lnTo>
                    <a:pt x="1750370" y="171910"/>
                  </a:lnTo>
                  <a:lnTo>
                    <a:pt x="1740481" y="175745"/>
                  </a:lnTo>
                  <a:lnTo>
                    <a:pt x="1730591" y="179562"/>
                  </a:lnTo>
                  <a:lnTo>
                    <a:pt x="1720702" y="183359"/>
                  </a:lnTo>
                  <a:lnTo>
                    <a:pt x="1710813" y="187135"/>
                  </a:lnTo>
                  <a:lnTo>
                    <a:pt x="1700924" y="190891"/>
                  </a:lnTo>
                  <a:lnTo>
                    <a:pt x="1691035" y="194624"/>
                  </a:lnTo>
                  <a:lnTo>
                    <a:pt x="1681146" y="198334"/>
                  </a:lnTo>
                  <a:lnTo>
                    <a:pt x="1671257" y="202020"/>
                  </a:lnTo>
                  <a:lnTo>
                    <a:pt x="1661368" y="205681"/>
                  </a:lnTo>
                  <a:lnTo>
                    <a:pt x="1651479" y="209317"/>
                  </a:lnTo>
                  <a:lnTo>
                    <a:pt x="1641590" y="212927"/>
                  </a:lnTo>
                  <a:lnTo>
                    <a:pt x="1631701" y="216509"/>
                  </a:lnTo>
                  <a:lnTo>
                    <a:pt x="1621811" y="220064"/>
                  </a:lnTo>
                  <a:lnTo>
                    <a:pt x="1611922" y="223592"/>
                  </a:lnTo>
                  <a:lnTo>
                    <a:pt x="1602033" y="227090"/>
                  </a:lnTo>
                  <a:lnTo>
                    <a:pt x="1592144" y="230560"/>
                  </a:lnTo>
                  <a:lnTo>
                    <a:pt x="1582255" y="234001"/>
                  </a:lnTo>
                  <a:lnTo>
                    <a:pt x="1572366" y="237413"/>
                  </a:lnTo>
                  <a:lnTo>
                    <a:pt x="1562477" y="240796"/>
                  </a:lnTo>
                  <a:lnTo>
                    <a:pt x="1552588" y="244151"/>
                  </a:lnTo>
                  <a:lnTo>
                    <a:pt x="1542699" y="247477"/>
                  </a:lnTo>
                  <a:lnTo>
                    <a:pt x="1532810" y="250777"/>
                  </a:lnTo>
                  <a:lnTo>
                    <a:pt x="1522920" y="254049"/>
                  </a:lnTo>
                  <a:lnTo>
                    <a:pt x="1513031" y="257297"/>
                  </a:lnTo>
                  <a:lnTo>
                    <a:pt x="1503142" y="260520"/>
                  </a:lnTo>
                  <a:lnTo>
                    <a:pt x="1493253" y="263722"/>
                  </a:lnTo>
                  <a:lnTo>
                    <a:pt x="1483364" y="266902"/>
                  </a:lnTo>
                  <a:lnTo>
                    <a:pt x="1473475" y="270064"/>
                  </a:lnTo>
                  <a:lnTo>
                    <a:pt x="1463586" y="273210"/>
                  </a:lnTo>
                  <a:lnTo>
                    <a:pt x="1453697" y="276343"/>
                  </a:lnTo>
                  <a:lnTo>
                    <a:pt x="1443808" y="279464"/>
                  </a:lnTo>
                  <a:lnTo>
                    <a:pt x="1433919" y="282577"/>
                  </a:lnTo>
                  <a:lnTo>
                    <a:pt x="1424029" y="285686"/>
                  </a:lnTo>
                  <a:lnTo>
                    <a:pt x="1414140" y="288792"/>
                  </a:lnTo>
                  <a:lnTo>
                    <a:pt x="1404251" y="291900"/>
                  </a:lnTo>
                  <a:lnTo>
                    <a:pt x="1394362" y="295012"/>
                  </a:lnTo>
                  <a:lnTo>
                    <a:pt x="1384473" y="298133"/>
                  </a:lnTo>
                  <a:lnTo>
                    <a:pt x="1374584" y="301265"/>
                  </a:lnTo>
                  <a:lnTo>
                    <a:pt x="1364695" y="304412"/>
                  </a:lnTo>
                  <a:lnTo>
                    <a:pt x="1354806" y="307578"/>
                  </a:lnTo>
                  <a:lnTo>
                    <a:pt x="1344917" y="310765"/>
                  </a:lnTo>
                  <a:lnTo>
                    <a:pt x="1335028" y="313977"/>
                  </a:lnTo>
                  <a:lnTo>
                    <a:pt x="1325139" y="317217"/>
                  </a:lnTo>
                  <a:lnTo>
                    <a:pt x="1315249" y="320488"/>
                  </a:lnTo>
                  <a:lnTo>
                    <a:pt x="1305360" y="323792"/>
                  </a:lnTo>
                  <a:lnTo>
                    <a:pt x="1295471" y="327133"/>
                  </a:lnTo>
                  <a:lnTo>
                    <a:pt x="1285582" y="330511"/>
                  </a:lnTo>
                  <a:lnTo>
                    <a:pt x="1275693" y="333930"/>
                  </a:lnTo>
                  <a:lnTo>
                    <a:pt x="1265804" y="337391"/>
                  </a:lnTo>
                  <a:lnTo>
                    <a:pt x="1255915" y="340895"/>
                  </a:lnTo>
                  <a:lnTo>
                    <a:pt x="1246026" y="344445"/>
                  </a:lnTo>
                  <a:lnTo>
                    <a:pt x="1236137" y="348041"/>
                  </a:lnTo>
                  <a:lnTo>
                    <a:pt x="1226248" y="351684"/>
                  </a:lnTo>
                  <a:lnTo>
                    <a:pt x="1216358" y="355375"/>
                  </a:lnTo>
                  <a:lnTo>
                    <a:pt x="1206469" y="359114"/>
                  </a:lnTo>
                  <a:lnTo>
                    <a:pt x="1196580" y="362902"/>
                  </a:lnTo>
                  <a:lnTo>
                    <a:pt x="1186691" y="366738"/>
                  </a:lnTo>
                  <a:lnTo>
                    <a:pt x="1176802" y="370623"/>
                  </a:lnTo>
                  <a:lnTo>
                    <a:pt x="1166913" y="374557"/>
                  </a:lnTo>
                  <a:lnTo>
                    <a:pt x="1157024" y="378539"/>
                  </a:lnTo>
                  <a:lnTo>
                    <a:pt x="1147135" y="382568"/>
                  </a:lnTo>
                  <a:lnTo>
                    <a:pt x="1137246" y="386645"/>
                  </a:lnTo>
                  <a:lnTo>
                    <a:pt x="1127357" y="390769"/>
                  </a:lnTo>
                  <a:lnTo>
                    <a:pt x="1117467" y="394938"/>
                  </a:lnTo>
                  <a:lnTo>
                    <a:pt x="1107578" y="399153"/>
                  </a:lnTo>
                  <a:lnTo>
                    <a:pt x="1097689" y="403412"/>
                  </a:lnTo>
                  <a:lnTo>
                    <a:pt x="1087800" y="407714"/>
                  </a:lnTo>
                  <a:lnTo>
                    <a:pt x="1077911" y="412060"/>
                  </a:lnTo>
                  <a:lnTo>
                    <a:pt x="1068022" y="416447"/>
                  </a:lnTo>
                  <a:lnTo>
                    <a:pt x="1058133" y="420874"/>
                  </a:lnTo>
                  <a:lnTo>
                    <a:pt x="1048244" y="425342"/>
                  </a:lnTo>
                  <a:lnTo>
                    <a:pt x="1038355" y="429848"/>
                  </a:lnTo>
                  <a:lnTo>
                    <a:pt x="1028466" y="434393"/>
                  </a:lnTo>
                  <a:lnTo>
                    <a:pt x="1018576" y="438975"/>
                  </a:lnTo>
                  <a:lnTo>
                    <a:pt x="1008687" y="443592"/>
                  </a:lnTo>
                  <a:lnTo>
                    <a:pt x="998798" y="448245"/>
                  </a:lnTo>
                  <a:lnTo>
                    <a:pt x="988909" y="452932"/>
                  </a:lnTo>
                  <a:lnTo>
                    <a:pt x="979020" y="457652"/>
                  </a:lnTo>
                  <a:lnTo>
                    <a:pt x="969131" y="462405"/>
                  </a:lnTo>
                  <a:lnTo>
                    <a:pt x="959242" y="467189"/>
                  </a:lnTo>
                  <a:lnTo>
                    <a:pt x="949353" y="472004"/>
                  </a:lnTo>
                  <a:lnTo>
                    <a:pt x="939464" y="476849"/>
                  </a:lnTo>
                  <a:lnTo>
                    <a:pt x="929575" y="481722"/>
                  </a:lnTo>
                  <a:lnTo>
                    <a:pt x="919686" y="486624"/>
                  </a:lnTo>
                  <a:lnTo>
                    <a:pt x="909796" y="491553"/>
                  </a:lnTo>
                  <a:lnTo>
                    <a:pt x="899907" y="496508"/>
                  </a:lnTo>
                  <a:lnTo>
                    <a:pt x="890018" y="501489"/>
                  </a:lnTo>
                  <a:lnTo>
                    <a:pt x="880129" y="506495"/>
                  </a:lnTo>
                  <a:lnTo>
                    <a:pt x="870240" y="511525"/>
                  </a:lnTo>
                  <a:lnTo>
                    <a:pt x="860351" y="516578"/>
                  </a:lnTo>
                  <a:lnTo>
                    <a:pt x="850462" y="521654"/>
                  </a:lnTo>
                  <a:lnTo>
                    <a:pt x="840573" y="526752"/>
                  </a:lnTo>
                  <a:lnTo>
                    <a:pt x="830684" y="531871"/>
                  </a:lnTo>
                  <a:lnTo>
                    <a:pt x="820795" y="537011"/>
                  </a:lnTo>
                  <a:lnTo>
                    <a:pt x="810905" y="542171"/>
                  </a:lnTo>
                  <a:lnTo>
                    <a:pt x="801016" y="547350"/>
                  </a:lnTo>
                  <a:lnTo>
                    <a:pt x="791127" y="552548"/>
                  </a:lnTo>
                  <a:lnTo>
                    <a:pt x="781238" y="557763"/>
                  </a:lnTo>
                  <a:lnTo>
                    <a:pt x="771349" y="562997"/>
                  </a:lnTo>
                  <a:lnTo>
                    <a:pt x="761460" y="568247"/>
                  </a:lnTo>
                  <a:lnTo>
                    <a:pt x="751571" y="573513"/>
                  </a:lnTo>
                  <a:lnTo>
                    <a:pt x="741682" y="578795"/>
                  </a:lnTo>
                  <a:lnTo>
                    <a:pt x="731793" y="584093"/>
                  </a:lnTo>
                  <a:lnTo>
                    <a:pt x="721904" y="589405"/>
                  </a:lnTo>
                  <a:lnTo>
                    <a:pt x="712014" y="594731"/>
                  </a:lnTo>
                  <a:lnTo>
                    <a:pt x="702125" y="600071"/>
                  </a:lnTo>
                  <a:lnTo>
                    <a:pt x="692236" y="605425"/>
                  </a:lnTo>
                  <a:lnTo>
                    <a:pt x="682347" y="610791"/>
                  </a:lnTo>
                  <a:lnTo>
                    <a:pt x="672458" y="616169"/>
                  </a:lnTo>
                  <a:lnTo>
                    <a:pt x="662569" y="621560"/>
                  </a:lnTo>
                  <a:lnTo>
                    <a:pt x="652680" y="626962"/>
                  </a:lnTo>
                  <a:lnTo>
                    <a:pt x="642791" y="632375"/>
                  </a:lnTo>
                  <a:lnTo>
                    <a:pt x="632902" y="637799"/>
                  </a:lnTo>
                  <a:lnTo>
                    <a:pt x="623013" y="643233"/>
                  </a:lnTo>
                  <a:lnTo>
                    <a:pt x="613124" y="648677"/>
                  </a:lnTo>
                  <a:lnTo>
                    <a:pt x="603234" y="654131"/>
                  </a:lnTo>
                  <a:lnTo>
                    <a:pt x="593345" y="659594"/>
                  </a:lnTo>
                  <a:lnTo>
                    <a:pt x="583456" y="665066"/>
                  </a:lnTo>
                  <a:lnTo>
                    <a:pt x="573567" y="670547"/>
                  </a:lnTo>
                  <a:lnTo>
                    <a:pt x="563678" y="676036"/>
                  </a:lnTo>
                  <a:lnTo>
                    <a:pt x="553789" y="681533"/>
                  </a:lnTo>
                  <a:lnTo>
                    <a:pt x="543900" y="687038"/>
                  </a:lnTo>
                  <a:lnTo>
                    <a:pt x="534011" y="692551"/>
                  </a:lnTo>
                  <a:lnTo>
                    <a:pt x="524122" y="698071"/>
                  </a:lnTo>
                  <a:lnTo>
                    <a:pt x="514233" y="703598"/>
                  </a:lnTo>
                  <a:lnTo>
                    <a:pt x="504343" y="709131"/>
                  </a:lnTo>
                  <a:lnTo>
                    <a:pt x="494454" y="714672"/>
                  </a:lnTo>
                  <a:lnTo>
                    <a:pt x="484565" y="720218"/>
                  </a:lnTo>
                  <a:lnTo>
                    <a:pt x="474676" y="725771"/>
                  </a:lnTo>
                  <a:lnTo>
                    <a:pt x="464787" y="731330"/>
                  </a:lnTo>
                  <a:lnTo>
                    <a:pt x="454898" y="736894"/>
                  </a:lnTo>
                  <a:lnTo>
                    <a:pt x="445009" y="742464"/>
                  </a:lnTo>
                  <a:lnTo>
                    <a:pt x="435120" y="748039"/>
                  </a:lnTo>
                  <a:lnTo>
                    <a:pt x="425231" y="753620"/>
                  </a:lnTo>
                  <a:lnTo>
                    <a:pt x="415342" y="759205"/>
                  </a:lnTo>
                  <a:lnTo>
                    <a:pt x="405452" y="764795"/>
                  </a:lnTo>
                  <a:lnTo>
                    <a:pt x="395563" y="770390"/>
                  </a:lnTo>
                  <a:lnTo>
                    <a:pt x="385674" y="775990"/>
                  </a:lnTo>
                  <a:lnTo>
                    <a:pt x="375785" y="781594"/>
                  </a:lnTo>
                  <a:lnTo>
                    <a:pt x="365896" y="787202"/>
                  </a:lnTo>
                  <a:lnTo>
                    <a:pt x="356007" y="792814"/>
                  </a:lnTo>
                  <a:lnTo>
                    <a:pt x="346118" y="798430"/>
                  </a:lnTo>
                  <a:lnTo>
                    <a:pt x="336229" y="804050"/>
                  </a:lnTo>
                  <a:lnTo>
                    <a:pt x="326340" y="809674"/>
                  </a:lnTo>
                  <a:lnTo>
                    <a:pt x="316451" y="815302"/>
                  </a:lnTo>
                  <a:lnTo>
                    <a:pt x="306562" y="820933"/>
                  </a:lnTo>
                  <a:lnTo>
                    <a:pt x="296672" y="826567"/>
                  </a:lnTo>
                  <a:lnTo>
                    <a:pt x="286783" y="832205"/>
                  </a:lnTo>
                  <a:lnTo>
                    <a:pt x="276894" y="837846"/>
                  </a:lnTo>
                  <a:lnTo>
                    <a:pt x="267005" y="843490"/>
                  </a:lnTo>
                  <a:lnTo>
                    <a:pt x="257116" y="849137"/>
                  </a:lnTo>
                  <a:lnTo>
                    <a:pt x="247227" y="854787"/>
                  </a:lnTo>
                  <a:lnTo>
                    <a:pt x="237338" y="860439"/>
                  </a:lnTo>
                  <a:lnTo>
                    <a:pt x="227449" y="866095"/>
                  </a:lnTo>
                  <a:lnTo>
                    <a:pt x="217560" y="871753"/>
                  </a:lnTo>
                  <a:lnTo>
                    <a:pt x="207671" y="877414"/>
                  </a:lnTo>
                  <a:lnTo>
                    <a:pt x="197781" y="883077"/>
                  </a:lnTo>
                  <a:lnTo>
                    <a:pt x="187892" y="888743"/>
                  </a:lnTo>
                  <a:lnTo>
                    <a:pt x="178003" y="894411"/>
                  </a:lnTo>
                  <a:lnTo>
                    <a:pt x="168114" y="900082"/>
                  </a:lnTo>
                  <a:lnTo>
                    <a:pt x="158225" y="905754"/>
                  </a:lnTo>
                  <a:lnTo>
                    <a:pt x="148336" y="911429"/>
                  </a:lnTo>
                  <a:lnTo>
                    <a:pt x="138447" y="917107"/>
                  </a:lnTo>
                  <a:lnTo>
                    <a:pt x="128558" y="922786"/>
                  </a:lnTo>
                  <a:lnTo>
                    <a:pt x="118669" y="928467"/>
                  </a:lnTo>
                  <a:lnTo>
                    <a:pt x="108780" y="934150"/>
                  </a:lnTo>
                  <a:lnTo>
                    <a:pt x="98890" y="939835"/>
                  </a:lnTo>
                  <a:lnTo>
                    <a:pt x="89001" y="945522"/>
                  </a:lnTo>
                  <a:lnTo>
                    <a:pt x="79112" y="951211"/>
                  </a:lnTo>
                  <a:lnTo>
                    <a:pt x="69223" y="956902"/>
                  </a:lnTo>
                  <a:lnTo>
                    <a:pt x="59334" y="962594"/>
                  </a:lnTo>
                  <a:lnTo>
                    <a:pt x="49445" y="968288"/>
                  </a:lnTo>
                  <a:lnTo>
                    <a:pt x="39556" y="973983"/>
                  </a:lnTo>
                  <a:lnTo>
                    <a:pt x="29667" y="979681"/>
                  </a:lnTo>
                  <a:lnTo>
                    <a:pt x="19778" y="985379"/>
                  </a:lnTo>
                  <a:lnTo>
                    <a:pt x="9889" y="991080"/>
                  </a:lnTo>
                  <a:lnTo>
                    <a:pt x="0" y="996781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103690" y="3329002"/>
              <a:ext cx="1799815" cy="805423"/>
            </a:xfrm>
            <a:custGeom>
              <a:avLst/>
              <a:pathLst>
                <a:path w="1799815" h="805423">
                  <a:moveTo>
                    <a:pt x="0" y="805423"/>
                  </a:moveTo>
                  <a:lnTo>
                    <a:pt x="9889" y="801231"/>
                  </a:lnTo>
                  <a:lnTo>
                    <a:pt x="19778" y="797038"/>
                  </a:lnTo>
                  <a:lnTo>
                    <a:pt x="29667" y="792843"/>
                  </a:lnTo>
                  <a:lnTo>
                    <a:pt x="39556" y="788647"/>
                  </a:lnTo>
                  <a:lnTo>
                    <a:pt x="49445" y="784450"/>
                  </a:lnTo>
                  <a:lnTo>
                    <a:pt x="59334" y="780252"/>
                  </a:lnTo>
                  <a:lnTo>
                    <a:pt x="69223" y="776051"/>
                  </a:lnTo>
                  <a:lnTo>
                    <a:pt x="79112" y="771850"/>
                  </a:lnTo>
                  <a:lnTo>
                    <a:pt x="89001" y="767647"/>
                  </a:lnTo>
                  <a:lnTo>
                    <a:pt x="98890" y="763442"/>
                  </a:lnTo>
                  <a:lnTo>
                    <a:pt x="108780" y="759236"/>
                  </a:lnTo>
                  <a:lnTo>
                    <a:pt x="118669" y="755029"/>
                  </a:lnTo>
                  <a:lnTo>
                    <a:pt x="128558" y="750820"/>
                  </a:lnTo>
                  <a:lnTo>
                    <a:pt x="138447" y="746609"/>
                  </a:lnTo>
                  <a:lnTo>
                    <a:pt x="148336" y="742396"/>
                  </a:lnTo>
                  <a:lnTo>
                    <a:pt x="158225" y="738182"/>
                  </a:lnTo>
                  <a:lnTo>
                    <a:pt x="168114" y="733966"/>
                  </a:lnTo>
                  <a:lnTo>
                    <a:pt x="178003" y="729749"/>
                  </a:lnTo>
                  <a:lnTo>
                    <a:pt x="187892" y="725529"/>
                  </a:lnTo>
                  <a:lnTo>
                    <a:pt x="197781" y="721308"/>
                  </a:lnTo>
                  <a:lnTo>
                    <a:pt x="207671" y="717084"/>
                  </a:lnTo>
                  <a:lnTo>
                    <a:pt x="217560" y="712859"/>
                  </a:lnTo>
                  <a:lnTo>
                    <a:pt x="227449" y="708632"/>
                  </a:lnTo>
                  <a:lnTo>
                    <a:pt x="237338" y="704403"/>
                  </a:lnTo>
                  <a:lnTo>
                    <a:pt x="247227" y="700172"/>
                  </a:lnTo>
                  <a:lnTo>
                    <a:pt x="257116" y="695939"/>
                  </a:lnTo>
                  <a:lnTo>
                    <a:pt x="267005" y="691703"/>
                  </a:lnTo>
                  <a:lnTo>
                    <a:pt x="276894" y="687466"/>
                  </a:lnTo>
                  <a:lnTo>
                    <a:pt x="286783" y="683226"/>
                  </a:lnTo>
                  <a:lnTo>
                    <a:pt x="296672" y="678984"/>
                  </a:lnTo>
                  <a:lnTo>
                    <a:pt x="306562" y="674740"/>
                  </a:lnTo>
                  <a:lnTo>
                    <a:pt x="316451" y="670493"/>
                  </a:lnTo>
                  <a:lnTo>
                    <a:pt x="326340" y="666244"/>
                  </a:lnTo>
                  <a:lnTo>
                    <a:pt x="336229" y="661993"/>
                  </a:lnTo>
                  <a:lnTo>
                    <a:pt x="346118" y="657739"/>
                  </a:lnTo>
                  <a:lnTo>
                    <a:pt x="356007" y="653482"/>
                  </a:lnTo>
                  <a:lnTo>
                    <a:pt x="365896" y="649223"/>
                  </a:lnTo>
                  <a:lnTo>
                    <a:pt x="375785" y="644961"/>
                  </a:lnTo>
                  <a:lnTo>
                    <a:pt x="385674" y="640697"/>
                  </a:lnTo>
                  <a:lnTo>
                    <a:pt x="395563" y="636429"/>
                  </a:lnTo>
                  <a:lnTo>
                    <a:pt x="405452" y="632159"/>
                  </a:lnTo>
                  <a:lnTo>
                    <a:pt x="415342" y="627887"/>
                  </a:lnTo>
                  <a:lnTo>
                    <a:pt x="425231" y="623611"/>
                  </a:lnTo>
                  <a:lnTo>
                    <a:pt x="435120" y="619332"/>
                  </a:lnTo>
                  <a:lnTo>
                    <a:pt x="445009" y="615051"/>
                  </a:lnTo>
                  <a:lnTo>
                    <a:pt x="454898" y="610766"/>
                  </a:lnTo>
                  <a:lnTo>
                    <a:pt x="464787" y="606479"/>
                  </a:lnTo>
                  <a:lnTo>
                    <a:pt x="474676" y="602188"/>
                  </a:lnTo>
                  <a:lnTo>
                    <a:pt x="484565" y="597894"/>
                  </a:lnTo>
                  <a:lnTo>
                    <a:pt x="494454" y="593597"/>
                  </a:lnTo>
                  <a:lnTo>
                    <a:pt x="504343" y="589297"/>
                  </a:lnTo>
                  <a:lnTo>
                    <a:pt x="514233" y="584993"/>
                  </a:lnTo>
                  <a:lnTo>
                    <a:pt x="524122" y="580686"/>
                  </a:lnTo>
                  <a:lnTo>
                    <a:pt x="534011" y="576376"/>
                  </a:lnTo>
                  <a:lnTo>
                    <a:pt x="543900" y="572062"/>
                  </a:lnTo>
                  <a:lnTo>
                    <a:pt x="553789" y="567745"/>
                  </a:lnTo>
                  <a:lnTo>
                    <a:pt x="563678" y="563425"/>
                  </a:lnTo>
                  <a:lnTo>
                    <a:pt x="573567" y="559102"/>
                  </a:lnTo>
                  <a:lnTo>
                    <a:pt x="583456" y="554774"/>
                  </a:lnTo>
                  <a:lnTo>
                    <a:pt x="593345" y="550444"/>
                  </a:lnTo>
                  <a:lnTo>
                    <a:pt x="603234" y="546110"/>
                  </a:lnTo>
                  <a:lnTo>
                    <a:pt x="613124" y="541773"/>
                  </a:lnTo>
                  <a:lnTo>
                    <a:pt x="623013" y="537433"/>
                  </a:lnTo>
                  <a:lnTo>
                    <a:pt x="632902" y="533089"/>
                  </a:lnTo>
                  <a:lnTo>
                    <a:pt x="642791" y="528742"/>
                  </a:lnTo>
                  <a:lnTo>
                    <a:pt x="652680" y="524392"/>
                  </a:lnTo>
                  <a:lnTo>
                    <a:pt x="662569" y="520039"/>
                  </a:lnTo>
                  <a:lnTo>
                    <a:pt x="672458" y="515683"/>
                  </a:lnTo>
                  <a:lnTo>
                    <a:pt x="682347" y="511324"/>
                  </a:lnTo>
                  <a:lnTo>
                    <a:pt x="692236" y="506962"/>
                  </a:lnTo>
                  <a:lnTo>
                    <a:pt x="702125" y="502598"/>
                  </a:lnTo>
                  <a:lnTo>
                    <a:pt x="712014" y="498232"/>
                  </a:lnTo>
                  <a:lnTo>
                    <a:pt x="721904" y="493863"/>
                  </a:lnTo>
                  <a:lnTo>
                    <a:pt x="731793" y="489493"/>
                  </a:lnTo>
                  <a:lnTo>
                    <a:pt x="741682" y="485121"/>
                  </a:lnTo>
                  <a:lnTo>
                    <a:pt x="751571" y="480748"/>
                  </a:lnTo>
                  <a:lnTo>
                    <a:pt x="761460" y="476374"/>
                  </a:lnTo>
                  <a:lnTo>
                    <a:pt x="771349" y="472000"/>
                  </a:lnTo>
                  <a:lnTo>
                    <a:pt x="781238" y="467626"/>
                  </a:lnTo>
                  <a:lnTo>
                    <a:pt x="791127" y="463252"/>
                  </a:lnTo>
                  <a:lnTo>
                    <a:pt x="801016" y="458879"/>
                  </a:lnTo>
                  <a:lnTo>
                    <a:pt x="810905" y="454508"/>
                  </a:lnTo>
                  <a:lnTo>
                    <a:pt x="820795" y="450139"/>
                  </a:lnTo>
                  <a:lnTo>
                    <a:pt x="830684" y="445773"/>
                  </a:lnTo>
                  <a:lnTo>
                    <a:pt x="840573" y="441411"/>
                  </a:lnTo>
                  <a:lnTo>
                    <a:pt x="850462" y="437053"/>
                  </a:lnTo>
                  <a:lnTo>
                    <a:pt x="860351" y="432701"/>
                  </a:lnTo>
                  <a:lnTo>
                    <a:pt x="870240" y="428356"/>
                  </a:lnTo>
                  <a:lnTo>
                    <a:pt x="880129" y="424017"/>
                  </a:lnTo>
                  <a:lnTo>
                    <a:pt x="890018" y="419688"/>
                  </a:lnTo>
                  <a:lnTo>
                    <a:pt x="899907" y="415368"/>
                  </a:lnTo>
                  <a:lnTo>
                    <a:pt x="909796" y="411060"/>
                  </a:lnTo>
                  <a:lnTo>
                    <a:pt x="919686" y="406764"/>
                  </a:lnTo>
                  <a:lnTo>
                    <a:pt x="929575" y="402482"/>
                  </a:lnTo>
                  <a:lnTo>
                    <a:pt x="939464" y="398214"/>
                  </a:lnTo>
                  <a:lnTo>
                    <a:pt x="949353" y="393964"/>
                  </a:lnTo>
                  <a:lnTo>
                    <a:pt x="959242" y="389732"/>
                  </a:lnTo>
                  <a:lnTo>
                    <a:pt x="969131" y="385520"/>
                  </a:lnTo>
                  <a:lnTo>
                    <a:pt x="979020" y="381328"/>
                  </a:lnTo>
                  <a:lnTo>
                    <a:pt x="988909" y="377160"/>
                  </a:lnTo>
                  <a:lnTo>
                    <a:pt x="998798" y="373016"/>
                  </a:lnTo>
                  <a:lnTo>
                    <a:pt x="1008687" y="368898"/>
                  </a:lnTo>
                  <a:lnTo>
                    <a:pt x="1018576" y="364807"/>
                  </a:lnTo>
                  <a:lnTo>
                    <a:pt x="1028466" y="360744"/>
                  </a:lnTo>
                  <a:lnTo>
                    <a:pt x="1038355" y="356710"/>
                  </a:lnTo>
                  <a:lnTo>
                    <a:pt x="1048244" y="352707"/>
                  </a:lnTo>
                  <a:lnTo>
                    <a:pt x="1058133" y="348734"/>
                  </a:lnTo>
                  <a:lnTo>
                    <a:pt x="1068022" y="344793"/>
                  </a:lnTo>
                  <a:lnTo>
                    <a:pt x="1077911" y="340883"/>
                  </a:lnTo>
                  <a:lnTo>
                    <a:pt x="1087800" y="337003"/>
                  </a:lnTo>
                  <a:lnTo>
                    <a:pt x="1097689" y="333154"/>
                  </a:lnTo>
                  <a:lnTo>
                    <a:pt x="1107578" y="329335"/>
                  </a:lnTo>
                  <a:lnTo>
                    <a:pt x="1117467" y="325543"/>
                  </a:lnTo>
                  <a:lnTo>
                    <a:pt x="1127357" y="321776"/>
                  </a:lnTo>
                  <a:lnTo>
                    <a:pt x="1137246" y="318033"/>
                  </a:lnTo>
                  <a:lnTo>
                    <a:pt x="1147135" y="314310"/>
                  </a:lnTo>
                  <a:lnTo>
                    <a:pt x="1157024" y="310605"/>
                  </a:lnTo>
                  <a:lnTo>
                    <a:pt x="1166913" y="306912"/>
                  </a:lnTo>
                  <a:lnTo>
                    <a:pt x="1176802" y="303229"/>
                  </a:lnTo>
                  <a:lnTo>
                    <a:pt x="1186691" y="299550"/>
                  </a:lnTo>
                  <a:lnTo>
                    <a:pt x="1196580" y="295871"/>
                  </a:lnTo>
                  <a:lnTo>
                    <a:pt x="1206469" y="292186"/>
                  </a:lnTo>
                  <a:lnTo>
                    <a:pt x="1216358" y="288492"/>
                  </a:lnTo>
                  <a:lnTo>
                    <a:pt x="1226248" y="284781"/>
                  </a:lnTo>
                  <a:lnTo>
                    <a:pt x="1236137" y="281050"/>
                  </a:lnTo>
                  <a:lnTo>
                    <a:pt x="1246026" y="277292"/>
                  </a:lnTo>
                  <a:lnTo>
                    <a:pt x="1255915" y="273504"/>
                  </a:lnTo>
                  <a:lnTo>
                    <a:pt x="1265804" y="269680"/>
                  </a:lnTo>
                  <a:lnTo>
                    <a:pt x="1275693" y="265816"/>
                  </a:lnTo>
                  <a:lnTo>
                    <a:pt x="1285582" y="261908"/>
                  </a:lnTo>
                  <a:lnTo>
                    <a:pt x="1295471" y="257953"/>
                  </a:lnTo>
                  <a:lnTo>
                    <a:pt x="1305360" y="253947"/>
                  </a:lnTo>
                  <a:lnTo>
                    <a:pt x="1315249" y="249888"/>
                  </a:lnTo>
                  <a:lnTo>
                    <a:pt x="1325139" y="245773"/>
                  </a:lnTo>
                  <a:lnTo>
                    <a:pt x="1335028" y="241601"/>
                  </a:lnTo>
                  <a:lnTo>
                    <a:pt x="1344917" y="237371"/>
                  </a:lnTo>
                  <a:lnTo>
                    <a:pt x="1354806" y="233082"/>
                  </a:lnTo>
                  <a:lnTo>
                    <a:pt x="1364695" y="228734"/>
                  </a:lnTo>
                  <a:lnTo>
                    <a:pt x="1374584" y="224327"/>
                  </a:lnTo>
                  <a:lnTo>
                    <a:pt x="1384473" y="219861"/>
                  </a:lnTo>
                  <a:lnTo>
                    <a:pt x="1394362" y="215337"/>
                  </a:lnTo>
                  <a:lnTo>
                    <a:pt x="1404251" y="210757"/>
                  </a:lnTo>
                  <a:lnTo>
                    <a:pt x="1414140" y="206122"/>
                  </a:lnTo>
                  <a:lnTo>
                    <a:pt x="1424029" y="201432"/>
                  </a:lnTo>
                  <a:lnTo>
                    <a:pt x="1433919" y="196691"/>
                  </a:lnTo>
                  <a:lnTo>
                    <a:pt x="1443808" y="191899"/>
                  </a:lnTo>
                  <a:lnTo>
                    <a:pt x="1453697" y="187059"/>
                  </a:lnTo>
                  <a:lnTo>
                    <a:pt x="1463586" y="182172"/>
                  </a:lnTo>
                  <a:lnTo>
                    <a:pt x="1473475" y="177241"/>
                  </a:lnTo>
                  <a:lnTo>
                    <a:pt x="1483364" y="172268"/>
                  </a:lnTo>
                  <a:lnTo>
                    <a:pt x="1493253" y="167253"/>
                  </a:lnTo>
                  <a:lnTo>
                    <a:pt x="1503142" y="162201"/>
                  </a:lnTo>
                  <a:lnTo>
                    <a:pt x="1513031" y="157112"/>
                  </a:lnTo>
                  <a:lnTo>
                    <a:pt x="1522920" y="151988"/>
                  </a:lnTo>
                  <a:lnTo>
                    <a:pt x="1532810" y="146831"/>
                  </a:lnTo>
                  <a:lnTo>
                    <a:pt x="1542699" y="141644"/>
                  </a:lnTo>
                  <a:lnTo>
                    <a:pt x="1552588" y="136427"/>
                  </a:lnTo>
                  <a:lnTo>
                    <a:pt x="1562477" y="131182"/>
                  </a:lnTo>
                  <a:lnTo>
                    <a:pt x="1572366" y="125911"/>
                  </a:lnTo>
                  <a:lnTo>
                    <a:pt x="1582255" y="120615"/>
                  </a:lnTo>
                  <a:lnTo>
                    <a:pt x="1592144" y="115295"/>
                  </a:lnTo>
                  <a:lnTo>
                    <a:pt x="1602033" y="109954"/>
                  </a:lnTo>
                  <a:lnTo>
                    <a:pt x="1611922" y="104592"/>
                  </a:lnTo>
                  <a:lnTo>
                    <a:pt x="1621811" y="99211"/>
                  </a:lnTo>
                  <a:lnTo>
                    <a:pt x="1631701" y="93810"/>
                  </a:lnTo>
                  <a:lnTo>
                    <a:pt x="1641590" y="88393"/>
                  </a:lnTo>
                  <a:lnTo>
                    <a:pt x="1651479" y="82959"/>
                  </a:lnTo>
                  <a:lnTo>
                    <a:pt x="1661368" y="77510"/>
                  </a:lnTo>
                  <a:lnTo>
                    <a:pt x="1671257" y="72046"/>
                  </a:lnTo>
                  <a:lnTo>
                    <a:pt x="1681146" y="66568"/>
                  </a:lnTo>
                  <a:lnTo>
                    <a:pt x="1691035" y="61077"/>
                  </a:lnTo>
                  <a:lnTo>
                    <a:pt x="1700924" y="55574"/>
                  </a:lnTo>
                  <a:lnTo>
                    <a:pt x="1710813" y="50059"/>
                  </a:lnTo>
                  <a:lnTo>
                    <a:pt x="1720702" y="44534"/>
                  </a:lnTo>
                  <a:lnTo>
                    <a:pt x="1730591" y="38998"/>
                  </a:lnTo>
                  <a:lnTo>
                    <a:pt x="1740481" y="33452"/>
                  </a:lnTo>
                  <a:lnTo>
                    <a:pt x="1750370" y="27897"/>
                  </a:lnTo>
                  <a:lnTo>
                    <a:pt x="1760259" y="22333"/>
                  </a:lnTo>
                  <a:lnTo>
                    <a:pt x="1770148" y="16761"/>
                  </a:lnTo>
                  <a:lnTo>
                    <a:pt x="1780037" y="11181"/>
                  </a:lnTo>
                  <a:lnTo>
                    <a:pt x="1789926" y="559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103690" y="3481486"/>
              <a:ext cx="1799815" cy="844298"/>
            </a:xfrm>
            <a:custGeom>
              <a:avLst/>
              <a:pathLst>
                <a:path w="1799815" h="844298">
                  <a:moveTo>
                    <a:pt x="1799815" y="0"/>
                  </a:moveTo>
                  <a:lnTo>
                    <a:pt x="1799815" y="0"/>
                  </a:lnTo>
                  <a:lnTo>
                    <a:pt x="1789926" y="3916"/>
                  </a:lnTo>
                  <a:lnTo>
                    <a:pt x="1780037" y="7817"/>
                  </a:lnTo>
                  <a:lnTo>
                    <a:pt x="1770148" y="11703"/>
                  </a:lnTo>
                  <a:lnTo>
                    <a:pt x="1760259" y="15573"/>
                  </a:lnTo>
                  <a:lnTo>
                    <a:pt x="1750370" y="19426"/>
                  </a:lnTo>
                  <a:lnTo>
                    <a:pt x="1740481" y="23262"/>
                  </a:lnTo>
                  <a:lnTo>
                    <a:pt x="1730591" y="27078"/>
                  </a:lnTo>
                  <a:lnTo>
                    <a:pt x="1720702" y="30875"/>
                  </a:lnTo>
                  <a:lnTo>
                    <a:pt x="1710813" y="34652"/>
                  </a:lnTo>
                  <a:lnTo>
                    <a:pt x="1700924" y="38407"/>
                  </a:lnTo>
                  <a:lnTo>
                    <a:pt x="1691035" y="42140"/>
                  </a:lnTo>
                  <a:lnTo>
                    <a:pt x="1681146" y="45850"/>
                  </a:lnTo>
                  <a:lnTo>
                    <a:pt x="1671257" y="49536"/>
                  </a:lnTo>
                  <a:lnTo>
                    <a:pt x="1661368" y="53197"/>
                  </a:lnTo>
                  <a:lnTo>
                    <a:pt x="1651479" y="56833"/>
                  </a:lnTo>
                  <a:lnTo>
                    <a:pt x="1641590" y="60443"/>
                  </a:lnTo>
                  <a:lnTo>
                    <a:pt x="1631701" y="64026"/>
                  </a:lnTo>
                  <a:lnTo>
                    <a:pt x="1621811" y="67581"/>
                  </a:lnTo>
                  <a:lnTo>
                    <a:pt x="1611922" y="71108"/>
                  </a:lnTo>
                  <a:lnTo>
                    <a:pt x="1602033" y="74607"/>
                  </a:lnTo>
                  <a:lnTo>
                    <a:pt x="1592144" y="78076"/>
                  </a:lnTo>
                  <a:lnTo>
                    <a:pt x="1582255" y="81517"/>
                  </a:lnTo>
                  <a:lnTo>
                    <a:pt x="1572366" y="84929"/>
                  </a:lnTo>
                  <a:lnTo>
                    <a:pt x="1562477" y="88312"/>
                  </a:lnTo>
                  <a:lnTo>
                    <a:pt x="1552588" y="91667"/>
                  </a:lnTo>
                  <a:lnTo>
                    <a:pt x="1542699" y="94994"/>
                  </a:lnTo>
                  <a:lnTo>
                    <a:pt x="1532810" y="98293"/>
                  </a:lnTo>
                  <a:lnTo>
                    <a:pt x="1522920" y="101566"/>
                  </a:lnTo>
                  <a:lnTo>
                    <a:pt x="1513031" y="104813"/>
                  </a:lnTo>
                  <a:lnTo>
                    <a:pt x="1503142" y="108037"/>
                  </a:lnTo>
                  <a:lnTo>
                    <a:pt x="1493253" y="111238"/>
                  </a:lnTo>
                  <a:lnTo>
                    <a:pt x="1483364" y="114419"/>
                  </a:lnTo>
                  <a:lnTo>
                    <a:pt x="1473475" y="117581"/>
                  </a:lnTo>
                  <a:lnTo>
                    <a:pt x="1463586" y="120727"/>
                  </a:lnTo>
                  <a:lnTo>
                    <a:pt x="1453697" y="123859"/>
                  </a:lnTo>
                  <a:lnTo>
                    <a:pt x="1443808" y="126981"/>
                  </a:lnTo>
                  <a:lnTo>
                    <a:pt x="1433919" y="130094"/>
                  </a:lnTo>
                  <a:lnTo>
                    <a:pt x="1424029" y="133202"/>
                  </a:lnTo>
                  <a:lnTo>
                    <a:pt x="1414140" y="136308"/>
                  </a:lnTo>
                  <a:lnTo>
                    <a:pt x="1404251" y="139416"/>
                  </a:lnTo>
                  <a:lnTo>
                    <a:pt x="1394362" y="142528"/>
                  </a:lnTo>
                  <a:lnTo>
                    <a:pt x="1384473" y="145649"/>
                  </a:lnTo>
                  <a:lnTo>
                    <a:pt x="1374584" y="148781"/>
                  </a:lnTo>
                  <a:lnTo>
                    <a:pt x="1364695" y="151928"/>
                  </a:lnTo>
                  <a:lnTo>
                    <a:pt x="1354806" y="155094"/>
                  </a:lnTo>
                  <a:lnTo>
                    <a:pt x="1344917" y="158281"/>
                  </a:lnTo>
                  <a:lnTo>
                    <a:pt x="1335028" y="161494"/>
                  </a:lnTo>
                  <a:lnTo>
                    <a:pt x="1325139" y="164734"/>
                  </a:lnTo>
                  <a:lnTo>
                    <a:pt x="1315249" y="168004"/>
                  </a:lnTo>
                  <a:lnTo>
                    <a:pt x="1305360" y="171309"/>
                  </a:lnTo>
                  <a:lnTo>
                    <a:pt x="1295471" y="174649"/>
                  </a:lnTo>
                  <a:lnTo>
                    <a:pt x="1285582" y="178027"/>
                  </a:lnTo>
                  <a:lnTo>
                    <a:pt x="1275693" y="181446"/>
                  </a:lnTo>
                  <a:lnTo>
                    <a:pt x="1265804" y="184907"/>
                  </a:lnTo>
                  <a:lnTo>
                    <a:pt x="1255915" y="188412"/>
                  </a:lnTo>
                  <a:lnTo>
                    <a:pt x="1246026" y="191961"/>
                  </a:lnTo>
                  <a:lnTo>
                    <a:pt x="1236137" y="195557"/>
                  </a:lnTo>
                  <a:lnTo>
                    <a:pt x="1226248" y="199200"/>
                  </a:lnTo>
                  <a:lnTo>
                    <a:pt x="1216358" y="202891"/>
                  </a:lnTo>
                  <a:lnTo>
                    <a:pt x="1206469" y="206630"/>
                  </a:lnTo>
                  <a:lnTo>
                    <a:pt x="1196580" y="210418"/>
                  </a:lnTo>
                  <a:lnTo>
                    <a:pt x="1186691" y="214254"/>
                  </a:lnTo>
                  <a:lnTo>
                    <a:pt x="1176802" y="218140"/>
                  </a:lnTo>
                  <a:lnTo>
                    <a:pt x="1166913" y="222073"/>
                  </a:lnTo>
                  <a:lnTo>
                    <a:pt x="1157024" y="226055"/>
                  </a:lnTo>
                  <a:lnTo>
                    <a:pt x="1147135" y="230085"/>
                  </a:lnTo>
                  <a:lnTo>
                    <a:pt x="1137246" y="234162"/>
                  </a:lnTo>
                  <a:lnTo>
                    <a:pt x="1127357" y="238285"/>
                  </a:lnTo>
                  <a:lnTo>
                    <a:pt x="1117467" y="242455"/>
                  </a:lnTo>
                  <a:lnTo>
                    <a:pt x="1107578" y="246669"/>
                  </a:lnTo>
                  <a:lnTo>
                    <a:pt x="1097689" y="250928"/>
                  </a:lnTo>
                  <a:lnTo>
                    <a:pt x="1087800" y="255231"/>
                  </a:lnTo>
                  <a:lnTo>
                    <a:pt x="1077911" y="259576"/>
                  </a:lnTo>
                  <a:lnTo>
                    <a:pt x="1068022" y="263963"/>
                  </a:lnTo>
                  <a:lnTo>
                    <a:pt x="1058133" y="268391"/>
                  </a:lnTo>
                  <a:lnTo>
                    <a:pt x="1048244" y="272858"/>
                  </a:lnTo>
                  <a:lnTo>
                    <a:pt x="1038355" y="277365"/>
                  </a:lnTo>
                  <a:lnTo>
                    <a:pt x="1028466" y="281909"/>
                  </a:lnTo>
                  <a:lnTo>
                    <a:pt x="1018576" y="286491"/>
                  </a:lnTo>
                  <a:lnTo>
                    <a:pt x="1008687" y="291109"/>
                  </a:lnTo>
                  <a:lnTo>
                    <a:pt x="998798" y="295761"/>
                  </a:lnTo>
                  <a:lnTo>
                    <a:pt x="988909" y="300448"/>
                  </a:lnTo>
                  <a:lnTo>
                    <a:pt x="979020" y="305169"/>
                  </a:lnTo>
                  <a:lnTo>
                    <a:pt x="969131" y="309921"/>
                  </a:lnTo>
                  <a:lnTo>
                    <a:pt x="959242" y="314706"/>
                  </a:lnTo>
                  <a:lnTo>
                    <a:pt x="949353" y="319520"/>
                  </a:lnTo>
                  <a:lnTo>
                    <a:pt x="939464" y="324365"/>
                  </a:lnTo>
                  <a:lnTo>
                    <a:pt x="929575" y="329238"/>
                  </a:lnTo>
                  <a:lnTo>
                    <a:pt x="919686" y="334140"/>
                  </a:lnTo>
                  <a:lnTo>
                    <a:pt x="909796" y="339069"/>
                  </a:lnTo>
                  <a:lnTo>
                    <a:pt x="899907" y="344024"/>
                  </a:lnTo>
                  <a:lnTo>
                    <a:pt x="890018" y="349005"/>
                  </a:lnTo>
                  <a:lnTo>
                    <a:pt x="880129" y="354011"/>
                  </a:lnTo>
                  <a:lnTo>
                    <a:pt x="870240" y="359041"/>
                  </a:lnTo>
                  <a:lnTo>
                    <a:pt x="860351" y="364094"/>
                  </a:lnTo>
                  <a:lnTo>
                    <a:pt x="850462" y="369170"/>
                  </a:lnTo>
                  <a:lnTo>
                    <a:pt x="840573" y="374268"/>
                  </a:lnTo>
                  <a:lnTo>
                    <a:pt x="830684" y="379387"/>
                  </a:lnTo>
                  <a:lnTo>
                    <a:pt x="820795" y="384527"/>
                  </a:lnTo>
                  <a:lnTo>
                    <a:pt x="810905" y="389687"/>
                  </a:lnTo>
                  <a:lnTo>
                    <a:pt x="801016" y="394866"/>
                  </a:lnTo>
                  <a:lnTo>
                    <a:pt x="791127" y="400064"/>
                  </a:lnTo>
                  <a:lnTo>
                    <a:pt x="781238" y="405280"/>
                  </a:lnTo>
                  <a:lnTo>
                    <a:pt x="771349" y="410513"/>
                  </a:lnTo>
                  <a:lnTo>
                    <a:pt x="761460" y="415763"/>
                  </a:lnTo>
                  <a:lnTo>
                    <a:pt x="751571" y="421030"/>
                  </a:lnTo>
                  <a:lnTo>
                    <a:pt x="741682" y="426312"/>
                  </a:lnTo>
                  <a:lnTo>
                    <a:pt x="731793" y="431609"/>
                  </a:lnTo>
                  <a:lnTo>
                    <a:pt x="721904" y="436921"/>
                  </a:lnTo>
                  <a:lnTo>
                    <a:pt x="712014" y="442248"/>
                  </a:lnTo>
                  <a:lnTo>
                    <a:pt x="702125" y="447588"/>
                  </a:lnTo>
                  <a:lnTo>
                    <a:pt x="692236" y="452941"/>
                  </a:lnTo>
                  <a:lnTo>
                    <a:pt x="682347" y="458307"/>
                  </a:lnTo>
                  <a:lnTo>
                    <a:pt x="672458" y="463686"/>
                  </a:lnTo>
                  <a:lnTo>
                    <a:pt x="662569" y="469076"/>
                  </a:lnTo>
                  <a:lnTo>
                    <a:pt x="652680" y="474478"/>
                  </a:lnTo>
                  <a:lnTo>
                    <a:pt x="642791" y="479891"/>
                  </a:lnTo>
                  <a:lnTo>
                    <a:pt x="632902" y="485315"/>
                  </a:lnTo>
                  <a:lnTo>
                    <a:pt x="623013" y="490749"/>
                  </a:lnTo>
                  <a:lnTo>
                    <a:pt x="613124" y="496193"/>
                  </a:lnTo>
                  <a:lnTo>
                    <a:pt x="603234" y="501647"/>
                  </a:lnTo>
                  <a:lnTo>
                    <a:pt x="593345" y="507110"/>
                  </a:lnTo>
                  <a:lnTo>
                    <a:pt x="583456" y="512582"/>
                  </a:lnTo>
                  <a:lnTo>
                    <a:pt x="573567" y="518063"/>
                  </a:lnTo>
                  <a:lnTo>
                    <a:pt x="563678" y="523552"/>
                  </a:lnTo>
                  <a:lnTo>
                    <a:pt x="553789" y="529050"/>
                  </a:lnTo>
                  <a:lnTo>
                    <a:pt x="543900" y="534555"/>
                  </a:lnTo>
                  <a:lnTo>
                    <a:pt x="534011" y="540067"/>
                  </a:lnTo>
                  <a:lnTo>
                    <a:pt x="524122" y="545587"/>
                  </a:lnTo>
                  <a:lnTo>
                    <a:pt x="514233" y="551114"/>
                  </a:lnTo>
                  <a:lnTo>
                    <a:pt x="504343" y="556648"/>
                  </a:lnTo>
                  <a:lnTo>
                    <a:pt x="494454" y="562188"/>
                  </a:lnTo>
                  <a:lnTo>
                    <a:pt x="484565" y="567735"/>
                  </a:lnTo>
                  <a:lnTo>
                    <a:pt x="474676" y="573287"/>
                  </a:lnTo>
                  <a:lnTo>
                    <a:pt x="464787" y="578846"/>
                  </a:lnTo>
                  <a:lnTo>
                    <a:pt x="454898" y="584410"/>
                  </a:lnTo>
                  <a:lnTo>
                    <a:pt x="445009" y="589980"/>
                  </a:lnTo>
                  <a:lnTo>
                    <a:pt x="435120" y="595556"/>
                  </a:lnTo>
                  <a:lnTo>
                    <a:pt x="425231" y="601136"/>
                  </a:lnTo>
                  <a:lnTo>
                    <a:pt x="415342" y="606721"/>
                  </a:lnTo>
                  <a:lnTo>
                    <a:pt x="405452" y="612312"/>
                  </a:lnTo>
                  <a:lnTo>
                    <a:pt x="395563" y="617907"/>
                  </a:lnTo>
                  <a:lnTo>
                    <a:pt x="385674" y="623506"/>
                  </a:lnTo>
                  <a:lnTo>
                    <a:pt x="375785" y="629110"/>
                  </a:lnTo>
                  <a:lnTo>
                    <a:pt x="365896" y="634718"/>
                  </a:lnTo>
                  <a:lnTo>
                    <a:pt x="356007" y="640330"/>
                  </a:lnTo>
                  <a:lnTo>
                    <a:pt x="346118" y="645947"/>
                  </a:lnTo>
                  <a:lnTo>
                    <a:pt x="336229" y="651567"/>
                  </a:lnTo>
                  <a:lnTo>
                    <a:pt x="326340" y="657191"/>
                  </a:lnTo>
                  <a:lnTo>
                    <a:pt x="316451" y="662818"/>
                  </a:lnTo>
                  <a:lnTo>
                    <a:pt x="306562" y="668449"/>
                  </a:lnTo>
                  <a:lnTo>
                    <a:pt x="296672" y="674083"/>
                  </a:lnTo>
                  <a:lnTo>
                    <a:pt x="286783" y="679721"/>
                  </a:lnTo>
                  <a:lnTo>
                    <a:pt x="276894" y="685362"/>
                  </a:lnTo>
                  <a:lnTo>
                    <a:pt x="267005" y="691006"/>
                  </a:lnTo>
                  <a:lnTo>
                    <a:pt x="257116" y="696653"/>
                  </a:lnTo>
                  <a:lnTo>
                    <a:pt x="247227" y="702303"/>
                  </a:lnTo>
                  <a:lnTo>
                    <a:pt x="237338" y="707956"/>
                  </a:lnTo>
                  <a:lnTo>
                    <a:pt x="227449" y="713611"/>
                  </a:lnTo>
                  <a:lnTo>
                    <a:pt x="217560" y="719269"/>
                  </a:lnTo>
                  <a:lnTo>
                    <a:pt x="207671" y="724930"/>
                  </a:lnTo>
                  <a:lnTo>
                    <a:pt x="197781" y="730594"/>
                  </a:lnTo>
                  <a:lnTo>
                    <a:pt x="187892" y="736259"/>
                  </a:lnTo>
                  <a:lnTo>
                    <a:pt x="178003" y="741928"/>
                  </a:lnTo>
                  <a:lnTo>
                    <a:pt x="168114" y="747598"/>
                  </a:lnTo>
                  <a:lnTo>
                    <a:pt x="158225" y="753271"/>
                  </a:lnTo>
                  <a:lnTo>
                    <a:pt x="148336" y="758946"/>
                  </a:lnTo>
                  <a:lnTo>
                    <a:pt x="138447" y="764623"/>
                  </a:lnTo>
                  <a:lnTo>
                    <a:pt x="128558" y="770302"/>
                  </a:lnTo>
                  <a:lnTo>
                    <a:pt x="118669" y="775983"/>
                  </a:lnTo>
                  <a:lnTo>
                    <a:pt x="108780" y="781666"/>
                  </a:lnTo>
                  <a:lnTo>
                    <a:pt x="98890" y="787352"/>
                  </a:lnTo>
                  <a:lnTo>
                    <a:pt x="89001" y="793039"/>
                  </a:lnTo>
                  <a:lnTo>
                    <a:pt x="79112" y="798727"/>
                  </a:lnTo>
                  <a:lnTo>
                    <a:pt x="69223" y="804418"/>
                  </a:lnTo>
                  <a:lnTo>
                    <a:pt x="59334" y="810110"/>
                  </a:lnTo>
                  <a:lnTo>
                    <a:pt x="49445" y="815804"/>
                  </a:lnTo>
                  <a:lnTo>
                    <a:pt x="39556" y="821500"/>
                  </a:lnTo>
                  <a:lnTo>
                    <a:pt x="29667" y="827197"/>
                  </a:lnTo>
                  <a:lnTo>
                    <a:pt x="19778" y="832896"/>
                  </a:lnTo>
                  <a:lnTo>
                    <a:pt x="9889" y="838596"/>
                  </a:lnTo>
                  <a:lnTo>
                    <a:pt x="0" y="844298"/>
                  </a:lnTo>
                  <a:lnTo>
                    <a:pt x="0" y="84429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103690" y="3406410"/>
              <a:ext cx="1799815" cy="823680"/>
            </a:xfrm>
            <a:custGeom>
              <a:avLst/>
              <a:pathLst>
                <a:path w="1799815" h="823680">
                  <a:moveTo>
                    <a:pt x="0" y="823680"/>
                  </a:moveTo>
                  <a:lnTo>
                    <a:pt x="9889" y="818732"/>
                  </a:lnTo>
                  <a:lnTo>
                    <a:pt x="19778" y="813785"/>
                  </a:lnTo>
                  <a:lnTo>
                    <a:pt x="29667" y="808837"/>
                  </a:lnTo>
                  <a:lnTo>
                    <a:pt x="39556" y="803890"/>
                  </a:lnTo>
                  <a:lnTo>
                    <a:pt x="49445" y="798943"/>
                  </a:lnTo>
                  <a:lnTo>
                    <a:pt x="59334" y="793996"/>
                  </a:lnTo>
                  <a:lnTo>
                    <a:pt x="69223" y="789049"/>
                  </a:lnTo>
                  <a:lnTo>
                    <a:pt x="79112" y="784102"/>
                  </a:lnTo>
                  <a:lnTo>
                    <a:pt x="89001" y="779155"/>
                  </a:lnTo>
                  <a:lnTo>
                    <a:pt x="98890" y="774209"/>
                  </a:lnTo>
                  <a:lnTo>
                    <a:pt x="108780" y="769262"/>
                  </a:lnTo>
                  <a:lnTo>
                    <a:pt x="118669" y="764316"/>
                  </a:lnTo>
                  <a:lnTo>
                    <a:pt x="128558" y="759370"/>
                  </a:lnTo>
                  <a:lnTo>
                    <a:pt x="138447" y="754423"/>
                  </a:lnTo>
                  <a:lnTo>
                    <a:pt x="148336" y="749478"/>
                  </a:lnTo>
                  <a:lnTo>
                    <a:pt x="158225" y="744532"/>
                  </a:lnTo>
                  <a:lnTo>
                    <a:pt x="168114" y="739586"/>
                  </a:lnTo>
                  <a:lnTo>
                    <a:pt x="178003" y="734641"/>
                  </a:lnTo>
                  <a:lnTo>
                    <a:pt x="187892" y="729696"/>
                  </a:lnTo>
                  <a:lnTo>
                    <a:pt x="197781" y="724751"/>
                  </a:lnTo>
                  <a:lnTo>
                    <a:pt x="207671" y="719806"/>
                  </a:lnTo>
                  <a:lnTo>
                    <a:pt x="217560" y="714862"/>
                  </a:lnTo>
                  <a:lnTo>
                    <a:pt x="227449" y="709918"/>
                  </a:lnTo>
                  <a:lnTo>
                    <a:pt x="237338" y="704974"/>
                  </a:lnTo>
                  <a:lnTo>
                    <a:pt x="247227" y="700030"/>
                  </a:lnTo>
                  <a:lnTo>
                    <a:pt x="257116" y="695087"/>
                  </a:lnTo>
                  <a:lnTo>
                    <a:pt x="267005" y="690144"/>
                  </a:lnTo>
                  <a:lnTo>
                    <a:pt x="276894" y="685202"/>
                  </a:lnTo>
                  <a:lnTo>
                    <a:pt x="286783" y="680260"/>
                  </a:lnTo>
                  <a:lnTo>
                    <a:pt x="296672" y="675318"/>
                  </a:lnTo>
                  <a:lnTo>
                    <a:pt x="306562" y="670376"/>
                  </a:lnTo>
                  <a:lnTo>
                    <a:pt x="316451" y="665435"/>
                  </a:lnTo>
                  <a:lnTo>
                    <a:pt x="326340" y="660495"/>
                  </a:lnTo>
                  <a:lnTo>
                    <a:pt x="336229" y="655555"/>
                  </a:lnTo>
                  <a:lnTo>
                    <a:pt x="346118" y="650616"/>
                  </a:lnTo>
                  <a:lnTo>
                    <a:pt x="356007" y="645677"/>
                  </a:lnTo>
                  <a:lnTo>
                    <a:pt x="365896" y="640739"/>
                  </a:lnTo>
                  <a:lnTo>
                    <a:pt x="375785" y="635801"/>
                  </a:lnTo>
                  <a:lnTo>
                    <a:pt x="385674" y="630864"/>
                  </a:lnTo>
                  <a:lnTo>
                    <a:pt x="395563" y="625928"/>
                  </a:lnTo>
                  <a:lnTo>
                    <a:pt x="405452" y="620993"/>
                  </a:lnTo>
                  <a:lnTo>
                    <a:pt x="415342" y="616058"/>
                  </a:lnTo>
                  <a:lnTo>
                    <a:pt x="425231" y="611124"/>
                  </a:lnTo>
                  <a:lnTo>
                    <a:pt x="435120" y="606192"/>
                  </a:lnTo>
                  <a:lnTo>
                    <a:pt x="445009" y="601260"/>
                  </a:lnTo>
                  <a:lnTo>
                    <a:pt x="454898" y="596329"/>
                  </a:lnTo>
                  <a:lnTo>
                    <a:pt x="464787" y="591399"/>
                  </a:lnTo>
                  <a:lnTo>
                    <a:pt x="474676" y="586471"/>
                  </a:lnTo>
                  <a:lnTo>
                    <a:pt x="484565" y="581543"/>
                  </a:lnTo>
                  <a:lnTo>
                    <a:pt x="494454" y="576617"/>
                  </a:lnTo>
                  <a:lnTo>
                    <a:pt x="504343" y="571693"/>
                  </a:lnTo>
                  <a:lnTo>
                    <a:pt x="514233" y="566770"/>
                  </a:lnTo>
                  <a:lnTo>
                    <a:pt x="524122" y="561848"/>
                  </a:lnTo>
                  <a:lnTo>
                    <a:pt x="534011" y="556928"/>
                  </a:lnTo>
                  <a:lnTo>
                    <a:pt x="543900" y="552010"/>
                  </a:lnTo>
                  <a:lnTo>
                    <a:pt x="553789" y="547094"/>
                  </a:lnTo>
                  <a:lnTo>
                    <a:pt x="563678" y="542179"/>
                  </a:lnTo>
                  <a:lnTo>
                    <a:pt x="573567" y="537267"/>
                  </a:lnTo>
                  <a:lnTo>
                    <a:pt x="583456" y="532357"/>
                  </a:lnTo>
                  <a:lnTo>
                    <a:pt x="593345" y="527449"/>
                  </a:lnTo>
                  <a:lnTo>
                    <a:pt x="603234" y="522544"/>
                  </a:lnTo>
                  <a:lnTo>
                    <a:pt x="613124" y="517642"/>
                  </a:lnTo>
                  <a:lnTo>
                    <a:pt x="623013" y="512742"/>
                  </a:lnTo>
                  <a:lnTo>
                    <a:pt x="632902" y="507846"/>
                  </a:lnTo>
                  <a:lnTo>
                    <a:pt x="642791" y="502952"/>
                  </a:lnTo>
                  <a:lnTo>
                    <a:pt x="652680" y="498062"/>
                  </a:lnTo>
                  <a:lnTo>
                    <a:pt x="662569" y="493176"/>
                  </a:lnTo>
                  <a:lnTo>
                    <a:pt x="672458" y="488294"/>
                  </a:lnTo>
                  <a:lnTo>
                    <a:pt x="682347" y="483415"/>
                  </a:lnTo>
                  <a:lnTo>
                    <a:pt x="692236" y="478541"/>
                  </a:lnTo>
                  <a:lnTo>
                    <a:pt x="702125" y="473672"/>
                  </a:lnTo>
                  <a:lnTo>
                    <a:pt x="712014" y="468808"/>
                  </a:lnTo>
                  <a:lnTo>
                    <a:pt x="721904" y="463948"/>
                  </a:lnTo>
                  <a:lnTo>
                    <a:pt x="731793" y="459095"/>
                  </a:lnTo>
                  <a:lnTo>
                    <a:pt x="741682" y="454247"/>
                  </a:lnTo>
                  <a:lnTo>
                    <a:pt x="751571" y="449406"/>
                  </a:lnTo>
                  <a:lnTo>
                    <a:pt x="761460" y="444571"/>
                  </a:lnTo>
                  <a:lnTo>
                    <a:pt x="771349" y="439743"/>
                  </a:lnTo>
                  <a:lnTo>
                    <a:pt x="781238" y="434923"/>
                  </a:lnTo>
                  <a:lnTo>
                    <a:pt x="791127" y="430111"/>
                  </a:lnTo>
                  <a:lnTo>
                    <a:pt x="801016" y="425308"/>
                  </a:lnTo>
                  <a:lnTo>
                    <a:pt x="810905" y="420514"/>
                  </a:lnTo>
                  <a:lnTo>
                    <a:pt x="820795" y="415729"/>
                  </a:lnTo>
                  <a:lnTo>
                    <a:pt x="830684" y="410955"/>
                  </a:lnTo>
                  <a:lnTo>
                    <a:pt x="840573" y="406192"/>
                  </a:lnTo>
                  <a:lnTo>
                    <a:pt x="850462" y="401440"/>
                  </a:lnTo>
                  <a:lnTo>
                    <a:pt x="860351" y="396701"/>
                  </a:lnTo>
                  <a:lnTo>
                    <a:pt x="870240" y="391975"/>
                  </a:lnTo>
                  <a:lnTo>
                    <a:pt x="880129" y="387263"/>
                  </a:lnTo>
                  <a:lnTo>
                    <a:pt x="890018" y="382566"/>
                  </a:lnTo>
                  <a:lnTo>
                    <a:pt x="899907" y="377885"/>
                  </a:lnTo>
                  <a:lnTo>
                    <a:pt x="909796" y="373220"/>
                  </a:lnTo>
                  <a:lnTo>
                    <a:pt x="919686" y="368573"/>
                  </a:lnTo>
                  <a:lnTo>
                    <a:pt x="929575" y="363945"/>
                  </a:lnTo>
                  <a:lnTo>
                    <a:pt x="939464" y="359337"/>
                  </a:lnTo>
                  <a:lnTo>
                    <a:pt x="949353" y="354750"/>
                  </a:lnTo>
                  <a:lnTo>
                    <a:pt x="959242" y="350186"/>
                  </a:lnTo>
                  <a:lnTo>
                    <a:pt x="969131" y="345645"/>
                  </a:lnTo>
                  <a:lnTo>
                    <a:pt x="979020" y="341128"/>
                  </a:lnTo>
                  <a:lnTo>
                    <a:pt x="988909" y="336639"/>
                  </a:lnTo>
                  <a:lnTo>
                    <a:pt x="998798" y="332176"/>
                  </a:lnTo>
                  <a:lnTo>
                    <a:pt x="1008687" y="327743"/>
                  </a:lnTo>
                  <a:lnTo>
                    <a:pt x="1018576" y="323340"/>
                  </a:lnTo>
                  <a:lnTo>
                    <a:pt x="1028466" y="318969"/>
                  </a:lnTo>
                  <a:lnTo>
                    <a:pt x="1038355" y="314631"/>
                  </a:lnTo>
                  <a:lnTo>
                    <a:pt x="1048244" y="310328"/>
                  </a:lnTo>
                  <a:lnTo>
                    <a:pt x="1058133" y="306061"/>
                  </a:lnTo>
                  <a:lnTo>
                    <a:pt x="1068022" y="301831"/>
                  </a:lnTo>
                  <a:lnTo>
                    <a:pt x="1077911" y="297639"/>
                  </a:lnTo>
                  <a:lnTo>
                    <a:pt x="1087800" y="293487"/>
                  </a:lnTo>
                  <a:lnTo>
                    <a:pt x="1097689" y="289376"/>
                  </a:lnTo>
                  <a:lnTo>
                    <a:pt x="1107578" y="285307"/>
                  </a:lnTo>
                  <a:lnTo>
                    <a:pt x="1117467" y="281280"/>
                  </a:lnTo>
                  <a:lnTo>
                    <a:pt x="1127357" y="277295"/>
                  </a:lnTo>
                  <a:lnTo>
                    <a:pt x="1137246" y="273354"/>
                  </a:lnTo>
                  <a:lnTo>
                    <a:pt x="1147135" y="269455"/>
                  </a:lnTo>
                  <a:lnTo>
                    <a:pt x="1157024" y="265599"/>
                  </a:lnTo>
                  <a:lnTo>
                    <a:pt x="1166913" y="261786"/>
                  </a:lnTo>
                  <a:lnTo>
                    <a:pt x="1176802" y="258014"/>
                  </a:lnTo>
                  <a:lnTo>
                    <a:pt x="1186691" y="254281"/>
                  </a:lnTo>
                  <a:lnTo>
                    <a:pt x="1196580" y="250587"/>
                  </a:lnTo>
                  <a:lnTo>
                    <a:pt x="1206469" y="246930"/>
                  </a:lnTo>
                  <a:lnTo>
                    <a:pt x="1216358" y="243306"/>
                  </a:lnTo>
                  <a:lnTo>
                    <a:pt x="1226248" y="239714"/>
                  </a:lnTo>
                  <a:lnTo>
                    <a:pt x="1236137" y="236150"/>
                  </a:lnTo>
                  <a:lnTo>
                    <a:pt x="1246026" y="232611"/>
                  </a:lnTo>
                  <a:lnTo>
                    <a:pt x="1255915" y="229093"/>
                  </a:lnTo>
                  <a:lnTo>
                    <a:pt x="1265804" y="225592"/>
                  </a:lnTo>
                  <a:lnTo>
                    <a:pt x="1275693" y="222104"/>
                  </a:lnTo>
                  <a:lnTo>
                    <a:pt x="1285582" y="218624"/>
                  </a:lnTo>
                  <a:lnTo>
                    <a:pt x="1295471" y="215149"/>
                  </a:lnTo>
                  <a:lnTo>
                    <a:pt x="1305360" y="211674"/>
                  </a:lnTo>
                  <a:lnTo>
                    <a:pt x="1315249" y="208193"/>
                  </a:lnTo>
                  <a:lnTo>
                    <a:pt x="1325139" y="204704"/>
                  </a:lnTo>
                  <a:lnTo>
                    <a:pt x="1335028" y="201201"/>
                  </a:lnTo>
                  <a:lnTo>
                    <a:pt x="1344917" y="197680"/>
                  </a:lnTo>
                  <a:lnTo>
                    <a:pt x="1354806" y="194137"/>
                  </a:lnTo>
                  <a:lnTo>
                    <a:pt x="1364695" y="190570"/>
                  </a:lnTo>
                  <a:lnTo>
                    <a:pt x="1374584" y="186973"/>
                  </a:lnTo>
                  <a:lnTo>
                    <a:pt x="1384473" y="183345"/>
                  </a:lnTo>
                  <a:lnTo>
                    <a:pt x="1394362" y="179682"/>
                  </a:lnTo>
                  <a:lnTo>
                    <a:pt x="1404251" y="175983"/>
                  </a:lnTo>
                  <a:lnTo>
                    <a:pt x="1414140" y="172245"/>
                  </a:lnTo>
                  <a:lnTo>
                    <a:pt x="1424029" y="168467"/>
                  </a:lnTo>
                  <a:lnTo>
                    <a:pt x="1433919" y="164648"/>
                  </a:lnTo>
                  <a:lnTo>
                    <a:pt x="1443808" y="160786"/>
                  </a:lnTo>
                  <a:lnTo>
                    <a:pt x="1453697" y="156882"/>
                  </a:lnTo>
                  <a:lnTo>
                    <a:pt x="1463586" y="152934"/>
                  </a:lnTo>
                  <a:lnTo>
                    <a:pt x="1473475" y="148944"/>
                  </a:lnTo>
                  <a:lnTo>
                    <a:pt x="1483364" y="144910"/>
                  </a:lnTo>
                  <a:lnTo>
                    <a:pt x="1493253" y="140835"/>
                  </a:lnTo>
                  <a:lnTo>
                    <a:pt x="1503142" y="136718"/>
                  </a:lnTo>
                  <a:lnTo>
                    <a:pt x="1513031" y="132561"/>
                  </a:lnTo>
                  <a:lnTo>
                    <a:pt x="1522920" y="128364"/>
                  </a:lnTo>
                  <a:lnTo>
                    <a:pt x="1532810" y="124129"/>
                  </a:lnTo>
                  <a:lnTo>
                    <a:pt x="1542699" y="119856"/>
                  </a:lnTo>
                  <a:lnTo>
                    <a:pt x="1552588" y="115548"/>
                  </a:lnTo>
                  <a:lnTo>
                    <a:pt x="1562477" y="111205"/>
                  </a:lnTo>
                  <a:lnTo>
                    <a:pt x="1572366" y="106830"/>
                  </a:lnTo>
                  <a:lnTo>
                    <a:pt x="1582255" y="102423"/>
                  </a:lnTo>
                  <a:lnTo>
                    <a:pt x="1592144" y="97985"/>
                  </a:lnTo>
                  <a:lnTo>
                    <a:pt x="1602033" y="93519"/>
                  </a:lnTo>
                  <a:lnTo>
                    <a:pt x="1611922" y="89025"/>
                  </a:lnTo>
                  <a:lnTo>
                    <a:pt x="1621811" y="84505"/>
                  </a:lnTo>
                  <a:lnTo>
                    <a:pt x="1631701" y="79961"/>
                  </a:lnTo>
                  <a:lnTo>
                    <a:pt x="1641590" y="75393"/>
                  </a:lnTo>
                  <a:lnTo>
                    <a:pt x="1651479" y="70803"/>
                  </a:lnTo>
                  <a:lnTo>
                    <a:pt x="1661368" y="66192"/>
                  </a:lnTo>
                  <a:lnTo>
                    <a:pt x="1671257" y="61562"/>
                  </a:lnTo>
                  <a:lnTo>
                    <a:pt x="1681146" y="56912"/>
                  </a:lnTo>
                  <a:lnTo>
                    <a:pt x="1691035" y="52245"/>
                  </a:lnTo>
                  <a:lnTo>
                    <a:pt x="1700924" y="47562"/>
                  </a:lnTo>
                  <a:lnTo>
                    <a:pt x="1710813" y="42862"/>
                  </a:lnTo>
                  <a:lnTo>
                    <a:pt x="1720702" y="38148"/>
                  </a:lnTo>
                  <a:lnTo>
                    <a:pt x="1730591" y="33420"/>
                  </a:lnTo>
                  <a:lnTo>
                    <a:pt x="1740481" y="28679"/>
                  </a:lnTo>
                  <a:lnTo>
                    <a:pt x="1750370" y="23926"/>
                  </a:lnTo>
                  <a:lnTo>
                    <a:pt x="1760259" y="19161"/>
                  </a:lnTo>
                  <a:lnTo>
                    <a:pt x="1770148" y="14386"/>
                  </a:lnTo>
                  <a:lnTo>
                    <a:pt x="1780037" y="9600"/>
                  </a:lnTo>
                  <a:lnTo>
                    <a:pt x="1789926" y="480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04347" y="4369849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157546" y="4353824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229584" y="4356639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307779" y="4365610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373615" y="4362222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518202" y="4368362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605723" y="3947936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731101" y="3975514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805059" y="3853070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884196" y="3771456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943506" y="3789986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04910" y="3774198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062801" y="3728005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33124" y="3695974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194650" y="3669132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103690" y="4878155"/>
              <a:ext cx="1799815" cy="1208439"/>
            </a:xfrm>
            <a:custGeom>
              <a:avLst/>
              <a:pathLst>
                <a:path w="1799815" h="1208439">
                  <a:moveTo>
                    <a:pt x="0" y="1012533"/>
                  </a:moveTo>
                  <a:lnTo>
                    <a:pt x="9889" y="1007160"/>
                  </a:lnTo>
                  <a:lnTo>
                    <a:pt x="19778" y="1001785"/>
                  </a:lnTo>
                  <a:lnTo>
                    <a:pt x="29667" y="996407"/>
                  </a:lnTo>
                  <a:lnTo>
                    <a:pt x="39556" y="991028"/>
                  </a:lnTo>
                  <a:lnTo>
                    <a:pt x="49445" y="985646"/>
                  </a:lnTo>
                  <a:lnTo>
                    <a:pt x="59334" y="980263"/>
                  </a:lnTo>
                  <a:lnTo>
                    <a:pt x="69223" y="974876"/>
                  </a:lnTo>
                  <a:lnTo>
                    <a:pt x="79112" y="969488"/>
                  </a:lnTo>
                  <a:lnTo>
                    <a:pt x="89001" y="964097"/>
                  </a:lnTo>
                  <a:lnTo>
                    <a:pt x="98890" y="958704"/>
                  </a:lnTo>
                  <a:lnTo>
                    <a:pt x="108780" y="953309"/>
                  </a:lnTo>
                  <a:lnTo>
                    <a:pt x="118669" y="947911"/>
                  </a:lnTo>
                  <a:lnTo>
                    <a:pt x="128558" y="942510"/>
                  </a:lnTo>
                  <a:lnTo>
                    <a:pt x="138447" y="937107"/>
                  </a:lnTo>
                  <a:lnTo>
                    <a:pt x="148336" y="931702"/>
                  </a:lnTo>
                  <a:lnTo>
                    <a:pt x="158225" y="926294"/>
                  </a:lnTo>
                  <a:lnTo>
                    <a:pt x="168114" y="920883"/>
                  </a:lnTo>
                  <a:lnTo>
                    <a:pt x="178003" y="915469"/>
                  </a:lnTo>
                  <a:lnTo>
                    <a:pt x="187892" y="910053"/>
                  </a:lnTo>
                  <a:lnTo>
                    <a:pt x="197781" y="904633"/>
                  </a:lnTo>
                  <a:lnTo>
                    <a:pt x="207671" y="899211"/>
                  </a:lnTo>
                  <a:lnTo>
                    <a:pt x="217560" y="893786"/>
                  </a:lnTo>
                  <a:lnTo>
                    <a:pt x="227449" y="888358"/>
                  </a:lnTo>
                  <a:lnTo>
                    <a:pt x="237338" y="882927"/>
                  </a:lnTo>
                  <a:lnTo>
                    <a:pt x="247227" y="877493"/>
                  </a:lnTo>
                  <a:lnTo>
                    <a:pt x="257116" y="872056"/>
                  </a:lnTo>
                  <a:lnTo>
                    <a:pt x="267005" y="866616"/>
                  </a:lnTo>
                  <a:lnTo>
                    <a:pt x="276894" y="861173"/>
                  </a:lnTo>
                  <a:lnTo>
                    <a:pt x="286783" y="855726"/>
                  </a:lnTo>
                  <a:lnTo>
                    <a:pt x="296672" y="850276"/>
                  </a:lnTo>
                  <a:lnTo>
                    <a:pt x="306562" y="844823"/>
                  </a:lnTo>
                  <a:lnTo>
                    <a:pt x="316451" y="839367"/>
                  </a:lnTo>
                  <a:lnTo>
                    <a:pt x="326340" y="833907"/>
                  </a:lnTo>
                  <a:lnTo>
                    <a:pt x="336229" y="828444"/>
                  </a:lnTo>
                  <a:lnTo>
                    <a:pt x="346118" y="822977"/>
                  </a:lnTo>
                  <a:lnTo>
                    <a:pt x="356007" y="817507"/>
                  </a:lnTo>
                  <a:lnTo>
                    <a:pt x="365896" y="812033"/>
                  </a:lnTo>
                  <a:lnTo>
                    <a:pt x="375785" y="806556"/>
                  </a:lnTo>
                  <a:lnTo>
                    <a:pt x="385674" y="801076"/>
                  </a:lnTo>
                  <a:lnTo>
                    <a:pt x="395563" y="795592"/>
                  </a:lnTo>
                  <a:lnTo>
                    <a:pt x="405452" y="790104"/>
                  </a:lnTo>
                  <a:lnTo>
                    <a:pt x="415342" y="784613"/>
                  </a:lnTo>
                  <a:lnTo>
                    <a:pt x="425231" y="779118"/>
                  </a:lnTo>
                  <a:lnTo>
                    <a:pt x="435120" y="773620"/>
                  </a:lnTo>
                  <a:lnTo>
                    <a:pt x="445009" y="768118"/>
                  </a:lnTo>
                  <a:lnTo>
                    <a:pt x="454898" y="762613"/>
                  </a:lnTo>
                  <a:lnTo>
                    <a:pt x="464787" y="757104"/>
                  </a:lnTo>
                  <a:lnTo>
                    <a:pt x="474676" y="751592"/>
                  </a:lnTo>
                  <a:lnTo>
                    <a:pt x="484565" y="746077"/>
                  </a:lnTo>
                  <a:lnTo>
                    <a:pt x="494454" y="740558"/>
                  </a:lnTo>
                  <a:lnTo>
                    <a:pt x="504343" y="735036"/>
                  </a:lnTo>
                  <a:lnTo>
                    <a:pt x="514233" y="729511"/>
                  </a:lnTo>
                  <a:lnTo>
                    <a:pt x="524122" y="723983"/>
                  </a:lnTo>
                  <a:lnTo>
                    <a:pt x="534011" y="718452"/>
                  </a:lnTo>
                  <a:lnTo>
                    <a:pt x="543900" y="712918"/>
                  </a:lnTo>
                  <a:lnTo>
                    <a:pt x="553789" y="707382"/>
                  </a:lnTo>
                  <a:lnTo>
                    <a:pt x="563678" y="701843"/>
                  </a:lnTo>
                  <a:lnTo>
                    <a:pt x="573567" y="696302"/>
                  </a:lnTo>
                  <a:lnTo>
                    <a:pt x="583456" y="690759"/>
                  </a:lnTo>
                  <a:lnTo>
                    <a:pt x="593345" y="685215"/>
                  </a:lnTo>
                  <a:lnTo>
                    <a:pt x="603234" y="679669"/>
                  </a:lnTo>
                  <a:lnTo>
                    <a:pt x="613124" y="674122"/>
                  </a:lnTo>
                  <a:lnTo>
                    <a:pt x="623013" y="668575"/>
                  </a:lnTo>
                  <a:lnTo>
                    <a:pt x="632902" y="663027"/>
                  </a:lnTo>
                  <a:lnTo>
                    <a:pt x="642791" y="657479"/>
                  </a:lnTo>
                  <a:lnTo>
                    <a:pt x="652680" y="651933"/>
                  </a:lnTo>
                  <a:lnTo>
                    <a:pt x="662569" y="646387"/>
                  </a:lnTo>
                  <a:lnTo>
                    <a:pt x="672458" y="640844"/>
                  </a:lnTo>
                  <a:lnTo>
                    <a:pt x="682347" y="635303"/>
                  </a:lnTo>
                  <a:lnTo>
                    <a:pt x="692236" y="629765"/>
                  </a:lnTo>
                  <a:lnTo>
                    <a:pt x="702125" y="624232"/>
                  </a:lnTo>
                  <a:lnTo>
                    <a:pt x="712014" y="618703"/>
                  </a:lnTo>
                  <a:lnTo>
                    <a:pt x="721904" y="613181"/>
                  </a:lnTo>
                  <a:lnTo>
                    <a:pt x="731793" y="607666"/>
                  </a:lnTo>
                  <a:lnTo>
                    <a:pt x="741682" y="602159"/>
                  </a:lnTo>
                  <a:lnTo>
                    <a:pt x="751571" y="596661"/>
                  </a:lnTo>
                  <a:lnTo>
                    <a:pt x="761460" y="591175"/>
                  </a:lnTo>
                  <a:lnTo>
                    <a:pt x="771349" y="585701"/>
                  </a:lnTo>
                  <a:lnTo>
                    <a:pt x="781238" y="580241"/>
                  </a:lnTo>
                  <a:lnTo>
                    <a:pt x="791127" y="574797"/>
                  </a:lnTo>
                  <a:lnTo>
                    <a:pt x="801016" y="569370"/>
                  </a:lnTo>
                  <a:lnTo>
                    <a:pt x="810905" y="563962"/>
                  </a:lnTo>
                  <a:lnTo>
                    <a:pt x="820795" y="558577"/>
                  </a:lnTo>
                  <a:lnTo>
                    <a:pt x="830684" y="553215"/>
                  </a:lnTo>
                  <a:lnTo>
                    <a:pt x="840573" y="547879"/>
                  </a:lnTo>
                  <a:lnTo>
                    <a:pt x="850462" y="542571"/>
                  </a:lnTo>
                  <a:lnTo>
                    <a:pt x="860351" y="537295"/>
                  </a:lnTo>
                  <a:lnTo>
                    <a:pt x="870240" y="532052"/>
                  </a:lnTo>
                  <a:lnTo>
                    <a:pt x="880129" y="526845"/>
                  </a:lnTo>
                  <a:lnTo>
                    <a:pt x="890018" y="521677"/>
                  </a:lnTo>
                  <a:lnTo>
                    <a:pt x="899907" y="516550"/>
                  </a:lnTo>
                  <a:lnTo>
                    <a:pt x="909796" y="511467"/>
                  </a:lnTo>
                  <a:lnTo>
                    <a:pt x="919686" y="506431"/>
                  </a:lnTo>
                  <a:lnTo>
                    <a:pt x="929575" y="501442"/>
                  </a:lnTo>
                  <a:lnTo>
                    <a:pt x="939464" y="496505"/>
                  </a:lnTo>
                  <a:lnTo>
                    <a:pt x="949353" y="491619"/>
                  </a:lnTo>
                  <a:lnTo>
                    <a:pt x="959242" y="486786"/>
                  </a:lnTo>
                  <a:lnTo>
                    <a:pt x="969131" y="482008"/>
                  </a:lnTo>
                  <a:lnTo>
                    <a:pt x="979020" y="477283"/>
                  </a:lnTo>
                  <a:lnTo>
                    <a:pt x="988909" y="472612"/>
                  </a:lnTo>
                  <a:lnTo>
                    <a:pt x="998798" y="467994"/>
                  </a:lnTo>
                  <a:lnTo>
                    <a:pt x="1008687" y="463426"/>
                  </a:lnTo>
                  <a:lnTo>
                    <a:pt x="1018576" y="458905"/>
                  </a:lnTo>
                  <a:lnTo>
                    <a:pt x="1028466" y="454427"/>
                  </a:lnTo>
                  <a:lnTo>
                    <a:pt x="1038355" y="449988"/>
                  </a:lnTo>
                  <a:lnTo>
                    <a:pt x="1048244" y="445583"/>
                  </a:lnTo>
                  <a:lnTo>
                    <a:pt x="1058133" y="441204"/>
                  </a:lnTo>
                  <a:lnTo>
                    <a:pt x="1068022" y="436845"/>
                  </a:lnTo>
                  <a:lnTo>
                    <a:pt x="1077911" y="432498"/>
                  </a:lnTo>
                  <a:lnTo>
                    <a:pt x="1087800" y="428155"/>
                  </a:lnTo>
                  <a:lnTo>
                    <a:pt x="1097689" y="423806"/>
                  </a:lnTo>
                  <a:lnTo>
                    <a:pt x="1107578" y="419444"/>
                  </a:lnTo>
                  <a:lnTo>
                    <a:pt x="1117467" y="415059"/>
                  </a:lnTo>
                  <a:lnTo>
                    <a:pt x="1127357" y="410644"/>
                  </a:lnTo>
                  <a:lnTo>
                    <a:pt x="1137246" y="406189"/>
                  </a:lnTo>
                  <a:lnTo>
                    <a:pt x="1147135" y="401687"/>
                  </a:lnTo>
                  <a:lnTo>
                    <a:pt x="1157024" y="397131"/>
                  </a:lnTo>
                  <a:lnTo>
                    <a:pt x="1166913" y="392514"/>
                  </a:lnTo>
                  <a:lnTo>
                    <a:pt x="1176802" y="387833"/>
                  </a:lnTo>
                  <a:lnTo>
                    <a:pt x="1186691" y="383081"/>
                  </a:lnTo>
                  <a:lnTo>
                    <a:pt x="1196580" y="378255"/>
                  </a:lnTo>
                  <a:lnTo>
                    <a:pt x="1206469" y="373354"/>
                  </a:lnTo>
                  <a:lnTo>
                    <a:pt x="1216358" y="368374"/>
                  </a:lnTo>
                  <a:lnTo>
                    <a:pt x="1226248" y="363316"/>
                  </a:lnTo>
                  <a:lnTo>
                    <a:pt x="1236137" y="358179"/>
                  </a:lnTo>
                  <a:lnTo>
                    <a:pt x="1246026" y="352963"/>
                  </a:lnTo>
                  <a:lnTo>
                    <a:pt x="1255915" y="347670"/>
                  </a:lnTo>
                  <a:lnTo>
                    <a:pt x="1265804" y="342302"/>
                  </a:lnTo>
                  <a:lnTo>
                    <a:pt x="1275693" y="336860"/>
                  </a:lnTo>
                  <a:lnTo>
                    <a:pt x="1285582" y="331347"/>
                  </a:lnTo>
                  <a:lnTo>
                    <a:pt x="1295471" y="325766"/>
                  </a:lnTo>
                  <a:lnTo>
                    <a:pt x="1305360" y="320119"/>
                  </a:lnTo>
                  <a:lnTo>
                    <a:pt x="1315249" y="314410"/>
                  </a:lnTo>
                  <a:lnTo>
                    <a:pt x="1325139" y="308641"/>
                  </a:lnTo>
                  <a:lnTo>
                    <a:pt x="1335028" y="302815"/>
                  </a:lnTo>
                  <a:lnTo>
                    <a:pt x="1344917" y="296936"/>
                  </a:lnTo>
                  <a:lnTo>
                    <a:pt x="1354806" y="291007"/>
                  </a:lnTo>
                  <a:lnTo>
                    <a:pt x="1364695" y="285030"/>
                  </a:lnTo>
                  <a:lnTo>
                    <a:pt x="1374584" y="279008"/>
                  </a:lnTo>
                  <a:lnTo>
                    <a:pt x="1384473" y="272944"/>
                  </a:lnTo>
                  <a:lnTo>
                    <a:pt x="1394362" y="266840"/>
                  </a:lnTo>
                  <a:lnTo>
                    <a:pt x="1404251" y="260699"/>
                  </a:lnTo>
                  <a:lnTo>
                    <a:pt x="1414140" y="254523"/>
                  </a:lnTo>
                  <a:lnTo>
                    <a:pt x="1424029" y="248314"/>
                  </a:lnTo>
                  <a:lnTo>
                    <a:pt x="1433919" y="242075"/>
                  </a:lnTo>
                  <a:lnTo>
                    <a:pt x="1443808" y="235806"/>
                  </a:lnTo>
                  <a:lnTo>
                    <a:pt x="1453697" y="229511"/>
                  </a:lnTo>
                  <a:lnTo>
                    <a:pt x="1463586" y="223190"/>
                  </a:lnTo>
                  <a:lnTo>
                    <a:pt x="1473475" y="216845"/>
                  </a:lnTo>
                  <a:lnTo>
                    <a:pt x="1483364" y="210478"/>
                  </a:lnTo>
                  <a:lnTo>
                    <a:pt x="1493253" y="204089"/>
                  </a:lnTo>
                  <a:lnTo>
                    <a:pt x="1503142" y="197681"/>
                  </a:lnTo>
                  <a:lnTo>
                    <a:pt x="1513031" y="191255"/>
                  </a:lnTo>
                  <a:lnTo>
                    <a:pt x="1522920" y="184810"/>
                  </a:lnTo>
                  <a:lnTo>
                    <a:pt x="1532810" y="178349"/>
                  </a:lnTo>
                  <a:lnTo>
                    <a:pt x="1542699" y="171873"/>
                  </a:lnTo>
                  <a:lnTo>
                    <a:pt x="1552588" y="165382"/>
                  </a:lnTo>
                  <a:lnTo>
                    <a:pt x="1562477" y="158877"/>
                  </a:lnTo>
                  <a:lnTo>
                    <a:pt x="1572366" y="152359"/>
                  </a:lnTo>
                  <a:lnTo>
                    <a:pt x="1582255" y="145828"/>
                  </a:lnTo>
                  <a:lnTo>
                    <a:pt x="1592144" y="139286"/>
                  </a:lnTo>
                  <a:lnTo>
                    <a:pt x="1602033" y="132733"/>
                  </a:lnTo>
                  <a:lnTo>
                    <a:pt x="1611922" y="126169"/>
                  </a:lnTo>
                  <a:lnTo>
                    <a:pt x="1621811" y="119595"/>
                  </a:lnTo>
                  <a:lnTo>
                    <a:pt x="1631701" y="113012"/>
                  </a:lnTo>
                  <a:lnTo>
                    <a:pt x="1641590" y="106419"/>
                  </a:lnTo>
                  <a:lnTo>
                    <a:pt x="1651479" y="99818"/>
                  </a:lnTo>
                  <a:lnTo>
                    <a:pt x="1661368" y="93209"/>
                  </a:lnTo>
                  <a:lnTo>
                    <a:pt x="1671257" y="86592"/>
                  </a:lnTo>
                  <a:lnTo>
                    <a:pt x="1681146" y="79967"/>
                  </a:lnTo>
                  <a:lnTo>
                    <a:pt x="1691035" y="73336"/>
                  </a:lnTo>
                  <a:lnTo>
                    <a:pt x="1700924" y="66698"/>
                  </a:lnTo>
                  <a:lnTo>
                    <a:pt x="1710813" y="60053"/>
                  </a:lnTo>
                  <a:lnTo>
                    <a:pt x="1720702" y="53402"/>
                  </a:lnTo>
                  <a:lnTo>
                    <a:pt x="1730591" y="46745"/>
                  </a:lnTo>
                  <a:lnTo>
                    <a:pt x="1740481" y="40082"/>
                  </a:lnTo>
                  <a:lnTo>
                    <a:pt x="1750370" y="33414"/>
                  </a:lnTo>
                  <a:lnTo>
                    <a:pt x="1760259" y="26741"/>
                  </a:lnTo>
                  <a:lnTo>
                    <a:pt x="1770148" y="20063"/>
                  </a:lnTo>
                  <a:lnTo>
                    <a:pt x="1780037" y="13380"/>
                  </a:lnTo>
                  <a:lnTo>
                    <a:pt x="1789926" y="6692"/>
                  </a:lnTo>
                  <a:lnTo>
                    <a:pt x="1799815" y="0"/>
                  </a:lnTo>
                  <a:lnTo>
                    <a:pt x="1799815" y="174680"/>
                  </a:lnTo>
                  <a:lnTo>
                    <a:pt x="1789926" y="180003"/>
                  </a:lnTo>
                  <a:lnTo>
                    <a:pt x="1780037" y="185321"/>
                  </a:lnTo>
                  <a:lnTo>
                    <a:pt x="1770148" y="190636"/>
                  </a:lnTo>
                  <a:lnTo>
                    <a:pt x="1760259" y="195946"/>
                  </a:lnTo>
                  <a:lnTo>
                    <a:pt x="1750370" y="201250"/>
                  </a:lnTo>
                  <a:lnTo>
                    <a:pt x="1740481" y="206549"/>
                  </a:lnTo>
                  <a:lnTo>
                    <a:pt x="1730591" y="211842"/>
                  </a:lnTo>
                  <a:lnTo>
                    <a:pt x="1720702" y="217129"/>
                  </a:lnTo>
                  <a:lnTo>
                    <a:pt x="1710813" y="222407"/>
                  </a:lnTo>
                  <a:lnTo>
                    <a:pt x="1700924" y="227678"/>
                  </a:lnTo>
                  <a:lnTo>
                    <a:pt x="1691035" y="232939"/>
                  </a:lnTo>
                  <a:lnTo>
                    <a:pt x="1681146" y="238190"/>
                  </a:lnTo>
                  <a:lnTo>
                    <a:pt x="1671257" y="243431"/>
                  </a:lnTo>
                  <a:lnTo>
                    <a:pt x="1661368" y="248660"/>
                  </a:lnTo>
                  <a:lnTo>
                    <a:pt x="1651479" y="253877"/>
                  </a:lnTo>
                  <a:lnTo>
                    <a:pt x="1641590" y="259079"/>
                  </a:lnTo>
                  <a:lnTo>
                    <a:pt x="1631701" y="264266"/>
                  </a:lnTo>
                  <a:lnTo>
                    <a:pt x="1621811" y="269437"/>
                  </a:lnTo>
                  <a:lnTo>
                    <a:pt x="1611922" y="274591"/>
                  </a:lnTo>
                  <a:lnTo>
                    <a:pt x="1602033" y="279725"/>
                  </a:lnTo>
                  <a:lnTo>
                    <a:pt x="1592144" y="284839"/>
                  </a:lnTo>
                  <a:lnTo>
                    <a:pt x="1582255" y="289930"/>
                  </a:lnTo>
                  <a:lnTo>
                    <a:pt x="1572366" y="294997"/>
                  </a:lnTo>
                  <a:lnTo>
                    <a:pt x="1562477" y="300039"/>
                  </a:lnTo>
                  <a:lnTo>
                    <a:pt x="1552588" y="305054"/>
                  </a:lnTo>
                  <a:lnTo>
                    <a:pt x="1542699" y="310038"/>
                  </a:lnTo>
                  <a:lnTo>
                    <a:pt x="1532810" y="314992"/>
                  </a:lnTo>
                  <a:lnTo>
                    <a:pt x="1522920" y="319912"/>
                  </a:lnTo>
                  <a:lnTo>
                    <a:pt x="1513031" y="324797"/>
                  </a:lnTo>
                  <a:lnTo>
                    <a:pt x="1503142" y="329645"/>
                  </a:lnTo>
                  <a:lnTo>
                    <a:pt x="1493253" y="334453"/>
                  </a:lnTo>
                  <a:lnTo>
                    <a:pt x="1483364" y="339220"/>
                  </a:lnTo>
                  <a:lnTo>
                    <a:pt x="1473475" y="343944"/>
                  </a:lnTo>
                  <a:lnTo>
                    <a:pt x="1463586" y="348624"/>
                  </a:lnTo>
                  <a:lnTo>
                    <a:pt x="1453697" y="353257"/>
                  </a:lnTo>
                  <a:lnTo>
                    <a:pt x="1443808" y="357842"/>
                  </a:lnTo>
                  <a:lnTo>
                    <a:pt x="1433919" y="362379"/>
                  </a:lnTo>
                  <a:lnTo>
                    <a:pt x="1424029" y="366867"/>
                  </a:lnTo>
                  <a:lnTo>
                    <a:pt x="1414140" y="371305"/>
                  </a:lnTo>
                  <a:lnTo>
                    <a:pt x="1404251" y="375694"/>
                  </a:lnTo>
                  <a:lnTo>
                    <a:pt x="1394362" y="380034"/>
                  </a:lnTo>
                  <a:lnTo>
                    <a:pt x="1384473" y="384327"/>
                  </a:lnTo>
                  <a:lnTo>
                    <a:pt x="1374584" y="388574"/>
                  </a:lnTo>
                  <a:lnTo>
                    <a:pt x="1364695" y="392778"/>
                  </a:lnTo>
                  <a:lnTo>
                    <a:pt x="1354806" y="396941"/>
                  </a:lnTo>
                  <a:lnTo>
                    <a:pt x="1344917" y="401068"/>
                  </a:lnTo>
                  <a:lnTo>
                    <a:pt x="1335028" y="405163"/>
                  </a:lnTo>
                  <a:lnTo>
                    <a:pt x="1325139" y="409231"/>
                  </a:lnTo>
                  <a:lnTo>
                    <a:pt x="1315249" y="413277"/>
                  </a:lnTo>
                  <a:lnTo>
                    <a:pt x="1305360" y="417308"/>
                  </a:lnTo>
                  <a:lnTo>
                    <a:pt x="1295471" y="421329"/>
                  </a:lnTo>
                  <a:lnTo>
                    <a:pt x="1285582" y="425349"/>
                  </a:lnTo>
                  <a:lnTo>
                    <a:pt x="1275693" y="429373"/>
                  </a:lnTo>
                  <a:lnTo>
                    <a:pt x="1265804" y="433409"/>
                  </a:lnTo>
                  <a:lnTo>
                    <a:pt x="1255915" y="437464"/>
                  </a:lnTo>
                  <a:lnTo>
                    <a:pt x="1246026" y="441544"/>
                  </a:lnTo>
                  <a:lnTo>
                    <a:pt x="1236137" y="445658"/>
                  </a:lnTo>
                  <a:lnTo>
                    <a:pt x="1226248" y="449810"/>
                  </a:lnTo>
                  <a:lnTo>
                    <a:pt x="1216358" y="454007"/>
                  </a:lnTo>
                  <a:lnTo>
                    <a:pt x="1206469" y="458255"/>
                  </a:lnTo>
                  <a:lnTo>
                    <a:pt x="1196580" y="462557"/>
                  </a:lnTo>
                  <a:lnTo>
                    <a:pt x="1186691" y="466919"/>
                  </a:lnTo>
                  <a:lnTo>
                    <a:pt x="1176802" y="471343"/>
                  </a:lnTo>
                  <a:lnTo>
                    <a:pt x="1166913" y="475832"/>
                  </a:lnTo>
                  <a:lnTo>
                    <a:pt x="1157024" y="480388"/>
                  </a:lnTo>
                  <a:lnTo>
                    <a:pt x="1147135" y="485013"/>
                  </a:lnTo>
                  <a:lnTo>
                    <a:pt x="1137246" y="489708"/>
                  </a:lnTo>
                  <a:lnTo>
                    <a:pt x="1127357" y="494473"/>
                  </a:lnTo>
                  <a:lnTo>
                    <a:pt x="1117467" y="499308"/>
                  </a:lnTo>
                  <a:lnTo>
                    <a:pt x="1107578" y="504212"/>
                  </a:lnTo>
                  <a:lnTo>
                    <a:pt x="1097689" y="509184"/>
                  </a:lnTo>
                  <a:lnTo>
                    <a:pt x="1087800" y="514223"/>
                  </a:lnTo>
                  <a:lnTo>
                    <a:pt x="1077911" y="519327"/>
                  </a:lnTo>
                  <a:lnTo>
                    <a:pt x="1068022" y="524495"/>
                  </a:lnTo>
                  <a:lnTo>
                    <a:pt x="1058133" y="529724"/>
                  </a:lnTo>
                  <a:lnTo>
                    <a:pt x="1048244" y="535013"/>
                  </a:lnTo>
                  <a:lnTo>
                    <a:pt x="1038355" y="540359"/>
                  </a:lnTo>
                  <a:lnTo>
                    <a:pt x="1028466" y="545760"/>
                  </a:lnTo>
                  <a:lnTo>
                    <a:pt x="1018576" y="551214"/>
                  </a:lnTo>
                  <a:lnTo>
                    <a:pt x="1008687" y="556718"/>
                  </a:lnTo>
                  <a:lnTo>
                    <a:pt x="998798" y="562271"/>
                  </a:lnTo>
                  <a:lnTo>
                    <a:pt x="988909" y="567870"/>
                  </a:lnTo>
                  <a:lnTo>
                    <a:pt x="979020" y="573514"/>
                  </a:lnTo>
                  <a:lnTo>
                    <a:pt x="969131" y="579199"/>
                  </a:lnTo>
                  <a:lnTo>
                    <a:pt x="959242" y="584925"/>
                  </a:lnTo>
                  <a:lnTo>
                    <a:pt x="949353" y="590689"/>
                  </a:lnTo>
                  <a:lnTo>
                    <a:pt x="939464" y="596490"/>
                  </a:lnTo>
                  <a:lnTo>
                    <a:pt x="929575" y="602326"/>
                  </a:lnTo>
                  <a:lnTo>
                    <a:pt x="919686" y="608196"/>
                  </a:lnTo>
                  <a:lnTo>
                    <a:pt x="909796" y="614097"/>
                  </a:lnTo>
                  <a:lnTo>
                    <a:pt x="899907" y="620029"/>
                  </a:lnTo>
                  <a:lnTo>
                    <a:pt x="890018" y="625990"/>
                  </a:lnTo>
                  <a:lnTo>
                    <a:pt x="880129" y="631979"/>
                  </a:lnTo>
                  <a:lnTo>
                    <a:pt x="870240" y="637995"/>
                  </a:lnTo>
                  <a:lnTo>
                    <a:pt x="860351" y="644036"/>
                  </a:lnTo>
                  <a:lnTo>
                    <a:pt x="850462" y="650102"/>
                  </a:lnTo>
                  <a:lnTo>
                    <a:pt x="840573" y="656191"/>
                  </a:lnTo>
                  <a:lnTo>
                    <a:pt x="830684" y="662303"/>
                  </a:lnTo>
                  <a:lnTo>
                    <a:pt x="820795" y="668437"/>
                  </a:lnTo>
                  <a:lnTo>
                    <a:pt x="810905" y="674591"/>
                  </a:lnTo>
                  <a:lnTo>
                    <a:pt x="801016" y="680765"/>
                  </a:lnTo>
                  <a:lnTo>
                    <a:pt x="791127" y="686958"/>
                  </a:lnTo>
                  <a:lnTo>
                    <a:pt x="781238" y="693170"/>
                  </a:lnTo>
                  <a:lnTo>
                    <a:pt x="771349" y="699400"/>
                  </a:lnTo>
                  <a:lnTo>
                    <a:pt x="761460" y="705647"/>
                  </a:lnTo>
                  <a:lnTo>
                    <a:pt x="751571" y="711911"/>
                  </a:lnTo>
                  <a:lnTo>
                    <a:pt x="741682" y="718190"/>
                  </a:lnTo>
                  <a:lnTo>
                    <a:pt x="731793" y="724485"/>
                  </a:lnTo>
                  <a:lnTo>
                    <a:pt x="721904" y="730795"/>
                  </a:lnTo>
                  <a:lnTo>
                    <a:pt x="712014" y="737119"/>
                  </a:lnTo>
                  <a:lnTo>
                    <a:pt x="702125" y="743457"/>
                  </a:lnTo>
                  <a:lnTo>
                    <a:pt x="692236" y="749809"/>
                  </a:lnTo>
                  <a:lnTo>
                    <a:pt x="682347" y="756174"/>
                  </a:lnTo>
                  <a:lnTo>
                    <a:pt x="672458" y="762551"/>
                  </a:lnTo>
                  <a:lnTo>
                    <a:pt x="662569" y="768940"/>
                  </a:lnTo>
                  <a:lnTo>
                    <a:pt x="652680" y="775342"/>
                  </a:lnTo>
                  <a:lnTo>
                    <a:pt x="642791" y="781755"/>
                  </a:lnTo>
                  <a:lnTo>
                    <a:pt x="632902" y="788178"/>
                  </a:lnTo>
                  <a:lnTo>
                    <a:pt x="623013" y="794613"/>
                  </a:lnTo>
                  <a:lnTo>
                    <a:pt x="613124" y="801058"/>
                  </a:lnTo>
                  <a:lnTo>
                    <a:pt x="603234" y="807514"/>
                  </a:lnTo>
                  <a:lnTo>
                    <a:pt x="593345" y="813979"/>
                  </a:lnTo>
                  <a:lnTo>
                    <a:pt x="583456" y="820453"/>
                  </a:lnTo>
                  <a:lnTo>
                    <a:pt x="573567" y="826937"/>
                  </a:lnTo>
                  <a:lnTo>
                    <a:pt x="563678" y="833430"/>
                  </a:lnTo>
                  <a:lnTo>
                    <a:pt x="553789" y="839932"/>
                  </a:lnTo>
                  <a:lnTo>
                    <a:pt x="543900" y="846442"/>
                  </a:lnTo>
                  <a:lnTo>
                    <a:pt x="534011" y="852961"/>
                  </a:lnTo>
                  <a:lnTo>
                    <a:pt x="524122" y="859487"/>
                  </a:lnTo>
                  <a:lnTo>
                    <a:pt x="514233" y="866022"/>
                  </a:lnTo>
                  <a:lnTo>
                    <a:pt x="504343" y="872563"/>
                  </a:lnTo>
                  <a:lnTo>
                    <a:pt x="494454" y="879113"/>
                  </a:lnTo>
                  <a:lnTo>
                    <a:pt x="484565" y="885669"/>
                  </a:lnTo>
                  <a:lnTo>
                    <a:pt x="474676" y="892233"/>
                  </a:lnTo>
                  <a:lnTo>
                    <a:pt x="464787" y="898803"/>
                  </a:lnTo>
                  <a:lnTo>
                    <a:pt x="454898" y="905380"/>
                  </a:lnTo>
                  <a:lnTo>
                    <a:pt x="445009" y="911963"/>
                  </a:lnTo>
                  <a:lnTo>
                    <a:pt x="435120" y="918553"/>
                  </a:lnTo>
                  <a:lnTo>
                    <a:pt x="425231" y="925148"/>
                  </a:lnTo>
                  <a:lnTo>
                    <a:pt x="415342" y="931750"/>
                  </a:lnTo>
                  <a:lnTo>
                    <a:pt x="405452" y="938357"/>
                  </a:lnTo>
                  <a:lnTo>
                    <a:pt x="395563" y="944971"/>
                  </a:lnTo>
                  <a:lnTo>
                    <a:pt x="385674" y="951589"/>
                  </a:lnTo>
                  <a:lnTo>
                    <a:pt x="375785" y="958213"/>
                  </a:lnTo>
                  <a:lnTo>
                    <a:pt x="365896" y="964842"/>
                  </a:lnTo>
                  <a:lnTo>
                    <a:pt x="356007" y="971476"/>
                  </a:lnTo>
                  <a:lnTo>
                    <a:pt x="346118" y="978116"/>
                  </a:lnTo>
                  <a:lnTo>
                    <a:pt x="336229" y="984760"/>
                  </a:lnTo>
                  <a:lnTo>
                    <a:pt x="326340" y="991408"/>
                  </a:lnTo>
                  <a:lnTo>
                    <a:pt x="316451" y="998062"/>
                  </a:lnTo>
                  <a:lnTo>
                    <a:pt x="306562" y="1004720"/>
                  </a:lnTo>
                  <a:lnTo>
                    <a:pt x="296672" y="1011382"/>
                  </a:lnTo>
                  <a:lnTo>
                    <a:pt x="286783" y="1018048"/>
                  </a:lnTo>
                  <a:lnTo>
                    <a:pt x="276894" y="1024719"/>
                  </a:lnTo>
                  <a:lnTo>
                    <a:pt x="267005" y="1031393"/>
                  </a:lnTo>
                  <a:lnTo>
                    <a:pt x="257116" y="1038072"/>
                  </a:lnTo>
                  <a:lnTo>
                    <a:pt x="247227" y="1044755"/>
                  </a:lnTo>
                  <a:lnTo>
                    <a:pt x="237338" y="1051441"/>
                  </a:lnTo>
                  <a:lnTo>
                    <a:pt x="227449" y="1058131"/>
                  </a:lnTo>
                  <a:lnTo>
                    <a:pt x="217560" y="1064825"/>
                  </a:lnTo>
                  <a:lnTo>
                    <a:pt x="207671" y="1071522"/>
                  </a:lnTo>
                  <a:lnTo>
                    <a:pt x="197781" y="1078222"/>
                  </a:lnTo>
                  <a:lnTo>
                    <a:pt x="187892" y="1084926"/>
                  </a:lnTo>
                  <a:lnTo>
                    <a:pt x="178003" y="1091633"/>
                  </a:lnTo>
                  <a:lnTo>
                    <a:pt x="168114" y="1098344"/>
                  </a:lnTo>
                  <a:lnTo>
                    <a:pt x="158225" y="1105057"/>
                  </a:lnTo>
                  <a:lnTo>
                    <a:pt x="148336" y="1111774"/>
                  </a:lnTo>
                  <a:lnTo>
                    <a:pt x="138447" y="1118494"/>
                  </a:lnTo>
                  <a:lnTo>
                    <a:pt x="128558" y="1125216"/>
                  </a:lnTo>
                  <a:lnTo>
                    <a:pt x="118669" y="1131941"/>
                  </a:lnTo>
                  <a:lnTo>
                    <a:pt x="108780" y="1138670"/>
                  </a:lnTo>
                  <a:lnTo>
                    <a:pt x="98890" y="1145401"/>
                  </a:lnTo>
                  <a:lnTo>
                    <a:pt x="89001" y="1152134"/>
                  </a:lnTo>
                  <a:lnTo>
                    <a:pt x="79112" y="1158870"/>
                  </a:lnTo>
                  <a:lnTo>
                    <a:pt x="69223" y="1165609"/>
                  </a:lnTo>
                  <a:lnTo>
                    <a:pt x="59334" y="1172350"/>
                  </a:lnTo>
                  <a:lnTo>
                    <a:pt x="49445" y="1179094"/>
                  </a:lnTo>
                  <a:lnTo>
                    <a:pt x="39556" y="1185840"/>
                  </a:lnTo>
                  <a:lnTo>
                    <a:pt x="29667" y="1192589"/>
                  </a:lnTo>
                  <a:lnTo>
                    <a:pt x="19778" y="1199339"/>
                  </a:lnTo>
                  <a:lnTo>
                    <a:pt x="9889" y="1206092"/>
                  </a:lnTo>
                  <a:lnTo>
                    <a:pt x="6452" y="1208439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103690" y="4878155"/>
              <a:ext cx="1799815" cy="1012533"/>
            </a:xfrm>
            <a:custGeom>
              <a:avLst/>
              <a:pathLst>
                <a:path w="1799815" h="1012533">
                  <a:moveTo>
                    <a:pt x="0" y="1012533"/>
                  </a:moveTo>
                  <a:lnTo>
                    <a:pt x="9889" y="1007160"/>
                  </a:lnTo>
                  <a:lnTo>
                    <a:pt x="19778" y="1001785"/>
                  </a:lnTo>
                  <a:lnTo>
                    <a:pt x="29667" y="996407"/>
                  </a:lnTo>
                  <a:lnTo>
                    <a:pt x="39556" y="991028"/>
                  </a:lnTo>
                  <a:lnTo>
                    <a:pt x="49445" y="985646"/>
                  </a:lnTo>
                  <a:lnTo>
                    <a:pt x="59334" y="980263"/>
                  </a:lnTo>
                  <a:lnTo>
                    <a:pt x="69223" y="974876"/>
                  </a:lnTo>
                  <a:lnTo>
                    <a:pt x="79112" y="969488"/>
                  </a:lnTo>
                  <a:lnTo>
                    <a:pt x="89001" y="964097"/>
                  </a:lnTo>
                  <a:lnTo>
                    <a:pt x="98890" y="958704"/>
                  </a:lnTo>
                  <a:lnTo>
                    <a:pt x="108780" y="953309"/>
                  </a:lnTo>
                  <a:lnTo>
                    <a:pt x="118669" y="947911"/>
                  </a:lnTo>
                  <a:lnTo>
                    <a:pt x="128558" y="942510"/>
                  </a:lnTo>
                  <a:lnTo>
                    <a:pt x="138447" y="937107"/>
                  </a:lnTo>
                  <a:lnTo>
                    <a:pt x="148336" y="931702"/>
                  </a:lnTo>
                  <a:lnTo>
                    <a:pt x="158225" y="926294"/>
                  </a:lnTo>
                  <a:lnTo>
                    <a:pt x="168114" y="920883"/>
                  </a:lnTo>
                  <a:lnTo>
                    <a:pt x="178003" y="915469"/>
                  </a:lnTo>
                  <a:lnTo>
                    <a:pt x="187892" y="910053"/>
                  </a:lnTo>
                  <a:lnTo>
                    <a:pt x="197781" y="904633"/>
                  </a:lnTo>
                  <a:lnTo>
                    <a:pt x="207671" y="899211"/>
                  </a:lnTo>
                  <a:lnTo>
                    <a:pt x="217560" y="893786"/>
                  </a:lnTo>
                  <a:lnTo>
                    <a:pt x="227449" y="888358"/>
                  </a:lnTo>
                  <a:lnTo>
                    <a:pt x="237338" y="882927"/>
                  </a:lnTo>
                  <a:lnTo>
                    <a:pt x="247227" y="877493"/>
                  </a:lnTo>
                  <a:lnTo>
                    <a:pt x="257116" y="872056"/>
                  </a:lnTo>
                  <a:lnTo>
                    <a:pt x="267005" y="866616"/>
                  </a:lnTo>
                  <a:lnTo>
                    <a:pt x="276894" y="861173"/>
                  </a:lnTo>
                  <a:lnTo>
                    <a:pt x="286783" y="855726"/>
                  </a:lnTo>
                  <a:lnTo>
                    <a:pt x="296672" y="850276"/>
                  </a:lnTo>
                  <a:lnTo>
                    <a:pt x="306562" y="844823"/>
                  </a:lnTo>
                  <a:lnTo>
                    <a:pt x="316451" y="839367"/>
                  </a:lnTo>
                  <a:lnTo>
                    <a:pt x="326340" y="833907"/>
                  </a:lnTo>
                  <a:lnTo>
                    <a:pt x="336229" y="828444"/>
                  </a:lnTo>
                  <a:lnTo>
                    <a:pt x="346118" y="822977"/>
                  </a:lnTo>
                  <a:lnTo>
                    <a:pt x="356007" y="817507"/>
                  </a:lnTo>
                  <a:lnTo>
                    <a:pt x="365896" y="812033"/>
                  </a:lnTo>
                  <a:lnTo>
                    <a:pt x="375785" y="806556"/>
                  </a:lnTo>
                  <a:lnTo>
                    <a:pt x="385674" y="801076"/>
                  </a:lnTo>
                  <a:lnTo>
                    <a:pt x="395563" y="795592"/>
                  </a:lnTo>
                  <a:lnTo>
                    <a:pt x="405452" y="790104"/>
                  </a:lnTo>
                  <a:lnTo>
                    <a:pt x="415342" y="784613"/>
                  </a:lnTo>
                  <a:lnTo>
                    <a:pt x="425231" y="779118"/>
                  </a:lnTo>
                  <a:lnTo>
                    <a:pt x="435120" y="773620"/>
                  </a:lnTo>
                  <a:lnTo>
                    <a:pt x="445009" y="768118"/>
                  </a:lnTo>
                  <a:lnTo>
                    <a:pt x="454898" y="762613"/>
                  </a:lnTo>
                  <a:lnTo>
                    <a:pt x="464787" y="757104"/>
                  </a:lnTo>
                  <a:lnTo>
                    <a:pt x="474676" y="751592"/>
                  </a:lnTo>
                  <a:lnTo>
                    <a:pt x="484565" y="746077"/>
                  </a:lnTo>
                  <a:lnTo>
                    <a:pt x="494454" y="740558"/>
                  </a:lnTo>
                  <a:lnTo>
                    <a:pt x="504343" y="735036"/>
                  </a:lnTo>
                  <a:lnTo>
                    <a:pt x="514233" y="729511"/>
                  </a:lnTo>
                  <a:lnTo>
                    <a:pt x="524122" y="723983"/>
                  </a:lnTo>
                  <a:lnTo>
                    <a:pt x="534011" y="718452"/>
                  </a:lnTo>
                  <a:lnTo>
                    <a:pt x="543900" y="712918"/>
                  </a:lnTo>
                  <a:lnTo>
                    <a:pt x="553789" y="707382"/>
                  </a:lnTo>
                  <a:lnTo>
                    <a:pt x="563678" y="701843"/>
                  </a:lnTo>
                  <a:lnTo>
                    <a:pt x="573567" y="696302"/>
                  </a:lnTo>
                  <a:lnTo>
                    <a:pt x="583456" y="690759"/>
                  </a:lnTo>
                  <a:lnTo>
                    <a:pt x="593345" y="685215"/>
                  </a:lnTo>
                  <a:lnTo>
                    <a:pt x="603234" y="679669"/>
                  </a:lnTo>
                  <a:lnTo>
                    <a:pt x="613124" y="674122"/>
                  </a:lnTo>
                  <a:lnTo>
                    <a:pt x="623013" y="668575"/>
                  </a:lnTo>
                  <a:lnTo>
                    <a:pt x="632902" y="663027"/>
                  </a:lnTo>
                  <a:lnTo>
                    <a:pt x="642791" y="657479"/>
                  </a:lnTo>
                  <a:lnTo>
                    <a:pt x="652680" y="651933"/>
                  </a:lnTo>
                  <a:lnTo>
                    <a:pt x="662569" y="646387"/>
                  </a:lnTo>
                  <a:lnTo>
                    <a:pt x="672458" y="640844"/>
                  </a:lnTo>
                  <a:lnTo>
                    <a:pt x="682347" y="635303"/>
                  </a:lnTo>
                  <a:lnTo>
                    <a:pt x="692236" y="629765"/>
                  </a:lnTo>
                  <a:lnTo>
                    <a:pt x="702125" y="624232"/>
                  </a:lnTo>
                  <a:lnTo>
                    <a:pt x="712014" y="618703"/>
                  </a:lnTo>
                  <a:lnTo>
                    <a:pt x="721904" y="613181"/>
                  </a:lnTo>
                  <a:lnTo>
                    <a:pt x="731793" y="607666"/>
                  </a:lnTo>
                  <a:lnTo>
                    <a:pt x="741682" y="602159"/>
                  </a:lnTo>
                  <a:lnTo>
                    <a:pt x="751571" y="596661"/>
                  </a:lnTo>
                  <a:lnTo>
                    <a:pt x="761460" y="591175"/>
                  </a:lnTo>
                  <a:lnTo>
                    <a:pt x="771349" y="585701"/>
                  </a:lnTo>
                  <a:lnTo>
                    <a:pt x="781238" y="580241"/>
                  </a:lnTo>
                  <a:lnTo>
                    <a:pt x="791127" y="574797"/>
                  </a:lnTo>
                  <a:lnTo>
                    <a:pt x="801016" y="569370"/>
                  </a:lnTo>
                  <a:lnTo>
                    <a:pt x="810905" y="563962"/>
                  </a:lnTo>
                  <a:lnTo>
                    <a:pt x="820795" y="558577"/>
                  </a:lnTo>
                  <a:lnTo>
                    <a:pt x="830684" y="553215"/>
                  </a:lnTo>
                  <a:lnTo>
                    <a:pt x="840573" y="547879"/>
                  </a:lnTo>
                  <a:lnTo>
                    <a:pt x="850462" y="542571"/>
                  </a:lnTo>
                  <a:lnTo>
                    <a:pt x="860351" y="537295"/>
                  </a:lnTo>
                  <a:lnTo>
                    <a:pt x="870240" y="532052"/>
                  </a:lnTo>
                  <a:lnTo>
                    <a:pt x="880129" y="526845"/>
                  </a:lnTo>
                  <a:lnTo>
                    <a:pt x="890018" y="521677"/>
                  </a:lnTo>
                  <a:lnTo>
                    <a:pt x="899907" y="516550"/>
                  </a:lnTo>
                  <a:lnTo>
                    <a:pt x="909796" y="511467"/>
                  </a:lnTo>
                  <a:lnTo>
                    <a:pt x="919686" y="506431"/>
                  </a:lnTo>
                  <a:lnTo>
                    <a:pt x="929575" y="501442"/>
                  </a:lnTo>
                  <a:lnTo>
                    <a:pt x="939464" y="496505"/>
                  </a:lnTo>
                  <a:lnTo>
                    <a:pt x="949353" y="491619"/>
                  </a:lnTo>
                  <a:lnTo>
                    <a:pt x="959242" y="486786"/>
                  </a:lnTo>
                  <a:lnTo>
                    <a:pt x="969131" y="482008"/>
                  </a:lnTo>
                  <a:lnTo>
                    <a:pt x="979020" y="477283"/>
                  </a:lnTo>
                  <a:lnTo>
                    <a:pt x="988909" y="472612"/>
                  </a:lnTo>
                  <a:lnTo>
                    <a:pt x="998798" y="467994"/>
                  </a:lnTo>
                  <a:lnTo>
                    <a:pt x="1008687" y="463426"/>
                  </a:lnTo>
                  <a:lnTo>
                    <a:pt x="1018576" y="458905"/>
                  </a:lnTo>
                  <a:lnTo>
                    <a:pt x="1028466" y="454427"/>
                  </a:lnTo>
                  <a:lnTo>
                    <a:pt x="1038355" y="449988"/>
                  </a:lnTo>
                  <a:lnTo>
                    <a:pt x="1048244" y="445583"/>
                  </a:lnTo>
                  <a:lnTo>
                    <a:pt x="1058133" y="441204"/>
                  </a:lnTo>
                  <a:lnTo>
                    <a:pt x="1068022" y="436845"/>
                  </a:lnTo>
                  <a:lnTo>
                    <a:pt x="1077911" y="432498"/>
                  </a:lnTo>
                  <a:lnTo>
                    <a:pt x="1087800" y="428155"/>
                  </a:lnTo>
                  <a:lnTo>
                    <a:pt x="1097689" y="423806"/>
                  </a:lnTo>
                  <a:lnTo>
                    <a:pt x="1107578" y="419444"/>
                  </a:lnTo>
                  <a:lnTo>
                    <a:pt x="1117467" y="415059"/>
                  </a:lnTo>
                  <a:lnTo>
                    <a:pt x="1127357" y="410644"/>
                  </a:lnTo>
                  <a:lnTo>
                    <a:pt x="1137246" y="406189"/>
                  </a:lnTo>
                  <a:lnTo>
                    <a:pt x="1147135" y="401687"/>
                  </a:lnTo>
                  <a:lnTo>
                    <a:pt x="1157024" y="397131"/>
                  </a:lnTo>
                  <a:lnTo>
                    <a:pt x="1166913" y="392514"/>
                  </a:lnTo>
                  <a:lnTo>
                    <a:pt x="1176802" y="387833"/>
                  </a:lnTo>
                  <a:lnTo>
                    <a:pt x="1186691" y="383081"/>
                  </a:lnTo>
                  <a:lnTo>
                    <a:pt x="1196580" y="378255"/>
                  </a:lnTo>
                  <a:lnTo>
                    <a:pt x="1206469" y="373354"/>
                  </a:lnTo>
                  <a:lnTo>
                    <a:pt x="1216358" y="368374"/>
                  </a:lnTo>
                  <a:lnTo>
                    <a:pt x="1226248" y="363316"/>
                  </a:lnTo>
                  <a:lnTo>
                    <a:pt x="1236137" y="358179"/>
                  </a:lnTo>
                  <a:lnTo>
                    <a:pt x="1246026" y="352963"/>
                  </a:lnTo>
                  <a:lnTo>
                    <a:pt x="1255915" y="347670"/>
                  </a:lnTo>
                  <a:lnTo>
                    <a:pt x="1265804" y="342302"/>
                  </a:lnTo>
                  <a:lnTo>
                    <a:pt x="1275693" y="336860"/>
                  </a:lnTo>
                  <a:lnTo>
                    <a:pt x="1285582" y="331347"/>
                  </a:lnTo>
                  <a:lnTo>
                    <a:pt x="1295471" y="325766"/>
                  </a:lnTo>
                  <a:lnTo>
                    <a:pt x="1305360" y="320119"/>
                  </a:lnTo>
                  <a:lnTo>
                    <a:pt x="1315249" y="314410"/>
                  </a:lnTo>
                  <a:lnTo>
                    <a:pt x="1325139" y="308641"/>
                  </a:lnTo>
                  <a:lnTo>
                    <a:pt x="1335028" y="302815"/>
                  </a:lnTo>
                  <a:lnTo>
                    <a:pt x="1344917" y="296936"/>
                  </a:lnTo>
                  <a:lnTo>
                    <a:pt x="1354806" y="291007"/>
                  </a:lnTo>
                  <a:lnTo>
                    <a:pt x="1364695" y="285030"/>
                  </a:lnTo>
                  <a:lnTo>
                    <a:pt x="1374584" y="279008"/>
                  </a:lnTo>
                  <a:lnTo>
                    <a:pt x="1384473" y="272944"/>
                  </a:lnTo>
                  <a:lnTo>
                    <a:pt x="1394362" y="266840"/>
                  </a:lnTo>
                  <a:lnTo>
                    <a:pt x="1404251" y="260699"/>
                  </a:lnTo>
                  <a:lnTo>
                    <a:pt x="1414140" y="254523"/>
                  </a:lnTo>
                  <a:lnTo>
                    <a:pt x="1424029" y="248314"/>
                  </a:lnTo>
                  <a:lnTo>
                    <a:pt x="1433919" y="242075"/>
                  </a:lnTo>
                  <a:lnTo>
                    <a:pt x="1443808" y="235806"/>
                  </a:lnTo>
                  <a:lnTo>
                    <a:pt x="1453697" y="229511"/>
                  </a:lnTo>
                  <a:lnTo>
                    <a:pt x="1463586" y="223190"/>
                  </a:lnTo>
                  <a:lnTo>
                    <a:pt x="1473475" y="216845"/>
                  </a:lnTo>
                  <a:lnTo>
                    <a:pt x="1483364" y="210478"/>
                  </a:lnTo>
                  <a:lnTo>
                    <a:pt x="1493253" y="204089"/>
                  </a:lnTo>
                  <a:lnTo>
                    <a:pt x="1503142" y="197681"/>
                  </a:lnTo>
                  <a:lnTo>
                    <a:pt x="1513031" y="191255"/>
                  </a:lnTo>
                  <a:lnTo>
                    <a:pt x="1522920" y="184810"/>
                  </a:lnTo>
                  <a:lnTo>
                    <a:pt x="1532810" y="178349"/>
                  </a:lnTo>
                  <a:lnTo>
                    <a:pt x="1542699" y="171873"/>
                  </a:lnTo>
                  <a:lnTo>
                    <a:pt x="1552588" y="165382"/>
                  </a:lnTo>
                  <a:lnTo>
                    <a:pt x="1562477" y="158877"/>
                  </a:lnTo>
                  <a:lnTo>
                    <a:pt x="1572366" y="152359"/>
                  </a:lnTo>
                  <a:lnTo>
                    <a:pt x="1582255" y="145828"/>
                  </a:lnTo>
                  <a:lnTo>
                    <a:pt x="1592144" y="139286"/>
                  </a:lnTo>
                  <a:lnTo>
                    <a:pt x="1602033" y="132733"/>
                  </a:lnTo>
                  <a:lnTo>
                    <a:pt x="1611922" y="126169"/>
                  </a:lnTo>
                  <a:lnTo>
                    <a:pt x="1621811" y="119595"/>
                  </a:lnTo>
                  <a:lnTo>
                    <a:pt x="1631701" y="113012"/>
                  </a:lnTo>
                  <a:lnTo>
                    <a:pt x="1641590" y="106419"/>
                  </a:lnTo>
                  <a:lnTo>
                    <a:pt x="1651479" y="99818"/>
                  </a:lnTo>
                  <a:lnTo>
                    <a:pt x="1661368" y="93209"/>
                  </a:lnTo>
                  <a:lnTo>
                    <a:pt x="1671257" y="86592"/>
                  </a:lnTo>
                  <a:lnTo>
                    <a:pt x="1681146" y="79967"/>
                  </a:lnTo>
                  <a:lnTo>
                    <a:pt x="1691035" y="73336"/>
                  </a:lnTo>
                  <a:lnTo>
                    <a:pt x="1700924" y="66698"/>
                  </a:lnTo>
                  <a:lnTo>
                    <a:pt x="1710813" y="60053"/>
                  </a:lnTo>
                  <a:lnTo>
                    <a:pt x="1720702" y="53402"/>
                  </a:lnTo>
                  <a:lnTo>
                    <a:pt x="1730591" y="46745"/>
                  </a:lnTo>
                  <a:lnTo>
                    <a:pt x="1740481" y="40082"/>
                  </a:lnTo>
                  <a:lnTo>
                    <a:pt x="1750370" y="33414"/>
                  </a:lnTo>
                  <a:lnTo>
                    <a:pt x="1760259" y="26741"/>
                  </a:lnTo>
                  <a:lnTo>
                    <a:pt x="1770148" y="20063"/>
                  </a:lnTo>
                  <a:lnTo>
                    <a:pt x="1780037" y="13380"/>
                  </a:lnTo>
                  <a:lnTo>
                    <a:pt x="1789926" y="669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110143" y="5052836"/>
              <a:ext cx="1793362" cy="1033759"/>
            </a:xfrm>
            <a:custGeom>
              <a:avLst/>
              <a:pathLst>
                <a:path w="1793362" h="1033759">
                  <a:moveTo>
                    <a:pt x="1793362" y="0"/>
                  </a:moveTo>
                  <a:lnTo>
                    <a:pt x="1793362" y="0"/>
                  </a:lnTo>
                  <a:lnTo>
                    <a:pt x="1783473" y="5322"/>
                  </a:lnTo>
                  <a:lnTo>
                    <a:pt x="1773584" y="10640"/>
                  </a:lnTo>
                  <a:lnTo>
                    <a:pt x="1763695" y="15955"/>
                  </a:lnTo>
                  <a:lnTo>
                    <a:pt x="1753806" y="21265"/>
                  </a:lnTo>
                  <a:lnTo>
                    <a:pt x="1743917" y="26569"/>
                  </a:lnTo>
                  <a:lnTo>
                    <a:pt x="1734028" y="31869"/>
                  </a:lnTo>
                  <a:lnTo>
                    <a:pt x="1724139" y="37162"/>
                  </a:lnTo>
                  <a:lnTo>
                    <a:pt x="1714249" y="42448"/>
                  </a:lnTo>
                  <a:lnTo>
                    <a:pt x="1704360" y="47726"/>
                  </a:lnTo>
                  <a:lnTo>
                    <a:pt x="1694471" y="52997"/>
                  </a:lnTo>
                  <a:lnTo>
                    <a:pt x="1684582" y="58258"/>
                  </a:lnTo>
                  <a:lnTo>
                    <a:pt x="1674693" y="63510"/>
                  </a:lnTo>
                  <a:lnTo>
                    <a:pt x="1664804" y="68750"/>
                  </a:lnTo>
                  <a:lnTo>
                    <a:pt x="1654915" y="73979"/>
                  </a:lnTo>
                  <a:lnTo>
                    <a:pt x="1645026" y="79196"/>
                  </a:lnTo>
                  <a:lnTo>
                    <a:pt x="1635137" y="84398"/>
                  </a:lnTo>
                  <a:lnTo>
                    <a:pt x="1625248" y="89586"/>
                  </a:lnTo>
                  <a:lnTo>
                    <a:pt x="1615358" y="94757"/>
                  </a:lnTo>
                  <a:lnTo>
                    <a:pt x="1605469" y="99910"/>
                  </a:lnTo>
                  <a:lnTo>
                    <a:pt x="1595580" y="105044"/>
                  </a:lnTo>
                  <a:lnTo>
                    <a:pt x="1585691" y="110158"/>
                  </a:lnTo>
                  <a:lnTo>
                    <a:pt x="1575802" y="115249"/>
                  </a:lnTo>
                  <a:lnTo>
                    <a:pt x="1565913" y="120317"/>
                  </a:lnTo>
                  <a:lnTo>
                    <a:pt x="1556024" y="125358"/>
                  </a:lnTo>
                  <a:lnTo>
                    <a:pt x="1546135" y="130373"/>
                  </a:lnTo>
                  <a:lnTo>
                    <a:pt x="1536246" y="135358"/>
                  </a:lnTo>
                  <a:lnTo>
                    <a:pt x="1526357" y="140311"/>
                  </a:lnTo>
                  <a:lnTo>
                    <a:pt x="1516467" y="145231"/>
                  </a:lnTo>
                  <a:lnTo>
                    <a:pt x="1506578" y="150116"/>
                  </a:lnTo>
                  <a:lnTo>
                    <a:pt x="1496689" y="154964"/>
                  </a:lnTo>
                  <a:lnTo>
                    <a:pt x="1486800" y="159772"/>
                  </a:lnTo>
                  <a:lnTo>
                    <a:pt x="1476911" y="164539"/>
                  </a:lnTo>
                  <a:lnTo>
                    <a:pt x="1467022" y="169264"/>
                  </a:lnTo>
                  <a:lnTo>
                    <a:pt x="1457133" y="173943"/>
                  </a:lnTo>
                  <a:lnTo>
                    <a:pt x="1447244" y="178576"/>
                  </a:lnTo>
                  <a:lnTo>
                    <a:pt x="1437355" y="183162"/>
                  </a:lnTo>
                  <a:lnTo>
                    <a:pt x="1427466" y="187699"/>
                  </a:lnTo>
                  <a:lnTo>
                    <a:pt x="1417576" y="192186"/>
                  </a:lnTo>
                  <a:lnTo>
                    <a:pt x="1407687" y="196625"/>
                  </a:lnTo>
                  <a:lnTo>
                    <a:pt x="1397798" y="201013"/>
                  </a:lnTo>
                  <a:lnTo>
                    <a:pt x="1387909" y="205354"/>
                  </a:lnTo>
                  <a:lnTo>
                    <a:pt x="1378020" y="209646"/>
                  </a:lnTo>
                  <a:lnTo>
                    <a:pt x="1368131" y="213893"/>
                  </a:lnTo>
                  <a:lnTo>
                    <a:pt x="1358242" y="218097"/>
                  </a:lnTo>
                  <a:lnTo>
                    <a:pt x="1348353" y="222260"/>
                  </a:lnTo>
                  <a:lnTo>
                    <a:pt x="1338464" y="226387"/>
                  </a:lnTo>
                  <a:lnTo>
                    <a:pt x="1328575" y="230482"/>
                  </a:lnTo>
                  <a:lnTo>
                    <a:pt x="1318686" y="234550"/>
                  </a:lnTo>
                  <a:lnTo>
                    <a:pt x="1308796" y="238596"/>
                  </a:lnTo>
                  <a:lnTo>
                    <a:pt x="1298907" y="242627"/>
                  </a:lnTo>
                  <a:lnTo>
                    <a:pt x="1289018" y="246649"/>
                  </a:lnTo>
                  <a:lnTo>
                    <a:pt x="1279129" y="250668"/>
                  </a:lnTo>
                  <a:lnTo>
                    <a:pt x="1269240" y="254692"/>
                  </a:lnTo>
                  <a:lnTo>
                    <a:pt x="1259351" y="258728"/>
                  </a:lnTo>
                  <a:lnTo>
                    <a:pt x="1249462" y="262783"/>
                  </a:lnTo>
                  <a:lnTo>
                    <a:pt x="1239573" y="266863"/>
                  </a:lnTo>
                  <a:lnTo>
                    <a:pt x="1229684" y="270977"/>
                  </a:lnTo>
                  <a:lnTo>
                    <a:pt x="1219795" y="275129"/>
                  </a:lnTo>
                  <a:lnTo>
                    <a:pt x="1209905" y="279327"/>
                  </a:lnTo>
                  <a:lnTo>
                    <a:pt x="1200016" y="283574"/>
                  </a:lnTo>
                  <a:lnTo>
                    <a:pt x="1190127" y="287876"/>
                  </a:lnTo>
                  <a:lnTo>
                    <a:pt x="1180238" y="292238"/>
                  </a:lnTo>
                  <a:lnTo>
                    <a:pt x="1170349" y="296662"/>
                  </a:lnTo>
                  <a:lnTo>
                    <a:pt x="1160460" y="301151"/>
                  </a:lnTo>
                  <a:lnTo>
                    <a:pt x="1150571" y="305707"/>
                  </a:lnTo>
                  <a:lnTo>
                    <a:pt x="1140682" y="310332"/>
                  </a:lnTo>
                  <a:lnTo>
                    <a:pt x="1130793" y="315027"/>
                  </a:lnTo>
                  <a:lnTo>
                    <a:pt x="1120904" y="319792"/>
                  </a:lnTo>
                  <a:lnTo>
                    <a:pt x="1111014" y="324627"/>
                  </a:lnTo>
                  <a:lnTo>
                    <a:pt x="1101125" y="329531"/>
                  </a:lnTo>
                  <a:lnTo>
                    <a:pt x="1091236" y="334503"/>
                  </a:lnTo>
                  <a:lnTo>
                    <a:pt x="1081347" y="339542"/>
                  </a:lnTo>
                  <a:lnTo>
                    <a:pt x="1071458" y="344647"/>
                  </a:lnTo>
                  <a:lnTo>
                    <a:pt x="1061569" y="349814"/>
                  </a:lnTo>
                  <a:lnTo>
                    <a:pt x="1051680" y="355044"/>
                  </a:lnTo>
                  <a:lnTo>
                    <a:pt x="1041791" y="360332"/>
                  </a:lnTo>
                  <a:lnTo>
                    <a:pt x="1031902" y="365678"/>
                  </a:lnTo>
                  <a:lnTo>
                    <a:pt x="1022013" y="371079"/>
                  </a:lnTo>
                  <a:lnTo>
                    <a:pt x="1012124" y="376533"/>
                  </a:lnTo>
                  <a:lnTo>
                    <a:pt x="1002234" y="382037"/>
                  </a:lnTo>
                  <a:lnTo>
                    <a:pt x="992345" y="387590"/>
                  </a:lnTo>
                  <a:lnTo>
                    <a:pt x="982456" y="393189"/>
                  </a:lnTo>
                  <a:lnTo>
                    <a:pt x="972567" y="398833"/>
                  </a:lnTo>
                  <a:lnTo>
                    <a:pt x="962678" y="404518"/>
                  </a:lnTo>
                  <a:lnTo>
                    <a:pt x="952789" y="410244"/>
                  </a:lnTo>
                  <a:lnTo>
                    <a:pt x="942900" y="416008"/>
                  </a:lnTo>
                  <a:lnTo>
                    <a:pt x="933011" y="421810"/>
                  </a:lnTo>
                  <a:lnTo>
                    <a:pt x="923122" y="427646"/>
                  </a:lnTo>
                  <a:lnTo>
                    <a:pt x="913233" y="433515"/>
                  </a:lnTo>
                  <a:lnTo>
                    <a:pt x="903343" y="439416"/>
                  </a:lnTo>
                  <a:lnTo>
                    <a:pt x="893454" y="445348"/>
                  </a:lnTo>
                  <a:lnTo>
                    <a:pt x="883565" y="451310"/>
                  </a:lnTo>
                  <a:lnTo>
                    <a:pt x="873676" y="457299"/>
                  </a:lnTo>
                  <a:lnTo>
                    <a:pt x="863787" y="463314"/>
                  </a:lnTo>
                  <a:lnTo>
                    <a:pt x="853898" y="469356"/>
                  </a:lnTo>
                  <a:lnTo>
                    <a:pt x="844009" y="475421"/>
                  </a:lnTo>
                  <a:lnTo>
                    <a:pt x="834120" y="481511"/>
                  </a:lnTo>
                  <a:lnTo>
                    <a:pt x="824231" y="487622"/>
                  </a:lnTo>
                  <a:lnTo>
                    <a:pt x="814342" y="493756"/>
                  </a:lnTo>
                  <a:lnTo>
                    <a:pt x="804452" y="499910"/>
                  </a:lnTo>
                  <a:lnTo>
                    <a:pt x="794563" y="506084"/>
                  </a:lnTo>
                  <a:lnTo>
                    <a:pt x="784674" y="512278"/>
                  </a:lnTo>
                  <a:lnTo>
                    <a:pt x="774785" y="518490"/>
                  </a:lnTo>
                  <a:lnTo>
                    <a:pt x="764896" y="524719"/>
                  </a:lnTo>
                  <a:lnTo>
                    <a:pt x="755007" y="530966"/>
                  </a:lnTo>
                  <a:lnTo>
                    <a:pt x="745118" y="537230"/>
                  </a:lnTo>
                  <a:lnTo>
                    <a:pt x="735229" y="543509"/>
                  </a:lnTo>
                  <a:lnTo>
                    <a:pt x="725340" y="549804"/>
                  </a:lnTo>
                  <a:lnTo>
                    <a:pt x="715451" y="556114"/>
                  </a:lnTo>
                  <a:lnTo>
                    <a:pt x="705562" y="562438"/>
                  </a:lnTo>
                  <a:lnTo>
                    <a:pt x="695672" y="568776"/>
                  </a:lnTo>
                  <a:lnTo>
                    <a:pt x="685783" y="575128"/>
                  </a:lnTo>
                  <a:lnTo>
                    <a:pt x="675894" y="581493"/>
                  </a:lnTo>
                  <a:lnTo>
                    <a:pt x="666005" y="587870"/>
                  </a:lnTo>
                  <a:lnTo>
                    <a:pt x="656116" y="594260"/>
                  </a:lnTo>
                  <a:lnTo>
                    <a:pt x="646227" y="600661"/>
                  </a:lnTo>
                  <a:lnTo>
                    <a:pt x="636338" y="607074"/>
                  </a:lnTo>
                  <a:lnTo>
                    <a:pt x="626449" y="613498"/>
                  </a:lnTo>
                  <a:lnTo>
                    <a:pt x="616560" y="619932"/>
                  </a:lnTo>
                  <a:lnTo>
                    <a:pt x="606671" y="626377"/>
                  </a:lnTo>
                  <a:lnTo>
                    <a:pt x="596781" y="632833"/>
                  </a:lnTo>
                  <a:lnTo>
                    <a:pt x="586892" y="639298"/>
                  </a:lnTo>
                  <a:lnTo>
                    <a:pt x="577003" y="645773"/>
                  </a:lnTo>
                  <a:lnTo>
                    <a:pt x="567114" y="652257"/>
                  </a:lnTo>
                  <a:lnTo>
                    <a:pt x="557225" y="658749"/>
                  </a:lnTo>
                  <a:lnTo>
                    <a:pt x="547336" y="665251"/>
                  </a:lnTo>
                  <a:lnTo>
                    <a:pt x="537447" y="671761"/>
                  </a:lnTo>
                  <a:lnTo>
                    <a:pt x="527558" y="678280"/>
                  </a:lnTo>
                  <a:lnTo>
                    <a:pt x="517669" y="684806"/>
                  </a:lnTo>
                  <a:lnTo>
                    <a:pt x="507780" y="691341"/>
                  </a:lnTo>
                  <a:lnTo>
                    <a:pt x="497890" y="697883"/>
                  </a:lnTo>
                  <a:lnTo>
                    <a:pt x="488001" y="704432"/>
                  </a:lnTo>
                  <a:lnTo>
                    <a:pt x="478112" y="710988"/>
                  </a:lnTo>
                  <a:lnTo>
                    <a:pt x="468223" y="717552"/>
                  </a:lnTo>
                  <a:lnTo>
                    <a:pt x="458334" y="724122"/>
                  </a:lnTo>
                  <a:lnTo>
                    <a:pt x="448445" y="730699"/>
                  </a:lnTo>
                  <a:lnTo>
                    <a:pt x="438556" y="737282"/>
                  </a:lnTo>
                  <a:lnTo>
                    <a:pt x="428667" y="743872"/>
                  </a:lnTo>
                  <a:lnTo>
                    <a:pt x="418778" y="750468"/>
                  </a:lnTo>
                  <a:lnTo>
                    <a:pt x="408889" y="757069"/>
                  </a:lnTo>
                  <a:lnTo>
                    <a:pt x="398999" y="763677"/>
                  </a:lnTo>
                  <a:lnTo>
                    <a:pt x="389110" y="770290"/>
                  </a:lnTo>
                  <a:lnTo>
                    <a:pt x="379221" y="776908"/>
                  </a:lnTo>
                  <a:lnTo>
                    <a:pt x="369332" y="783532"/>
                  </a:lnTo>
                  <a:lnTo>
                    <a:pt x="359443" y="790161"/>
                  </a:lnTo>
                  <a:lnTo>
                    <a:pt x="349554" y="796796"/>
                  </a:lnTo>
                  <a:lnTo>
                    <a:pt x="339665" y="803435"/>
                  </a:lnTo>
                  <a:lnTo>
                    <a:pt x="329776" y="810079"/>
                  </a:lnTo>
                  <a:lnTo>
                    <a:pt x="319887" y="816727"/>
                  </a:lnTo>
                  <a:lnTo>
                    <a:pt x="309998" y="823381"/>
                  </a:lnTo>
                  <a:lnTo>
                    <a:pt x="300109" y="830039"/>
                  </a:lnTo>
                  <a:lnTo>
                    <a:pt x="290219" y="836701"/>
                  </a:lnTo>
                  <a:lnTo>
                    <a:pt x="280330" y="843367"/>
                  </a:lnTo>
                  <a:lnTo>
                    <a:pt x="270441" y="850038"/>
                  </a:lnTo>
                  <a:lnTo>
                    <a:pt x="260552" y="856713"/>
                  </a:lnTo>
                  <a:lnTo>
                    <a:pt x="250663" y="863391"/>
                  </a:lnTo>
                  <a:lnTo>
                    <a:pt x="240774" y="870074"/>
                  </a:lnTo>
                  <a:lnTo>
                    <a:pt x="230885" y="876760"/>
                  </a:lnTo>
                  <a:lnTo>
                    <a:pt x="220996" y="883450"/>
                  </a:lnTo>
                  <a:lnTo>
                    <a:pt x="211107" y="890144"/>
                  </a:lnTo>
                  <a:lnTo>
                    <a:pt x="201218" y="896841"/>
                  </a:lnTo>
                  <a:lnTo>
                    <a:pt x="191328" y="903541"/>
                  </a:lnTo>
                  <a:lnTo>
                    <a:pt x="181439" y="910245"/>
                  </a:lnTo>
                  <a:lnTo>
                    <a:pt x="171550" y="916953"/>
                  </a:lnTo>
                  <a:lnTo>
                    <a:pt x="161661" y="923663"/>
                  </a:lnTo>
                  <a:lnTo>
                    <a:pt x="151772" y="930377"/>
                  </a:lnTo>
                  <a:lnTo>
                    <a:pt x="141883" y="937093"/>
                  </a:lnTo>
                  <a:lnTo>
                    <a:pt x="131994" y="943813"/>
                  </a:lnTo>
                  <a:lnTo>
                    <a:pt x="122105" y="950535"/>
                  </a:lnTo>
                  <a:lnTo>
                    <a:pt x="112216" y="957261"/>
                  </a:lnTo>
                  <a:lnTo>
                    <a:pt x="102327" y="963989"/>
                  </a:lnTo>
                  <a:lnTo>
                    <a:pt x="92437" y="970720"/>
                  </a:lnTo>
                  <a:lnTo>
                    <a:pt x="82548" y="977453"/>
                  </a:lnTo>
                  <a:lnTo>
                    <a:pt x="72659" y="984189"/>
                  </a:lnTo>
                  <a:lnTo>
                    <a:pt x="62770" y="990928"/>
                  </a:lnTo>
                  <a:lnTo>
                    <a:pt x="52881" y="997669"/>
                  </a:lnTo>
                  <a:lnTo>
                    <a:pt x="42992" y="1004413"/>
                  </a:lnTo>
                  <a:lnTo>
                    <a:pt x="33103" y="1011159"/>
                  </a:lnTo>
                  <a:lnTo>
                    <a:pt x="23214" y="1017908"/>
                  </a:lnTo>
                  <a:lnTo>
                    <a:pt x="13325" y="1024658"/>
                  </a:lnTo>
                  <a:lnTo>
                    <a:pt x="3436" y="1031411"/>
                  </a:lnTo>
                  <a:lnTo>
                    <a:pt x="0" y="10337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103690" y="4965812"/>
              <a:ext cx="1799815" cy="1025027"/>
            </a:xfrm>
            <a:custGeom>
              <a:avLst/>
              <a:pathLst>
                <a:path w="1799815" h="1025027">
                  <a:moveTo>
                    <a:pt x="0" y="1025027"/>
                  </a:moveTo>
                  <a:lnTo>
                    <a:pt x="9889" y="1018962"/>
                  </a:lnTo>
                  <a:lnTo>
                    <a:pt x="19778" y="1012898"/>
                  </a:lnTo>
                  <a:lnTo>
                    <a:pt x="29667" y="1006833"/>
                  </a:lnTo>
                  <a:lnTo>
                    <a:pt x="39556" y="1000769"/>
                  </a:lnTo>
                  <a:lnTo>
                    <a:pt x="49445" y="994704"/>
                  </a:lnTo>
                  <a:lnTo>
                    <a:pt x="59334" y="988640"/>
                  </a:lnTo>
                  <a:lnTo>
                    <a:pt x="69223" y="982576"/>
                  </a:lnTo>
                  <a:lnTo>
                    <a:pt x="79112" y="976512"/>
                  </a:lnTo>
                  <a:lnTo>
                    <a:pt x="89001" y="970448"/>
                  </a:lnTo>
                  <a:lnTo>
                    <a:pt x="98890" y="964384"/>
                  </a:lnTo>
                  <a:lnTo>
                    <a:pt x="108780" y="958320"/>
                  </a:lnTo>
                  <a:lnTo>
                    <a:pt x="118669" y="952256"/>
                  </a:lnTo>
                  <a:lnTo>
                    <a:pt x="128558" y="946193"/>
                  </a:lnTo>
                  <a:lnTo>
                    <a:pt x="138447" y="940129"/>
                  </a:lnTo>
                  <a:lnTo>
                    <a:pt x="148336" y="934066"/>
                  </a:lnTo>
                  <a:lnTo>
                    <a:pt x="158225" y="928002"/>
                  </a:lnTo>
                  <a:lnTo>
                    <a:pt x="168114" y="921939"/>
                  </a:lnTo>
                  <a:lnTo>
                    <a:pt x="178003" y="915876"/>
                  </a:lnTo>
                  <a:lnTo>
                    <a:pt x="187892" y="909813"/>
                  </a:lnTo>
                  <a:lnTo>
                    <a:pt x="197781" y="903751"/>
                  </a:lnTo>
                  <a:lnTo>
                    <a:pt x="207671" y="897688"/>
                  </a:lnTo>
                  <a:lnTo>
                    <a:pt x="217560" y="891626"/>
                  </a:lnTo>
                  <a:lnTo>
                    <a:pt x="227449" y="885564"/>
                  </a:lnTo>
                  <a:lnTo>
                    <a:pt x="237338" y="879502"/>
                  </a:lnTo>
                  <a:lnTo>
                    <a:pt x="247227" y="873440"/>
                  </a:lnTo>
                  <a:lnTo>
                    <a:pt x="257116" y="867379"/>
                  </a:lnTo>
                  <a:lnTo>
                    <a:pt x="267005" y="861318"/>
                  </a:lnTo>
                  <a:lnTo>
                    <a:pt x="276894" y="855257"/>
                  </a:lnTo>
                  <a:lnTo>
                    <a:pt x="286783" y="849196"/>
                  </a:lnTo>
                  <a:lnTo>
                    <a:pt x="296672" y="843136"/>
                  </a:lnTo>
                  <a:lnTo>
                    <a:pt x="306562" y="837077"/>
                  </a:lnTo>
                  <a:lnTo>
                    <a:pt x="316451" y="831017"/>
                  </a:lnTo>
                  <a:lnTo>
                    <a:pt x="326340" y="824958"/>
                  </a:lnTo>
                  <a:lnTo>
                    <a:pt x="336229" y="818900"/>
                  </a:lnTo>
                  <a:lnTo>
                    <a:pt x="346118" y="812842"/>
                  </a:lnTo>
                  <a:lnTo>
                    <a:pt x="356007" y="806785"/>
                  </a:lnTo>
                  <a:lnTo>
                    <a:pt x="365896" y="800728"/>
                  </a:lnTo>
                  <a:lnTo>
                    <a:pt x="375785" y="794672"/>
                  </a:lnTo>
                  <a:lnTo>
                    <a:pt x="385674" y="788616"/>
                  </a:lnTo>
                  <a:lnTo>
                    <a:pt x="395563" y="782561"/>
                  </a:lnTo>
                  <a:lnTo>
                    <a:pt x="405452" y="776507"/>
                  </a:lnTo>
                  <a:lnTo>
                    <a:pt x="415342" y="770454"/>
                  </a:lnTo>
                  <a:lnTo>
                    <a:pt x="425231" y="764402"/>
                  </a:lnTo>
                  <a:lnTo>
                    <a:pt x="435120" y="758351"/>
                  </a:lnTo>
                  <a:lnTo>
                    <a:pt x="445009" y="752300"/>
                  </a:lnTo>
                  <a:lnTo>
                    <a:pt x="454898" y="746251"/>
                  </a:lnTo>
                  <a:lnTo>
                    <a:pt x="464787" y="740203"/>
                  </a:lnTo>
                  <a:lnTo>
                    <a:pt x="474676" y="734157"/>
                  </a:lnTo>
                  <a:lnTo>
                    <a:pt x="484565" y="728111"/>
                  </a:lnTo>
                  <a:lnTo>
                    <a:pt x="494454" y="722067"/>
                  </a:lnTo>
                  <a:lnTo>
                    <a:pt x="504343" y="716025"/>
                  </a:lnTo>
                  <a:lnTo>
                    <a:pt x="514233" y="709985"/>
                  </a:lnTo>
                  <a:lnTo>
                    <a:pt x="524122" y="703946"/>
                  </a:lnTo>
                  <a:lnTo>
                    <a:pt x="534011" y="697909"/>
                  </a:lnTo>
                  <a:lnTo>
                    <a:pt x="543900" y="691875"/>
                  </a:lnTo>
                  <a:lnTo>
                    <a:pt x="553789" y="685842"/>
                  </a:lnTo>
                  <a:lnTo>
                    <a:pt x="563678" y="679813"/>
                  </a:lnTo>
                  <a:lnTo>
                    <a:pt x="573567" y="673785"/>
                  </a:lnTo>
                  <a:lnTo>
                    <a:pt x="583456" y="667761"/>
                  </a:lnTo>
                  <a:lnTo>
                    <a:pt x="593345" y="661740"/>
                  </a:lnTo>
                  <a:lnTo>
                    <a:pt x="603234" y="655722"/>
                  </a:lnTo>
                  <a:lnTo>
                    <a:pt x="613124" y="649708"/>
                  </a:lnTo>
                  <a:lnTo>
                    <a:pt x="623013" y="643697"/>
                  </a:lnTo>
                  <a:lnTo>
                    <a:pt x="632902" y="637691"/>
                  </a:lnTo>
                  <a:lnTo>
                    <a:pt x="642791" y="631689"/>
                  </a:lnTo>
                  <a:lnTo>
                    <a:pt x="652680" y="625692"/>
                  </a:lnTo>
                  <a:lnTo>
                    <a:pt x="662569" y="619700"/>
                  </a:lnTo>
                  <a:lnTo>
                    <a:pt x="672458" y="613714"/>
                  </a:lnTo>
                  <a:lnTo>
                    <a:pt x="682347" y="607733"/>
                  </a:lnTo>
                  <a:lnTo>
                    <a:pt x="692236" y="601759"/>
                  </a:lnTo>
                  <a:lnTo>
                    <a:pt x="702125" y="595792"/>
                  </a:lnTo>
                  <a:lnTo>
                    <a:pt x="712014" y="589833"/>
                  </a:lnTo>
                  <a:lnTo>
                    <a:pt x="721904" y="583882"/>
                  </a:lnTo>
                  <a:lnTo>
                    <a:pt x="731793" y="577939"/>
                  </a:lnTo>
                  <a:lnTo>
                    <a:pt x="741682" y="572006"/>
                  </a:lnTo>
                  <a:lnTo>
                    <a:pt x="751571" y="566083"/>
                  </a:lnTo>
                  <a:lnTo>
                    <a:pt x="761460" y="560171"/>
                  </a:lnTo>
                  <a:lnTo>
                    <a:pt x="771349" y="554271"/>
                  </a:lnTo>
                  <a:lnTo>
                    <a:pt x="781238" y="548384"/>
                  </a:lnTo>
                  <a:lnTo>
                    <a:pt x="791127" y="542510"/>
                  </a:lnTo>
                  <a:lnTo>
                    <a:pt x="801016" y="536651"/>
                  </a:lnTo>
                  <a:lnTo>
                    <a:pt x="810905" y="530808"/>
                  </a:lnTo>
                  <a:lnTo>
                    <a:pt x="820795" y="524983"/>
                  </a:lnTo>
                  <a:lnTo>
                    <a:pt x="830684" y="519176"/>
                  </a:lnTo>
                  <a:lnTo>
                    <a:pt x="840573" y="513389"/>
                  </a:lnTo>
                  <a:lnTo>
                    <a:pt x="850462" y="507624"/>
                  </a:lnTo>
                  <a:lnTo>
                    <a:pt x="860351" y="501881"/>
                  </a:lnTo>
                  <a:lnTo>
                    <a:pt x="870240" y="496164"/>
                  </a:lnTo>
                  <a:lnTo>
                    <a:pt x="880129" y="490474"/>
                  </a:lnTo>
                  <a:lnTo>
                    <a:pt x="890018" y="484812"/>
                  </a:lnTo>
                  <a:lnTo>
                    <a:pt x="899907" y="479182"/>
                  </a:lnTo>
                  <a:lnTo>
                    <a:pt x="909796" y="473584"/>
                  </a:lnTo>
                  <a:lnTo>
                    <a:pt x="919686" y="468022"/>
                  </a:lnTo>
                  <a:lnTo>
                    <a:pt x="929575" y="462498"/>
                  </a:lnTo>
                  <a:lnTo>
                    <a:pt x="939464" y="457014"/>
                  </a:lnTo>
                  <a:lnTo>
                    <a:pt x="949353" y="451573"/>
                  </a:lnTo>
                  <a:lnTo>
                    <a:pt x="959242" y="446177"/>
                  </a:lnTo>
                  <a:lnTo>
                    <a:pt x="969131" y="440830"/>
                  </a:lnTo>
                  <a:lnTo>
                    <a:pt x="979020" y="435533"/>
                  </a:lnTo>
                  <a:lnTo>
                    <a:pt x="988909" y="430289"/>
                  </a:lnTo>
                  <a:lnTo>
                    <a:pt x="998798" y="425101"/>
                  </a:lnTo>
                  <a:lnTo>
                    <a:pt x="1008687" y="419971"/>
                  </a:lnTo>
                  <a:lnTo>
                    <a:pt x="1018576" y="414901"/>
                  </a:lnTo>
                  <a:lnTo>
                    <a:pt x="1028466" y="409893"/>
                  </a:lnTo>
                  <a:lnTo>
                    <a:pt x="1038355" y="404947"/>
                  </a:lnTo>
                  <a:lnTo>
                    <a:pt x="1048244" y="400066"/>
                  </a:lnTo>
                  <a:lnTo>
                    <a:pt x="1058133" y="395250"/>
                  </a:lnTo>
                  <a:lnTo>
                    <a:pt x="1068022" y="390498"/>
                  </a:lnTo>
                  <a:lnTo>
                    <a:pt x="1077911" y="385810"/>
                  </a:lnTo>
                  <a:lnTo>
                    <a:pt x="1087800" y="381184"/>
                  </a:lnTo>
                  <a:lnTo>
                    <a:pt x="1097689" y="376618"/>
                  </a:lnTo>
                  <a:lnTo>
                    <a:pt x="1107578" y="372109"/>
                  </a:lnTo>
                  <a:lnTo>
                    <a:pt x="1117467" y="367652"/>
                  </a:lnTo>
                  <a:lnTo>
                    <a:pt x="1127357" y="363244"/>
                  </a:lnTo>
                  <a:lnTo>
                    <a:pt x="1137246" y="358878"/>
                  </a:lnTo>
                  <a:lnTo>
                    <a:pt x="1147135" y="354549"/>
                  </a:lnTo>
                  <a:lnTo>
                    <a:pt x="1157024" y="350248"/>
                  </a:lnTo>
                  <a:lnTo>
                    <a:pt x="1166913" y="345970"/>
                  </a:lnTo>
                  <a:lnTo>
                    <a:pt x="1176802" y="341705"/>
                  </a:lnTo>
                  <a:lnTo>
                    <a:pt x="1186691" y="337447"/>
                  </a:lnTo>
                  <a:lnTo>
                    <a:pt x="1196580" y="333185"/>
                  </a:lnTo>
                  <a:lnTo>
                    <a:pt x="1206469" y="328913"/>
                  </a:lnTo>
                  <a:lnTo>
                    <a:pt x="1216358" y="324622"/>
                  </a:lnTo>
                  <a:lnTo>
                    <a:pt x="1226248" y="320304"/>
                  </a:lnTo>
                  <a:lnTo>
                    <a:pt x="1236137" y="315953"/>
                  </a:lnTo>
                  <a:lnTo>
                    <a:pt x="1246026" y="311561"/>
                  </a:lnTo>
                  <a:lnTo>
                    <a:pt x="1255915" y="307123"/>
                  </a:lnTo>
                  <a:lnTo>
                    <a:pt x="1265804" y="302634"/>
                  </a:lnTo>
                  <a:lnTo>
                    <a:pt x="1275693" y="298090"/>
                  </a:lnTo>
                  <a:lnTo>
                    <a:pt x="1285582" y="293486"/>
                  </a:lnTo>
                  <a:lnTo>
                    <a:pt x="1295471" y="288821"/>
                  </a:lnTo>
                  <a:lnTo>
                    <a:pt x="1305360" y="284093"/>
                  </a:lnTo>
                  <a:lnTo>
                    <a:pt x="1315249" y="279301"/>
                  </a:lnTo>
                  <a:lnTo>
                    <a:pt x="1325139" y="274444"/>
                  </a:lnTo>
                  <a:lnTo>
                    <a:pt x="1335028" y="269523"/>
                  </a:lnTo>
                  <a:lnTo>
                    <a:pt x="1344917" y="264538"/>
                  </a:lnTo>
                  <a:lnTo>
                    <a:pt x="1354806" y="259491"/>
                  </a:lnTo>
                  <a:lnTo>
                    <a:pt x="1364695" y="254383"/>
                  </a:lnTo>
                  <a:lnTo>
                    <a:pt x="1374584" y="249216"/>
                  </a:lnTo>
                  <a:lnTo>
                    <a:pt x="1384473" y="243993"/>
                  </a:lnTo>
                  <a:lnTo>
                    <a:pt x="1394362" y="238715"/>
                  </a:lnTo>
                  <a:lnTo>
                    <a:pt x="1404251" y="233386"/>
                  </a:lnTo>
                  <a:lnTo>
                    <a:pt x="1414140" y="228008"/>
                  </a:lnTo>
                  <a:lnTo>
                    <a:pt x="1424029" y="222584"/>
                  </a:lnTo>
                  <a:lnTo>
                    <a:pt x="1433919" y="217116"/>
                  </a:lnTo>
                  <a:lnTo>
                    <a:pt x="1443808" y="211606"/>
                  </a:lnTo>
                  <a:lnTo>
                    <a:pt x="1453697" y="206058"/>
                  </a:lnTo>
                  <a:lnTo>
                    <a:pt x="1463586" y="200474"/>
                  </a:lnTo>
                  <a:lnTo>
                    <a:pt x="1473475" y="194855"/>
                  </a:lnTo>
                  <a:lnTo>
                    <a:pt x="1483364" y="189205"/>
                  </a:lnTo>
                  <a:lnTo>
                    <a:pt x="1493253" y="183525"/>
                  </a:lnTo>
                  <a:lnTo>
                    <a:pt x="1503142" y="177818"/>
                  </a:lnTo>
                  <a:lnTo>
                    <a:pt x="1513031" y="172085"/>
                  </a:lnTo>
                  <a:lnTo>
                    <a:pt x="1522920" y="166328"/>
                  </a:lnTo>
                  <a:lnTo>
                    <a:pt x="1532810" y="160549"/>
                  </a:lnTo>
                  <a:lnTo>
                    <a:pt x="1542699" y="154749"/>
                  </a:lnTo>
                  <a:lnTo>
                    <a:pt x="1552588" y="148930"/>
                  </a:lnTo>
                  <a:lnTo>
                    <a:pt x="1562477" y="143094"/>
                  </a:lnTo>
                  <a:lnTo>
                    <a:pt x="1572366" y="137241"/>
                  </a:lnTo>
                  <a:lnTo>
                    <a:pt x="1582255" y="131372"/>
                  </a:lnTo>
                  <a:lnTo>
                    <a:pt x="1592144" y="125490"/>
                  </a:lnTo>
                  <a:lnTo>
                    <a:pt x="1602033" y="119595"/>
                  </a:lnTo>
                  <a:lnTo>
                    <a:pt x="1611922" y="113687"/>
                  </a:lnTo>
                  <a:lnTo>
                    <a:pt x="1621811" y="107768"/>
                  </a:lnTo>
                  <a:lnTo>
                    <a:pt x="1631701" y="101839"/>
                  </a:lnTo>
                  <a:lnTo>
                    <a:pt x="1641590" y="95899"/>
                  </a:lnTo>
                  <a:lnTo>
                    <a:pt x="1651479" y="89951"/>
                  </a:lnTo>
                  <a:lnTo>
                    <a:pt x="1661368" y="83995"/>
                  </a:lnTo>
                  <a:lnTo>
                    <a:pt x="1671257" y="78031"/>
                  </a:lnTo>
                  <a:lnTo>
                    <a:pt x="1681146" y="72059"/>
                  </a:lnTo>
                  <a:lnTo>
                    <a:pt x="1691035" y="66081"/>
                  </a:lnTo>
                  <a:lnTo>
                    <a:pt x="1700924" y="60097"/>
                  </a:lnTo>
                  <a:lnTo>
                    <a:pt x="1710813" y="54107"/>
                  </a:lnTo>
                  <a:lnTo>
                    <a:pt x="1720702" y="48112"/>
                  </a:lnTo>
                  <a:lnTo>
                    <a:pt x="1730591" y="42112"/>
                  </a:lnTo>
                  <a:lnTo>
                    <a:pt x="1740481" y="36107"/>
                  </a:lnTo>
                  <a:lnTo>
                    <a:pt x="1750370" y="30098"/>
                  </a:lnTo>
                  <a:lnTo>
                    <a:pt x="1760259" y="24085"/>
                  </a:lnTo>
                  <a:lnTo>
                    <a:pt x="1770148" y="18069"/>
                  </a:lnTo>
                  <a:lnTo>
                    <a:pt x="1780037" y="12049"/>
                  </a:lnTo>
                  <a:lnTo>
                    <a:pt x="1789926" y="6026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12492" y="6060784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62196" y="6041265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34859" y="6044704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317555" y="6058176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380547" y="6051945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540001" y="6072951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602894" y="6066621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687456" y="5630395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733702" y="557124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795307" y="5520471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89545" y="5566823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937220" y="5378382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015787" y="5341022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59036" y="5309515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124573" y="5280047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191196" y="5258122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973095" y="1777514"/>
              <a:ext cx="1799815" cy="664502"/>
            </a:xfrm>
            <a:custGeom>
              <a:avLst/>
              <a:pathLst>
                <a:path w="1799815" h="664502">
                  <a:moveTo>
                    <a:pt x="0" y="458352"/>
                  </a:moveTo>
                  <a:lnTo>
                    <a:pt x="9889" y="456111"/>
                  </a:lnTo>
                  <a:lnTo>
                    <a:pt x="19778" y="453869"/>
                  </a:lnTo>
                  <a:lnTo>
                    <a:pt x="29667" y="451625"/>
                  </a:lnTo>
                  <a:lnTo>
                    <a:pt x="39556" y="449379"/>
                  </a:lnTo>
                  <a:lnTo>
                    <a:pt x="49445" y="447131"/>
                  </a:lnTo>
                  <a:lnTo>
                    <a:pt x="59334" y="444881"/>
                  </a:lnTo>
                  <a:lnTo>
                    <a:pt x="69223" y="442629"/>
                  </a:lnTo>
                  <a:lnTo>
                    <a:pt x="79112" y="440375"/>
                  </a:lnTo>
                  <a:lnTo>
                    <a:pt x="89001" y="438119"/>
                  </a:lnTo>
                  <a:lnTo>
                    <a:pt x="98890" y="435861"/>
                  </a:lnTo>
                  <a:lnTo>
                    <a:pt x="108780" y="433601"/>
                  </a:lnTo>
                  <a:lnTo>
                    <a:pt x="118669" y="431339"/>
                  </a:lnTo>
                  <a:lnTo>
                    <a:pt x="128558" y="429075"/>
                  </a:lnTo>
                  <a:lnTo>
                    <a:pt x="138447" y="426808"/>
                  </a:lnTo>
                  <a:lnTo>
                    <a:pt x="148336" y="424540"/>
                  </a:lnTo>
                  <a:lnTo>
                    <a:pt x="158225" y="422269"/>
                  </a:lnTo>
                  <a:lnTo>
                    <a:pt x="168114" y="419996"/>
                  </a:lnTo>
                  <a:lnTo>
                    <a:pt x="178003" y="417720"/>
                  </a:lnTo>
                  <a:lnTo>
                    <a:pt x="187892" y="415442"/>
                  </a:lnTo>
                  <a:lnTo>
                    <a:pt x="197781" y="413161"/>
                  </a:lnTo>
                  <a:lnTo>
                    <a:pt x="207671" y="410879"/>
                  </a:lnTo>
                  <a:lnTo>
                    <a:pt x="217560" y="408593"/>
                  </a:lnTo>
                  <a:lnTo>
                    <a:pt x="227449" y="406305"/>
                  </a:lnTo>
                  <a:lnTo>
                    <a:pt x="237338" y="404015"/>
                  </a:lnTo>
                  <a:lnTo>
                    <a:pt x="247227" y="401722"/>
                  </a:lnTo>
                  <a:lnTo>
                    <a:pt x="257116" y="399426"/>
                  </a:lnTo>
                  <a:lnTo>
                    <a:pt x="267005" y="397127"/>
                  </a:lnTo>
                  <a:lnTo>
                    <a:pt x="276894" y="394826"/>
                  </a:lnTo>
                  <a:lnTo>
                    <a:pt x="286783" y="392522"/>
                  </a:lnTo>
                  <a:lnTo>
                    <a:pt x="296672" y="390215"/>
                  </a:lnTo>
                  <a:lnTo>
                    <a:pt x="306562" y="387906"/>
                  </a:lnTo>
                  <a:lnTo>
                    <a:pt x="316451" y="385593"/>
                  </a:lnTo>
                  <a:lnTo>
                    <a:pt x="326340" y="383278"/>
                  </a:lnTo>
                  <a:lnTo>
                    <a:pt x="336229" y="380959"/>
                  </a:lnTo>
                  <a:lnTo>
                    <a:pt x="346118" y="378638"/>
                  </a:lnTo>
                  <a:lnTo>
                    <a:pt x="356007" y="376313"/>
                  </a:lnTo>
                  <a:lnTo>
                    <a:pt x="365896" y="373985"/>
                  </a:lnTo>
                  <a:lnTo>
                    <a:pt x="375785" y="371655"/>
                  </a:lnTo>
                  <a:lnTo>
                    <a:pt x="385674" y="369321"/>
                  </a:lnTo>
                  <a:lnTo>
                    <a:pt x="395563" y="366983"/>
                  </a:lnTo>
                  <a:lnTo>
                    <a:pt x="405452" y="364643"/>
                  </a:lnTo>
                  <a:lnTo>
                    <a:pt x="415342" y="362299"/>
                  </a:lnTo>
                  <a:lnTo>
                    <a:pt x="425231" y="359952"/>
                  </a:lnTo>
                  <a:lnTo>
                    <a:pt x="435120" y="357602"/>
                  </a:lnTo>
                  <a:lnTo>
                    <a:pt x="445009" y="355248"/>
                  </a:lnTo>
                  <a:lnTo>
                    <a:pt x="454898" y="352891"/>
                  </a:lnTo>
                  <a:lnTo>
                    <a:pt x="464787" y="350531"/>
                  </a:lnTo>
                  <a:lnTo>
                    <a:pt x="474676" y="348167"/>
                  </a:lnTo>
                  <a:lnTo>
                    <a:pt x="484565" y="345799"/>
                  </a:lnTo>
                  <a:lnTo>
                    <a:pt x="494454" y="343429"/>
                  </a:lnTo>
                  <a:lnTo>
                    <a:pt x="504343" y="341054"/>
                  </a:lnTo>
                  <a:lnTo>
                    <a:pt x="514233" y="338677"/>
                  </a:lnTo>
                  <a:lnTo>
                    <a:pt x="524122" y="336295"/>
                  </a:lnTo>
                  <a:lnTo>
                    <a:pt x="534011" y="333911"/>
                  </a:lnTo>
                  <a:lnTo>
                    <a:pt x="543900" y="331522"/>
                  </a:lnTo>
                  <a:lnTo>
                    <a:pt x="553789" y="329131"/>
                  </a:lnTo>
                  <a:lnTo>
                    <a:pt x="563678" y="326736"/>
                  </a:lnTo>
                  <a:lnTo>
                    <a:pt x="573567" y="324337"/>
                  </a:lnTo>
                  <a:lnTo>
                    <a:pt x="583456" y="321935"/>
                  </a:lnTo>
                  <a:lnTo>
                    <a:pt x="593345" y="319530"/>
                  </a:lnTo>
                  <a:lnTo>
                    <a:pt x="603234" y="317121"/>
                  </a:lnTo>
                  <a:lnTo>
                    <a:pt x="613124" y="314709"/>
                  </a:lnTo>
                  <a:lnTo>
                    <a:pt x="623013" y="312294"/>
                  </a:lnTo>
                  <a:lnTo>
                    <a:pt x="632902" y="309875"/>
                  </a:lnTo>
                  <a:lnTo>
                    <a:pt x="642791" y="307454"/>
                  </a:lnTo>
                  <a:lnTo>
                    <a:pt x="652680" y="305029"/>
                  </a:lnTo>
                  <a:lnTo>
                    <a:pt x="662569" y="302602"/>
                  </a:lnTo>
                  <a:lnTo>
                    <a:pt x="672458" y="300172"/>
                  </a:lnTo>
                  <a:lnTo>
                    <a:pt x="682347" y="297739"/>
                  </a:lnTo>
                  <a:lnTo>
                    <a:pt x="692236" y="295303"/>
                  </a:lnTo>
                  <a:lnTo>
                    <a:pt x="702125" y="292865"/>
                  </a:lnTo>
                  <a:lnTo>
                    <a:pt x="712014" y="290425"/>
                  </a:lnTo>
                  <a:lnTo>
                    <a:pt x="721904" y="287982"/>
                  </a:lnTo>
                  <a:lnTo>
                    <a:pt x="731793" y="285538"/>
                  </a:lnTo>
                  <a:lnTo>
                    <a:pt x="741682" y="283091"/>
                  </a:lnTo>
                  <a:lnTo>
                    <a:pt x="751571" y="280643"/>
                  </a:lnTo>
                  <a:lnTo>
                    <a:pt x="761460" y="278194"/>
                  </a:lnTo>
                  <a:lnTo>
                    <a:pt x="771349" y="275743"/>
                  </a:lnTo>
                  <a:lnTo>
                    <a:pt x="781238" y="273292"/>
                  </a:lnTo>
                  <a:lnTo>
                    <a:pt x="791127" y="270839"/>
                  </a:lnTo>
                  <a:lnTo>
                    <a:pt x="801016" y="268387"/>
                  </a:lnTo>
                  <a:lnTo>
                    <a:pt x="810905" y="265934"/>
                  </a:lnTo>
                  <a:lnTo>
                    <a:pt x="820795" y="263481"/>
                  </a:lnTo>
                  <a:lnTo>
                    <a:pt x="830684" y="261028"/>
                  </a:lnTo>
                  <a:lnTo>
                    <a:pt x="840573" y="258576"/>
                  </a:lnTo>
                  <a:lnTo>
                    <a:pt x="850462" y="256125"/>
                  </a:lnTo>
                  <a:lnTo>
                    <a:pt x="860351" y="253676"/>
                  </a:lnTo>
                  <a:lnTo>
                    <a:pt x="870240" y="251228"/>
                  </a:lnTo>
                  <a:lnTo>
                    <a:pt x="880129" y="248782"/>
                  </a:lnTo>
                  <a:lnTo>
                    <a:pt x="890018" y="246338"/>
                  </a:lnTo>
                  <a:lnTo>
                    <a:pt x="899907" y="243897"/>
                  </a:lnTo>
                  <a:lnTo>
                    <a:pt x="909796" y="241459"/>
                  </a:lnTo>
                  <a:lnTo>
                    <a:pt x="919686" y="239025"/>
                  </a:lnTo>
                  <a:lnTo>
                    <a:pt x="929575" y="236594"/>
                  </a:lnTo>
                  <a:lnTo>
                    <a:pt x="939464" y="234167"/>
                  </a:lnTo>
                  <a:lnTo>
                    <a:pt x="949353" y="231745"/>
                  </a:lnTo>
                  <a:lnTo>
                    <a:pt x="959242" y="229327"/>
                  </a:lnTo>
                  <a:lnTo>
                    <a:pt x="969131" y="226914"/>
                  </a:lnTo>
                  <a:lnTo>
                    <a:pt x="979020" y="224507"/>
                  </a:lnTo>
                  <a:lnTo>
                    <a:pt x="988909" y="222105"/>
                  </a:lnTo>
                  <a:lnTo>
                    <a:pt x="998798" y="219709"/>
                  </a:lnTo>
                  <a:lnTo>
                    <a:pt x="1008687" y="217320"/>
                  </a:lnTo>
                  <a:lnTo>
                    <a:pt x="1018576" y="214936"/>
                  </a:lnTo>
                  <a:lnTo>
                    <a:pt x="1028466" y="212559"/>
                  </a:lnTo>
                  <a:lnTo>
                    <a:pt x="1038355" y="210188"/>
                  </a:lnTo>
                  <a:lnTo>
                    <a:pt x="1048244" y="207824"/>
                  </a:lnTo>
                  <a:lnTo>
                    <a:pt x="1058133" y="205466"/>
                  </a:lnTo>
                  <a:lnTo>
                    <a:pt x="1068022" y="203115"/>
                  </a:lnTo>
                  <a:lnTo>
                    <a:pt x="1077911" y="200770"/>
                  </a:lnTo>
                  <a:lnTo>
                    <a:pt x="1087800" y="198431"/>
                  </a:lnTo>
                  <a:lnTo>
                    <a:pt x="1097689" y="196099"/>
                  </a:lnTo>
                  <a:lnTo>
                    <a:pt x="1107578" y="193772"/>
                  </a:lnTo>
                  <a:lnTo>
                    <a:pt x="1117467" y="191450"/>
                  </a:lnTo>
                  <a:lnTo>
                    <a:pt x="1127357" y="189133"/>
                  </a:lnTo>
                  <a:lnTo>
                    <a:pt x="1137246" y="186821"/>
                  </a:lnTo>
                  <a:lnTo>
                    <a:pt x="1147135" y="184512"/>
                  </a:lnTo>
                  <a:lnTo>
                    <a:pt x="1157024" y="182207"/>
                  </a:lnTo>
                  <a:lnTo>
                    <a:pt x="1166913" y="179904"/>
                  </a:lnTo>
                  <a:lnTo>
                    <a:pt x="1176802" y="177602"/>
                  </a:lnTo>
                  <a:lnTo>
                    <a:pt x="1186691" y="175301"/>
                  </a:lnTo>
                  <a:lnTo>
                    <a:pt x="1196580" y="173000"/>
                  </a:lnTo>
                  <a:lnTo>
                    <a:pt x="1206469" y="170698"/>
                  </a:lnTo>
                  <a:lnTo>
                    <a:pt x="1216358" y="168393"/>
                  </a:lnTo>
                  <a:lnTo>
                    <a:pt x="1226248" y="166085"/>
                  </a:lnTo>
                  <a:lnTo>
                    <a:pt x="1236137" y="163773"/>
                  </a:lnTo>
                  <a:lnTo>
                    <a:pt x="1246026" y="161454"/>
                  </a:lnTo>
                  <a:lnTo>
                    <a:pt x="1255915" y="159129"/>
                  </a:lnTo>
                  <a:lnTo>
                    <a:pt x="1265804" y="156795"/>
                  </a:lnTo>
                  <a:lnTo>
                    <a:pt x="1275693" y="154452"/>
                  </a:lnTo>
                  <a:lnTo>
                    <a:pt x="1285582" y="152098"/>
                  </a:lnTo>
                  <a:lnTo>
                    <a:pt x="1295471" y="149732"/>
                  </a:lnTo>
                  <a:lnTo>
                    <a:pt x="1305360" y="147353"/>
                  </a:lnTo>
                  <a:lnTo>
                    <a:pt x="1315249" y="144959"/>
                  </a:lnTo>
                  <a:lnTo>
                    <a:pt x="1325139" y="142549"/>
                  </a:lnTo>
                  <a:lnTo>
                    <a:pt x="1335028" y="140123"/>
                  </a:lnTo>
                  <a:lnTo>
                    <a:pt x="1344917" y="137678"/>
                  </a:lnTo>
                  <a:lnTo>
                    <a:pt x="1354806" y="135214"/>
                  </a:lnTo>
                  <a:lnTo>
                    <a:pt x="1364695" y="132730"/>
                  </a:lnTo>
                  <a:lnTo>
                    <a:pt x="1374584" y="130225"/>
                  </a:lnTo>
                  <a:lnTo>
                    <a:pt x="1384473" y="127698"/>
                  </a:lnTo>
                  <a:lnTo>
                    <a:pt x="1394362" y="125148"/>
                  </a:lnTo>
                  <a:lnTo>
                    <a:pt x="1404251" y="122575"/>
                  </a:lnTo>
                  <a:lnTo>
                    <a:pt x="1414140" y="119977"/>
                  </a:lnTo>
                  <a:lnTo>
                    <a:pt x="1424029" y="117355"/>
                  </a:lnTo>
                  <a:lnTo>
                    <a:pt x="1433919" y="114707"/>
                  </a:lnTo>
                  <a:lnTo>
                    <a:pt x="1443808" y="112034"/>
                  </a:lnTo>
                  <a:lnTo>
                    <a:pt x="1453697" y="109335"/>
                  </a:lnTo>
                  <a:lnTo>
                    <a:pt x="1463586" y="106609"/>
                  </a:lnTo>
                  <a:lnTo>
                    <a:pt x="1473475" y="103857"/>
                  </a:lnTo>
                  <a:lnTo>
                    <a:pt x="1483364" y="101078"/>
                  </a:lnTo>
                  <a:lnTo>
                    <a:pt x="1493253" y="98273"/>
                  </a:lnTo>
                  <a:lnTo>
                    <a:pt x="1503142" y="95441"/>
                  </a:lnTo>
                  <a:lnTo>
                    <a:pt x="1513031" y="92583"/>
                  </a:lnTo>
                  <a:lnTo>
                    <a:pt x="1522920" y="89699"/>
                  </a:lnTo>
                  <a:lnTo>
                    <a:pt x="1532810" y="86788"/>
                  </a:lnTo>
                  <a:lnTo>
                    <a:pt x="1542699" y="83852"/>
                  </a:lnTo>
                  <a:lnTo>
                    <a:pt x="1552588" y="80890"/>
                  </a:lnTo>
                  <a:lnTo>
                    <a:pt x="1562477" y="77903"/>
                  </a:lnTo>
                  <a:lnTo>
                    <a:pt x="1572366" y="74891"/>
                  </a:lnTo>
                  <a:lnTo>
                    <a:pt x="1582255" y="71856"/>
                  </a:lnTo>
                  <a:lnTo>
                    <a:pt x="1592144" y="68796"/>
                  </a:lnTo>
                  <a:lnTo>
                    <a:pt x="1602033" y="65713"/>
                  </a:lnTo>
                  <a:lnTo>
                    <a:pt x="1611922" y="62607"/>
                  </a:lnTo>
                  <a:lnTo>
                    <a:pt x="1621811" y="59479"/>
                  </a:lnTo>
                  <a:lnTo>
                    <a:pt x="1631701" y="56329"/>
                  </a:lnTo>
                  <a:lnTo>
                    <a:pt x="1641590" y="53158"/>
                  </a:lnTo>
                  <a:lnTo>
                    <a:pt x="1651479" y="49967"/>
                  </a:lnTo>
                  <a:lnTo>
                    <a:pt x="1661368" y="46755"/>
                  </a:lnTo>
                  <a:lnTo>
                    <a:pt x="1671257" y="43524"/>
                  </a:lnTo>
                  <a:lnTo>
                    <a:pt x="1681146" y="40274"/>
                  </a:lnTo>
                  <a:lnTo>
                    <a:pt x="1691035" y="37006"/>
                  </a:lnTo>
                  <a:lnTo>
                    <a:pt x="1700924" y="33720"/>
                  </a:lnTo>
                  <a:lnTo>
                    <a:pt x="1710813" y="30417"/>
                  </a:lnTo>
                  <a:lnTo>
                    <a:pt x="1720702" y="27097"/>
                  </a:lnTo>
                  <a:lnTo>
                    <a:pt x="1730591" y="23760"/>
                  </a:lnTo>
                  <a:lnTo>
                    <a:pt x="1740481" y="20409"/>
                  </a:lnTo>
                  <a:lnTo>
                    <a:pt x="1750370" y="17042"/>
                  </a:lnTo>
                  <a:lnTo>
                    <a:pt x="1760259" y="13661"/>
                  </a:lnTo>
                  <a:lnTo>
                    <a:pt x="1770148" y="10265"/>
                  </a:lnTo>
                  <a:lnTo>
                    <a:pt x="1780037" y="6856"/>
                  </a:lnTo>
                  <a:lnTo>
                    <a:pt x="1789926" y="3434"/>
                  </a:lnTo>
                  <a:lnTo>
                    <a:pt x="1799815" y="0"/>
                  </a:lnTo>
                  <a:lnTo>
                    <a:pt x="1799815" y="156500"/>
                  </a:lnTo>
                  <a:lnTo>
                    <a:pt x="1789926" y="158116"/>
                  </a:lnTo>
                  <a:lnTo>
                    <a:pt x="1780037" y="159734"/>
                  </a:lnTo>
                  <a:lnTo>
                    <a:pt x="1770148" y="161353"/>
                  </a:lnTo>
                  <a:lnTo>
                    <a:pt x="1760259" y="162975"/>
                  </a:lnTo>
                  <a:lnTo>
                    <a:pt x="1750370" y="164599"/>
                  </a:lnTo>
                  <a:lnTo>
                    <a:pt x="1740481" y="166227"/>
                  </a:lnTo>
                  <a:lnTo>
                    <a:pt x="1730591" y="167859"/>
                  </a:lnTo>
                  <a:lnTo>
                    <a:pt x="1720702" y="169495"/>
                  </a:lnTo>
                  <a:lnTo>
                    <a:pt x="1710813" y="171136"/>
                  </a:lnTo>
                  <a:lnTo>
                    <a:pt x="1700924" y="172782"/>
                  </a:lnTo>
                  <a:lnTo>
                    <a:pt x="1691035" y="174435"/>
                  </a:lnTo>
                  <a:lnTo>
                    <a:pt x="1681146" y="176094"/>
                  </a:lnTo>
                  <a:lnTo>
                    <a:pt x="1671257" y="177760"/>
                  </a:lnTo>
                  <a:lnTo>
                    <a:pt x="1661368" y="179433"/>
                  </a:lnTo>
                  <a:lnTo>
                    <a:pt x="1651479" y="181114"/>
                  </a:lnTo>
                  <a:lnTo>
                    <a:pt x="1641590" y="182804"/>
                  </a:lnTo>
                  <a:lnTo>
                    <a:pt x="1631701" y="184503"/>
                  </a:lnTo>
                  <a:lnTo>
                    <a:pt x="1621811" y="186211"/>
                  </a:lnTo>
                  <a:lnTo>
                    <a:pt x="1611922" y="187929"/>
                  </a:lnTo>
                  <a:lnTo>
                    <a:pt x="1602033" y="189658"/>
                  </a:lnTo>
                  <a:lnTo>
                    <a:pt x="1592144" y="191397"/>
                  </a:lnTo>
                  <a:lnTo>
                    <a:pt x="1582255" y="193148"/>
                  </a:lnTo>
                  <a:lnTo>
                    <a:pt x="1572366" y="194910"/>
                  </a:lnTo>
                  <a:lnTo>
                    <a:pt x="1562477" y="196685"/>
                  </a:lnTo>
                  <a:lnTo>
                    <a:pt x="1552588" y="198472"/>
                  </a:lnTo>
                  <a:lnTo>
                    <a:pt x="1542699" y="200272"/>
                  </a:lnTo>
                  <a:lnTo>
                    <a:pt x="1532810" y="202085"/>
                  </a:lnTo>
                  <a:lnTo>
                    <a:pt x="1522920" y="203912"/>
                  </a:lnTo>
                  <a:lnTo>
                    <a:pt x="1513031" y="205752"/>
                  </a:lnTo>
                  <a:lnTo>
                    <a:pt x="1503142" y="207607"/>
                  </a:lnTo>
                  <a:lnTo>
                    <a:pt x="1493253" y="209477"/>
                  </a:lnTo>
                  <a:lnTo>
                    <a:pt x="1483364" y="211361"/>
                  </a:lnTo>
                  <a:lnTo>
                    <a:pt x="1473475" y="213260"/>
                  </a:lnTo>
                  <a:lnTo>
                    <a:pt x="1463586" y="215175"/>
                  </a:lnTo>
                  <a:lnTo>
                    <a:pt x="1453697" y="217106"/>
                  </a:lnTo>
                  <a:lnTo>
                    <a:pt x="1443808" y="219053"/>
                  </a:lnTo>
                  <a:lnTo>
                    <a:pt x="1433919" y="221015"/>
                  </a:lnTo>
                  <a:lnTo>
                    <a:pt x="1424029" y="222995"/>
                  </a:lnTo>
                  <a:lnTo>
                    <a:pt x="1414140" y="224990"/>
                  </a:lnTo>
                  <a:lnTo>
                    <a:pt x="1404251" y="227003"/>
                  </a:lnTo>
                  <a:lnTo>
                    <a:pt x="1394362" y="229032"/>
                  </a:lnTo>
                  <a:lnTo>
                    <a:pt x="1384473" y="231079"/>
                  </a:lnTo>
                  <a:lnTo>
                    <a:pt x="1374584" y="233142"/>
                  </a:lnTo>
                  <a:lnTo>
                    <a:pt x="1364695" y="235223"/>
                  </a:lnTo>
                  <a:lnTo>
                    <a:pt x="1354806" y="237322"/>
                  </a:lnTo>
                  <a:lnTo>
                    <a:pt x="1344917" y="239438"/>
                  </a:lnTo>
                  <a:lnTo>
                    <a:pt x="1335028" y="241573"/>
                  </a:lnTo>
                  <a:lnTo>
                    <a:pt x="1325139" y="243724"/>
                  </a:lnTo>
                  <a:lnTo>
                    <a:pt x="1315249" y="245894"/>
                  </a:lnTo>
                  <a:lnTo>
                    <a:pt x="1305360" y="248082"/>
                  </a:lnTo>
                  <a:lnTo>
                    <a:pt x="1295471" y="250288"/>
                  </a:lnTo>
                  <a:lnTo>
                    <a:pt x="1285582" y="252513"/>
                  </a:lnTo>
                  <a:lnTo>
                    <a:pt x="1275693" y="254755"/>
                  </a:lnTo>
                  <a:lnTo>
                    <a:pt x="1265804" y="257016"/>
                  </a:lnTo>
                  <a:lnTo>
                    <a:pt x="1255915" y="259295"/>
                  </a:lnTo>
                  <a:lnTo>
                    <a:pt x="1246026" y="261593"/>
                  </a:lnTo>
                  <a:lnTo>
                    <a:pt x="1236137" y="263909"/>
                  </a:lnTo>
                  <a:lnTo>
                    <a:pt x="1226248" y="266243"/>
                  </a:lnTo>
                  <a:lnTo>
                    <a:pt x="1216358" y="268597"/>
                  </a:lnTo>
                  <a:lnTo>
                    <a:pt x="1206469" y="270968"/>
                  </a:lnTo>
                  <a:lnTo>
                    <a:pt x="1196580" y="273358"/>
                  </a:lnTo>
                  <a:lnTo>
                    <a:pt x="1186691" y="275767"/>
                  </a:lnTo>
                  <a:lnTo>
                    <a:pt x="1176802" y="278194"/>
                  </a:lnTo>
                  <a:lnTo>
                    <a:pt x="1166913" y="280640"/>
                  </a:lnTo>
                  <a:lnTo>
                    <a:pt x="1157024" y="283104"/>
                  </a:lnTo>
                  <a:lnTo>
                    <a:pt x="1147135" y="285587"/>
                  </a:lnTo>
                  <a:lnTo>
                    <a:pt x="1137246" y="288089"/>
                  </a:lnTo>
                  <a:lnTo>
                    <a:pt x="1127357" y="290608"/>
                  </a:lnTo>
                  <a:lnTo>
                    <a:pt x="1117467" y="293147"/>
                  </a:lnTo>
                  <a:lnTo>
                    <a:pt x="1107578" y="295704"/>
                  </a:lnTo>
                  <a:lnTo>
                    <a:pt x="1097689" y="298279"/>
                  </a:lnTo>
                  <a:lnTo>
                    <a:pt x="1087800" y="300873"/>
                  </a:lnTo>
                  <a:lnTo>
                    <a:pt x="1077911" y="303485"/>
                  </a:lnTo>
                  <a:lnTo>
                    <a:pt x="1068022" y="306115"/>
                  </a:lnTo>
                  <a:lnTo>
                    <a:pt x="1058133" y="308763"/>
                  </a:lnTo>
                  <a:lnTo>
                    <a:pt x="1048244" y="311430"/>
                  </a:lnTo>
                  <a:lnTo>
                    <a:pt x="1038355" y="314115"/>
                  </a:lnTo>
                  <a:lnTo>
                    <a:pt x="1028466" y="316817"/>
                  </a:lnTo>
                  <a:lnTo>
                    <a:pt x="1018576" y="319538"/>
                  </a:lnTo>
                  <a:lnTo>
                    <a:pt x="1008687" y="322276"/>
                  </a:lnTo>
                  <a:lnTo>
                    <a:pt x="998798" y="325033"/>
                  </a:lnTo>
                  <a:lnTo>
                    <a:pt x="988909" y="327807"/>
                  </a:lnTo>
                  <a:lnTo>
                    <a:pt x="979020" y="330598"/>
                  </a:lnTo>
                  <a:lnTo>
                    <a:pt x="969131" y="333407"/>
                  </a:lnTo>
                  <a:lnTo>
                    <a:pt x="959242" y="336234"/>
                  </a:lnTo>
                  <a:lnTo>
                    <a:pt x="949353" y="339077"/>
                  </a:lnTo>
                  <a:lnTo>
                    <a:pt x="939464" y="341938"/>
                  </a:lnTo>
                  <a:lnTo>
                    <a:pt x="929575" y="344815"/>
                  </a:lnTo>
                  <a:lnTo>
                    <a:pt x="919686" y="347710"/>
                  </a:lnTo>
                  <a:lnTo>
                    <a:pt x="909796" y="350621"/>
                  </a:lnTo>
                  <a:lnTo>
                    <a:pt x="899907" y="353548"/>
                  </a:lnTo>
                  <a:lnTo>
                    <a:pt x="890018" y="356492"/>
                  </a:lnTo>
                  <a:lnTo>
                    <a:pt x="880129" y="359452"/>
                  </a:lnTo>
                  <a:lnTo>
                    <a:pt x="870240" y="362429"/>
                  </a:lnTo>
                  <a:lnTo>
                    <a:pt x="860351" y="365421"/>
                  </a:lnTo>
                  <a:lnTo>
                    <a:pt x="850462" y="368428"/>
                  </a:lnTo>
                  <a:lnTo>
                    <a:pt x="840573" y="371452"/>
                  </a:lnTo>
                  <a:lnTo>
                    <a:pt x="830684" y="374490"/>
                  </a:lnTo>
                  <a:lnTo>
                    <a:pt x="820795" y="377544"/>
                  </a:lnTo>
                  <a:lnTo>
                    <a:pt x="810905" y="380613"/>
                  </a:lnTo>
                  <a:lnTo>
                    <a:pt x="801016" y="383696"/>
                  </a:lnTo>
                  <a:lnTo>
                    <a:pt x="791127" y="386794"/>
                  </a:lnTo>
                  <a:lnTo>
                    <a:pt x="781238" y="389906"/>
                  </a:lnTo>
                  <a:lnTo>
                    <a:pt x="771349" y="393032"/>
                  </a:lnTo>
                  <a:lnTo>
                    <a:pt x="761460" y="396173"/>
                  </a:lnTo>
                  <a:lnTo>
                    <a:pt x="751571" y="399327"/>
                  </a:lnTo>
                  <a:lnTo>
                    <a:pt x="741682" y="402494"/>
                  </a:lnTo>
                  <a:lnTo>
                    <a:pt x="731793" y="405675"/>
                  </a:lnTo>
                  <a:lnTo>
                    <a:pt x="721904" y="408869"/>
                  </a:lnTo>
                  <a:lnTo>
                    <a:pt x="712014" y="412075"/>
                  </a:lnTo>
                  <a:lnTo>
                    <a:pt x="702125" y="415295"/>
                  </a:lnTo>
                  <a:lnTo>
                    <a:pt x="692236" y="418526"/>
                  </a:lnTo>
                  <a:lnTo>
                    <a:pt x="682347" y="421770"/>
                  </a:lnTo>
                  <a:lnTo>
                    <a:pt x="672458" y="425026"/>
                  </a:lnTo>
                  <a:lnTo>
                    <a:pt x="662569" y="428294"/>
                  </a:lnTo>
                  <a:lnTo>
                    <a:pt x="652680" y="431573"/>
                  </a:lnTo>
                  <a:lnTo>
                    <a:pt x="642791" y="434863"/>
                  </a:lnTo>
                  <a:lnTo>
                    <a:pt x="632902" y="438165"/>
                  </a:lnTo>
                  <a:lnTo>
                    <a:pt x="623013" y="441477"/>
                  </a:lnTo>
                  <a:lnTo>
                    <a:pt x="613124" y="444800"/>
                  </a:lnTo>
                  <a:lnTo>
                    <a:pt x="603234" y="448133"/>
                  </a:lnTo>
                  <a:lnTo>
                    <a:pt x="593345" y="451477"/>
                  </a:lnTo>
                  <a:lnTo>
                    <a:pt x="583456" y="454831"/>
                  </a:lnTo>
                  <a:lnTo>
                    <a:pt x="573567" y="458195"/>
                  </a:lnTo>
                  <a:lnTo>
                    <a:pt x="563678" y="461568"/>
                  </a:lnTo>
                  <a:lnTo>
                    <a:pt x="553789" y="464950"/>
                  </a:lnTo>
                  <a:lnTo>
                    <a:pt x="543900" y="468342"/>
                  </a:lnTo>
                  <a:lnTo>
                    <a:pt x="534011" y="471743"/>
                  </a:lnTo>
                  <a:lnTo>
                    <a:pt x="524122" y="475153"/>
                  </a:lnTo>
                  <a:lnTo>
                    <a:pt x="514233" y="478571"/>
                  </a:lnTo>
                  <a:lnTo>
                    <a:pt x="504343" y="481998"/>
                  </a:lnTo>
                  <a:lnTo>
                    <a:pt x="494454" y="485433"/>
                  </a:lnTo>
                  <a:lnTo>
                    <a:pt x="484565" y="488876"/>
                  </a:lnTo>
                  <a:lnTo>
                    <a:pt x="474676" y="492327"/>
                  </a:lnTo>
                  <a:lnTo>
                    <a:pt x="464787" y="495786"/>
                  </a:lnTo>
                  <a:lnTo>
                    <a:pt x="454898" y="499252"/>
                  </a:lnTo>
                  <a:lnTo>
                    <a:pt x="445009" y="502726"/>
                  </a:lnTo>
                  <a:lnTo>
                    <a:pt x="435120" y="506206"/>
                  </a:lnTo>
                  <a:lnTo>
                    <a:pt x="425231" y="509694"/>
                  </a:lnTo>
                  <a:lnTo>
                    <a:pt x="415342" y="513189"/>
                  </a:lnTo>
                  <a:lnTo>
                    <a:pt x="405452" y="516691"/>
                  </a:lnTo>
                  <a:lnTo>
                    <a:pt x="395563" y="520199"/>
                  </a:lnTo>
                  <a:lnTo>
                    <a:pt x="385674" y="523713"/>
                  </a:lnTo>
                  <a:lnTo>
                    <a:pt x="375785" y="527234"/>
                  </a:lnTo>
                  <a:lnTo>
                    <a:pt x="365896" y="530761"/>
                  </a:lnTo>
                  <a:lnTo>
                    <a:pt x="356007" y="534294"/>
                  </a:lnTo>
                  <a:lnTo>
                    <a:pt x="346118" y="537832"/>
                  </a:lnTo>
                  <a:lnTo>
                    <a:pt x="336229" y="541377"/>
                  </a:lnTo>
                  <a:lnTo>
                    <a:pt x="326340" y="544927"/>
                  </a:lnTo>
                  <a:lnTo>
                    <a:pt x="316451" y="548482"/>
                  </a:lnTo>
                  <a:lnTo>
                    <a:pt x="306562" y="552043"/>
                  </a:lnTo>
                  <a:lnTo>
                    <a:pt x="296672" y="555609"/>
                  </a:lnTo>
                  <a:lnTo>
                    <a:pt x="286783" y="559180"/>
                  </a:lnTo>
                  <a:lnTo>
                    <a:pt x="276894" y="562756"/>
                  </a:lnTo>
                  <a:lnTo>
                    <a:pt x="267005" y="566337"/>
                  </a:lnTo>
                  <a:lnTo>
                    <a:pt x="257116" y="569923"/>
                  </a:lnTo>
                  <a:lnTo>
                    <a:pt x="247227" y="573513"/>
                  </a:lnTo>
                  <a:lnTo>
                    <a:pt x="237338" y="577108"/>
                  </a:lnTo>
                  <a:lnTo>
                    <a:pt x="227449" y="580707"/>
                  </a:lnTo>
                  <a:lnTo>
                    <a:pt x="217560" y="584311"/>
                  </a:lnTo>
                  <a:lnTo>
                    <a:pt x="207671" y="587918"/>
                  </a:lnTo>
                  <a:lnTo>
                    <a:pt x="197781" y="591530"/>
                  </a:lnTo>
                  <a:lnTo>
                    <a:pt x="187892" y="595146"/>
                  </a:lnTo>
                  <a:lnTo>
                    <a:pt x="178003" y="598766"/>
                  </a:lnTo>
                  <a:lnTo>
                    <a:pt x="168114" y="602389"/>
                  </a:lnTo>
                  <a:lnTo>
                    <a:pt x="158225" y="606017"/>
                  </a:lnTo>
                  <a:lnTo>
                    <a:pt x="148336" y="609648"/>
                  </a:lnTo>
                  <a:lnTo>
                    <a:pt x="138447" y="613283"/>
                  </a:lnTo>
                  <a:lnTo>
                    <a:pt x="128558" y="616921"/>
                  </a:lnTo>
                  <a:lnTo>
                    <a:pt x="118669" y="620562"/>
                  </a:lnTo>
                  <a:lnTo>
                    <a:pt x="108780" y="624207"/>
                  </a:lnTo>
                  <a:lnTo>
                    <a:pt x="98890" y="627855"/>
                  </a:lnTo>
                  <a:lnTo>
                    <a:pt x="89001" y="631507"/>
                  </a:lnTo>
                  <a:lnTo>
                    <a:pt x="79112" y="635161"/>
                  </a:lnTo>
                  <a:lnTo>
                    <a:pt x="69223" y="638819"/>
                  </a:lnTo>
                  <a:lnTo>
                    <a:pt x="59334" y="642479"/>
                  </a:lnTo>
                  <a:lnTo>
                    <a:pt x="49445" y="646143"/>
                  </a:lnTo>
                  <a:lnTo>
                    <a:pt x="39556" y="649809"/>
                  </a:lnTo>
                  <a:lnTo>
                    <a:pt x="29667" y="653478"/>
                  </a:lnTo>
                  <a:lnTo>
                    <a:pt x="19778" y="657150"/>
                  </a:lnTo>
                  <a:lnTo>
                    <a:pt x="9889" y="660825"/>
                  </a:lnTo>
                  <a:lnTo>
                    <a:pt x="0" y="664502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973095" y="1777514"/>
              <a:ext cx="1799815" cy="458352"/>
            </a:xfrm>
            <a:custGeom>
              <a:avLst/>
              <a:pathLst>
                <a:path w="1799815" h="458352">
                  <a:moveTo>
                    <a:pt x="0" y="458352"/>
                  </a:moveTo>
                  <a:lnTo>
                    <a:pt x="9889" y="456111"/>
                  </a:lnTo>
                  <a:lnTo>
                    <a:pt x="19778" y="453869"/>
                  </a:lnTo>
                  <a:lnTo>
                    <a:pt x="29667" y="451625"/>
                  </a:lnTo>
                  <a:lnTo>
                    <a:pt x="39556" y="449379"/>
                  </a:lnTo>
                  <a:lnTo>
                    <a:pt x="49445" y="447131"/>
                  </a:lnTo>
                  <a:lnTo>
                    <a:pt x="59334" y="444881"/>
                  </a:lnTo>
                  <a:lnTo>
                    <a:pt x="69223" y="442629"/>
                  </a:lnTo>
                  <a:lnTo>
                    <a:pt x="79112" y="440375"/>
                  </a:lnTo>
                  <a:lnTo>
                    <a:pt x="89001" y="438119"/>
                  </a:lnTo>
                  <a:lnTo>
                    <a:pt x="98890" y="435861"/>
                  </a:lnTo>
                  <a:lnTo>
                    <a:pt x="108780" y="433601"/>
                  </a:lnTo>
                  <a:lnTo>
                    <a:pt x="118669" y="431339"/>
                  </a:lnTo>
                  <a:lnTo>
                    <a:pt x="128558" y="429075"/>
                  </a:lnTo>
                  <a:lnTo>
                    <a:pt x="138447" y="426808"/>
                  </a:lnTo>
                  <a:lnTo>
                    <a:pt x="148336" y="424540"/>
                  </a:lnTo>
                  <a:lnTo>
                    <a:pt x="158225" y="422269"/>
                  </a:lnTo>
                  <a:lnTo>
                    <a:pt x="168114" y="419996"/>
                  </a:lnTo>
                  <a:lnTo>
                    <a:pt x="178003" y="417720"/>
                  </a:lnTo>
                  <a:lnTo>
                    <a:pt x="187892" y="415442"/>
                  </a:lnTo>
                  <a:lnTo>
                    <a:pt x="197781" y="413161"/>
                  </a:lnTo>
                  <a:lnTo>
                    <a:pt x="207671" y="410879"/>
                  </a:lnTo>
                  <a:lnTo>
                    <a:pt x="217560" y="408593"/>
                  </a:lnTo>
                  <a:lnTo>
                    <a:pt x="227449" y="406305"/>
                  </a:lnTo>
                  <a:lnTo>
                    <a:pt x="237338" y="404015"/>
                  </a:lnTo>
                  <a:lnTo>
                    <a:pt x="247227" y="401722"/>
                  </a:lnTo>
                  <a:lnTo>
                    <a:pt x="257116" y="399426"/>
                  </a:lnTo>
                  <a:lnTo>
                    <a:pt x="267005" y="397127"/>
                  </a:lnTo>
                  <a:lnTo>
                    <a:pt x="276894" y="394826"/>
                  </a:lnTo>
                  <a:lnTo>
                    <a:pt x="286783" y="392522"/>
                  </a:lnTo>
                  <a:lnTo>
                    <a:pt x="296672" y="390215"/>
                  </a:lnTo>
                  <a:lnTo>
                    <a:pt x="306562" y="387906"/>
                  </a:lnTo>
                  <a:lnTo>
                    <a:pt x="316451" y="385593"/>
                  </a:lnTo>
                  <a:lnTo>
                    <a:pt x="326340" y="383278"/>
                  </a:lnTo>
                  <a:lnTo>
                    <a:pt x="336229" y="380959"/>
                  </a:lnTo>
                  <a:lnTo>
                    <a:pt x="346118" y="378638"/>
                  </a:lnTo>
                  <a:lnTo>
                    <a:pt x="356007" y="376313"/>
                  </a:lnTo>
                  <a:lnTo>
                    <a:pt x="365896" y="373985"/>
                  </a:lnTo>
                  <a:lnTo>
                    <a:pt x="375785" y="371655"/>
                  </a:lnTo>
                  <a:lnTo>
                    <a:pt x="385674" y="369321"/>
                  </a:lnTo>
                  <a:lnTo>
                    <a:pt x="395563" y="366983"/>
                  </a:lnTo>
                  <a:lnTo>
                    <a:pt x="405452" y="364643"/>
                  </a:lnTo>
                  <a:lnTo>
                    <a:pt x="415342" y="362299"/>
                  </a:lnTo>
                  <a:lnTo>
                    <a:pt x="425231" y="359952"/>
                  </a:lnTo>
                  <a:lnTo>
                    <a:pt x="435120" y="357602"/>
                  </a:lnTo>
                  <a:lnTo>
                    <a:pt x="445009" y="355248"/>
                  </a:lnTo>
                  <a:lnTo>
                    <a:pt x="454898" y="352891"/>
                  </a:lnTo>
                  <a:lnTo>
                    <a:pt x="464787" y="350531"/>
                  </a:lnTo>
                  <a:lnTo>
                    <a:pt x="474676" y="348167"/>
                  </a:lnTo>
                  <a:lnTo>
                    <a:pt x="484565" y="345799"/>
                  </a:lnTo>
                  <a:lnTo>
                    <a:pt x="494454" y="343429"/>
                  </a:lnTo>
                  <a:lnTo>
                    <a:pt x="504343" y="341054"/>
                  </a:lnTo>
                  <a:lnTo>
                    <a:pt x="514233" y="338677"/>
                  </a:lnTo>
                  <a:lnTo>
                    <a:pt x="524122" y="336295"/>
                  </a:lnTo>
                  <a:lnTo>
                    <a:pt x="534011" y="333911"/>
                  </a:lnTo>
                  <a:lnTo>
                    <a:pt x="543900" y="331522"/>
                  </a:lnTo>
                  <a:lnTo>
                    <a:pt x="553789" y="329131"/>
                  </a:lnTo>
                  <a:lnTo>
                    <a:pt x="563678" y="326736"/>
                  </a:lnTo>
                  <a:lnTo>
                    <a:pt x="573567" y="324337"/>
                  </a:lnTo>
                  <a:lnTo>
                    <a:pt x="583456" y="321935"/>
                  </a:lnTo>
                  <a:lnTo>
                    <a:pt x="593345" y="319530"/>
                  </a:lnTo>
                  <a:lnTo>
                    <a:pt x="603234" y="317121"/>
                  </a:lnTo>
                  <a:lnTo>
                    <a:pt x="613124" y="314709"/>
                  </a:lnTo>
                  <a:lnTo>
                    <a:pt x="623013" y="312294"/>
                  </a:lnTo>
                  <a:lnTo>
                    <a:pt x="632902" y="309875"/>
                  </a:lnTo>
                  <a:lnTo>
                    <a:pt x="642791" y="307454"/>
                  </a:lnTo>
                  <a:lnTo>
                    <a:pt x="652680" y="305029"/>
                  </a:lnTo>
                  <a:lnTo>
                    <a:pt x="662569" y="302602"/>
                  </a:lnTo>
                  <a:lnTo>
                    <a:pt x="672458" y="300172"/>
                  </a:lnTo>
                  <a:lnTo>
                    <a:pt x="682347" y="297739"/>
                  </a:lnTo>
                  <a:lnTo>
                    <a:pt x="692236" y="295303"/>
                  </a:lnTo>
                  <a:lnTo>
                    <a:pt x="702125" y="292865"/>
                  </a:lnTo>
                  <a:lnTo>
                    <a:pt x="712014" y="290425"/>
                  </a:lnTo>
                  <a:lnTo>
                    <a:pt x="721904" y="287982"/>
                  </a:lnTo>
                  <a:lnTo>
                    <a:pt x="731793" y="285538"/>
                  </a:lnTo>
                  <a:lnTo>
                    <a:pt x="741682" y="283091"/>
                  </a:lnTo>
                  <a:lnTo>
                    <a:pt x="751571" y="280643"/>
                  </a:lnTo>
                  <a:lnTo>
                    <a:pt x="761460" y="278194"/>
                  </a:lnTo>
                  <a:lnTo>
                    <a:pt x="771349" y="275743"/>
                  </a:lnTo>
                  <a:lnTo>
                    <a:pt x="781238" y="273292"/>
                  </a:lnTo>
                  <a:lnTo>
                    <a:pt x="791127" y="270839"/>
                  </a:lnTo>
                  <a:lnTo>
                    <a:pt x="801016" y="268387"/>
                  </a:lnTo>
                  <a:lnTo>
                    <a:pt x="810905" y="265934"/>
                  </a:lnTo>
                  <a:lnTo>
                    <a:pt x="820795" y="263481"/>
                  </a:lnTo>
                  <a:lnTo>
                    <a:pt x="830684" y="261028"/>
                  </a:lnTo>
                  <a:lnTo>
                    <a:pt x="840573" y="258576"/>
                  </a:lnTo>
                  <a:lnTo>
                    <a:pt x="850462" y="256125"/>
                  </a:lnTo>
                  <a:lnTo>
                    <a:pt x="860351" y="253676"/>
                  </a:lnTo>
                  <a:lnTo>
                    <a:pt x="870240" y="251228"/>
                  </a:lnTo>
                  <a:lnTo>
                    <a:pt x="880129" y="248782"/>
                  </a:lnTo>
                  <a:lnTo>
                    <a:pt x="890018" y="246338"/>
                  </a:lnTo>
                  <a:lnTo>
                    <a:pt x="899907" y="243897"/>
                  </a:lnTo>
                  <a:lnTo>
                    <a:pt x="909796" y="241459"/>
                  </a:lnTo>
                  <a:lnTo>
                    <a:pt x="919686" y="239025"/>
                  </a:lnTo>
                  <a:lnTo>
                    <a:pt x="929575" y="236594"/>
                  </a:lnTo>
                  <a:lnTo>
                    <a:pt x="939464" y="234167"/>
                  </a:lnTo>
                  <a:lnTo>
                    <a:pt x="949353" y="231745"/>
                  </a:lnTo>
                  <a:lnTo>
                    <a:pt x="959242" y="229327"/>
                  </a:lnTo>
                  <a:lnTo>
                    <a:pt x="969131" y="226914"/>
                  </a:lnTo>
                  <a:lnTo>
                    <a:pt x="979020" y="224507"/>
                  </a:lnTo>
                  <a:lnTo>
                    <a:pt x="988909" y="222105"/>
                  </a:lnTo>
                  <a:lnTo>
                    <a:pt x="998798" y="219709"/>
                  </a:lnTo>
                  <a:lnTo>
                    <a:pt x="1008687" y="217320"/>
                  </a:lnTo>
                  <a:lnTo>
                    <a:pt x="1018576" y="214936"/>
                  </a:lnTo>
                  <a:lnTo>
                    <a:pt x="1028466" y="212559"/>
                  </a:lnTo>
                  <a:lnTo>
                    <a:pt x="1038355" y="210188"/>
                  </a:lnTo>
                  <a:lnTo>
                    <a:pt x="1048244" y="207824"/>
                  </a:lnTo>
                  <a:lnTo>
                    <a:pt x="1058133" y="205466"/>
                  </a:lnTo>
                  <a:lnTo>
                    <a:pt x="1068022" y="203115"/>
                  </a:lnTo>
                  <a:lnTo>
                    <a:pt x="1077911" y="200770"/>
                  </a:lnTo>
                  <a:lnTo>
                    <a:pt x="1087800" y="198431"/>
                  </a:lnTo>
                  <a:lnTo>
                    <a:pt x="1097689" y="196099"/>
                  </a:lnTo>
                  <a:lnTo>
                    <a:pt x="1107578" y="193772"/>
                  </a:lnTo>
                  <a:lnTo>
                    <a:pt x="1117467" y="191450"/>
                  </a:lnTo>
                  <a:lnTo>
                    <a:pt x="1127357" y="189133"/>
                  </a:lnTo>
                  <a:lnTo>
                    <a:pt x="1137246" y="186821"/>
                  </a:lnTo>
                  <a:lnTo>
                    <a:pt x="1147135" y="184512"/>
                  </a:lnTo>
                  <a:lnTo>
                    <a:pt x="1157024" y="182207"/>
                  </a:lnTo>
                  <a:lnTo>
                    <a:pt x="1166913" y="179904"/>
                  </a:lnTo>
                  <a:lnTo>
                    <a:pt x="1176802" y="177602"/>
                  </a:lnTo>
                  <a:lnTo>
                    <a:pt x="1186691" y="175301"/>
                  </a:lnTo>
                  <a:lnTo>
                    <a:pt x="1196580" y="173000"/>
                  </a:lnTo>
                  <a:lnTo>
                    <a:pt x="1206469" y="170698"/>
                  </a:lnTo>
                  <a:lnTo>
                    <a:pt x="1216358" y="168393"/>
                  </a:lnTo>
                  <a:lnTo>
                    <a:pt x="1226248" y="166085"/>
                  </a:lnTo>
                  <a:lnTo>
                    <a:pt x="1236137" y="163773"/>
                  </a:lnTo>
                  <a:lnTo>
                    <a:pt x="1246026" y="161454"/>
                  </a:lnTo>
                  <a:lnTo>
                    <a:pt x="1255915" y="159129"/>
                  </a:lnTo>
                  <a:lnTo>
                    <a:pt x="1265804" y="156795"/>
                  </a:lnTo>
                  <a:lnTo>
                    <a:pt x="1275693" y="154452"/>
                  </a:lnTo>
                  <a:lnTo>
                    <a:pt x="1285582" y="152098"/>
                  </a:lnTo>
                  <a:lnTo>
                    <a:pt x="1295471" y="149732"/>
                  </a:lnTo>
                  <a:lnTo>
                    <a:pt x="1305360" y="147353"/>
                  </a:lnTo>
                  <a:lnTo>
                    <a:pt x="1315249" y="144959"/>
                  </a:lnTo>
                  <a:lnTo>
                    <a:pt x="1325139" y="142549"/>
                  </a:lnTo>
                  <a:lnTo>
                    <a:pt x="1335028" y="140123"/>
                  </a:lnTo>
                  <a:lnTo>
                    <a:pt x="1344917" y="137678"/>
                  </a:lnTo>
                  <a:lnTo>
                    <a:pt x="1354806" y="135214"/>
                  </a:lnTo>
                  <a:lnTo>
                    <a:pt x="1364695" y="132730"/>
                  </a:lnTo>
                  <a:lnTo>
                    <a:pt x="1374584" y="130225"/>
                  </a:lnTo>
                  <a:lnTo>
                    <a:pt x="1384473" y="127698"/>
                  </a:lnTo>
                  <a:lnTo>
                    <a:pt x="1394362" y="125148"/>
                  </a:lnTo>
                  <a:lnTo>
                    <a:pt x="1404251" y="122575"/>
                  </a:lnTo>
                  <a:lnTo>
                    <a:pt x="1414140" y="119977"/>
                  </a:lnTo>
                  <a:lnTo>
                    <a:pt x="1424029" y="117355"/>
                  </a:lnTo>
                  <a:lnTo>
                    <a:pt x="1433919" y="114707"/>
                  </a:lnTo>
                  <a:lnTo>
                    <a:pt x="1443808" y="112034"/>
                  </a:lnTo>
                  <a:lnTo>
                    <a:pt x="1453697" y="109335"/>
                  </a:lnTo>
                  <a:lnTo>
                    <a:pt x="1463586" y="106609"/>
                  </a:lnTo>
                  <a:lnTo>
                    <a:pt x="1473475" y="103857"/>
                  </a:lnTo>
                  <a:lnTo>
                    <a:pt x="1483364" y="101078"/>
                  </a:lnTo>
                  <a:lnTo>
                    <a:pt x="1493253" y="98273"/>
                  </a:lnTo>
                  <a:lnTo>
                    <a:pt x="1503142" y="95441"/>
                  </a:lnTo>
                  <a:lnTo>
                    <a:pt x="1513031" y="92583"/>
                  </a:lnTo>
                  <a:lnTo>
                    <a:pt x="1522920" y="89699"/>
                  </a:lnTo>
                  <a:lnTo>
                    <a:pt x="1532810" y="86788"/>
                  </a:lnTo>
                  <a:lnTo>
                    <a:pt x="1542699" y="83852"/>
                  </a:lnTo>
                  <a:lnTo>
                    <a:pt x="1552588" y="80890"/>
                  </a:lnTo>
                  <a:lnTo>
                    <a:pt x="1562477" y="77903"/>
                  </a:lnTo>
                  <a:lnTo>
                    <a:pt x="1572366" y="74891"/>
                  </a:lnTo>
                  <a:lnTo>
                    <a:pt x="1582255" y="71856"/>
                  </a:lnTo>
                  <a:lnTo>
                    <a:pt x="1592144" y="68796"/>
                  </a:lnTo>
                  <a:lnTo>
                    <a:pt x="1602033" y="65713"/>
                  </a:lnTo>
                  <a:lnTo>
                    <a:pt x="1611922" y="62607"/>
                  </a:lnTo>
                  <a:lnTo>
                    <a:pt x="1621811" y="59479"/>
                  </a:lnTo>
                  <a:lnTo>
                    <a:pt x="1631701" y="56329"/>
                  </a:lnTo>
                  <a:lnTo>
                    <a:pt x="1641590" y="53158"/>
                  </a:lnTo>
                  <a:lnTo>
                    <a:pt x="1651479" y="49967"/>
                  </a:lnTo>
                  <a:lnTo>
                    <a:pt x="1661368" y="46755"/>
                  </a:lnTo>
                  <a:lnTo>
                    <a:pt x="1671257" y="43524"/>
                  </a:lnTo>
                  <a:lnTo>
                    <a:pt x="1681146" y="40274"/>
                  </a:lnTo>
                  <a:lnTo>
                    <a:pt x="1691035" y="37006"/>
                  </a:lnTo>
                  <a:lnTo>
                    <a:pt x="1700924" y="33720"/>
                  </a:lnTo>
                  <a:lnTo>
                    <a:pt x="1710813" y="30417"/>
                  </a:lnTo>
                  <a:lnTo>
                    <a:pt x="1720702" y="27097"/>
                  </a:lnTo>
                  <a:lnTo>
                    <a:pt x="1730591" y="23760"/>
                  </a:lnTo>
                  <a:lnTo>
                    <a:pt x="1740481" y="20409"/>
                  </a:lnTo>
                  <a:lnTo>
                    <a:pt x="1750370" y="17042"/>
                  </a:lnTo>
                  <a:lnTo>
                    <a:pt x="1760259" y="13661"/>
                  </a:lnTo>
                  <a:lnTo>
                    <a:pt x="1770148" y="10265"/>
                  </a:lnTo>
                  <a:lnTo>
                    <a:pt x="1780037" y="6856"/>
                  </a:lnTo>
                  <a:lnTo>
                    <a:pt x="1789926" y="343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973095" y="1934015"/>
              <a:ext cx="1799815" cy="508002"/>
            </a:xfrm>
            <a:custGeom>
              <a:avLst/>
              <a:pathLst>
                <a:path w="1799815" h="508002">
                  <a:moveTo>
                    <a:pt x="1799815" y="0"/>
                  </a:moveTo>
                  <a:lnTo>
                    <a:pt x="1799815" y="0"/>
                  </a:lnTo>
                  <a:lnTo>
                    <a:pt x="1789926" y="1616"/>
                  </a:lnTo>
                  <a:lnTo>
                    <a:pt x="1780037" y="3233"/>
                  </a:lnTo>
                  <a:lnTo>
                    <a:pt x="1770148" y="4852"/>
                  </a:lnTo>
                  <a:lnTo>
                    <a:pt x="1760259" y="6474"/>
                  </a:lnTo>
                  <a:lnTo>
                    <a:pt x="1750370" y="8099"/>
                  </a:lnTo>
                  <a:lnTo>
                    <a:pt x="1740481" y="9726"/>
                  </a:lnTo>
                  <a:lnTo>
                    <a:pt x="1730591" y="11358"/>
                  </a:lnTo>
                  <a:lnTo>
                    <a:pt x="1720702" y="12994"/>
                  </a:lnTo>
                  <a:lnTo>
                    <a:pt x="1710813" y="14635"/>
                  </a:lnTo>
                  <a:lnTo>
                    <a:pt x="1700924" y="16282"/>
                  </a:lnTo>
                  <a:lnTo>
                    <a:pt x="1691035" y="17934"/>
                  </a:lnTo>
                  <a:lnTo>
                    <a:pt x="1681146" y="19593"/>
                  </a:lnTo>
                  <a:lnTo>
                    <a:pt x="1671257" y="21259"/>
                  </a:lnTo>
                  <a:lnTo>
                    <a:pt x="1661368" y="22932"/>
                  </a:lnTo>
                  <a:lnTo>
                    <a:pt x="1651479" y="24614"/>
                  </a:lnTo>
                  <a:lnTo>
                    <a:pt x="1641590" y="26303"/>
                  </a:lnTo>
                  <a:lnTo>
                    <a:pt x="1631701" y="28002"/>
                  </a:lnTo>
                  <a:lnTo>
                    <a:pt x="1621811" y="29711"/>
                  </a:lnTo>
                  <a:lnTo>
                    <a:pt x="1611922" y="31429"/>
                  </a:lnTo>
                  <a:lnTo>
                    <a:pt x="1602033" y="33157"/>
                  </a:lnTo>
                  <a:lnTo>
                    <a:pt x="1592144" y="34897"/>
                  </a:lnTo>
                  <a:lnTo>
                    <a:pt x="1582255" y="36647"/>
                  </a:lnTo>
                  <a:lnTo>
                    <a:pt x="1572366" y="38410"/>
                  </a:lnTo>
                  <a:lnTo>
                    <a:pt x="1562477" y="40184"/>
                  </a:lnTo>
                  <a:lnTo>
                    <a:pt x="1552588" y="41971"/>
                  </a:lnTo>
                  <a:lnTo>
                    <a:pt x="1542699" y="43771"/>
                  </a:lnTo>
                  <a:lnTo>
                    <a:pt x="1532810" y="45584"/>
                  </a:lnTo>
                  <a:lnTo>
                    <a:pt x="1522920" y="47411"/>
                  </a:lnTo>
                  <a:lnTo>
                    <a:pt x="1513031" y="49251"/>
                  </a:lnTo>
                  <a:lnTo>
                    <a:pt x="1503142" y="51106"/>
                  </a:lnTo>
                  <a:lnTo>
                    <a:pt x="1493253" y="52976"/>
                  </a:lnTo>
                  <a:lnTo>
                    <a:pt x="1483364" y="54860"/>
                  </a:lnTo>
                  <a:lnTo>
                    <a:pt x="1473475" y="56760"/>
                  </a:lnTo>
                  <a:lnTo>
                    <a:pt x="1463586" y="58675"/>
                  </a:lnTo>
                  <a:lnTo>
                    <a:pt x="1453697" y="60605"/>
                  </a:lnTo>
                  <a:lnTo>
                    <a:pt x="1443808" y="62552"/>
                  </a:lnTo>
                  <a:lnTo>
                    <a:pt x="1433919" y="64515"/>
                  </a:lnTo>
                  <a:lnTo>
                    <a:pt x="1424029" y="66494"/>
                  </a:lnTo>
                  <a:lnTo>
                    <a:pt x="1414140" y="68490"/>
                  </a:lnTo>
                  <a:lnTo>
                    <a:pt x="1404251" y="70502"/>
                  </a:lnTo>
                  <a:lnTo>
                    <a:pt x="1394362" y="72531"/>
                  </a:lnTo>
                  <a:lnTo>
                    <a:pt x="1384473" y="74578"/>
                  </a:lnTo>
                  <a:lnTo>
                    <a:pt x="1374584" y="76642"/>
                  </a:lnTo>
                  <a:lnTo>
                    <a:pt x="1364695" y="78723"/>
                  </a:lnTo>
                  <a:lnTo>
                    <a:pt x="1354806" y="80821"/>
                  </a:lnTo>
                  <a:lnTo>
                    <a:pt x="1344917" y="82938"/>
                  </a:lnTo>
                  <a:lnTo>
                    <a:pt x="1335028" y="85072"/>
                  </a:lnTo>
                  <a:lnTo>
                    <a:pt x="1325139" y="87224"/>
                  </a:lnTo>
                  <a:lnTo>
                    <a:pt x="1315249" y="89394"/>
                  </a:lnTo>
                  <a:lnTo>
                    <a:pt x="1305360" y="91582"/>
                  </a:lnTo>
                  <a:lnTo>
                    <a:pt x="1295471" y="93788"/>
                  </a:lnTo>
                  <a:lnTo>
                    <a:pt x="1285582" y="96012"/>
                  </a:lnTo>
                  <a:lnTo>
                    <a:pt x="1275693" y="98254"/>
                  </a:lnTo>
                  <a:lnTo>
                    <a:pt x="1265804" y="100515"/>
                  </a:lnTo>
                  <a:lnTo>
                    <a:pt x="1255915" y="102795"/>
                  </a:lnTo>
                  <a:lnTo>
                    <a:pt x="1246026" y="105092"/>
                  </a:lnTo>
                  <a:lnTo>
                    <a:pt x="1236137" y="107408"/>
                  </a:lnTo>
                  <a:lnTo>
                    <a:pt x="1226248" y="109743"/>
                  </a:lnTo>
                  <a:lnTo>
                    <a:pt x="1216358" y="112096"/>
                  </a:lnTo>
                  <a:lnTo>
                    <a:pt x="1206469" y="114467"/>
                  </a:lnTo>
                  <a:lnTo>
                    <a:pt x="1196580" y="116858"/>
                  </a:lnTo>
                  <a:lnTo>
                    <a:pt x="1186691" y="119266"/>
                  </a:lnTo>
                  <a:lnTo>
                    <a:pt x="1176802" y="121693"/>
                  </a:lnTo>
                  <a:lnTo>
                    <a:pt x="1166913" y="124139"/>
                  </a:lnTo>
                  <a:lnTo>
                    <a:pt x="1157024" y="126604"/>
                  </a:lnTo>
                  <a:lnTo>
                    <a:pt x="1147135" y="129086"/>
                  </a:lnTo>
                  <a:lnTo>
                    <a:pt x="1137246" y="131588"/>
                  </a:lnTo>
                  <a:lnTo>
                    <a:pt x="1127357" y="134108"/>
                  </a:lnTo>
                  <a:lnTo>
                    <a:pt x="1117467" y="136646"/>
                  </a:lnTo>
                  <a:lnTo>
                    <a:pt x="1107578" y="139203"/>
                  </a:lnTo>
                  <a:lnTo>
                    <a:pt x="1097689" y="141778"/>
                  </a:lnTo>
                  <a:lnTo>
                    <a:pt x="1087800" y="144372"/>
                  </a:lnTo>
                  <a:lnTo>
                    <a:pt x="1077911" y="146984"/>
                  </a:lnTo>
                  <a:lnTo>
                    <a:pt x="1068022" y="149614"/>
                  </a:lnTo>
                  <a:lnTo>
                    <a:pt x="1058133" y="152263"/>
                  </a:lnTo>
                  <a:lnTo>
                    <a:pt x="1048244" y="154929"/>
                  </a:lnTo>
                  <a:lnTo>
                    <a:pt x="1038355" y="157614"/>
                  </a:lnTo>
                  <a:lnTo>
                    <a:pt x="1028466" y="160317"/>
                  </a:lnTo>
                  <a:lnTo>
                    <a:pt x="1018576" y="163037"/>
                  </a:lnTo>
                  <a:lnTo>
                    <a:pt x="1008687" y="165776"/>
                  </a:lnTo>
                  <a:lnTo>
                    <a:pt x="998798" y="168532"/>
                  </a:lnTo>
                  <a:lnTo>
                    <a:pt x="988909" y="171306"/>
                  </a:lnTo>
                  <a:lnTo>
                    <a:pt x="979020" y="174098"/>
                  </a:lnTo>
                  <a:lnTo>
                    <a:pt x="969131" y="176907"/>
                  </a:lnTo>
                  <a:lnTo>
                    <a:pt x="959242" y="179733"/>
                  </a:lnTo>
                  <a:lnTo>
                    <a:pt x="949353" y="182576"/>
                  </a:lnTo>
                  <a:lnTo>
                    <a:pt x="939464" y="185437"/>
                  </a:lnTo>
                  <a:lnTo>
                    <a:pt x="929575" y="188315"/>
                  </a:lnTo>
                  <a:lnTo>
                    <a:pt x="919686" y="191209"/>
                  </a:lnTo>
                  <a:lnTo>
                    <a:pt x="909796" y="194120"/>
                  </a:lnTo>
                  <a:lnTo>
                    <a:pt x="899907" y="197048"/>
                  </a:lnTo>
                  <a:lnTo>
                    <a:pt x="890018" y="199992"/>
                  </a:lnTo>
                  <a:lnTo>
                    <a:pt x="880129" y="202952"/>
                  </a:lnTo>
                  <a:lnTo>
                    <a:pt x="870240" y="205928"/>
                  </a:lnTo>
                  <a:lnTo>
                    <a:pt x="860351" y="208920"/>
                  </a:lnTo>
                  <a:lnTo>
                    <a:pt x="850462" y="211928"/>
                  </a:lnTo>
                  <a:lnTo>
                    <a:pt x="840573" y="214951"/>
                  </a:lnTo>
                  <a:lnTo>
                    <a:pt x="830684" y="217990"/>
                  </a:lnTo>
                  <a:lnTo>
                    <a:pt x="820795" y="221043"/>
                  </a:lnTo>
                  <a:lnTo>
                    <a:pt x="810905" y="224112"/>
                  </a:lnTo>
                  <a:lnTo>
                    <a:pt x="801016" y="227195"/>
                  </a:lnTo>
                  <a:lnTo>
                    <a:pt x="791127" y="230293"/>
                  </a:lnTo>
                  <a:lnTo>
                    <a:pt x="781238" y="233405"/>
                  </a:lnTo>
                  <a:lnTo>
                    <a:pt x="771349" y="236532"/>
                  </a:lnTo>
                  <a:lnTo>
                    <a:pt x="761460" y="239672"/>
                  </a:lnTo>
                  <a:lnTo>
                    <a:pt x="751571" y="242826"/>
                  </a:lnTo>
                  <a:lnTo>
                    <a:pt x="741682" y="245993"/>
                  </a:lnTo>
                  <a:lnTo>
                    <a:pt x="731793" y="249174"/>
                  </a:lnTo>
                  <a:lnTo>
                    <a:pt x="721904" y="252368"/>
                  </a:lnTo>
                  <a:lnTo>
                    <a:pt x="712014" y="255575"/>
                  </a:lnTo>
                  <a:lnTo>
                    <a:pt x="702125" y="258794"/>
                  </a:lnTo>
                  <a:lnTo>
                    <a:pt x="692236" y="262026"/>
                  </a:lnTo>
                  <a:lnTo>
                    <a:pt x="682347" y="265269"/>
                  </a:lnTo>
                  <a:lnTo>
                    <a:pt x="672458" y="268525"/>
                  </a:lnTo>
                  <a:lnTo>
                    <a:pt x="662569" y="271793"/>
                  </a:lnTo>
                  <a:lnTo>
                    <a:pt x="652680" y="275072"/>
                  </a:lnTo>
                  <a:lnTo>
                    <a:pt x="642791" y="278362"/>
                  </a:lnTo>
                  <a:lnTo>
                    <a:pt x="632902" y="281664"/>
                  </a:lnTo>
                  <a:lnTo>
                    <a:pt x="623013" y="284976"/>
                  </a:lnTo>
                  <a:lnTo>
                    <a:pt x="613124" y="288299"/>
                  </a:lnTo>
                  <a:lnTo>
                    <a:pt x="603234" y="291633"/>
                  </a:lnTo>
                  <a:lnTo>
                    <a:pt x="593345" y="294977"/>
                  </a:lnTo>
                  <a:lnTo>
                    <a:pt x="583456" y="298330"/>
                  </a:lnTo>
                  <a:lnTo>
                    <a:pt x="573567" y="301694"/>
                  </a:lnTo>
                  <a:lnTo>
                    <a:pt x="563678" y="305067"/>
                  </a:lnTo>
                  <a:lnTo>
                    <a:pt x="553789" y="308450"/>
                  </a:lnTo>
                  <a:lnTo>
                    <a:pt x="543900" y="311842"/>
                  </a:lnTo>
                  <a:lnTo>
                    <a:pt x="534011" y="315242"/>
                  </a:lnTo>
                  <a:lnTo>
                    <a:pt x="524122" y="318652"/>
                  </a:lnTo>
                  <a:lnTo>
                    <a:pt x="514233" y="322070"/>
                  </a:lnTo>
                  <a:lnTo>
                    <a:pt x="504343" y="325497"/>
                  </a:lnTo>
                  <a:lnTo>
                    <a:pt x="494454" y="328932"/>
                  </a:lnTo>
                  <a:lnTo>
                    <a:pt x="484565" y="332375"/>
                  </a:lnTo>
                  <a:lnTo>
                    <a:pt x="474676" y="335826"/>
                  </a:lnTo>
                  <a:lnTo>
                    <a:pt x="464787" y="339285"/>
                  </a:lnTo>
                  <a:lnTo>
                    <a:pt x="454898" y="342751"/>
                  </a:lnTo>
                  <a:lnTo>
                    <a:pt x="445009" y="346225"/>
                  </a:lnTo>
                  <a:lnTo>
                    <a:pt x="435120" y="349706"/>
                  </a:lnTo>
                  <a:lnTo>
                    <a:pt x="425231" y="353194"/>
                  </a:lnTo>
                  <a:lnTo>
                    <a:pt x="415342" y="356688"/>
                  </a:lnTo>
                  <a:lnTo>
                    <a:pt x="405452" y="360190"/>
                  </a:lnTo>
                  <a:lnTo>
                    <a:pt x="395563" y="363698"/>
                  </a:lnTo>
                  <a:lnTo>
                    <a:pt x="385674" y="367212"/>
                  </a:lnTo>
                  <a:lnTo>
                    <a:pt x="375785" y="370733"/>
                  </a:lnTo>
                  <a:lnTo>
                    <a:pt x="365896" y="374260"/>
                  </a:lnTo>
                  <a:lnTo>
                    <a:pt x="356007" y="377793"/>
                  </a:lnTo>
                  <a:lnTo>
                    <a:pt x="346118" y="381332"/>
                  </a:lnTo>
                  <a:lnTo>
                    <a:pt x="336229" y="384876"/>
                  </a:lnTo>
                  <a:lnTo>
                    <a:pt x="326340" y="388426"/>
                  </a:lnTo>
                  <a:lnTo>
                    <a:pt x="316451" y="391982"/>
                  </a:lnTo>
                  <a:lnTo>
                    <a:pt x="306562" y="395543"/>
                  </a:lnTo>
                  <a:lnTo>
                    <a:pt x="296672" y="399109"/>
                  </a:lnTo>
                  <a:lnTo>
                    <a:pt x="286783" y="402680"/>
                  </a:lnTo>
                  <a:lnTo>
                    <a:pt x="276894" y="406256"/>
                  </a:lnTo>
                  <a:lnTo>
                    <a:pt x="267005" y="409837"/>
                  </a:lnTo>
                  <a:lnTo>
                    <a:pt x="257116" y="413422"/>
                  </a:lnTo>
                  <a:lnTo>
                    <a:pt x="247227" y="417012"/>
                  </a:lnTo>
                  <a:lnTo>
                    <a:pt x="237338" y="420607"/>
                  </a:lnTo>
                  <a:lnTo>
                    <a:pt x="227449" y="424206"/>
                  </a:lnTo>
                  <a:lnTo>
                    <a:pt x="217560" y="427810"/>
                  </a:lnTo>
                  <a:lnTo>
                    <a:pt x="207671" y="431418"/>
                  </a:lnTo>
                  <a:lnTo>
                    <a:pt x="197781" y="435030"/>
                  </a:lnTo>
                  <a:lnTo>
                    <a:pt x="187892" y="438645"/>
                  </a:lnTo>
                  <a:lnTo>
                    <a:pt x="178003" y="442265"/>
                  </a:lnTo>
                  <a:lnTo>
                    <a:pt x="168114" y="445889"/>
                  </a:lnTo>
                  <a:lnTo>
                    <a:pt x="158225" y="449516"/>
                  </a:lnTo>
                  <a:lnTo>
                    <a:pt x="148336" y="453147"/>
                  </a:lnTo>
                  <a:lnTo>
                    <a:pt x="138447" y="456782"/>
                  </a:lnTo>
                  <a:lnTo>
                    <a:pt x="128558" y="460420"/>
                  </a:lnTo>
                  <a:lnTo>
                    <a:pt x="118669" y="464062"/>
                  </a:lnTo>
                  <a:lnTo>
                    <a:pt x="108780" y="467707"/>
                  </a:lnTo>
                  <a:lnTo>
                    <a:pt x="98890" y="471355"/>
                  </a:lnTo>
                  <a:lnTo>
                    <a:pt x="89001" y="475006"/>
                  </a:lnTo>
                  <a:lnTo>
                    <a:pt x="79112" y="478661"/>
                  </a:lnTo>
                  <a:lnTo>
                    <a:pt x="69223" y="482318"/>
                  </a:lnTo>
                  <a:lnTo>
                    <a:pt x="59334" y="485979"/>
                  </a:lnTo>
                  <a:lnTo>
                    <a:pt x="49445" y="489642"/>
                  </a:lnTo>
                  <a:lnTo>
                    <a:pt x="39556" y="493309"/>
                  </a:lnTo>
                  <a:lnTo>
                    <a:pt x="29667" y="496978"/>
                  </a:lnTo>
                  <a:lnTo>
                    <a:pt x="19778" y="500650"/>
                  </a:lnTo>
                  <a:lnTo>
                    <a:pt x="9889" y="504324"/>
                  </a:lnTo>
                  <a:lnTo>
                    <a:pt x="0" y="508002"/>
                  </a:lnTo>
                  <a:lnTo>
                    <a:pt x="0" y="5080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73095" y="1862371"/>
              <a:ext cx="1799815" cy="476354"/>
            </a:xfrm>
            <a:custGeom>
              <a:avLst/>
              <a:pathLst>
                <a:path w="1799815" h="476354">
                  <a:moveTo>
                    <a:pt x="0" y="476354"/>
                  </a:moveTo>
                  <a:lnTo>
                    <a:pt x="9889" y="473390"/>
                  </a:lnTo>
                  <a:lnTo>
                    <a:pt x="19778" y="470427"/>
                  </a:lnTo>
                  <a:lnTo>
                    <a:pt x="29667" y="467465"/>
                  </a:lnTo>
                  <a:lnTo>
                    <a:pt x="39556" y="464502"/>
                  </a:lnTo>
                  <a:lnTo>
                    <a:pt x="49445" y="461540"/>
                  </a:lnTo>
                  <a:lnTo>
                    <a:pt x="59334" y="458579"/>
                  </a:lnTo>
                  <a:lnTo>
                    <a:pt x="69223" y="455617"/>
                  </a:lnTo>
                  <a:lnTo>
                    <a:pt x="79112" y="452657"/>
                  </a:lnTo>
                  <a:lnTo>
                    <a:pt x="89001" y="449696"/>
                  </a:lnTo>
                  <a:lnTo>
                    <a:pt x="98890" y="446736"/>
                  </a:lnTo>
                  <a:lnTo>
                    <a:pt x="108780" y="443777"/>
                  </a:lnTo>
                  <a:lnTo>
                    <a:pt x="118669" y="440818"/>
                  </a:lnTo>
                  <a:lnTo>
                    <a:pt x="128558" y="437859"/>
                  </a:lnTo>
                  <a:lnTo>
                    <a:pt x="138447" y="434901"/>
                  </a:lnTo>
                  <a:lnTo>
                    <a:pt x="148336" y="431944"/>
                  </a:lnTo>
                  <a:lnTo>
                    <a:pt x="158225" y="428987"/>
                  </a:lnTo>
                  <a:lnTo>
                    <a:pt x="168114" y="426030"/>
                  </a:lnTo>
                  <a:lnTo>
                    <a:pt x="178003" y="423074"/>
                  </a:lnTo>
                  <a:lnTo>
                    <a:pt x="187892" y="420119"/>
                  </a:lnTo>
                  <a:lnTo>
                    <a:pt x="197781" y="417165"/>
                  </a:lnTo>
                  <a:lnTo>
                    <a:pt x="207671" y="414211"/>
                  </a:lnTo>
                  <a:lnTo>
                    <a:pt x="217560" y="411257"/>
                  </a:lnTo>
                  <a:lnTo>
                    <a:pt x="227449" y="408305"/>
                  </a:lnTo>
                  <a:lnTo>
                    <a:pt x="237338" y="405353"/>
                  </a:lnTo>
                  <a:lnTo>
                    <a:pt x="247227" y="402401"/>
                  </a:lnTo>
                  <a:lnTo>
                    <a:pt x="257116" y="399451"/>
                  </a:lnTo>
                  <a:lnTo>
                    <a:pt x="267005" y="396501"/>
                  </a:lnTo>
                  <a:lnTo>
                    <a:pt x="276894" y="393553"/>
                  </a:lnTo>
                  <a:lnTo>
                    <a:pt x="286783" y="390605"/>
                  </a:lnTo>
                  <a:lnTo>
                    <a:pt x="296672" y="387658"/>
                  </a:lnTo>
                  <a:lnTo>
                    <a:pt x="306562" y="384712"/>
                  </a:lnTo>
                  <a:lnTo>
                    <a:pt x="316451" y="381766"/>
                  </a:lnTo>
                  <a:lnTo>
                    <a:pt x="326340" y="378822"/>
                  </a:lnTo>
                  <a:lnTo>
                    <a:pt x="336229" y="375879"/>
                  </a:lnTo>
                  <a:lnTo>
                    <a:pt x="346118" y="372937"/>
                  </a:lnTo>
                  <a:lnTo>
                    <a:pt x="356007" y="369996"/>
                  </a:lnTo>
                  <a:lnTo>
                    <a:pt x="365896" y="367056"/>
                  </a:lnTo>
                  <a:lnTo>
                    <a:pt x="375785" y="364117"/>
                  </a:lnTo>
                  <a:lnTo>
                    <a:pt x="385674" y="361180"/>
                  </a:lnTo>
                  <a:lnTo>
                    <a:pt x="395563" y="358244"/>
                  </a:lnTo>
                  <a:lnTo>
                    <a:pt x="405452" y="355309"/>
                  </a:lnTo>
                  <a:lnTo>
                    <a:pt x="415342" y="352376"/>
                  </a:lnTo>
                  <a:lnTo>
                    <a:pt x="425231" y="349444"/>
                  </a:lnTo>
                  <a:lnTo>
                    <a:pt x="435120" y="346513"/>
                  </a:lnTo>
                  <a:lnTo>
                    <a:pt x="445009" y="343584"/>
                  </a:lnTo>
                  <a:lnTo>
                    <a:pt x="454898" y="340657"/>
                  </a:lnTo>
                  <a:lnTo>
                    <a:pt x="464787" y="337731"/>
                  </a:lnTo>
                  <a:lnTo>
                    <a:pt x="474676" y="334807"/>
                  </a:lnTo>
                  <a:lnTo>
                    <a:pt x="484565" y="331885"/>
                  </a:lnTo>
                  <a:lnTo>
                    <a:pt x="494454" y="328964"/>
                  </a:lnTo>
                  <a:lnTo>
                    <a:pt x="504343" y="326046"/>
                  </a:lnTo>
                  <a:lnTo>
                    <a:pt x="514233" y="323129"/>
                  </a:lnTo>
                  <a:lnTo>
                    <a:pt x="524122" y="320215"/>
                  </a:lnTo>
                  <a:lnTo>
                    <a:pt x="534011" y="317303"/>
                  </a:lnTo>
                  <a:lnTo>
                    <a:pt x="543900" y="314392"/>
                  </a:lnTo>
                  <a:lnTo>
                    <a:pt x="553789" y="311485"/>
                  </a:lnTo>
                  <a:lnTo>
                    <a:pt x="563678" y="308579"/>
                  </a:lnTo>
                  <a:lnTo>
                    <a:pt x="573567" y="305676"/>
                  </a:lnTo>
                  <a:lnTo>
                    <a:pt x="583456" y="302776"/>
                  </a:lnTo>
                  <a:lnTo>
                    <a:pt x="593345" y="299878"/>
                  </a:lnTo>
                  <a:lnTo>
                    <a:pt x="603234" y="296984"/>
                  </a:lnTo>
                  <a:lnTo>
                    <a:pt x="613124" y="294092"/>
                  </a:lnTo>
                  <a:lnTo>
                    <a:pt x="623013" y="291203"/>
                  </a:lnTo>
                  <a:lnTo>
                    <a:pt x="632902" y="288317"/>
                  </a:lnTo>
                  <a:lnTo>
                    <a:pt x="642791" y="285434"/>
                  </a:lnTo>
                  <a:lnTo>
                    <a:pt x="652680" y="282555"/>
                  </a:lnTo>
                  <a:lnTo>
                    <a:pt x="662569" y="279679"/>
                  </a:lnTo>
                  <a:lnTo>
                    <a:pt x="672458" y="276806"/>
                  </a:lnTo>
                  <a:lnTo>
                    <a:pt x="682347" y="273938"/>
                  </a:lnTo>
                  <a:lnTo>
                    <a:pt x="692236" y="271073"/>
                  </a:lnTo>
                  <a:lnTo>
                    <a:pt x="702125" y="268212"/>
                  </a:lnTo>
                  <a:lnTo>
                    <a:pt x="712014" y="265356"/>
                  </a:lnTo>
                  <a:lnTo>
                    <a:pt x="721904" y="262504"/>
                  </a:lnTo>
                  <a:lnTo>
                    <a:pt x="731793" y="259656"/>
                  </a:lnTo>
                  <a:lnTo>
                    <a:pt x="741682" y="256813"/>
                  </a:lnTo>
                  <a:lnTo>
                    <a:pt x="751571" y="253975"/>
                  </a:lnTo>
                  <a:lnTo>
                    <a:pt x="761460" y="251141"/>
                  </a:lnTo>
                  <a:lnTo>
                    <a:pt x="771349" y="248313"/>
                  </a:lnTo>
                  <a:lnTo>
                    <a:pt x="781238" y="245491"/>
                  </a:lnTo>
                  <a:lnTo>
                    <a:pt x="791127" y="242673"/>
                  </a:lnTo>
                  <a:lnTo>
                    <a:pt x="801016" y="239862"/>
                  </a:lnTo>
                  <a:lnTo>
                    <a:pt x="810905" y="237057"/>
                  </a:lnTo>
                  <a:lnTo>
                    <a:pt x="820795" y="234258"/>
                  </a:lnTo>
                  <a:lnTo>
                    <a:pt x="830684" y="231465"/>
                  </a:lnTo>
                  <a:lnTo>
                    <a:pt x="840573" y="228679"/>
                  </a:lnTo>
                  <a:lnTo>
                    <a:pt x="850462" y="225900"/>
                  </a:lnTo>
                  <a:lnTo>
                    <a:pt x="860351" y="223128"/>
                  </a:lnTo>
                  <a:lnTo>
                    <a:pt x="870240" y="220363"/>
                  </a:lnTo>
                  <a:lnTo>
                    <a:pt x="880129" y="217606"/>
                  </a:lnTo>
                  <a:lnTo>
                    <a:pt x="890018" y="214857"/>
                  </a:lnTo>
                  <a:lnTo>
                    <a:pt x="899907" y="212116"/>
                  </a:lnTo>
                  <a:lnTo>
                    <a:pt x="909796" y="209383"/>
                  </a:lnTo>
                  <a:lnTo>
                    <a:pt x="919686" y="206660"/>
                  </a:lnTo>
                  <a:lnTo>
                    <a:pt x="929575" y="203945"/>
                  </a:lnTo>
                  <a:lnTo>
                    <a:pt x="939464" y="201239"/>
                  </a:lnTo>
                  <a:lnTo>
                    <a:pt x="949353" y="198543"/>
                  </a:lnTo>
                  <a:lnTo>
                    <a:pt x="959242" y="195857"/>
                  </a:lnTo>
                  <a:lnTo>
                    <a:pt x="969131" y="193181"/>
                  </a:lnTo>
                  <a:lnTo>
                    <a:pt x="979020" y="190516"/>
                  </a:lnTo>
                  <a:lnTo>
                    <a:pt x="988909" y="187861"/>
                  </a:lnTo>
                  <a:lnTo>
                    <a:pt x="998798" y="185218"/>
                  </a:lnTo>
                  <a:lnTo>
                    <a:pt x="1008687" y="182586"/>
                  </a:lnTo>
                  <a:lnTo>
                    <a:pt x="1018576" y="179965"/>
                  </a:lnTo>
                  <a:lnTo>
                    <a:pt x="1028466" y="177357"/>
                  </a:lnTo>
                  <a:lnTo>
                    <a:pt x="1038355" y="174761"/>
                  </a:lnTo>
                  <a:lnTo>
                    <a:pt x="1048244" y="172178"/>
                  </a:lnTo>
                  <a:lnTo>
                    <a:pt x="1058133" y="169607"/>
                  </a:lnTo>
                  <a:lnTo>
                    <a:pt x="1068022" y="167050"/>
                  </a:lnTo>
                  <a:lnTo>
                    <a:pt x="1077911" y="164506"/>
                  </a:lnTo>
                  <a:lnTo>
                    <a:pt x="1087800" y="161976"/>
                  </a:lnTo>
                  <a:lnTo>
                    <a:pt x="1097689" y="159460"/>
                  </a:lnTo>
                  <a:lnTo>
                    <a:pt x="1107578" y="156958"/>
                  </a:lnTo>
                  <a:lnTo>
                    <a:pt x="1117467" y="154471"/>
                  </a:lnTo>
                  <a:lnTo>
                    <a:pt x="1127357" y="151998"/>
                  </a:lnTo>
                  <a:lnTo>
                    <a:pt x="1137246" y="149541"/>
                  </a:lnTo>
                  <a:lnTo>
                    <a:pt x="1147135" y="147098"/>
                  </a:lnTo>
                  <a:lnTo>
                    <a:pt x="1157024" y="144671"/>
                  </a:lnTo>
                  <a:lnTo>
                    <a:pt x="1166913" y="142259"/>
                  </a:lnTo>
                  <a:lnTo>
                    <a:pt x="1176802" y="139862"/>
                  </a:lnTo>
                  <a:lnTo>
                    <a:pt x="1186691" y="137481"/>
                  </a:lnTo>
                  <a:lnTo>
                    <a:pt x="1196580" y="135115"/>
                  </a:lnTo>
                  <a:lnTo>
                    <a:pt x="1206469" y="132765"/>
                  </a:lnTo>
                  <a:lnTo>
                    <a:pt x="1216358" y="130431"/>
                  </a:lnTo>
                  <a:lnTo>
                    <a:pt x="1226248" y="128112"/>
                  </a:lnTo>
                  <a:lnTo>
                    <a:pt x="1236137" y="125808"/>
                  </a:lnTo>
                  <a:lnTo>
                    <a:pt x="1246026" y="123519"/>
                  </a:lnTo>
                  <a:lnTo>
                    <a:pt x="1255915" y="121245"/>
                  </a:lnTo>
                  <a:lnTo>
                    <a:pt x="1265804" y="118986"/>
                  </a:lnTo>
                  <a:lnTo>
                    <a:pt x="1275693" y="116742"/>
                  </a:lnTo>
                  <a:lnTo>
                    <a:pt x="1285582" y="114511"/>
                  </a:lnTo>
                  <a:lnTo>
                    <a:pt x="1295471" y="112294"/>
                  </a:lnTo>
                  <a:lnTo>
                    <a:pt x="1305360" y="110090"/>
                  </a:lnTo>
                  <a:lnTo>
                    <a:pt x="1315249" y="107899"/>
                  </a:lnTo>
                  <a:lnTo>
                    <a:pt x="1325139" y="105720"/>
                  </a:lnTo>
                  <a:lnTo>
                    <a:pt x="1335028" y="103553"/>
                  </a:lnTo>
                  <a:lnTo>
                    <a:pt x="1344917" y="101397"/>
                  </a:lnTo>
                  <a:lnTo>
                    <a:pt x="1354806" y="99251"/>
                  </a:lnTo>
                  <a:lnTo>
                    <a:pt x="1364695" y="97115"/>
                  </a:lnTo>
                  <a:lnTo>
                    <a:pt x="1374584" y="94988"/>
                  </a:lnTo>
                  <a:lnTo>
                    <a:pt x="1384473" y="92868"/>
                  </a:lnTo>
                  <a:lnTo>
                    <a:pt x="1394362" y="90756"/>
                  </a:lnTo>
                  <a:lnTo>
                    <a:pt x="1404251" y="88650"/>
                  </a:lnTo>
                  <a:lnTo>
                    <a:pt x="1414140" y="86550"/>
                  </a:lnTo>
                  <a:lnTo>
                    <a:pt x="1424029" y="84455"/>
                  </a:lnTo>
                  <a:lnTo>
                    <a:pt x="1433919" y="82362"/>
                  </a:lnTo>
                  <a:lnTo>
                    <a:pt x="1443808" y="80273"/>
                  </a:lnTo>
                  <a:lnTo>
                    <a:pt x="1453697" y="78185"/>
                  </a:lnTo>
                  <a:lnTo>
                    <a:pt x="1463586" y="76098"/>
                  </a:lnTo>
                  <a:lnTo>
                    <a:pt x="1473475" y="74011"/>
                  </a:lnTo>
                  <a:lnTo>
                    <a:pt x="1483364" y="71923"/>
                  </a:lnTo>
                  <a:lnTo>
                    <a:pt x="1493253" y="69832"/>
                  </a:lnTo>
                  <a:lnTo>
                    <a:pt x="1503142" y="67738"/>
                  </a:lnTo>
                  <a:lnTo>
                    <a:pt x="1513031" y="65640"/>
                  </a:lnTo>
                  <a:lnTo>
                    <a:pt x="1522920" y="63537"/>
                  </a:lnTo>
                  <a:lnTo>
                    <a:pt x="1532810" y="61428"/>
                  </a:lnTo>
                  <a:lnTo>
                    <a:pt x="1542699" y="59313"/>
                  </a:lnTo>
                  <a:lnTo>
                    <a:pt x="1552588" y="57189"/>
                  </a:lnTo>
                  <a:lnTo>
                    <a:pt x="1562477" y="55057"/>
                  </a:lnTo>
                  <a:lnTo>
                    <a:pt x="1572366" y="52916"/>
                  </a:lnTo>
                  <a:lnTo>
                    <a:pt x="1582255" y="50765"/>
                  </a:lnTo>
                  <a:lnTo>
                    <a:pt x="1592144" y="48603"/>
                  </a:lnTo>
                  <a:lnTo>
                    <a:pt x="1602033" y="46430"/>
                  </a:lnTo>
                  <a:lnTo>
                    <a:pt x="1611922" y="44245"/>
                  </a:lnTo>
                  <a:lnTo>
                    <a:pt x="1621811" y="42047"/>
                  </a:lnTo>
                  <a:lnTo>
                    <a:pt x="1631701" y="39837"/>
                  </a:lnTo>
                  <a:lnTo>
                    <a:pt x="1641590" y="37613"/>
                  </a:lnTo>
                  <a:lnTo>
                    <a:pt x="1651479" y="35375"/>
                  </a:lnTo>
                  <a:lnTo>
                    <a:pt x="1661368" y="33123"/>
                  </a:lnTo>
                  <a:lnTo>
                    <a:pt x="1671257" y="30856"/>
                  </a:lnTo>
                  <a:lnTo>
                    <a:pt x="1681146" y="28575"/>
                  </a:lnTo>
                  <a:lnTo>
                    <a:pt x="1691035" y="26278"/>
                  </a:lnTo>
                  <a:lnTo>
                    <a:pt x="1700924" y="23966"/>
                  </a:lnTo>
                  <a:lnTo>
                    <a:pt x="1710813" y="21639"/>
                  </a:lnTo>
                  <a:lnTo>
                    <a:pt x="1720702" y="19296"/>
                  </a:lnTo>
                  <a:lnTo>
                    <a:pt x="1730591" y="16938"/>
                  </a:lnTo>
                  <a:lnTo>
                    <a:pt x="1740481" y="14565"/>
                  </a:lnTo>
                  <a:lnTo>
                    <a:pt x="1750370" y="12175"/>
                  </a:lnTo>
                  <a:lnTo>
                    <a:pt x="1760259" y="9771"/>
                  </a:lnTo>
                  <a:lnTo>
                    <a:pt x="1770148" y="7351"/>
                  </a:lnTo>
                  <a:lnTo>
                    <a:pt x="1780037" y="4915"/>
                  </a:lnTo>
                  <a:lnTo>
                    <a:pt x="1789926" y="2465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59085" y="2703169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750355" y="1989815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800865" y="2028635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875283" y="2038977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951028" y="2013277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7031402" y="2028259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7082242" y="1986551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973095" y="3380472"/>
              <a:ext cx="1799815" cy="919072"/>
            </a:xfrm>
            <a:custGeom>
              <a:avLst/>
              <a:pathLst>
                <a:path w="1799815" h="919072">
                  <a:moveTo>
                    <a:pt x="0" y="737913"/>
                  </a:moveTo>
                  <a:lnTo>
                    <a:pt x="9889" y="733966"/>
                  </a:lnTo>
                  <a:lnTo>
                    <a:pt x="19778" y="730018"/>
                  </a:lnTo>
                  <a:lnTo>
                    <a:pt x="29667" y="726069"/>
                  </a:lnTo>
                  <a:lnTo>
                    <a:pt x="39556" y="722117"/>
                  </a:lnTo>
                  <a:lnTo>
                    <a:pt x="49445" y="718164"/>
                  </a:lnTo>
                  <a:lnTo>
                    <a:pt x="59334" y="714209"/>
                  </a:lnTo>
                  <a:lnTo>
                    <a:pt x="69223" y="710252"/>
                  </a:lnTo>
                  <a:lnTo>
                    <a:pt x="79112" y="706293"/>
                  </a:lnTo>
                  <a:lnTo>
                    <a:pt x="89001" y="702333"/>
                  </a:lnTo>
                  <a:lnTo>
                    <a:pt x="98890" y="698370"/>
                  </a:lnTo>
                  <a:lnTo>
                    <a:pt x="108780" y="694406"/>
                  </a:lnTo>
                  <a:lnTo>
                    <a:pt x="118669" y="690440"/>
                  </a:lnTo>
                  <a:lnTo>
                    <a:pt x="128558" y="686471"/>
                  </a:lnTo>
                  <a:lnTo>
                    <a:pt x="138447" y="682501"/>
                  </a:lnTo>
                  <a:lnTo>
                    <a:pt x="148336" y="678529"/>
                  </a:lnTo>
                  <a:lnTo>
                    <a:pt x="158225" y="674554"/>
                  </a:lnTo>
                  <a:lnTo>
                    <a:pt x="168114" y="670578"/>
                  </a:lnTo>
                  <a:lnTo>
                    <a:pt x="178003" y="666599"/>
                  </a:lnTo>
                  <a:lnTo>
                    <a:pt x="187892" y="662618"/>
                  </a:lnTo>
                  <a:lnTo>
                    <a:pt x="197781" y="658635"/>
                  </a:lnTo>
                  <a:lnTo>
                    <a:pt x="207671" y="654649"/>
                  </a:lnTo>
                  <a:lnTo>
                    <a:pt x="217560" y="650661"/>
                  </a:lnTo>
                  <a:lnTo>
                    <a:pt x="227449" y="646671"/>
                  </a:lnTo>
                  <a:lnTo>
                    <a:pt x="237338" y="642678"/>
                  </a:lnTo>
                  <a:lnTo>
                    <a:pt x="247227" y="638684"/>
                  </a:lnTo>
                  <a:lnTo>
                    <a:pt x="257116" y="634686"/>
                  </a:lnTo>
                  <a:lnTo>
                    <a:pt x="267005" y="630686"/>
                  </a:lnTo>
                  <a:lnTo>
                    <a:pt x="276894" y="626684"/>
                  </a:lnTo>
                  <a:lnTo>
                    <a:pt x="286783" y="622679"/>
                  </a:lnTo>
                  <a:lnTo>
                    <a:pt x="296672" y="618671"/>
                  </a:lnTo>
                  <a:lnTo>
                    <a:pt x="306562" y="614661"/>
                  </a:lnTo>
                  <a:lnTo>
                    <a:pt x="316451" y="610648"/>
                  </a:lnTo>
                  <a:lnTo>
                    <a:pt x="326340" y="606632"/>
                  </a:lnTo>
                  <a:lnTo>
                    <a:pt x="336229" y="602614"/>
                  </a:lnTo>
                  <a:lnTo>
                    <a:pt x="346118" y="598593"/>
                  </a:lnTo>
                  <a:lnTo>
                    <a:pt x="356007" y="594569"/>
                  </a:lnTo>
                  <a:lnTo>
                    <a:pt x="365896" y="590542"/>
                  </a:lnTo>
                  <a:lnTo>
                    <a:pt x="375785" y="586512"/>
                  </a:lnTo>
                  <a:lnTo>
                    <a:pt x="385674" y="582480"/>
                  </a:lnTo>
                  <a:lnTo>
                    <a:pt x="395563" y="578444"/>
                  </a:lnTo>
                  <a:lnTo>
                    <a:pt x="405452" y="574405"/>
                  </a:lnTo>
                  <a:lnTo>
                    <a:pt x="415342" y="570364"/>
                  </a:lnTo>
                  <a:lnTo>
                    <a:pt x="425231" y="566319"/>
                  </a:lnTo>
                  <a:lnTo>
                    <a:pt x="435120" y="562272"/>
                  </a:lnTo>
                  <a:lnTo>
                    <a:pt x="445009" y="558221"/>
                  </a:lnTo>
                  <a:lnTo>
                    <a:pt x="454898" y="554168"/>
                  </a:lnTo>
                  <a:lnTo>
                    <a:pt x="464787" y="550111"/>
                  </a:lnTo>
                  <a:lnTo>
                    <a:pt x="474676" y="546051"/>
                  </a:lnTo>
                  <a:lnTo>
                    <a:pt x="484565" y="541988"/>
                  </a:lnTo>
                  <a:lnTo>
                    <a:pt x="494454" y="537922"/>
                  </a:lnTo>
                  <a:lnTo>
                    <a:pt x="504343" y="533853"/>
                  </a:lnTo>
                  <a:lnTo>
                    <a:pt x="514233" y="529781"/>
                  </a:lnTo>
                  <a:lnTo>
                    <a:pt x="524122" y="525706"/>
                  </a:lnTo>
                  <a:lnTo>
                    <a:pt x="534011" y="521627"/>
                  </a:lnTo>
                  <a:lnTo>
                    <a:pt x="543900" y="517546"/>
                  </a:lnTo>
                  <a:lnTo>
                    <a:pt x="553789" y="513461"/>
                  </a:lnTo>
                  <a:lnTo>
                    <a:pt x="563678" y="509374"/>
                  </a:lnTo>
                  <a:lnTo>
                    <a:pt x="573567" y="505284"/>
                  </a:lnTo>
                  <a:lnTo>
                    <a:pt x="583456" y="501190"/>
                  </a:lnTo>
                  <a:lnTo>
                    <a:pt x="593345" y="497094"/>
                  </a:lnTo>
                  <a:lnTo>
                    <a:pt x="603234" y="492996"/>
                  </a:lnTo>
                  <a:lnTo>
                    <a:pt x="613124" y="488894"/>
                  </a:lnTo>
                  <a:lnTo>
                    <a:pt x="623013" y="484790"/>
                  </a:lnTo>
                  <a:lnTo>
                    <a:pt x="632902" y="480684"/>
                  </a:lnTo>
                  <a:lnTo>
                    <a:pt x="642791" y="476575"/>
                  </a:lnTo>
                  <a:lnTo>
                    <a:pt x="652680" y="472464"/>
                  </a:lnTo>
                  <a:lnTo>
                    <a:pt x="662569" y="468351"/>
                  </a:lnTo>
                  <a:lnTo>
                    <a:pt x="672458" y="464236"/>
                  </a:lnTo>
                  <a:lnTo>
                    <a:pt x="682347" y="460119"/>
                  </a:lnTo>
                  <a:lnTo>
                    <a:pt x="692236" y="456001"/>
                  </a:lnTo>
                  <a:lnTo>
                    <a:pt x="702125" y="451882"/>
                  </a:lnTo>
                  <a:lnTo>
                    <a:pt x="712014" y="447761"/>
                  </a:lnTo>
                  <a:lnTo>
                    <a:pt x="721904" y="443640"/>
                  </a:lnTo>
                  <a:lnTo>
                    <a:pt x="731793" y="439518"/>
                  </a:lnTo>
                  <a:lnTo>
                    <a:pt x="741682" y="435397"/>
                  </a:lnTo>
                  <a:lnTo>
                    <a:pt x="751571" y="431275"/>
                  </a:lnTo>
                  <a:lnTo>
                    <a:pt x="761460" y="427154"/>
                  </a:lnTo>
                  <a:lnTo>
                    <a:pt x="771349" y="423034"/>
                  </a:lnTo>
                  <a:lnTo>
                    <a:pt x="781238" y="418916"/>
                  </a:lnTo>
                  <a:lnTo>
                    <a:pt x="791127" y="414800"/>
                  </a:lnTo>
                  <a:lnTo>
                    <a:pt x="801016" y="410686"/>
                  </a:lnTo>
                  <a:lnTo>
                    <a:pt x="810905" y="406575"/>
                  </a:lnTo>
                  <a:lnTo>
                    <a:pt x="820795" y="402468"/>
                  </a:lnTo>
                  <a:lnTo>
                    <a:pt x="830684" y="398365"/>
                  </a:lnTo>
                  <a:lnTo>
                    <a:pt x="840573" y="394267"/>
                  </a:lnTo>
                  <a:lnTo>
                    <a:pt x="850462" y="390175"/>
                  </a:lnTo>
                  <a:lnTo>
                    <a:pt x="860351" y="386089"/>
                  </a:lnTo>
                  <a:lnTo>
                    <a:pt x="870240" y="382010"/>
                  </a:lnTo>
                  <a:lnTo>
                    <a:pt x="880129" y="377940"/>
                  </a:lnTo>
                  <a:lnTo>
                    <a:pt x="890018" y="373879"/>
                  </a:lnTo>
                  <a:lnTo>
                    <a:pt x="899907" y="369827"/>
                  </a:lnTo>
                  <a:lnTo>
                    <a:pt x="909796" y="365787"/>
                  </a:lnTo>
                  <a:lnTo>
                    <a:pt x="919686" y="361759"/>
                  </a:lnTo>
                  <a:lnTo>
                    <a:pt x="929575" y="357744"/>
                  </a:lnTo>
                  <a:lnTo>
                    <a:pt x="939464" y="353744"/>
                  </a:lnTo>
                  <a:lnTo>
                    <a:pt x="949353" y="349759"/>
                  </a:lnTo>
                  <a:lnTo>
                    <a:pt x="959242" y="345790"/>
                  </a:lnTo>
                  <a:lnTo>
                    <a:pt x="969131" y="341840"/>
                  </a:lnTo>
                  <a:lnTo>
                    <a:pt x="979020" y="337908"/>
                  </a:lnTo>
                  <a:lnTo>
                    <a:pt x="988909" y="333997"/>
                  </a:lnTo>
                  <a:lnTo>
                    <a:pt x="998798" y="330107"/>
                  </a:lnTo>
                  <a:lnTo>
                    <a:pt x="1008687" y="326240"/>
                  </a:lnTo>
                  <a:lnTo>
                    <a:pt x="1018576" y="322397"/>
                  </a:lnTo>
                  <a:lnTo>
                    <a:pt x="1028466" y="318579"/>
                  </a:lnTo>
                  <a:lnTo>
                    <a:pt x="1038355" y="314787"/>
                  </a:lnTo>
                  <a:lnTo>
                    <a:pt x="1048244" y="311021"/>
                  </a:lnTo>
                  <a:lnTo>
                    <a:pt x="1058133" y="307283"/>
                  </a:lnTo>
                  <a:lnTo>
                    <a:pt x="1068022" y="303574"/>
                  </a:lnTo>
                  <a:lnTo>
                    <a:pt x="1077911" y="299893"/>
                  </a:lnTo>
                  <a:lnTo>
                    <a:pt x="1087800" y="296241"/>
                  </a:lnTo>
                  <a:lnTo>
                    <a:pt x="1097689" y="292619"/>
                  </a:lnTo>
                  <a:lnTo>
                    <a:pt x="1107578" y="289026"/>
                  </a:lnTo>
                  <a:lnTo>
                    <a:pt x="1117467" y="285461"/>
                  </a:lnTo>
                  <a:lnTo>
                    <a:pt x="1127357" y="281925"/>
                  </a:lnTo>
                  <a:lnTo>
                    <a:pt x="1137246" y="278415"/>
                  </a:lnTo>
                  <a:lnTo>
                    <a:pt x="1147135" y="274932"/>
                  </a:lnTo>
                  <a:lnTo>
                    <a:pt x="1157024" y="271473"/>
                  </a:lnTo>
                  <a:lnTo>
                    <a:pt x="1166913" y="268037"/>
                  </a:lnTo>
                  <a:lnTo>
                    <a:pt x="1176802" y="264620"/>
                  </a:lnTo>
                  <a:lnTo>
                    <a:pt x="1186691" y="261221"/>
                  </a:lnTo>
                  <a:lnTo>
                    <a:pt x="1196580" y="257838"/>
                  </a:lnTo>
                  <a:lnTo>
                    <a:pt x="1206469" y="254466"/>
                  </a:lnTo>
                  <a:lnTo>
                    <a:pt x="1216358" y="251102"/>
                  </a:lnTo>
                  <a:lnTo>
                    <a:pt x="1226248" y="247743"/>
                  </a:lnTo>
                  <a:lnTo>
                    <a:pt x="1236137" y="244386"/>
                  </a:lnTo>
                  <a:lnTo>
                    <a:pt x="1246026" y="241025"/>
                  </a:lnTo>
                  <a:lnTo>
                    <a:pt x="1255915" y="237658"/>
                  </a:lnTo>
                  <a:lnTo>
                    <a:pt x="1265804" y="234280"/>
                  </a:lnTo>
                  <a:lnTo>
                    <a:pt x="1275693" y="230887"/>
                  </a:lnTo>
                  <a:lnTo>
                    <a:pt x="1285582" y="227476"/>
                  </a:lnTo>
                  <a:lnTo>
                    <a:pt x="1295471" y="224042"/>
                  </a:lnTo>
                  <a:lnTo>
                    <a:pt x="1305360" y="220581"/>
                  </a:lnTo>
                  <a:lnTo>
                    <a:pt x="1315249" y="217091"/>
                  </a:lnTo>
                  <a:lnTo>
                    <a:pt x="1325139" y="213568"/>
                  </a:lnTo>
                  <a:lnTo>
                    <a:pt x="1335028" y="210008"/>
                  </a:lnTo>
                  <a:lnTo>
                    <a:pt x="1344917" y="206410"/>
                  </a:lnTo>
                  <a:lnTo>
                    <a:pt x="1354806" y="202772"/>
                  </a:lnTo>
                  <a:lnTo>
                    <a:pt x="1364695" y="199090"/>
                  </a:lnTo>
                  <a:lnTo>
                    <a:pt x="1374584" y="195364"/>
                  </a:lnTo>
                  <a:lnTo>
                    <a:pt x="1384473" y="191591"/>
                  </a:lnTo>
                  <a:lnTo>
                    <a:pt x="1394362" y="187772"/>
                  </a:lnTo>
                  <a:lnTo>
                    <a:pt x="1404251" y="183905"/>
                  </a:lnTo>
                  <a:lnTo>
                    <a:pt x="1414140" y="179990"/>
                  </a:lnTo>
                  <a:lnTo>
                    <a:pt x="1424029" y="176026"/>
                  </a:lnTo>
                  <a:lnTo>
                    <a:pt x="1433919" y="172015"/>
                  </a:lnTo>
                  <a:lnTo>
                    <a:pt x="1443808" y="167956"/>
                  </a:lnTo>
                  <a:lnTo>
                    <a:pt x="1453697" y="163850"/>
                  </a:lnTo>
                  <a:lnTo>
                    <a:pt x="1463586" y="159698"/>
                  </a:lnTo>
                  <a:lnTo>
                    <a:pt x="1473475" y="155500"/>
                  </a:lnTo>
                  <a:lnTo>
                    <a:pt x="1483364" y="151259"/>
                  </a:lnTo>
                  <a:lnTo>
                    <a:pt x="1493253" y="146974"/>
                  </a:lnTo>
                  <a:lnTo>
                    <a:pt x="1503142" y="142648"/>
                  </a:lnTo>
                  <a:lnTo>
                    <a:pt x="1513031" y="138281"/>
                  </a:lnTo>
                  <a:lnTo>
                    <a:pt x="1522920" y="133876"/>
                  </a:lnTo>
                  <a:lnTo>
                    <a:pt x="1532810" y="129433"/>
                  </a:lnTo>
                  <a:lnTo>
                    <a:pt x="1542699" y="124954"/>
                  </a:lnTo>
                  <a:lnTo>
                    <a:pt x="1552588" y="120440"/>
                  </a:lnTo>
                  <a:lnTo>
                    <a:pt x="1562477" y="115893"/>
                  </a:lnTo>
                  <a:lnTo>
                    <a:pt x="1572366" y="111315"/>
                  </a:lnTo>
                  <a:lnTo>
                    <a:pt x="1582255" y="106706"/>
                  </a:lnTo>
                  <a:lnTo>
                    <a:pt x="1592144" y="102069"/>
                  </a:lnTo>
                  <a:lnTo>
                    <a:pt x="1602033" y="97404"/>
                  </a:lnTo>
                  <a:lnTo>
                    <a:pt x="1611922" y="92713"/>
                  </a:lnTo>
                  <a:lnTo>
                    <a:pt x="1621811" y="87997"/>
                  </a:lnTo>
                  <a:lnTo>
                    <a:pt x="1631701" y="83257"/>
                  </a:lnTo>
                  <a:lnTo>
                    <a:pt x="1641590" y="78494"/>
                  </a:lnTo>
                  <a:lnTo>
                    <a:pt x="1651479" y="73711"/>
                  </a:lnTo>
                  <a:lnTo>
                    <a:pt x="1661368" y="68906"/>
                  </a:lnTo>
                  <a:lnTo>
                    <a:pt x="1671257" y="64083"/>
                  </a:lnTo>
                  <a:lnTo>
                    <a:pt x="1681146" y="59241"/>
                  </a:lnTo>
                  <a:lnTo>
                    <a:pt x="1691035" y="54382"/>
                  </a:lnTo>
                  <a:lnTo>
                    <a:pt x="1700924" y="49506"/>
                  </a:lnTo>
                  <a:lnTo>
                    <a:pt x="1710813" y="44614"/>
                  </a:lnTo>
                  <a:lnTo>
                    <a:pt x="1720702" y="39707"/>
                  </a:lnTo>
                  <a:lnTo>
                    <a:pt x="1730591" y="34787"/>
                  </a:lnTo>
                  <a:lnTo>
                    <a:pt x="1740481" y="29853"/>
                  </a:lnTo>
                  <a:lnTo>
                    <a:pt x="1750370" y="24905"/>
                  </a:lnTo>
                  <a:lnTo>
                    <a:pt x="1760259" y="19946"/>
                  </a:lnTo>
                  <a:lnTo>
                    <a:pt x="1770148" y="14976"/>
                  </a:lnTo>
                  <a:lnTo>
                    <a:pt x="1780037" y="9994"/>
                  </a:lnTo>
                  <a:lnTo>
                    <a:pt x="1789926" y="5002"/>
                  </a:lnTo>
                  <a:lnTo>
                    <a:pt x="1799815" y="0"/>
                  </a:lnTo>
                  <a:lnTo>
                    <a:pt x="1799815" y="143616"/>
                  </a:lnTo>
                  <a:lnTo>
                    <a:pt x="1789926" y="147094"/>
                  </a:lnTo>
                  <a:lnTo>
                    <a:pt x="1780037" y="150550"/>
                  </a:lnTo>
                  <a:lnTo>
                    <a:pt x="1770148" y="153986"/>
                  </a:lnTo>
                  <a:lnTo>
                    <a:pt x="1760259" y="157398"/>
                  </a:lnTo>
                  <a:lnTo>
                    <a:pt x="1750370" y="160788"/>
                  </a:lnTo>
                  <a:lnTo>
                    <a:pt x="1740481" y="164154"/>
                  </a:lnTo>
                  <a:lnTo>
                    <a:pt x="1730591" y="167495"/>
                  </a:lnTo>
                  <a:lnTo>
                    <a:pt x="1720702" y="170812"/>
                  </a:lnTo>
                  <a:lnTo>
                    <a:pt x="1710813" y="174104"/>
                  </a:lnTo>
                  <a:lnTo>
                    <a:pt x="1700924" y="177371"/>
                  </a:lnTo>
                  <a:lnTo>
                    <a:pt x="1691035" y="180612"/>
                  </a:lnTo>
                  <a:lnTo>
                    <a:pt x="1681146" y="183827"/>
                  </a:lnTo>
                  <a:lnTo>
                    <a:pt x="1671257" y="187017"/>
                  </a:lnTo>
                  <a:lnTo>
                    <a:pt x="1661368" y="190181"/>
                  </a:lnTo>
                  <a:lnTo>
                    <a:pt x="1651479" y="193319"/>
                  </a:lnTo>
                  <a:lnTo>
                    <a:pt x="1641590" y="196433"/>
                  </a:lnTo>
                  <a:lnTo>
                    <a:pt x="1631701" y="199523"/>
                  </a:lnTo>
                  <a:lnTo>
                    <a:pt x="1621811" y="202589"/>
                  </a:lnTo>
                  <a:lnTo>
                    <a:pt x="1611922" y="205633"/>
                  </a:lnTo>
                  <a:lnTo>
                    <a:pt x="1602033" y="208655"/>
                  </a:lnTo>
                  <a:lnTo>
                    <a:pt x="1592144" y="211657"/>
                  </a:lnTo>
                  <a:lnTo>
                    <a:pt x="1582255" y="214640"/>
                  </a:lnTo>
                  <a:lnTo>
                    <a:pt x="1572366" y="217606"/>
                  </a:lnTo>
                  <a:lnTo>
                    <a:pt x="1562477" y="220556"/>
                  </a:lnTo>
                  <a:lnTo>
                    <a:pt x="1552588" y="223493"/>
                  </a:lnTo>
                  <a:lnTo>
                    <a:pt x="1542699" y="226419"/>
                  </a:lnTo>
                  <a:lnTo>
                    <a:pt x="1532810" y="229336"/>
                  </a:lnTo>
                  <a:lnTo>
                    <a:pt x="1522920" y="232246"/>
                  </a:lnTo>
                  <a:lnTo>
                    <a:pt x="1513031" y="235152"/>
                  </a:lnTo>
                  <a:lnTo>
                    <a:pt x="1503142" y="238056"/>
                  </a:lnTo>
                  <a:lnTo>
                    <a:pt x="1493253" y="240961"/>
                  </a:lnTo>
                  <a:lnTo>
                    <a:pt x="1483364" y="243871"/>
                  </a:lnTo>
                  <a:lnTo>
                    <a:pt x="1473475" y="246786"/>
                  </a:lnTo>
                  <a:lnTo>
                    <a:pt x="1463586" y="249712"/>
                  </a:lnTo>
                  <a:lnTo>
                    <a:pt x="1453697" y="252649"/>
                  </a:lnTo>
                  <a:lnTo>
                    <a:pt x="1443808" y="255600"/>
                  </a:lnTo>
                  <a:lnTo>
                    <a:pt x="1433919" y="258569"/>
                  </a:lnTo>
                  <a:lnTo>
                    <a:pt x="1424029" y="261558"/>
                  </a:lnTo>
                  <a:lnTo>
                    <a:pt x="1414140" y="264569"/>
                  </a:lnTo>
                  <a:lnTo>
                    <a:pt x="1404251" y="267605"/>
                  </a:lnTo>
                  <a:lnTo>
                    <a:pt x="1394362" y="270667"/>
                  </a:lnTo>
                  <a:lnTo>
                    <a:pt x="1384473" y="273758"/>
                  </a:lnTo>
                  <a:lnTo>
                    <a:pt x="1374584" y="276879"/>
                  </a:lnTo>
                  <a:lnTo>
                    <a:pt x="1364695" y="280033"/>
                  </a:lnTo>
                  <a:lnTo>
                    <a:pt x="1354806" y="283220"/>
                  </a:lnTo>
                  <a:lnTo>
                    <a:pt x="1344917" y="286442"/>
                  </a:lnTo>
                  <a:lnTo>
                    <a:pt x="1335028" y="289700"/>
                  </a:lnTo>
                  <a:lnTo>
                    <a:pt x="1325139" y="292995"/>
                  </a:lnTo>
                  <a:lnTo>
                    <a:pt x="1315249" y="296328"/>
                  </a:lnTo>
                  <a:lnTo>
                    <a:pt x="1305360" y="299699"/>
                  </a:lnTo>
                  <a:lnTo>
                    <a:pt x="1295471" y="303109"/>
                  </a:lnTo>
                  <a:lnTo>
                    <a:pt x="1285582" y="306558"/>
                  </a:lnTo>
                  <a:lnTo>
                    <a:pt x="1275693" y="310046"/>
                  </a:lnTo>
                  <a:lnTo>
                    <a:pt x="1265804" y="313573"/>
                  </a:lnTo>
                  <a:lnTo>
                    <a:pt x="1255915" y="317139"/>
                  </a:lnTo>
                  <a:lnTo>
                    <a:pt x="1246026" y="320745"/>
                  </a:lnTo>
                  <a:lnTo>
                    <a:pt x="1236137" y="324388"/>
                  </a:lnTo>
                  <a:lnTo>
                    <a:pt x="1226248" y="328070"/>
                  </a:lnTo>
                  <a:lnTo>
                    <a:pt x="1216358" y="331790"/>
                  </a:lnTo>
                  <a:lnTo>
                    <a:pt x="1206469" y="335546"/>
                  </a:lnTo>
                  <a:lnTo>
                    <a:pt x="1196580" y="339339"/>
                  </a:lnTo>
                  <a:lnTo>
                    <a:pt x="1186691" y="343168"/>
                  </a:lnTo>
                  <a:lnTo>
                    <a:pt x="1176802" y="347032"/>
                  </a:lnTo>
                  <a:lnTo>
                    <a:pt x="1166913" y="350930"/>
                  </a:lnTo>
                  <a:lnTo>
                    <a:pt x="1157024" y="354862"/>
                  </a:lnTo>
                  <a:lnTo>
                    <a:pt x="1147135" y="358827"/>
                  </a:lnTo>
                  <a:lnTo>
                    <a:pt x="1137246" y="362824"/>
                  </a:lnTo>
                  <a:lnTo>
                    <a:pt x="1127357" y="366853"/>
                  </a:lnTo>
                  <a:lnTo>
                    <a:pt x="1117467" y="370912"/>
                  </a:lnTo>
                  <a:lnTo>
                    <a:pt x="1107578" y="375000"/>
                  </a:lnTo>
                  <a:lnTo>
                    <a:pt x="1097689" y="379118"/>
                  </a:lnTo>
                  <a:lnTo>
                    <a:pt x="1087800" y="383264"/>
                  </a:lnTo>
                  <a:lnTo>
                    <a:pt x="1077911" y="387438"/>
                  </a:lnTo>
                  <a:lnTo>
                    <a:pt x="1068022" y="391638"/>
                  </a:lnTo>
                  <a:lnTo>
                    <a:pt x="1058133" y="395865"/>
                  </a:lnTo>
                  <a:lnTo>
                    <a:pt x="1048244" y="400117"/>
                  </a:lnTo>
                  <a:lnTo>
                    <a:pt x="1038355" y="404394"/>
                  </a:lnTo>
                  <a:lnTo>
                    <a:pt x="1028466" y="408694"/>
                  </a:lnTo>
                  <a:lnTo>
                    <a:pt x="1018576" y="413019"/>
                  </a:lnTo>
                  <a:lnTo>
                    <a:pt x="1008687" y="417366"/>
                  </a:lnTo>
                  <a:lnTo>
                    <a:pt x="998798" y="421735"/>
                  </a:lnTo>
                  <a:lnTo>
                    <a:pt x="988909" y="426126"/>
                  </a:lnTo>
                  <a:lnTo>
                    <a:pt x="979020" y="430538"/>
                  </a:lnTo>
                  <a:lnTo>
                    <a:pt x="969131" y="434970"/>
                  </a:lnTo>
                  <a:lnTo>
                    <a:pt x="959242" y="439423"/>
                  </a:lnTo>
                  <a:lnTo>
                    <a:pt x="949353" y="443895"/>
                  </a:lnTo>
                  <a:lnTo>
                    <a:pt x="939464" y="448385"/>
                  </a:lnTo>
                  <a:lnTo>
                    <a:pt x="929575" y="452895"/>
                  </a:lnTo>
                  <a:lnTo>
                    <a:pt x="919686" y="457422"/>
                  </a:lnTo>
                  <a:lnTo>
                    <a:pt x="909796" y="461967"/>
                  </a:lnTo>
                  <a:lnTo>
                    <a:pt x="899907" y="466529"/>
                  </a:lnTo>
                  <a:lnTo>
                    <a:pt x="890018" y="471107"/>
                  </a:lnTo>
                  <a:lnTo>
                    <a:pt x="880129" y="475702"/>
                  </a:lnTo>
                  <a:lnTo>
                    <a:pt x="870240" y="480313"/>
                  </a:lnTo>
                  <a:lnTo>
                    <a:pt x="860351" y="484939"/>
                  </a:lnTo>
                  <a:lnTo>
                    <a:pt x="850462" y="489580"/>
                  </a:lnTo>
                  <a:lnTo>
                    <a:pt x="840573" y="494236"/>
                  </a:lnTo>
                  <a:lnTo>
                    <a:pt x="830684" y="498907"/>
                  </a:lnTo>
                  <a:lnTo>
                    <a:pt x="820795" y="503591"/>
                  </a:lnTo>
                  <a:lnTo>
                    <a:pt x="810905" y="508289"/>
                  </a:lnTo>
                  <a:lnTo>
                    <a:pt x="801016" y="513000"/>
                  </a:lnTo>
                  <a:lnTo>
                    <a:pt x="791127" y="517724"/>
                  </a:lnTo>
                  <a:lnTo>
                    <a:pt x="781238" y="522461"/>
                  </a:lnTo>
                  <a:lnTo>
                    <a:pt x="771349" y="527210"/>
                  </a:lnTo>
                  <a:lnTo>
                    <a:pt x="761460" y="531971"/>
                  </a:lnTo>
                  <a:lnTo>
                    <a:pt x="751571" y="536743"/>
                  </a:lnTo>
                  <a:lnTo>
                    <a:pt x="741682" y="541528"/>
                  </a:lnTo>
                  <a:lnTo>
                    <a:pt x="731793" y="546323"/>
                  </a:lnTo>
                  <a:lnTo>
                    <a:pt x="721904" y="551129"/>
                  </a:lnTo>
                  <a:lnTo>
                    <a:pt x="712014" y="555946"/>
                  </a:lnTo>
                  <a:lnTo>
                    <a:pt x="702125" y="560773"/>
                  </a:lnTo>
                  <a:lnTo>
                    <a:pt x="692236" y="565611"/>
                  </a:lnTo>
                  <a:lnTo>
                    <a:pt x="682347" y="570458"/>
                  </a:lnTo>
                  <a:lnTo>
                    <a:pt x="672458" y="575314"/>
                  </a:lnTo>
                  <a:lnTo>
                    <a:pt x="662569" y="580180"/>
                  </a:lnTo>
                  <a:lnTo>
                    <a:pt x="652680" y="585056"/>
                  </a:lnTo>
                  <a:lnTo>
                    <a:pt x="642791" y="589940"/>
                  </a:lnTo>
                  <a:lnTo>
                    <a:pt x="632902" y="594832"/>
                  </a:lnTo>
                  <a:lnTo>
                    <a:pt x="623013" y="599734"/>
                  </a:lnTo>
                  <a:lnTo>
                    <a:pt x="613124" y="604643"/>
                  </a:lnTo>
                  <a:lnTo>
                    <a:pt x="603234" y="609561"/>
                  </a:lnTo>
                  <a:lnTo>
                    <a:pt x="593345" y="614486"/>
                  </a:lnTo>
                  <a:lnTo>
                    <a:pt x="583456" y="619419"/>
                  </a:lnTo>
                  <a:lnTo>
                    <a:pt x="573567" y="624359"/>
                  </a:lnTo>
                  <a:lnTo>
                    <a:pt x="563678" y="629307"/>
                  </a:lnTo>
                  <a:lnTo>
                    <a:pt x="553789" y="634262"/>
                  </a:lnTo>
                  <a:lnTo>
                    <a:pt x="543900" y="639223"/>
                  </a:lnTo>
                  <a:lnTo>
                    <a:pt x="534011" y="644191"/>
                  </a:lnTo>
                  <a:lnTo>
                    <a:pt x="524122" y="649166"/>
                  </a:lnTo>
                  <a:lnTo>
                    <a:pt x="514233" y="654148"/>
                  </a:lnTo>
                  <a:lnTo>
                    <a:pt x="504343" y="659135"/>
                  </a:lnTo>
                  <a:lnTo>
                    <a:pt x="494454" y="664129"/>
                  </a:lnTo>
                  <a:lnTo>
                    <a:pt x="484565" y="669128"/>
                  </a:lnTo>
                  <a:lnTo>
                    <a:pt x="474676" y="674134"/>
                  </a:lnTo>
                  <a:lnTo>
                    <a:pt x="464787" y="679144"/>
                  </a:lnTo>
                  <a:lnTo>
                    <a:pt x="454898" y="684161"/>
                  </a:lnTo>
                  <a:lnTo>
                    <a:pt x="445009" y="689183"/>
                  </a:lnTo>
                  <a:lnTo>
                    <a:pt x="435120" y="694210"/>
                  </a:lnTo>
                  <a:lnTo>
                    <a:pt x="425231" y="699242"/>
                  </a:lnTo>
                  <a:lnTo>
                    <a:pt x="415342" y="704279"/>
                  </a:lnTo>
                  <a:lnTo>
                    <a:pt x="405452" y="709321"/>
                  </a:lnTo>
                  <a:lnTo>
                    <a:pt x="395563" y="714367"/>
                  </a:lnTo>
                  <a:lnTo>
                    <a:pt x="385674" y="719419"/>
                  </a:lnTo>
                  <a:lnTo>
                    <a:pt x="375785" y="724474"/>
                  </a:lnTo>
                  <a:lnTo>
                    <a:pt x="365896" y="729535"/>
                  </a:lnTo>
                  <a:lnTo>
                    <a:pt x="356007" y="734599"/>
                  </a:lnTo>
                  <a:lnTo>
                    <a:pt x="346118" y="739668"/>
                  </a:lnTo>
                  <a:lnTo>
                    <a:pt x="336229" y="744740"/>
                  </a:lnTo>
                  <a:lnTo>
                    <a:pt x="326340" y="749817"/>
                  </a:lnTo>
                  <a:lnTo>
                    <a:pt x="316451" y="754898"/>
                  </a:lnTo>
                  <a:lnTo>
                    <a:pt x="306562" y="759982"/>
                  </a:lnTo>
                  <a:lnTo>
                    <a:pt x="296672" y="765070"/>
                  </a:lnTo>
                  <a:lnTo>
                    <a:pt x="286783" y="770162"/>
                  </a:lnTo>
                  <a:lnTo>
                    <a:pt x="276894" y="775257"/>
                  </a:lnTo>
                  <a:lnTo>
                    <a:pt x="267005" y="780356"/>
                  </a:lnTo>
                  <a:lnTo>
                    <a:pt x="257116" y="785458"/>
                  </a:lnTo>
                  <a:lnTo>
                    <a:pt x="247227" y="790563"/>
                  </a:lnTo>
                  <a:lnTo>
                    <a:pt x="237338" y="795671"/>
                  </a:lnTo>
                  <a:lnTo>
                    <a:pt x="227449" y="800783"/>
                  </a:lnTo>
                  <a:lnTo>
                    <a:pt x="217560" y="805898"/>
                  </a:lnTo>
                  <a:lnTo>
                    <a:pt x="207671" y="811016"/>
                  </a:lnTo>
                  <a:lnTo>
                    <a:pt x="197781" y="816136"/>
                  </a:lnTo>
                  <a:lnTo>
                    <a:pt x="187892" y="821260"/>
                  </a:lnTo>
                  <a:lnTo>
                    <a:pt x="178003" y="826386"/>
                  </a:lnTo>
                  <a:lnTo>
                    <a:pt x="168114" y="831515"/>
                  </a:lnTo>
                  <a:lnTo>
                    <a:pt x="158225" y="836647"/>
                  </a:lnTo>
                  <a:lnTo>
                    <a:pt x="148336" y="841781"/>
                  </a:lnTo>
                  <a:lnTo>
                    <a:pt x="138447" y="846918"/>
                  </a:lnTo>
                  <a:lnTo>
                    <a:pt x="128558" y="852057"/>
                  </a:lnTo>
                  <a:lnTo>
                    <a:pt x="118669" y="857199"/>
                  </a:lnTo>
                  <a:lnTo>
                    <a:pt x="108780" y="862343"/>
                  </a:lnTo>
                  <a:lnTo>
                    <a:pt x="98890" y="867489"/>
                  </a:lnTo>
                  <a:lnTo>
                    <a:pt x="89001" y="872638"/>
                  </a:lnTo>
                  <a:lnTo>
                    <a:pt x="79112" y="877789"/>
                  </a:lnTo>
                  <a:lnTo>
                    <a:pt x="69223" y="882942"/>
                  </a:lnTo>
                  <a:lnTo>
                    <a:pt x="59334" y="888098"/>
                  </a:lnTo>
                  <a:lnTo>
                    <a:pt x="49445" y="893255"/>
                  </a:lnTo>
                  <a:lnTo>
                    <a:pt x="39556" y="898414"/>
                  </a:lnTo>
                  <a:lnTo>
                    <a:pt x="29667" y="903576"/>
                  </a:lnTo>
                  <a:lnTo>
                    <a:pt x="19778" y="908739"/>
                  </a:lnTo>
                  <a:lnTo>
                    <a:pt x="9889" y="913905"/>
                  </a:lnTo>
                  <a:lnTo>
                    <a:pt x="0" y="919072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973095" y="3380472"/>
              <a:ext cx="1799815" cy="737913"/>
            </a:xfrm>
            <a:custGeom>
              <a:avLst/>
              <a:pathLst>
                <a:path w="1799815" h="737913">
                  <a:moveTo>
                    <a:pt x="0" y="737913"/>
                  </a:moveTo>
                  <a:lnTo>
                    <a:pt x="9889" y="733966"/>
                  </a:lnTo>
                  <a:lnTo>
                    <a:pt x="19778" y="730018"/>
                  </a:lnTo>
                  <a:lnTo>
                    <a:pt x="29667" y="726069"/>
                  </a:lnTo>
                  <a:lnTo>
                    <a:pt x="39556" y="722117"/>
                  </a:lnTo>
                  <a:lnTo>
                    <a:pt x="49445" y="718164"/>
                  </a:lnTo>
                  <a:lnTo>
                    <a:pt x="59334" y="714209"/>
                  </a:lnTo>
                  <a:lnTo>
                    <a:pt x="69223" y="710252"/>
                  </a:lnTo>
                  <a:lnTo>
                    <a:pt x="79112" y="706293"/>
                  </a:lnTo>
                  <a:lnTo>
                    <a:pt x="89001" y="702333"/>
                  </a:lnTo>
                  <a:lnTo>
                    <a:pt x="98890" y="698370"/>
                  </a:lnTo>
                  <a:lnTo>
                    <a:pt x="108780" y="694406"/>
                  </a:lnTo>
                  <a:lnTo>
                    <a:pt x="118669" y="690440"/>
                  </a:lnTo>
                  <a:lnTo>
                    <a:pt x="128558" y="686471"/>
                  </a:lnTo>
                  <a:lnTo>
                    <a:pt x="138447" y="682501"/>
                  </a:lnTo>
                  <a:lnTo>
                    <a:pt x="148336" y="678529"/>
                  </a:lnTo>
                  <a:lnTo>
                    <a:pt x="158225" y="674554"/>
                  </a:lnTo>
                  <a:lnTo>
                    <a:pt x="168114" y="670578"/>
                  </a:lnTo>
                  <a:lnTo>
                    <a:pt x="178003" y="666599"/>
                  </a:lnTo>
                  <a:lnTo>
                    <a:pt x="187892" y="662618"/>
                  </a:lnTo>
                  <a:lnTo>
                    <a:pt x="197781" y="658635"/>
                  </a:lnTo>
                  <a:lnTo>
                    <a:pt x="207671" y="654649"/>
                  </a:lnTo>
                  <a:lnTo>
                    <a:pt x="217560" y="650661"/>
                  </a:lnTo>
                  <a:lnTo>
                    <a:pt x="227449" y="646671"/>
                  </a:lnTo>
                  <a:lnTo>
                    <a:pt x="237338" y="642678"/>
                  </a:lnTo>
                  <a:lnTo>
                    <a:pt x="247227" y="638684"/>
                  </a:lnTo>
                  <a:lnTo>
                    <a:pt x="257116" y="634686"/>
                  </a:lnTo>
                  <a:lnTo>
                    <a:pt x="267005" y="630686"/>
                  </a:lnTo>
                  <a:lnTo>
                    <a:pt x="276894" y="626684"/>
                  </a:lnTo>
                  <a:lnTo>
                    <a:pt x="286783" y="622679"/>
                  </a:lnTo>
                  <a:lnTo>
                    <a:pt x="296672" y="618671"/>
                  </a:lnTo>
                  <a:lnTo>
                    <a:pt x="306562" y="614661"/>
                  </a:lnTo>
                  <a:lnTo>
                    <a:pt x="316451" y="610648"/>
                  </a:lnTo>
                  <a:lnTo>
                    <a:pt x="326340" y="606632"/>
                  </a:lnTo>
                  <a:lnTo>
                    <a:pt x="336229" y="602614"/>
                  </a:lnTo>
                  <a:lnTo>
                    <a:pt x="346118" y="598593"/>
                  </a:lnTo>
                  <a:lnTo>
                    <a:pt x="356007" y="594569"/>
                  </a:lnTo>
                  <a:lnTo>
                    <a:pt x="365896" y="590542"/>
                  </a:lnTo>
                  <a:lnTo>
                    <a:pt x="375785" y="586512"/>
                  </a:lnTo>
                  <a:lnTo>
                    <a:pt x="385674" y="582480"/>
                  </a:lnTo>
                  <a:lnTo>
                    <a:pt x="395563" y="578444"/>
                  </a:lnTo>
                  <a:lnTo>
                    <a:pt x="405452" y="574405"/>
                  </a:lnTo>
                  <a:lnTo>
                    <a:pt x="415342" y="570364"/>
                  </a:lnTo>
                  <a:lnTo>
                    <a:pt x="425231" y="566319"/>
                  </a:lnTo>
                  <a:lnTo>
                    <a:pt x="435120" y="562272"/>
                  </a:lnTo>
                  <a:lnTo>
                    <a:pt x="445009" y="558221"/>
                  </a:lnTo>
                  <a:lnTo>
                    <a:pt x="454898" y="554168"/>
                  </a:lnTo>
                  <a:lnTo>
                    <a:pt x="464787" y="550111"/>
                  </a:lnTo>
                  <a:lnTo>
                    <a:pt x="474676" y="546051"/>
                  </a:lnTo>
                  <a:lnTo>
                    <a:pt x="484565" y="541988"/>
                  </a:lnTo>
                  <a:lnTo>
                    <a:pt x="494454" y="537922"/>
                  </a:lnTo>
                  <a:lnTo>
                    <a:pt x="504343" y="533853"/>
                  </a:lnTo>
                  <a:lnTo>
                    <a:pt x="514233" y="529781"/>
                  </a:lnTo>
                  <a:lnTo>
                    <a:pt x="524122" y="525706"/>
                  </a:lnTo>
                  <a:lnTo>
                    <a:pt x="534011" y="521627"/>
                  </a:lnTo>
                  <a:lnTo>
                    <a:pt x="543900" y="517546"/>
                  </a:lnTo>
                  <a:lnTo>
                    <a:pt x="553789" y="513461"/>
                  </a:lnTo>
                  <a:lnTo>
                    <a:pt x="563678" y="509374"/>
                  </a:lnTo>
                  <a:lnTo>
                    <a:pt x="573567" y="505284"/>
                  </a:lnTo>
                  <a:lnTo>
                    <a:pt x="583456" y="501190"/>
                  </a:lnTo>
                  <a:lnTo>
                    <a:pt x="593345" y="497094"/>
                  </a:lnTo>
                  <a:lnTo>
                    <a:pt x="603234" y="492996"/>
                  </a:lnTo>
                  <a:lnTo>
                    <a:pt x="613124" y="488894"/>
                  </a:lnTo>
                  <a:lnTo>
                    <a:pt x="623013" y="484790"/>
                  </a:lnTo>
                  <a:lnTo>
                    <a:pt x="632902" y="480684"/>
                  </a:lnTo>
                  <a:lnTo>
                    <a:pt x="642791" y="476575"/>
                  </a:lnTo>
                  <a:lnTo>
                    <a:pt x="652680" y="472464"/>
                  </a:lnTo>
                  <a:lnTo>
                    <a:pt x="662569" y="468351"/>
                  </a:lnTo>
                  <a:lnTo>
                    <a:pt x="672458" y="464236"/>
                  </a:lnTo>
                  <a:lnTo>
                    <a:pt x="682347" y="460119"/>
                  </a:lnTo>
                  <a:lnTo>
                    <a:pt x="692236" y="456001"/>
                  </a:lnTo>
                  <a:lnTo>
                    <a:pt x="702125" y="451882"/>
                  </a:lnTo>
                  <a:lnTo>
                    <a:pt x="712014" y="447761"/>
                  </a:lnTo>
                  <a:lnTo>
                    <a:pt x="721904" y="443640"/>
                  </a:lnTo>
                  <a:lnTo>
                    <a:pt x="731793" y="439518"/>
                  </a:lnTo>
                  <a:lnTo>
                    <a:pt x="741682" y="435397"/>
                  </a:lnTo>
                  <a:lnTo>
                    <a:pt x="751571" y="431275"/>
                  </a:lnTo>
                  <a:lnTo>
                    <a:pt x="761460" y="427154"/>
                  </a:lnTo>
                  <a:lnTo>
                    <a:pt x="771349" y="423034"/>
                  </a:lnTo>
                  <a:lnTo>
                    <a:pt x="781238" y="418916"/>
                  </a:lnTo>
                  <a:lnTo>
                    <a:pt x="791127" y="414800"/>
                  </a:lnTo>
                  <a:lnTo>
                    <a:pt x="801016" y="410686"/>
                  </a:lnTo>
                  <a:lnTo>
                    <a:pt x="810905" y="406575"/>
                  </a:lnTo>
                  <a:lnTo>
                    <a:pt x="820795" y="402468"/>
                  </a:lnTo>
                  <a:lnTo>
                    <a:pt x="830684" y="398365"/>
                  </a:lnTo>
                  <a:lnTo>
                    <a:pt x="840573" y="394267"/>
                  </a:lnTo>
                  <a:lnTo>
                    <a:pt x="850462" y="390175"/>
                  </a:lnTo>
                  <a:lnTo>
                    <a:pt x="860351" y="386089"/>
                  </a:lnTo>
                  <a:lnTo>
                    <a:pt x="870240" y="382010"/>
                  </a:lnTo>
                  <a:lnTo>
                    <a:pt x="880129" y="377940"/>
                  </a:lnTo>
                  <a:lnTo>
                    <a:pt x="890018" y="373879"/>
                  </a:lnTo>
                  <a:lnTo>
                    <a:pt x="899907" y="369827"/>
                  </a:lnTo>
                  <a:lnTo>
                    <a:pt x="909796" y="365787"/>
                  </a:lnTo>
                  <a:lnTo>
                    <a:pt x="919686" y="361759"/>
                  </a:lnTo>
                  <a:lnTo>
                    <a:pt x="929575" y="357744"/>
                  </a:lnTo>
                  <a:lnTo>
                    <a:pt x="939464" y="353744"/>
                  </a:lnTo>
                  <a:lnTo>
                    <a:pt x="949353" y="349759"/>
                  </a:lnTo>
                  <a:lnTo>
                    <a:pt x="959242" y="345790"/>
                  </a:lnTo>
                  <a:lnTo>
                    <a:pt x="969131" y="341840"/>
                  </a:lnTo>
                  <a:lnTo>
                    <a:pt x="979020" y="337908"/>
                  </a:lnTo>
                  <a:lnTo>
                    <a:pt x="988909" y="333997"/>
                  </a:lnTo>
                  <a:lnTo>
                    <a:pt x="998798" y="330107"/>
                  </a:lnTo>
                  <a:lnTo>
                    <a:pt x="1008687" y="326240"/>
                  </a:lnTo>
                  <a:lnTo>
                    <a:pt x="1018576" y="322397"/>
                  </a:lnTo>
                  <a:lnTo>
                    <a:pt x="1028466" y="318579"/>
                  </a:lnTo>
                  <a:lnTo>
                    <a:pt x="1038355" y="314787"/>
                  </a:lnTo>
                  <a:lnTo>
                    <a:pt x="1048244" y="311021"/>
                  </a:lnTo>
                  <a:lnTo>
                    <a:pt x="1058133" y="307283"/>
                  </a:lnTo>
                  <a:lnTo>
                    <a:pt x="1068022" y="303574"/>
                  </a:lnTo>
                  <a:lnTo>
                    <a:pt x="1077911" y="299893"/>
                  </a:lnTo>
                  <a:lnTo>
                    <a:pt x="1087800" y="296241"/>
                  </a:lnTo>
                  <a:lnTo>
                    <a:pt x="1097689" y="292619"/>
                  </a:lnTo>
                  <a:lnTo>
                    <a:pt x="1107578" y="289026"/>
                  </a:lnTo>
                  <a:lnTo>
                    <a:pt x="1117467" y="285461"/>
                  </a:lnTo>
                  <a:lnTo>
                    <a:pt x="1127357" y="281925"/>
                  </a:lnTo>
                  <a:lnTo>
                    <a:pt x="1137246" y="278415"/>
                  </a:lnTo>
                  <a:lnTo>
                    <a:pt x="1147135" y="274932"/>
                  </a:lnTo>
                  <a:lnTo>
                    <a:pt x="1157024" y="271473"/>
                  </a:lnTo>
                  <a:lnTo>
                    <a:pt x="1166913" y="268037"/>
                  </a:lnTo>
                  <a:lnTo>
                    <a:pt x="1176802" y="264620"/>
                  </a:lnTo>
                  <a:lnTo>
                    <a:pt x="1186691" y="261221"/>
                  </a:lnTo>
                  <a:lnTo>
                    <a:pt x="1196580" y="257838"/>
                  </a:lnTo>
                  <a:lnTo>
                    <a:pt x="1206469" y="254466"/>
                  </a:lnTo>
                  <a:lnTo>
                    <a:pt x="1216358" y="251102"/>
                  </a:lnTo>
                  <a:lnTo>
                    <a:pt x="1226248" y="247743"/>
                  </a:lnTo>
                  <a:lnTo>
                    <a:pt x="1236137" y="244386"/>
                  </a:lnTo>
                  <a:lnTo>
                    <a:pt x="1246026" y="241025"/>
                  </a:lnTo>
                  <a:lnTo>
                    <a:pt x="1255915" y="237658"/>
                  </a:lnTo>
                  <a:lnTo>
                    <a:pt x="1265804" y="234280"/>
                  </a:lnTo>
                  <a:lnTo>
                    <a:pt x="1275693" y="230887"/>
                  </a:lnTo>
                  <a:lnTo>
                    <a:pt x="1285582" y="227476"/>
                  </a:lnTo>
                  <a:lnTo>
                    <a:pt x="1295471" y="224042"/>
                  </a:lnTo>
                  <a:lnTo>
                    <a:pt x="1305360" y="220581"/>
                  </a:lnTo>
                  <a:lnTo>
                    <a:pt x="1315249" y="217091"/>
                  </a:lnTo>
                  <a:lnTo>
                    <a:pt x="1325139" y="213568"/>
                  </a:lnTo>
                  <a:lnTo>
                    <a:pt x="1335028" y="210008"/>
                  </a:lnTo>
                  <a:lnTo>
                    <a:pt x="1344917" y="206410"/>
                  </a:lnTo>
                  <a:lnTo>
                    <a:pt x="1354806" y="202772"/>
                  </a:lnTo>
                  <a:lnTo>
                    <a:pt x="1364695" y="199090"/>
                  </a:lnTo>
                  <a:lnTo>
                    <a:pt x="1374584" y="195364"/>
                  </a:lnTo>
                  <a:lnTo>
                    <a:pt x="1384473" y="191591"/>
                  </a:lnTo>
                  <a:lnTo>
                    <a:pt x="1394362" y="187772"/>
                  </a:lnTo>
                  <a:lnTo>
                    <a:pt x="1404251" y="183905"/>
                  </a:lnTo>
                  <a:lnTo>
                    <a:pt x="1414140" y="179990"/>
                  </a:lnTo>
                  <a:lnTo>
                    <a:pt x="1424029" y="176026"/>
                  </a:lnTo>
                  <a:lnTo>
                    <a:pt x="1433919" y="172015"/>
                  </a:lnTo>
                  <a:lnTo>
                    <a:pt x="1443808" y="167956"/>
                  </a:lnTo>
                  <a:lnTo>
                    <a:pt x="1453697" y="163850"/>
                  </a:lnTo>
                  <a:lnTo>
                    <a:pt x="1463586" y="159698"/>
                  </a:lnTo>
                  <a:lnTo>
                    <a:pt x="1473475" y="155500"/>
                  </a:lnTo>
                  <a:lnTo>
                    <a:pt x="1483364" y="151259"/>
                  </a:lnTo>
                  <a:lnTo>
                    <a:pt x="1493253" y="146974"/>
                  </a:lnTo>
                  <a:lnTo>
                    <a:pt x="1503142" y="142648"/>
                  </a:lnTo>
                  <a:lnTo>
                    <a:pt x="1513031" y="138281"/>
                  </a:lnTo>
                  <a:lnTo>
                    <a:pt x="1522920" y="133876"/>
                  </a:lnTo>
                  <a:lnTo>
                    <a:pt x="1532810" y="129433"/>
                  </a:lnTo>
                  <a:lnTo>
                    <a:pt x="1542699" y="124954"/>
                  </a:lnTo>
                  <a:lnTo>
                    <a:pt x="1552588" y="120440"/>
                  </a:lnTo>
                  <a:lnTo>
                    <a:pt x="1562477" y="115893"/>
                  </a:lnTo>
                  <a:lnTo>
                    <a:pt x="1572366" y="111315"/>
                  </a:lnTo>
                  <a:lnTo>
                    <a:pt x="1582255" y="106706"/>
                  </a:lnTo>
                  <a:lnTo>
                    <a:pt x="1592144" y="102069"/>
                  </a:lnTo>
                  <a:lnTo>
                    <a:pt x="1602033" y="97404"/>
                  </a:lnTo>
                  <a:lnTo>
                    <a:pt x="1611922" y="92713"/>
                  </a:lnTo>
                  <a:lnTo>
                    <a:pt x="1621811" y="87997"/>
                  </a:lnTo>
                  <a:lnTo>
                    <a:pt x="1631701" y="83257"/>
                  </a:lnTo>
                  <a:lnTo>
                    <a:pt x="1641590" y="78494"/>
                  </a:lnTo>
                  <a:lnTo>
                    <a:pt x="1651479" y="73711"/>
                  </a:lnTo>
                  <a:lnTo>
                    <a:pt x="1661368" y="68906"/>
                  </a:lnTo>
                  <a:lnTo>
                    <a:pt x="1671257" y="64083"/>
                  </a:lnTo>
                  <a:lnTo>
                    <a:pt x="1681146" y="59241"/>
                  </a:lnTo>
                  <a:lnTo>
                    <a:pt x="1691035" y="54382"/>
                  </a:lnTo>
                  <a:lnTo>
                    <a:pt x="1700924" y="49506"/>
                  </a:lnTo>
                  <a:lnTo>
                    <a:pt x="1710813" y="44614"/>
                  </a:lnTo>
                  <a:lnTo>
                    <a:pt x="1720702" y="39707"/>
                  </a:lnTo>
                  <a:lnTo>
                    <a:pt x="1730591" y="34787"/>
                  </a:lnTo>
                  <a:lnTo>
                    <a:pt x="1740481" y="29853"/>
                  </a:lnTo>
                  <a:lnTo>
                    <a:pt x="1750370" y="24905"/>
                  </a:lnTo>
                  <a:lnTo>
                    <a:pt x="1760259" y="19946"/>
                  </a:lnTo>
                  <a:lnTo>
                    <a:pt x="1770148" y="14976"/>
                  </a:lnTo>
                  <a:lnTo>
                    <a:pt x="1780037" y="9994"/>
                  </a:lnTo>
                  <a:lnTo>
                    <a:pt x="1789926" y="5002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973095" y="3524088"/>
              <a:ext cx="1799815" cy="775456"/>
            </a:xfrm>
            <a:custGeom>
              <a:avLst/>
              <a:pathLst>
                <a:path w="1799815" h="775456">
                  <a:moveTo>
                    <a:pt x="1799815" y="0"/>
                  </a:moveTo>
                  <a:lnTo>
                    <a:pt x="1799815" y="0"/>
                  </a:lnTo>
                  <a:lnTo>
                    <a:pt x="1789926" y="3478"/>
                  </a:lnTo>
                  <a:lnTo>
                    <a:pt x="1780037" y="6934"/>
                  </a:lnTo>
                  <a:lnTo>
                    <a:pt x="1770148" y="10370"/>
                  </a:lnTo>
                  <a:lnTo>
                    <a:pt x="1760259" y="13782"/>
                  </a:lnTo>
                  <a:lnTo>
                    <a:pt x="1750370" y="17172"/>
                  </a:lnTo>
                  <a:lnTo>
                    <a:pt x="1740481" y="20538"/>
                  </a:lnTo>
                  <a:lnTo>
                    <a:pt x="1730591" y="23879"/>
                  </a:lnTo>
                  <a:lnTo>
                    <a:pt x="1720702" y="27196"/>
                  </a:lnTo>
                  <a:lnTo>
                    <a:pt x="1710813" y="30488"/>
                  </a:lnTo>
                  <a:lnTo>
                    <a:pt x="1700924" y="33755"/>
                  </a:lnTo>
                  <a:lnTo>
                    <a:pt x="1691035" y="36996"/>
                  </a:lnTo>
                  <a:lnTo>
                    <a:pt x="1681146" y="40211"/>
                  </a:lnTo>
                  <a:lnTo>
                    <a:pt x="1671257" y="43401"/>
                  </a:lnTo>
                  <a:lnTo>
                    <a:pt x="1661368" y="46565"/>
                  </a:lnTo>
                  <a:lnTo>
                    <a:pt x="1651479" y="49703"/>
                  </a:lnTo>
                  <a:lnTo>
                    <a:pt x="1641590" y="52817"/>
                  </a:lnTo>
                  <a:lnTo>
                    <a:pt x="1631701" y="55907"/>
                  </a:lnTo>
                  <a:lnTo>
                    <a:pt x="1621811" y="58973"/>
                  </a:lnTo>
                  <a:lnTo>
                    <a:pt x="1611922" y="62017"/>
                  </a:lnTo>
                  <a:lnTo>
                    <a:pt x="1602033" y="65039"/>
                  </a:lnTo>
                  <a:lnTo>
                    <a:pt x="1592144" y="68041"/>
                  </a:lnTo>
                  <a:lnTo>
                    <a:pt x="1582255" y="71024"/>
                  </a:lnTo>
                  <a:lnTo>
                    <a:pt x="1572366" y="73990"/>
                  </a:lnTo>
                  <a:lnTo>
                    <a:pt x="1562477" y="76940"/>
                  </a:lnTo>
                  <a:lnTo>
                    <a:pt x="1552588" y="79877"/>
                  </a:lnTo>
                  <a:lnTo>
                    <a:pt x="1542699" y="82803"/>
                  </a:lnTo>
                  <a:lnTo>
                    <a:pt x="1532810" y="85720"/>
                  </a:lnTo>
                  <a:lnTo>
                    <a:pt x="1522920" y="88630"/>
                  </a:lnTo>
                  <a:lnTo>
                    <a:pt x="1513031" y="91536"/>
                  </a:lnTo>
                  <a:lnTo>
                    <a:pt x="1503142" y="94440"/>
                  </a:lnTo>
                  <a:lnTo>
                    <a:pt x="1493253" y="97345"/>
                  </a:lnTo>
                  <a:lnTo>
                    <a:pt x="1483364" y="100255"/>
                  </a:lnTo>
                  <a:lnTo>
                    <a:pt x="1473475" y="103170"/>
                  </a:lnTo>
                  <a:lnTo>
                    <a:pt x="1463586" y="106096"/>
                  </a:lnTo>
                  <a:lnTo>
                    <a:pt x="1453697" y="109033"/>
                  </a:lnTo>
                  <a:lnTo>
                    <a:pt x="1443808" y="111984"/>
                  </a:lnTo>
                  <a:lnTo>
                    <a:pt x="1433919" y="114953"/>
                  </a:lnTo>
                  <a:lnTo>
                    <a:pt x="1424029" y="117942"/>
                  </a:lnTo>
                  <a:lnTo>
                    <a:pt x="1414140" y="120953"/>
                  </a:lnTo>
                  <a:lnTo>
                    <a:pt x="1404251" y="123989"/>
                  </a:lnTo>
                  <a:lnTo>
                    <a:pt x="1394362" y="127051"/>
                  </a:lnTo>
                  <a:lnTo>
                    <a:pt x="1384473" y="130142"/>
                  </a:lnTo>
                  <a:lnTo>
                    <a:pt x="1374584" y="133263"/>
                  </a:lnTo>
                  <a:lnTo>
                    <a:pt x="1364695" y="136417"/>
                  </a:lnTo>
                  <a:lnTo>
                    <a:pt x="1354806" y="139604"/>
                  </a:lnTo>
                  <a:lnTo>
                    <a:pt x="1344917" y="142826"/>
                  </a:lnTo>
                  <a:lnTo>
                    <a:pt x="1335028" y="146084"/>
                  </a:lnTo>
                  <a:lnTo>
                    <a:pt x="1325139" y="149379"/>
                  </a:lnTo>
                  <a:lnTo>
                    <a:pt x="1315249" y="152712"/>
                  </a:lnTo>
                  <a:lnTo>
                    <a:pt x="1305360" y="156083"/>
                  </a:lnTo>
                  <a:lnTo>
                    <a:pt x="1295471" y="159493"/>
                  </a:lnTo>
                  <a:lnTo>
                    <a:pt x="1285582" y="162942"/>
                  </a:lnTo>
                  <a:lnTo>
                    <a:pt x="1275693" y="166430"/>
                  </a:lnTo>
                  <a:lnTo>
                    <a:pt x="1265804" y="169957"/>
                  </a:lnTo>
                  <a:lnTo>
                    <a:pt x="1255915" y="173523"/>
                  </a:lnTo>
                  <a:lnTo>
                    <a:pt x="1246026" y="177129"/>
                  </a:lnTo>
                  <a:lnTo>
                    <a:pt x="1236137" y="180772"/>
                  </a:lnTo>
                  <a:lnTo>
                    <a:pt x="1226248" y="184454"/>
                  </a:lnTo>
                  <a:lnTo>
                    <a:pt x="1216358" y="188174"/>
                  </a:lnTo>
                  <a:lnTo>
                    <a:pt x="1206469" y="191930"/>
                  </a:lnTo>
                  <a:lnTo>
                    <a:pt x="1196580" y="195723"/>
                  </a:lnTo>
                  <a:lnTo>
                    <a:pt x="1186691" y="199552"/>
                  </a:lnTo>
                  <a:lnTo>
                    <a:pt x="1176802" y="203416"/>
                  </a:lnTo>
                  <a:lnTo>
                    <a:pt x="1166913" y="207314"/>
                  </a:lnTo>
                  <a:lnTo>
                    <a:pt x="1157024" y="211246"/>
                  </a:lnTo>
                  <a:lnTo>
                    <a:pt x="1147135" y="215211"/>
                  </a:lnTo>
                  <a:lnTo>
                    <a:pt x="1137246" y="219208"/>
                  </a:lnTo>
                  <a:lnTo>
                    <a:pt x="1127357" y="223237"/>
                  </a:lnTo>
                  <a:lnTo>
                    <a:pt x="1117467" y="227296"/>
                  </a:lnTo>
                  <a:lnTo>
                    <a:pt x="1107578" y="231384"/>
                  </a:lnTo>
                  <a:lnTo>
                    <a:pt x="1097689" y="235502"/>
                  </a:lnTo>
                  <a:lnTo>
                    <a:pt x="1087800" y="239648"/>
                  </a:lnTo>
                  <a:lnTo>
                    <a:pt x="1077911" y="243822"/>
                  </a:lnTo>
                  <a:lnTo>
                    <a:pt x="1068022" y="248022"/>
                  </a:lnTo>
                  <a:lnTo>
                    <a:pt x="1058133" y="252249"/>
                  </a:lnTo>
                  <a:lnTo>
                    <a:pt x="1048244" y="256501"/>
                  </a:lnTo>
                  <a:lnTo>
                    <a:pt x="1038355" y="260778"/>
                  </a:lnTo>
                  <a:lnTo>
                    <a:pt x="1028466" y="265078"/>
                  </a:lnTo>
                  <a:lnTo>
                    <a:pt x="1018576" y="269403"/>
                  </a:lnTo>
                  <a:lnTo>
                    <a:pt x="1008687" y="273750"/>
                  </a:lnTo>
                  <a:lnTo>
                    <a:pt x="998798" y="278119"/>
                  </a:lnTo>
                  <a:lnTo>
                    <a:pt x="988909" y="282510"/>
                  </a:lnTo>
                  <a:lnTo>
                    <a:pt x="979020" y="286922"/>
                  </a:lnTo>
                  <a:lnTo>
                    <a:pt x="969131" y="291354"/>
                  </a:lnTo>
                  <a:lnTo>
                    <a:pt x="959242" y="295807"/>
                  </a:lnTo>
                  <a:lnTo>
                    <a:pt x="949353" y="300279"/>
                  </a:lnTo>
                  <a:lnTo>
                    <a:pt x="939464" y="304769"/>
                  </a:lnTo>
                  <a:lnTo>
                    <a:pt x="929575" y="309279"/>
                  </a:lnTo>
                  <a:lnTo>
                    <a:pt x="919686" y="313806"/>
                  </a:lnTo>
                  <a:lnTo>
                    <a:pt x="909796" y="318351"/>
                  </a:lnTo>
                  <a:lnTo>
                    <a:pt x="899907" y="322913"/>
                  </a:lnTo>
                  <a:lnTo>
                    <a:pt x="890018" y="327491"/>
                  </a:lnTo>
                  <a:lnTo>
                    <a:pt x="880129" y="332086"/>
                  </a:lnTo>
                  <a:lnTo>
                    <a:pt x="870240" y="336697"/>
                  </a:lnTo>
                  <a:lnTo>
                    <a:pt x="860351" y="341323"/>
                  </a:lnTo>
                  <a:lnTo>
                    <a:pt x="850462" y="345964"/>
                  </a:lnTo>
                  <a:lnTo>
                    <a:pt x="840573" y="350620"/>
                  </a:lnTo>
                  <a:lnTo>
                    <a:pt x="830684" y="355291"/>
                  </a:lnTo>
                  <a:lnTo>
                    <a:pt x="820795" y="359975"/>
                  </a:lnTo>
                  <a:lnTo>
                    <a:pt x="810905" y="364673"/>
                  </a:lnTo>
                  <a:lnTo>
                    <a:pt x="801016" y="369384"/>
                  </a:lnTo>
                  <a:lnTo>
                    <a:pt x="791127" y="374108"/>
                  </a:lnTo>
                  <a:lnTo>
                    <a:pt x="781238" y="378845"/>
                  </a:lnTo>
                  <a:lnTo>
                    <a:pt x="771349" y="383594"/>
                  </a:lnTo>
                  <a:lnTo>
                    <a:pt x="761460" y="388355"/>
                  </a:lnTo>
                  <a:lnTo>
                    <a:pt x="751571" y="393127"/>
                  </a:lnTo>
                  <a:lnTo>
                    <a:pt x="741682" y="397912"/>
                  </a:lnTo>
                  <a:lnTo>
                    <a:pt x="731793" y="402707"/>
                  </a:lnTo>
                  <a:lnTo>
                    <a:pt x="721904" y="407513"/>
                  </a:lnTo>
                  <a:lnTo>
                    <a:pt x="712014" y="412330"/>
                  </a:lnTo>
                  <a:lnTo>
                    <a:pt x="702125" y="417157"/>
                  </a:lnTo>
                  <a:lnTo>
                    <a:pt x="692236" y="421995"/>
                  </a:lnTo>
                  <a:lnTo>
                    <a:pt x="682347" y="426842"/>
                  </a:lnTo>
                  <a:lnTo>
                    <a:pt x="672458" y="431698"/>
                  </a:lnTo>
                  <a:lnTo>
                    <a:pt x="662569" y="436564"/>
                  </a:lnTo>
                  <a:lnTo>
                    <a:pt x="652680" y="441440"/>
                  </a:lnTo>
                  <a:lnTo>
                    <a:pt x="642791" y="446324"/>
                  </a:lnTo>
                  <a:lnTo>
                    <a:pt x="632902" y="451216"/>
                  </a:lnTo>
                  <a:lnTo>
                    <a:pt x="623013" y="456118"/>
                  </a:lnTo>
                  <a:lnTo>
                    <a:pt x="613124" y="461027"/>
                  </a:lnTo>
                  <a:lnTo>
                    <a:pt x="603234" y="465945"/>
                  </a:lnTo>
                  <a:lnTo>
                    <a:pt x="593345" y="470870"/>
                  </a:lnTo>
                  <a:lnTo>
                    <a:pt x="583456" y="475803"/>
                  </a:lnTo>
                  <a:lnTo>
                    <a:pt x="573567" y="480743"/>
                  </a:lnTo>
                  <a:lnTo>
                    <a:pt x="563678" y="485691"/>
                  </a:lnTo>
                  <a:lnTo>
                    <a:pt x="553789" y="490646"/>
                  </a:lnTo>
                  <a:lnTo>
                    <a:pt x="543900" y="495607"/>
                  </a:lnTo>
                  <a:lnTo>
                    <a:pt x="534011" y="500575"/>
                  </a:lnTo>
                  <a:lnTo>
                    <a:pt x="524122" y="505550"/>
                  </a:lnTo>
                  <a:lnTo>
                    <a:pt x="514233" y="510532"/>
                  </a:lnTo>
                  <a:lnTo>
                    <a:pt x="504343" y="515519"/>
                  </a:lnTo>
                  <a:lnTo>
                    <a:pt x="494454" y="520513"/>
                  </a:lnTo>
                  <a:lnTo>
                    <a:pt x="484565" y="525512"/>
                  </a:lnTo>
                  <a:lnTo>
                    <a:pt x="474676" y="530518"/>
                  </a:lnTo>
                  <a:lnTo>
                    <a:pt x="464787" y="535528"/>
                  </a:lnTo>
                  <a:lnTo>
                    <a:pt x="454898" y="540545"/>
                  </a:lnTo>
                  <a:lnTo>
                    <a:pt x="445009" y="545567"/>
                  </a:lnTo>
                  <a:lnTo>
                    <a:pt x="435120" y="550594"/>
                  </a:lnTo>
                  <a:lnTo>
                    <a:pt x="425231" y="555626"/>
                  </a:lnTo>
                  <a:lnTo>
                    <a:pt x="415342" y="560663"/>
                  </a:lnTo>
                  <a:lnTo>
                    <a:pt x="405452" y="565705"/>
                  </a:lnTo>
                  <a:lnTo>
                    <a:pt x="395563" y="570751"/>
                  </a:lnTo>
                  <a:lnTo>
                    <a:pt x="385674" y="575803"/>
                  </a:lnTo>
                  <a:lnTo>
                    <a:pt x="375785" y="580858"/>
                  </a:lnTo>
                  <a:lnTo>
                    <a:pt x="365896" y="585919"/>
                  </a:lnTo>
                  <a:lnTo>
                    <a:pt x="356007" y="590983"/>
                  </a:lnTo>
                  <a:lnTo>
                    <a:pt x="346118" y="596052"/>
                  </a:lnTo>
                  <a:lnTo>
                    <a:pt x="336229" y="601124"/>
                  </a:lnTo>
                  <a:lnTo>
                    <a:pt x="326340" y="606201"/>
                  </a:lnTo>
                  <a:lnTo>
                    <a:pt x="316451" y="611282"/>
                  </a:lnTo>
                  <a:lnTo>
                    <a:pt x="306562" y="616366"/>
                  </a:lnTo>
                  <a:lnTo>
                    <a:pt x="296672" y="621454"/>
                  </a:lnTo>
                  <a:lnTo>
                    <a:pt x="286783" y="626546"/>
                  </a:lnTo>
                  <a:lnTo>
                    <a:pt x="276894" y="631641"/>
                  </a:lnTo>
                  <a:lnTo>
                    <a:pt x="267005" y="636740"/>
                  </a:lnTo>
                  <a:lnTo>
                    <a:pt x="257116" y="641842"/>
                  </a:lnTo>
                  <a:lnTo>
                    <a:pt x="247227" y="646947"/>
                  </a:lnTo>
                  <a:lnTo>
                    <a:pt x="237338" y="652055"/>
                  </a:lnTo>
                  <a:lnTo>
                    <a:pt x="227449" y="657167"/>
                  </a:lnTo>
                  <a:lnTo>
                    <a:pt x="217560" y="662282"/>
                  </a:lnTo>
                  <a:lnTo>
                    <a:pt x="207671" y="667400"/>
                  </a:lnTo>
                  <a:lnTo>
                    <a:pt x="197781" y="672520"/>
                  </a:lnTo>
                  <a:lnTo>
                    <a:pt x="187892" y="677644"/>
                  </a:lnTo>
                  <a:lnTo>
                    <a:pt x="178003" y="682770"/>
                  </a:lnTo>
                  <a:lnTo>
                    <a:pt x="168114" y="687899"/>
                  </a:lnTo>
                  <a:lnTo>
                    <a:pt x="158225" y="693031"/>
                  </a:lnTo>
                  <a:lnTo>
                    <a:pt x="148336" y="698165"/>
                  </a:lnTo>
                  <a:lnTo>
                    <a:pt x="138447" y="703302"/>
                  </a:lnTo>
                  <a:lnTo>
                    <a:pt x="128558" y="708441"/>
                  </a:lnTo>
                  <a:lnTo>
                    <a:pt x="118669" y="713583"/>
                  </a:lnTo>
                  <a:lnTo>
                    <a:pt x="108780" y="718727"/>
                  </a:lnTo>
                  <a:lnTo>
                    <a:pt x="98890" y="723873"/>
                  </a:lnTo>
                  <a:lnTo>
                    <a:pt x="89001" y="729022"/>
                  </a:lnTo>
                  <a:lnTo>
                    <a:pt x="79112" y="734173"/>
                  </a:lnTo>
                  <a:lnTo>
                    <a:pt x="69223" y="739326"/>
                  </a:lnTo>
                  <a:lnTo>
                    <a:pt x="59334" y="744482"/>
                  </a:lnTo>
                  <a:lnTo>
                    <a:pt x="49445" y="749639"/>
                  </a:lnTo>
                  <a:lnTo>
                    <a:pt x="39556" y="754798"/>
                  </a:lnTo>
                  <a:lnTo>
                    <a:pt x="29667" y="759960"/>
                  </a:lnTo>
                  <a:lnTo>
                    <a:pt x="19778" y="765123"/>
                  </a:lnTo>
                  <a:lnTo>
                    <a:pt x="9889" y="770289"/>
                  </a:lnTo>
                  <a:lnTo>
                    <a:pt x="0" y="775456"/>
                  </a:lnTo>
                  <a:lnTo>
                    <a:pt x="0" y="7754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973095" y="3454259"/>
              <a:ext cx="1799815" cy="754688"/>
            </a:xfrm>
            <a:custGeom>
              <a:avLst/>
              <a:pathLst>
                <a:path w="1799815" h="754688">
                  <a:moveTo>
                    <a:pt x="0" y="754688"/>
                  </a:moveTo>
                  <a:lnTo>
                    <a:pt x="9889" y="750130"/>
                  </a:lnTo>
                  <a:lnTo>
                    <a:pt x="19778" y="745573"/>
                  </a:lnTo>
                  <a:lnTo>
                    <a:pt x="29667" y="741015"/>
                  </a:lnTo>
                  <a:lnTo>
                    <a:pt x="39556" y="736458"/>
                  </a:lnTo>
                  <a:lnTo>
                    <a:pt x="49445" y="731901"/>
                  </a:lnTo>
                  <a:lnTo>
                    <a:pt x="59334" y="727344"/>
                  </a:lnTo>
                  <a:lnTo>
                    <a:pt x="69223" y="722787"/>
                  </a:lnTo>
                  <a:lnTo>
                    <a:pt x="79112" y="718230"/>
                  </a:lnTo>
                  <a:lnTo>
                    <a:pt x="89001" y="713674"/>
                  </a:lnTo>
                  <a:lnTo>
                    <a:pt x="98890" y="709117"/>
                  </a:lnTo>
                  <a:lnTo>
                    <a:pt x="108780" y="704561"/>
                  </a:lnTo>
                  <a:lnTo>
                    <a:pt x="118669" y="700004"/>
                  </a:lnTo>
                  <a:lnTo>
                    <a:pt x="128558" y="695448"/>
                  </a:lnTo>
                  <a:lnTo>
                    <a:pt x="138447" y="690892"/>
                  </a:lnTo>
                  <a:lnTo>
                    <a:pt x="148336" y="686336"/>
                  </a:lnTo>
                  <a:lnTo>
                    <a:pt x="158225" y="681781"/>
                  </a:lnTo>
                  <a:lnTo>
                    <a:pt x="168114" y="677225"/>
                  </a:lnTo>
                  <a:lnTo>
                    <a:pt x="178003" y="672670"/>
                  </a:lnTo>
                  <a:lnTo>
                    <a:pt x="187892" y="668115"/>
                  </a:lnTo>
                  <a:lnTo>
                    <a:pt x="197781" y="663560"/>
                  </a:lnTo>
                  <a:lnTo>
                    <a:pt x="207671" y="659006"/>
                  </a:lnTo>
                  <a:lnTo>
                    <a:pt x="217560" y="654451"/>
                  </a:lnTo>
                  <a:lnTo>
                    <a:pt x="227449" y="649897"/>
                  </a:lnTo>
                  <a:lnTo>
                    <a:pt x="237338" y="645344"/>
                  </a:lnTo>
                  <a:lnTo>
                    <a:pt x="247227" y="640790"/>
                  </a:lnTo>
                  <a:lnTo>
                    <a:pt x="257116" y="636237"/>
                  </a:lnTo>
                  <a:lnTo>
                    <a:pt x="267005" y="631684"/>
                  </a:lnTo>
                  <a:lnTo>
                    <a:pt x="276894" y="627132"/>
                  </a:lnTo>
                  <a:lnTo>
                    <a:pt x="286783" y="622579"/>
                  </a:lnTo>
                  <a:lnTo>
                    <a:pt x="296672" y="618028"/>
                  </a:lnTo>
                  <a:lnTo>
                    <a:pt x="306562" y="613476"/>
                  </a:lnTo>
                  <a:lnTo>
                    <a:pt x="316451" y="608925"/>
                  </a:lnTo>
                  <a:lnTo>
                    <a:pt x="326340" y="604375"/>
                  </a:lnTo>
                  <a:lnTo>
                    <a:pt x="336229" y="599825"/>
                  </a:lnTo>
                  <a:lnTo>
                    <a:pt x="346118" y="595275"/>
                  </a:lnTo>
                  <a:lnTo>
                    <a:pt x="356007" y="590726"/>
                  </a:lnTo>
                  <a:lnTo>
                    <a:pt x="365896" y="586178"/>
                  </a:lnTo>
                  <a:lnTo>
                    <a:pt x="375785" y="581630"/>
                  </a:lnTo>
                  <a:lnTo>
                    <a:pt x="385674" y="577083"/>
                  </a:lnTo>
                  <a:lnTo>
                    <a:pt x="395563" y="572536"/>
                  </a:lnTo>
                  <a:lnTo>
                    <a:pt x="405452" y="567991"/>
                  </a:lnTo>
                  <a:lnTo>
                    <a:pt x="415342" y="563445"/>
                  </a:lnTo>
                  <a:lnTo>
                    <a:pt x="425231" y="558901"/>
                  </a:lnTo>
                  <a:lnTo>
                    <a:pt x="435120" y="554358"/>
                  </a:lnTo>
                  <a:lnTo>
                    <a:pt x="445009" y="549815"/>
                  </a:lnTo>
                  <a:lnTo>
                    <a:pt x="454898" y="545273"/>
                  </a:lnTo>
                  <a:lnTo>
                    <a:pt x="464787" y="540732"/>
                  </a:lnTo>
                  <a:lnTo>
                    <a:pt x="474676" y="536193"/>
                  </a:lnTo>
                  <a:lnTo>
                    <a:pt x="484565" y="531654"/>
                  </a:lnTo>
                  <a:lnTo>
                    <a:pt x="494454" y="527116"/>
                  </a:lnTo>
                  <a:lnTo>
                    <a:pt x="504343" y="522580"/>
                  </a:lnTo>
                  <a:lnTo>
                    <a:pt x="514233" y="518045"/>
                  </a:lnTo>
                  <a:lnTo>
                    <a:pt x="524122" y="513511"/>
                  </a:lnTo>
                  <a:lnTo>
                    <a:pt x="534011" y="508979"/>
                  </a:lnTo>
                  <a:lnTo>
                    <a:pt x="543900" y="504448"/>
                  </a:lnTo>
                  <a:lnTo>
                    <a:pt x="553789" y="499919"/>
                  </a:lnTo>
                  <a:lnTo>
                    <a:pt x="563678" y="495391"/>
                  </a:lnTo>
                  <a:lnTo>
                    <a:pt x="573567" y="490865"/>
                  </a:lnTo>
                  <a:lnTo>
                    <a:pt x="583456" y="486341"/>
                  </a:lnTo>
                  <a:lnTo>
                    <a:pt x="593345" y="481819"/>
                  </a:lnTo>
                  <a:lnTo>
                    <a:pt x="603234" y="477299"/>
                  </a:lnTo>
                  <a:lnTo>
                    <a:pt x="613124" y="472781"/>
                  </a:lnTo>
                  <a:lnTo>
                    <a:pt x="623013" y="468266"/>
                  </a:lnTo>
                  <a:lnTo>
                    <a:pt x="632902" y="463753"/>
                  </a:lnTo>
                  <a:lnTo>
                    <a:pt x="642791" y="459243"/>
                  </a:lnTo>
                  <a:lnTo>
                    <a:pt x="652680" y="454735"/>
                  </a:lnTo>
                  <a:lnTo>
                    <a:pt x="662569" y="450231"/>
                  </a:lnTo>
                  <a:lnTo>
                    <a:pt x="672458" y="445729"/>
                  </a:lnTo>
                  <a:lnTo>
                    <a:pt x="682347" y="441231"/>
                  </a:lnTo>
                  <a:lnTo>
                    <a:pt x="692236" y="436736"/>
                  </a:lnTo>
                  <a:lnTo>
                    <a:pt x="702125" y="432244"/>
                  </a:lnTo>
                  <a:lnTo>
                    <a:pt x="712014" y="427757"/>
                  </a:lnTo>
                  <a:lnTo>
                    <a:pt x="721904" y="423274"/>
                  </a:lnTo>
                  <a:lnTo>
                    <a:pt x="731793" y="418795"/>
                  </a:lnTo>
                  <a:lnTo>
                    <a:pt x="741682" y="414320"/>
                  </a:lnTo>
                  <a:lnTo>
                    <a:pt x="751571" y="409851"/>
                  </a:lnTo>
                  <a:lnTo>
                    <a:pt x="761460" y="405386"/>
                  </a:lnTo>
                  <a:lnTo>
                    <a:pt x="771349" y="400927"/>
                  </a:lnTo>
                  <a:lnTo>
                    <a:pt x="781238" y="396474"/>
                  </a:lnTo>
                  <a:lnTo>
                    <a:pt x="791127" y="392027"/>
                  </a:lnTo>
                  <a:lnTo>
                    <a:pt x="801016" y="387586"/>
                  </a:lnTo>
                  <a:lnTo>
                    <a:pt x="810905" y="383152"/>
                  </a:lnTo>
                  <a:lnTo>
                    <a:pt x="820795" y="378725"/>
                  </a:lnTo>
                  <a:lnTo>
                    <a:pt x="830684" y="374306"/>
                  </a:lnTo>
                  <a:lnTo>
                    <a:pt x="840573" y="369894"/>
                  </a:lnTo>
                  <a:lnTo>
                    <a:pt x="850462" y="365492"/>
                  </a:lnTo>
                  <a:lnTo>
                    <a:pt x="860351" y="361098"/>
                  </a:lnTo>
                  <a:lnTo>
                    <a:pt x="870240" y="356714"/>
                  </a:lnTo>
                  <a:lnTo>
                    <a:pt x="880129" y="352340"/>
                  </a:lnTo>
                  <a:lnTo>
                    <a:pt x="890018" y="347977"/>
                  </a:lnTo>
                  <a:lnTo>
                    <a:pt x="899907" y="343625"/>
                  </a:lnTo>
                  <a:lnTo>
                    <a:pt x="909796" y="339285"/>
                  </a:lnTo>
                  <a:lnTo>
                    <a:pt x="919686" y="334958"/>
                  </a:lnTo>
                  <a:lnTo>
                    <a:pt x="929575" y="330644"/>
                  </a:lnTo>
                  <a:lnTo>
                    <a:pt x="939464" y="326344"/>
                  </a:lnTo>
                  <a:lnTo>
                    <a:pt x="949353" y="322059"/>
                  </a:lnTo>
                  <a:lnTo>
                    <a:pt x="959242" y="317790"/>
                  </a:lnTo>
                  <a:lnTo>
                    <a:pt x="969131" y="313537"/>
                  </a:lnTo>
                  <a:lnTo>
                    <a:pt x="979020" y="309302"/>
                  </a:lnTo>
                  <a:lnTo>
                    <a:pt x="988909" y="305085"/>
                  </a:lnTo>
                  <a:lnTo>
                    <a:pt x="998798" y="300887"/>
                  </a:lnTo>
                  <a:lnTo>
                    <a:pt x="1008687" y="296710"/>
                  </a:lnTo>
                  <a:lnTo>
                    <a:pt x="1018576" y="292555"/>
                  </a:lnTo>
                  <a:lnTo>
                    <a:pt x="1028466" y="288421"/>
                  </a:lnTo>
                  <a:lnTo>
                    <a:pt x="1038355" y="284312"/>
                  </a:lnTo>
                  <a:lnTo>
                    <a:pt x="1048244" y="280226"/>
                  </a:lnTo>
                  <a:lnTo>
                    <a:pt x="1058133" y="276167"/>
                  </a:lnTo>
                  <a:lnTo>
                    <a:pt x="1068022" y="272134"/>
                  </a:lnTo>
                  <a:lnTo>
                    <a:pt x="1077911" y="268130"/>
                  </a:lnTo>
                  <a:lnTo>
                    <a:pt x="1087800" y="264154"/>
                  </a:lnTo>
                  <a:lnTo>
                    <a:pt x="1097689" y="260208"/>
                  </a:lnTo>
                  <a:lnTo>
                    <a:pt x="1107578" y="256294"/>
                  </a:lnTo>
                  <a:lnTo>
                    <a:pt x="1117467" y="252412"/>
                  </a:lnTo>
                  <a:lnTo>
                    <a:pt x="1127357" y="248563"/>
                  </a:lnTo>
                  <a:lnTo>
                    <a:pt x="1137246" y="244747"/>
                  </a:lnTo>
                  <a:lnTo>
                    <a:pt x="1147135" y="240967"/>
                  </a:lnTo>
                  <a:lnTo>
                    <a:pt x="1157024" y="237222"/>
                  </a:lnTo>
                  <a:lnTo>
                    <a:pt x="1166913" y="233512"/>
                  </a:lnTo>
                  <a:lnTo>
                    <a:pt x="1176802" y="229839"/>
                  </a:lnTo>
                  <a:lnTo>
                    <a:pt x="1186691" y="226203"/>
                  </a:lnTo>
                  <a:lnTo>
                    <a:pt x="1196580" y="222603"/>
                  </a:lnTo>
                  <a:lnTo>
                    <a:pt x="1206469" y="219039"/>
                  </a:lnTo>
                  <a:lnTo>
                    <a:pt x="1216358" y="215511"/>
                  </a:lnTo>
                  <a:lnTo>
                    <a:pt x="1226248" y="212019"/>
                  </a:lnTo>
                  <a:lnTo>
                    <a:pt x="1236137" y="208561"/>
                  </a:lnTo>
                  <a:lnTo>
                    <a:pt x="1246026" y="205137"/>
                  </a:lnTo>
                  <a:lnTo>
                    <a:pt x="1255915" y="201744"/>
                  </a:lnTo>
                  <a:lnTo>
                    <a:pt x="1265804" y="198382"/>
                  </a:lnTo>
                  <a:lnTo>
                    <a:pt x="1275693" y="195049"/>
                  </a:lnTo>
                  <a:lnTo>
                    <a:pt x="1285582" y="191742"/>
                  </a:lnTo>
                  <a:lnTo>
                    <a:pt x="1295471" y="188458"/>
                  </a:lnTo>
                  <a:lnTo>
                    <a:pt x="1305360" y="185196"/>
                  </a:lnTo>
                  <a:lnTo>
                    <a:pt x="1315249" y="181952"/>
                  </a:lnTo>
                  <a:lnTo>
                    <a:pt x="1325139" y="178723"/>
                  </a:lnTo>
                  <a:lnTo>
                    <a:pt x="1335028" y="175507"/>
                  </a:lnTo>
                  <a:lnTo>
                    <a:pt x="1344917" y="172299"/>
                  </a:lnTo>
                  <a:lnTo>
                    <a:pt x="1354806" y="169096"/>
                  </a:lnTo>
                  <a:lnTo>
                    <a:pt x="1364695" y="165895"/>
                  </a:lnTo>
                  <a:lnTo>
                    <a:pt x="1374584" y="162692"/>
                  </a:lnTo>
                  <a:lnTo>
                    <a:pt x="1384473" y="159484"/>
                  </a:lnTo>
                  <a:lnTo>
                    <a:pt x="1394362" y="156267"/>
                  </a:lnTo>
                  <a:lnTo>
                    <a:pt x="1404251" y="153038"/>
                  </a:lnTo>
                  <a:lnTo>
                    <a:pt x="1414140" y="149793"/>
                  </a:lnTo>
                  <a:lnTo>
                    <a:pt x="1424029" y="146531"/>
                  </a:lnTo>
                  <a:lnTo>
                    <a:pt x="1433919" y="143247"/>
                  </a:lnTo>
                  <a:lnTo>
                    <a:pt x="1443808" y="139938"/>
                  </a:lnTo>
                  <a:lnTo>
                    <a:pt x="1453697" y="136604"/>
                  </a:lnTo>
                  <a:lnTo>
                    <a:pt x="1463586" y="133241"/>
                  </a:lnTo>
                  <a:lnTo>
                    <a:pt x="1473475" y="129848"/>
                  </a:lnTo>
                  <a:lnTo>
                    <a:pt x="1483364" y="126422"/>
                  </a:lnTo>
                  <a:lnTo>
                    <a:pt x="1493253" y="122964"/>
                  </a:lnTo>
                  <a:lnTo>
                    <a:pt x="1503142" y="119470"/>
                  </a:lnTo>
                  <a:lnTo>
                    <a:pt x="1513031" y="115942"/>
                  </a:lnTo>
                  <a:lnTo>
                    <a:pt x="1522920" y="112377"/>
                  </a:lnTo>
                  <a:lnTo>
                    <a:pt x="1532810" y="108776"/>
                  </a:lnTo>
                  <a:lnTo>
                    <a:pt x="1542699" y="105138"/>
                  </a:lnTo>
                  <a:lnTo>
                    <a:pt x="1552588" y="101464"/>
                  </a:lnTo>
                  <a:lnTo>
                    <a:pt x="1562477" y="97754"/>
                  </a:lnTo>
                  <a:lnTo>
                    <a:pt x="1572366" y="94007"/>
                  </a:lnTo>
                  <a:lnTo>
                    <a:pt x="1582255" y="90226"/>
                  </a:lnTo>
                  <a:lnTo>
                    <a:pt x="1592144" y="86409"/>
                  </a:lnTo>
                  <a:lnTo>
                    <a:pt x="1602033" y="82559"/>
                  </a:lnTo>
                  <a:lnTo>
                    <a:pt x="1611922" y="78676"/>
                  </a:lnTo>
                  <a:lnTo>
                    <a:pt x="1621811" y="74760"/>
                  </a:lnTo>
                  <a:lnTo>
                    <a:pt x="1631701" y="70814"/>
                  </a:lnTo>
                  <a:lnTo>
                    <a:pt x="1641590" y="66837"/>
                  </a:lnTo>
                  <a:lnTo>
                    <a:pt x="1651479" y="62832"/>
                  </a:lnTo>
                  <a:lnTo>
                    <a:pt x="1661368" y="58798"/>
                  </a:lnTo>
                  <a:lnTo>
                    <a:pt x="1671257" y="54738"/>
                  </a:lnTo>
                  <a:lnTo>
                    <a:pt x="1681146" y="50652"/>
                  </a:lnTo>
                  <a:lnTo>
                    <a:pt x="1691035" y="46542"/>
                  </a:lnTo>
                  <a:lnTo>
                    <a:pt x="1700924" y="42408"/>
                  </a:lnTo>
                  <a:lnTo>
                    <a:pt x="1710813" y="38252"/>
                  </a:lnTo>
                  <a:lnTo>
                    <a:pt x="1720702" y="34074"/>
                  </a:lnTo>
                  <a:lnTo>
                    <a:pt x="1730591" y="29876"/>
                  </a:lnTo>
                  <a:lnTo>
                    <a:pt x="1740481" y="25658"/>
                  </a:lnTo>
                  <a:lnTo>
                    <a:pt x="1750370" y="21423"/>
                  </a:lnTo>
                  <a:lnTo>
                    <a:pt x="1760259" y="17169"/>
                  </a:lnTo>
                  <a:lnTo>
                    <a:pt x="1770148" y="12900"/>
                  </a:lnTo>
                  <a:lnTo>
                    <a:pt x="1780037" y="8614"/>
                  </a:lnTo>
                  <a:lnTo>
                    <a:pt x="1789926" y="4314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979684" y="4375782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25059" y="4351933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98447" y="4356097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77738" y="4366164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45830" y="4365033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01074" y="4381829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79191" y="4390723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601073" y="403306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661274" y="3816755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745304" y="3808277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802080" y="3764661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865611" y="3760499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926711" y="3708900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995184" y="3694330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058562" y="3661760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973095" y="5003061"/>
              <a:ext cx="1799815" cy="715846"/>
            </a:xfrm>
            <a:custGeom>
              <a:avLst/>
              <a:pathLst>
                <a:path w="1799815" h="715846">
                  <a:moveTo>
                    <a:pt x="0" y="550794"/>
                  </a:moveTo>
                  <a:lnTo>
                    <a:pt x="9889" y="547983"/>
                  </a:lnTo>
                  <a:lnTo>
                    <a:pt x="19778" y="545173"/>
                  </a:lnTo>
                  <a:lnTo>
                    <a:pt x="29667" y="542364"/>
                  </a:lnTo>
                  <a:lnTo>
                    <a:pt x="39556" y="539556"/>
                  </a:lnTo>
                  <a:lnTo>
                    <a:pt x="49445" y="536748"/>
                  </a:lnTo>
                  <a:lnTo>
                    <a:pt x="59334" y="533942"/>
                  </a:lnTo>
                  <a:lnTo>
                    <a:pt x="69223" y="531137"/>
                  </a:lnTo>
                  <a:lnTo>
                    <a:pt x="79112" y="528334"/>
                  </a:lnTo>
                  <a:lnTo>
                    <a:pt x="89001" y="525531"/>
                  </a:lnTo>
                  <a:lnTo>
                    <a:pt x="98890" y="522730"/>
                  </a:lnTo>
                  <a:lnTo>
                    <a:pt x="108780" y="519930"/>
                  </a:lnTo>
                  <a:lnTo>
                    <a:pt x="118669" y="517132"/>
                  </a:lnTo>
                  <a:lnTo>
                    <a:pt x="128558" y="514335"/>
                  </a:lnTo>
                  <a:lnTo>
                    <a:pt x="138447" y="511540"/>
                  </a:lnTo>
                  <a:lnTo>
                    <a:pt x="148336" y="508746"/>
                  </a:lnTo>
                  <a:lnTo>
                    <a:pt x="158225" y="505954"/>
                  </a:lnTo>
                  <a:lnTo>
                    <a:pt x="168114" y="503164"/>
                  </a:lnTo>
                  <a:lnTo>
                    <a:pt x="178003" y="500376"/>
                  </a:lnTo>
                  <a:lnTo>
                    <a:pt x="187892" y="497590"/>
                  </a:lnTo>
                  <a:lnTo>
                    <a:pt x="197781" y="494806"/>
                  </a:lnTo>
                  <a:lnTo>
                    <a:pt x="207671" y="492024"/>
                  </a:lnTo>
                  <a:lnTo>
                    <a:pt x="217560" y="489245"/>
                  </a:lnTo>
                  <a:lnTo>
                    <a:pt x="227449" y="486468"/>
                  </a:lnTo>
                  <a:lnTo>
                    <a:pt x="237338" y="483693"/>
                  </a:lnTo>
                  <a:lnTo>
                    <a:pt x="247227" y="480921"/>
                  </a:lnTo>
                  <a:lnTo>
                    <a:pt x="257116" y="478152"/>
                  </a:lnTo>
                  <a:lnTo>
                    <a:pt x="267005" y="475385"/>
                  </a:lnTo>
                  <a:lnTo>
                    <a:pt x="276894" y="472622"/>
                  </a:lnTo>
                  <a:lnTo>
                    <a:pt x="286783" y="469861"/>
                  </a:lnTo>
                  <a:lnTo>
                    <a:pt x="296672" y="467104"/>
                  </a:lnTo>
                  <a:lnTo>
                    <a:pt x="306562" y="464351"/>
                  </a:lnTo>
                  <a:lnTo>
                    <a:pt x="316451" y="461600"/>
                  </a:lnTo>
                  <a:lnTo>
                    <a:pt x="326340" y="458854"/>
                  </a:lnTo>
                  <a:lnTo>
                    <a:pt x="336229" y="456111"/>
                  </a:lnTo>
                  <a:lnTo>
                    <a:pt x="346118" y="453372"/>
                  </a:lnTo>
                  <a:lnTo>
                    <a:pt x="356007" y="450638"/>
                  </a:lnTo>
                  <a:lnTo>
                    <a:pt x="365896" y="447908"/>
                  </a:lnTo>
                  <a:lnTo>
                    <a:pt x="375785" y="445182"/>
                  </a:lnTo>
                  <a:lnTo>
                    <a:pt x="385674" y="442461"/>
                  </a:lnTo>
                  <a:lnTo>
                    <a:pt x="395563" y="439745"/>
                  </a:lnTo>
                  <a:lnTo>
                    <a:pt x="405452" y="437034"/>
                  </a:lnTo>
                  <a:lnTo>
                    <a:pt x="415342" y="434328"/>
                  </a:lnTo>
                  <a:lnTo>
                    <a:pt x="425231" y="431628"/>
                  </a:lnTo>
                  <a:lnTo>
                    <a:pt x="435120" y="428934"/>
                  </a:lnTo>
                  <a:lnTo>
                    <a:pt x="445009" y="426245"/>
                  </a:lnTo>
                  <a:lnTo>
                    <a:pt x="454898" y="423562"/>
                  </a:lnTo>
                  <a:lnTo>
                    <a:pt x="464787" y="420886"/>
                  </a:lnTo>
                  <a:lnTo>
                    <a:pt x="474676" y="418216"/>
                  </a:lnTo>
                  <a:lnTo>
                    <a:pt x="484565" y="415554"/>
                  </a:lnTo>
                  <a:lnTo>
                    <a:pt x="494454" y="412898"/>
                  </a:lnTo>
                  <a:lnTo>
                    <a:pt x="504343" y="410249"/>
                  </a:lnTo>
                  <a:lnTo>
                    <a:pt x="514233" y="407608"/>
                  </a:lnTo>
                  <a:lnTo>
                    <a:pt x="524122" y="404974"/>
                  </a:lnTo>
                  <a:lnTo>
                    <a:pt x="534011" y="402349"/>
                  </a:lnTo>
                  <a:lnTo>
                    <a:pt x="543900" y="399731"/>
                  </a:lnTo>
                  <a:lnTo>
                    <a:pt x="553789" y="397122"/>
                  </a:lnTo>
                  <a:lnTo>
                    <a:pt x="563678" y="394522"/>
                  </a:lnTo>
                  <a:lnTo>
                    <a:pt x="573567" y="391930"/>
                  </a:lnTo>
                  <a:lnTo>
                    <a:pt x="583456" y="389348"/>
                  </a:lnTo>
                  <a:lnTo>
                    <a:pt x="593345" y="386774"/>
                  </a:lnTo>
                  <a:lnTo>
                    <a:pt x="603234" y="384210"/>
                  </a:lnTo>
                  <a:lnTo>
                    <a:pt x="613124" y="381656"/>
                  </a:lnTo>
                  <a:lnTo>
                    <a:pt x="623013" y="379111"/>
                  </a:lnTo>
                  <a:lnTo>
                    <a:pt x="632902" y="376576"/>
                  </a:lnTo>
                  <a:lnTo>
                    <a:pt x="642791" y="374052"/>
                  </a:lnTo>
                  <a:lnTo>
                    <a:pt x="652680" y="371537"/>
                  </a:lnTo>
                  <a:lnTo>
                    <a:pt x="662569" y="369032"/>
                  </a:lnTo>
                  <a:lnTo>
                    <a:pt x="672458" y="366538"/>
                  </a:lnTo>
                  <a:lnTo>
                    <a:pt x="682347" y="364054"/>
                  </a:lnTo>
                  <a:lnTo>
                    <a:pt x="692236" y="361580"/>
                  </a:lnTo>
                  <a:lnTo>
                    <a:pt x="702125" y="359117"/>
                  </a:lnTo>
                  <a:lnTo>
                    <a:pt x="712014" y="356663"/>
                  </a:lnTo>
                  <a:lnTo>
                    <a:pt x="721904" y="354220"/>
                  </a:lnTo>
                  <a:lnTo>
                    <a:pt x="731793" y="351786"/>
                  </a:lnTo>
                  <a:lnTo>
                    <a:pt x="741682" y="349361"/>
                  </a:lnTo>
                  <a:lnTo>
                    <a:pt x="751571" y="346946"/>
                  </a:lnTo>
                  <a:lnTo>
                    <a:pt x="761460" y="344540"/>
                  </a:lnTo>
                  <a:lnTo>
                    <a:pt x="771349" y="342142"/>
                  </a:lnTo>
                  <a:lnTo>
                    <a:pt x="781238" y="339752"/>
                  </a:lnTo>
                  <a:lnTo>
                    <a:pt x="791127" y="337370"/>
                  </a:lnTo>
                  <a:lnTo>
                    <a:pt x="801016" y="334995"/>
                  </a:lnTo>
                  <a:lnTo>
                    <a:pt x="810905" y="332626"/>
                  </a:lnTo>
                  <a:lnTo>
                    <a:pt x="820795" y="330262"/>
                  </a:lnTo>
                  <a:lnTo>
                    <a:pt x="830684" y="327903"/>
                  </a:lnTo>
                  <a:lnTo>
                    <a:pt x="840573" y="325547"/>
                  </a:lnTo>
                  <a:lnTo>
                    <a:pt x="850462" y="323195"/>
                  </a:lnTo>
                  <a:lnTo>
                    <a:pt x="860351" y="320844"/>
                  </a:lnTo>
                  <a:lnTo>
                    <a:pt x="870240" y="318493"/>
                  </a:lnTo>
                  <a:lnTo>
                    <a:pt x="880129" y="316142"/>
                  </a:lnTo>
                  <a:lnTo>
                    <a:pt x="890018" y="313790"/>
                  </a:lnTo>
                  <a:lnTo>
                    <a:pt x="899907" y="311433"/>
                  </a:lnTo>
                  <a:lnTo>
                    <a:pt x="909796" y="309073"/>
                  </a:lnTo>
                  <a:lnTo>
                    <a:pt x="919686" y="306706"/>
                  </a:lnTo>
                  <a:lnTo>
                    <a:pt x="929575" y="304332"/>
                  </a:lnTo>
                  <a:lnTo>
                    <a:pt x="939464" y="301948"/>
                  </a:lnTo>
                  <a:lnTo>
                    <a:pt x="949353" y="299554"/>
                  </a:lnTo>
                  <a:lnTo>
                    <a:pt x="959242" y="297148"/>
                  </a:lnTo>
                  <a:lnTo>
                    <a:pt x="969131" y="294727"/>
                  </a:lnTo>
                  <a:lnTo>
                    <a:pt x="979020" y="292292"/>
                  </a:lnTo>
                  <a:lnTo>
                    <a:pt x="988909" y="289838"/>
                  </a:lnTo>
                  <a:lnTo>
                    <a:pt x="998798" y="287366"/>
                  </a:lnTo>
                  <a:lnTo>
                    <a:pt x="1008687" y="284874"/>
                  </a:lnTo>
                  <a:lnTo>
                    <a:pt x="1018576" y="282360"/>
                  </a:lnTo>
                  <a:lnTo>
                    <a:pt x="1028466" y="279821"/>
                  </a:lnTo>
                  <a:lnTo>
                    <a:pt x="1038355" y="277258"/>
                  </a:lnTo>
                  <a:lnTo>
                    <a:pt x="1048244" y="274669"/>
                  </a:lnTo>
                  <a:lnTo>
                    <a:pt x="1058133" y="272051"/>
                  </a:lnTo>
                  <a:lnTo>
                    <a:pt x="1068022" y="269405"/>
                  </a:lnTo>
                  <a:lnTo>
                    <a:pt x="1077911" y="266728"/>
                  </a:lnTo>
                  <a:lnTo>
                    <a:pt x="1087800" y="264019"/>
                  </a:lnTo>
                  <a:lnTo>
                    <a:pt x="1097689" y="261279"/>
                  </a:lnTo>
                  <a:lnTo>
                    <a:pt x="1107578" y="258505"/>
                  </a:lnTo>
                  <a:lnTo>
                    <a:pt x="1117467" y="255697"/>
                  </a:lnTo>
                  <a:lnTo>
                    <a:pt x="1127357" y="252854"/>
                  </a:lnTo>
                  <a:lnTo>
                    <a:pt x="1137246" y="249976"/>
                  </a:lnTo>
                  <a:lnTo>
                    <a:pt x="1147135" y="247063"/>
                  </a:lnTo>
                  <a:lnTo>
                    <a:pt x="1157024" y="244113"/>
                  </a:lnTo>
                  <a:lnTo>
                    <a:pt x="1166913" y="241128"/>
                  </a:lnTo>
                  <a:lnTo>
                    <a:pt x="1176802" y="238106"/>
                  </a:lnTo>
                  <a:lnTo>
                    <a:pt x="1186691" y="235048"/>
                  </a:lnTo>
                  <a:lnTo>
                    <a:pt x="1196580" y="231953"/>
                  </a:lnTo>
                  <a:lnTo>
                    <a:pt x="1206469" y="228823"/>
                  </a:lnTo>
                  <a:lnTo>
                    <a:pt x="1216358" y="225657"/>
                  </a:lnTo>
                  <a:lnTo>
                    <a:pt x="1226248" y="222456"/>
                  </a:lnTo>
                  <a:lnTo>
                    <a:pt x="1236137" y="219220"/>
                  </a:lnTo>
                  <a:lnTo>
                    <a:pt x="1246026" y="215950"/>
                  </a:lnTo>
                  <a:lnTo>
                    <a:pt x="1255915" y="212646"/>
                  </a:lnTo>
                  <a:lnTo>
                    <a:pt x="1265804" y="209309"/>
                  </a:lnTo>
                  <a:lnTo>
                    <a:pt x="1275693" y="205939"/>
                  </a:lnTo>
                  <a:lnTo>
                    <a:pt x="1285582" y="202538"/>
                  </a:lnTo>
                  <a:lnTo>
                    <a:pt x="1295471" y="199106"/>
                  </a:lnTo>
                  <a:lnTo>
                    <a:pt x="1305360" y="195644"/>
                  </a:lnTo>
                  <a:lnTo>
                    <a:pt x="1315249" y="192152"/>
                  </a:lnTo>
                  <a:lnTo>
                    <a:pt x="1325139" y="188632"/>
                  </a:lnTo>
                  <a:lnTo>
                    <a:pt x="1335028" y="185085"/>
                  </a:lnTo>
                  <a:lnTo>
                    <a:pt x="1344917" y="181510"/>
                  </a:lnTo>
                  <a:lnTo>
                    <a:pt x="1354806" y="177910"/>
                  </a:lnTo>
                  <a:lnTo>
                    <a:pt x="1364695" y="174285"/>
                  </a:lnTo>
                  <a:lnTo>
                    <a:pt x="1374584" y="170635"/>
                  </a:lnTo>
                  <a:lnTo>
                    <a:pt x="1384473" y="166962"/>
                  </a:lnTo>
                  <a:lnTo>
                    <a:pt x="1394362" y="163267"/>
                  </a:lnTo>
                  <a:lnTo>
                    <a:pt x="1404251" y="159549"/>
                  </a:lnTo>
                  <a:lnTo>
                    <a:pt x="1414140" y="155811"/>
                  </a:lnTo>
                  <a:lnTo>
                    <a:pt x="1424029" y="152053"/>
                  </a:lnTo>
                  <a:lnTo>
                    <a:pt x="1433919" y="148275"/>
                  </a:lnTo>
                  <a:lnTo>
                    <a:pt x="1443808" y="144478"/>
                  </a:lnTo>
                  <a:lnTo>
                    <a:pt x="1453697" y="140664"/>
                  </a:lnTo>
                  <a:lnTo>
                    <a:pt x="1463586" y="136832"/>
                  </a:lnTo>
                  <a:lnTo>
                    <a:pt x="1473475" y="132984"/>
                  </a:lnTo>
                  <a:lnTo>
                    <a:pt x="1483364" y="129120"/>
                  </a:lnTo>
                  <a:lnTo>
                    <a:pt x="1493253" y="125241"/>
                  </a:lnTo>
                  <a:lnTo>
                    <a:pt x="1503142" y="121347"/>
                  </a:lnTo>
                  <a:lnTo>
                    <a:pt x="1513031" y="117439"/>
                  </a:lnTo>
                  <a:lnTo>
                    <a:pt x="1522920" y="113518"/>
                  </a:lnTo>
                  <a:lnTo>
                    <a:pt x="1532810" y="109583"/>
                  </a:lnTo>
                  <a:lnTo>
                    <a:pt x="1542699" y="105637"/>
                  </a:lnTo>
                  <a:lnTo>
                    <a:pt x="1552588" y="101678"/>
                  </a:lnTo>
                  <a:lnTo>
                    <a:pt x="1562477" y="97708"/>
                  </a:lnTo>
                  <a:lnTo>
                    <a:pt x="1572366" y="93728"/>
                  </a:lnTo>
                  <a:lnTo>
                    <a:pt x="1582255" y="89737"/>
                  </a:lnTo>
                  <a:lnTo>
                    <a:pt x="1592144" y="85735"/>
                  </a:lnTo>
                  <a:lnTo>
                    <a:pt x="1602033" y="81725"/>
                  </a:lnTo>
                  <a:lnTo>
                    <a:pt x="1611922" y="77705"/>
                  </a:lnTo>
                  <a:lnTo>
                    <a:pt x="1621811" y="73676"/>
                  </a:lnTo>
                  <a:lnTo>
                    <a:pt x="1631701" y="69639"/>
                  </a:lnTo>
                  <a:lnTo>
                    <a:pt x="1641590" y="65593"/>
                  </a:lnTo>
                  <a:lnTo>
                    <a:pt x="1651479" y="61540"/>
                  </a:lnTo>
                  <a:lnTo>
                    <a:pt x="1661368" y="57480"/>
                  </a:lnTo>
                  <a:lnTo>
                    <a:pt x="1671257" y="53412"/>
                  </a:lnTo>
                  <a:lnTo>
                    <a:pt x="1681146" y="49338"/>
                  </a:lnTo>
                  <a:lnTo>
                    <a:pt x="1691035" y="45257"/>
                  </a:lnTo>
                  <a:lnTo>
                    <a:pt x="1700924" y="41169"/>
                  </a:lnTo>
                  <a:lnTo>
                    <a:pt x="1710813" y="37076"/>
                  </a:lnTo>
                  <a:lnTo>
                    <a:pt x="1720702" y="32976"/>
                  </a:lnTo>
                  <a:lnTo>
                    <a:pt x="1730591" y="28872"/>
                  </a:lnTo>
                  <a:lnTo>
                    <a:pt x="1740481" y="24761"/>
                  </a:lnTo>
                  <a:lnTo>
                    <a:pt x="1750370" y="20646"/>
                  </a:lnTo>
                  <a:lnTo>
                    <a:pt x="1760259" y="16526"/>
                  </a:lnTo>
                  <a:lnTo>
                    <a:pt x="1770148" y="12401"/>
                  </a:lnTo>
                  <a:lnTo>
                    <a:pt x="1780037" y="8271"/>
                  </a:lnTo>
                  <a:lnTo>
                    <a:pt x="1789926" y="4138"/>
                  </a:lnTo>
                  <a:lnTo>
                    <a:pt x="1799815" y="0"/>
                  </a:lnTo>
                  <a:lnTo>
                    <a:pt x="1799815" y="129857"/>
                  </a:lnTo>
                  <a:lnTo>
                    <a:pt x="1789926" y="132613"/>
                  </a:lnTo>
                  <a:lnTo>
                    <a:pt x="1780037" y="135365"/>
                  </a:lnTo>
                  <a:lnTo>
                    <a:pt x="1770148" y="138114"/>
                  </a:lnTo>
                  <a:lnTo>
                    <a:pt x="1760259" y="140860"/>
                  </a:lnTo>
                  <a:lnTo>
                    <a:pt x="1750370" y="143601"/>
                  </a:lnTo>
                  <a:lnTo>
                    <a:pt x="1740481" y="146339"/>
                  </a:lnTo>
                  <a:lnTo>
                    <a:pt x="1730591" y="149072"/>
                  </a:lnTo>
                  <a:lnTo>
                    <a:pt x="1720702" y="151802"/>
                  </a:lnTo>
                  <a:lnTo>
                    <a:pt x="1710813" y="154526"/>
                  </a:lnTo>
                  <a:lnTo>
                    <a:pt x="1700924" y="157247"/>
                  </a:lnTo>
                  <a:lnTo>
                    <a:pt x="1691035" y="159962"/>
                  </a:lnTo>
                  <a:lnTo>
                    <a:pt x="1681146" y="162672"/>
                  </a:lnTo>
                  <a:lnTo>
                    <a:pt x="1671257" y="165377"/>
                  </a:lnTo>
                  <a:lnTo>
                    <a:pt x="1661368" y="168077"/>
                  </a:lnTo>
                  <a:lnTo>
                    <a:pt x="1651479" y="170771"/>
                  </a:lnTo>
                  <a:lnTo>
                    <a:pt x="1641590" y="173459"/>
                  </a:lnTo>
                  <a:lnTo>
                    <a:pt x="1631701" y="176141"/>
                  </a:lnTo>
                  <a:lnTo>
                    <a:pt x="1621811" y="178817"/>
                  </a:lnTo>
                  <a:lnTo>
                    <a:pt x="1611922" y="181486"/>
                  </a:lnTo>
                  <a:lnTo>
                    <a:pt x="1602033" y="184149"/>
                  </a:lnTo>
                  <a:lnTo>
                    <a:pt x="1592144" y="186805"/>
                  </a:lnTo>
                  <a:lnTo>
                    <a:pt x="1582255" y="189453"/>
                  </a:lnTo>
                  <a:lnTo>
                    <a:pt x="1572366" y="192095"/>
                  </a:lnTo>
                  <a:lnTo>
                    <a:pt x="1562477" y="194728"/>
                  </a:lnTo>
                  <a:lnTo>
                    <a:pt x="1552588" y="197354"/>
                  </a:lnTo>
                  <a:lnTo>
                    <a:pt x="1542699" y="199971"/>
                  </a:lnTo>
                  <a:lnTo>
                    <a:pt x="1532810" y="202581"/>
                  </a:lnTo>
                  <a:lnTo>
                    <a:pt x="1522920" y="205181"/>
                  </a:lnTo>
                  <a:lnTo>
                    <a:pt x="1513031" y="207773"/>
                  </a:lnTo>
                  <a:lnTo>
                    <a:pt x="1503142" y="210356"/>
                  </a:lnTo>
                  <a:lnTo>
                    <a:pt x="1493253" y="212930"/>
                  </a:lnTo>
                  <a:lnTo>
                    <a:pt x="1483364" y="215494"/>
                  </a:lnTo>
                  <a:lnTo>
                    <a:pt x="1473475" y="218048"/>
                  </a:lnTo>
                  <a:lnTo>
                    <a:pt x="1463586" y="220593"/>
                  </a:lnTo>
                  <a:lnTo>
                    <a:pt x="1453697" y="223128"/>
                  </a:lnTo>
                  <a:lnTo>
                    <a:pt x="1443808" y="225653"/>
                  </a:lnTo>
                  <a:lnTo>
                    <a:pt x="1433919" y="228167"/>
                  </a:lnTo>
                  <a:lnTo>
                    <a:pt x="1424029" y="230671"/>
                  </a:lnTo>
                  <a:lnTo>
                    <a:pt x="1414140" y="233165"/>
                  </a:lnTo>
                  <a:lnTo>
                    <a:pt x="1404251" y="235648"/>
                  </a:lnTo>
                  <a:lnTo>
                    <a:pt x="1394362" y="238121"/>
                  </a:lnTo>
                  <a:lnTo>
                    <a:pt x="1384473" y="240583"/>
                  </a:lnTo>
                  <a:lnTo>
                    <a:pt x="1374584" y="243035"/>
                  </a:lnTo>
                  <a:lnTo>
                    <a:pt x="1364695" y="245476"/>
                  </a:lnTo>
                  <a:lnTo>
                    <a:pt x="1354806" y="247907"/>
                  </a:lnTo>
                  <a:lnTo>
                    <a:pt x="1344917" y="250328"/>
                  </a:lnTo>
                  <a:lnTo>
                    <a:pt x="1335028" y="252738"/>
                  </a:lnTo>
                  <a:lnTo>
                    <a:pt x="1325139" y="255140"/>
                  </a:lnTo>
                  <a:lnTo>
                    <a:pt x="1315249" y="257532"/>
                  </a:lnTo>
                  <a:lnTo>
                    <a:pt x="1305360" y="259914"/>
                  </a:lnTo>
                  <a:lnTo>
                    <a:pt x="1295471" y="262289"/>
                  </a:lnTo>
                  <a:lnTo>
                    <a:pt x="1285582" y="264655"/>
                  </a:lnTo>
                  <a:lnTo>
                    <a:pt x="1275693" y="267014"/>
                  </a:lnTo>
                  <a:lnTo>
                    <a:pt x="1265804" y="269366"/>
                  </a:lnTo>
                  <a:lnTo>
                    <a:pt x="1255915" y="271712"/>
                  </a:lnTo>
                  <a:lnTo>
                    <a:pt x="1246026" y="274053"/>
                  </a:lnTo>
                  <a:lnTo>
                    <a:pt x="1236137" y="276389"/>
                  </a:lnTo>
                  <a:lnTo>
                    <a:pt x="1226248" y="278722"/>
                  </a:lnTo>
                  <a:lnTo>
                    <a:pt x="1216358" y="281052"/>
                  </a:lnTo>
                  <a:lnTo>
                    <a:pt x="1206469" y="283381"/>
                  </a:lnTo>
                  <a:lnTo>
                    <a:pt x="1196580" y="285710"/>
                  </a:lnTo>
                  <a:lnTo>
                    <a:pt x="1186691" y="288039"/>
                  </a:lnTo>
                  <a:lnTo>
                    <a:pt x="1176802" y="290371"/>
                  </a:lnTo>
                  <a:lnTo>
                    <a:pt x="1166913" y="292706"/>
                  </a:lnTo>
                  <a:lnTo>
                    <a:pt x="1157024" y="295046"/>
                  </a:lnTo>
                  <a:lnTo>
                    <a:pt x="1147135" y="297392"/>
                  </a:lnTo>
                  <a:lnTo>
                    <a:pt x="1137246" y="299747"/>
                  </a:lnTo>
                  <a:lnTo>
                    <a:pt x="1127357" y="302110"/>
                  </a:lnTo>
                  <a:lnTo>
                    <a:pt x="1117467" y="304485"/>
                  </a:lnTo>
                  <a:lnTo>
                    <a:pt x="1107578" y="306873"/>
                  </a:lnTo>
                  <a:lnTo>
                    <a:pt x="1097689" y="309274"/>
                  </a:lnTo>
                  <a:lnTo>
                    <a:pt x="1087800" y="311692"/>
                  </a:lnTo>
                  <a:lnTo>
                    <a:pt x="1077911" y="314127"/>
                  </a:lnTo>
                  <a:lnTo>
                    <a:pt x="1068022" y="316581"/>
                  </a:lnTo>
                  <a:lnTo>
                    <a:pt x="1058133" y="319056"/>
                  </a:lnTo>
                  <a:lnTo>
                    <a:pt x="1048244" y="321554"/>
                  </a:lnTo>
                  <a:lnTo>
                    <a:pt x="1038355" y="324075"/>
                  </a:lnTo>
                  <a:lnTo>
                    <a:pt x="1028466" y="326621"/>
                  </a:lnTo>
                  <a:lnTo>
                    <a:pt x="1018576" y="329194"/>
                  </a:lnTo>
                  <a:lnTo>
                    <a:pt x="1008687" y="331795"/>
                  </a:lnTo>
                  <a:lnTo>
                    <a:pt x="998798" y="334425"/>
                  </a:lnTo>
                  <a:lnTo>
                    <a:pt x="988909" y="337086"/>
                  </a:lnTo>
                  <a:lnTo>
                    <a:pt x="979020" y="339778"/>
                  </a:lnTo>
                  <a:lnTo>
                    <a:pt x="969131" y="342502"/>
                  </a:lnTo>
                  <a:lnTo>
                    <a:pt x="959242" y="345260"/>
                  </a:lnTo>
                  <a:lnTo>
                    <a:pt x="949353" y="348052"/>
                  </a:lnTo>
                  <a:lnTo>
                    <a:pt x="939464" y="350879"/>
                  </a:lnTo>
                  <a:lnTo>
                    <a:pt x="929575" y="353741"/>
                  </a:lnTo>
                  <a:lnTo>
                    <a:pt x="919686" y="356639"/>
                  </a:lnTo>
                  <a:lnTo>
                    <a:pt x="909796" y="359572"/>
                  </a:lnTo>
                  <a:lnTo>
                    <a:pt x="899907" y="362542"/>
                  </a:lnTo>
                  <a:lnTo>
                    <a:pt x="890018" y="365549"/>
                  </a:lnTo>
                  <a:lnTo>
                    <a:pt x="880129" y="368591"/>
                  </a:lnTo>
                  <a:lnTo>
                    <a:pt x="870240" y="371670"/>
                  </a:lnTo>
                  <a:lnTo>
                    <a:pt x="860351" y="374785"/>
                  </a:lnTo>
                  <a:lnTo>
                    <a:pt x="850462" y="377935"/>
                  </a:lnTo>
                  <a:lnTo>
                    <a:pt x="840573" y="381121"/>
                  </a:lnTo>
                  <a:lnTo>
                    <a:pt x="830684" y="384342"/>
                  </a:lnTo>
                  <a:lnTo>
                    <a:pt x="820795" y="387597"/>
                  </a:lnTo>
                  <a:lnTo>
                    <a:pt x="810905" y="390886"/>
                  </a:lnTo>
                  <a:lnTo>
                    <a:pt x="801016" y="394209"/>
                  </a:lnTo>
                  <a:lnTo>
                    <a:pt x="791127" y="397563"/>
                  </a:lnTo>
                  <a:lnTo>
                    <a:pt x="781238" y="400950"/>
                  </a:lnTo>
                  <a:lnTo>
                    <a:pt x="771349" y="404368"/>
                  </a:lnTo>
                  <a:lnTo>
                    <a:pt x="761460" y="407816"/>
                  </a:lnTo>
                  <a:lnTo>
                    <a:pt x="751571" y="411294"/>
                  </a:lnTo>
                  <a:lnTo>
                    <a:pt x="741682" y="414800"/>
                  </a:lnTo>
                  <a:lnTo>
                    <a:pt x="731793" y="418335"/>
                  </a:lnTo>
                  <a:lnTo>
                    <a:pt x="721904" y="421896"/>
                  </a:lnTo>
                  <a:lnTo>
                    <a:pt x="712014" y="425484"/>
                  </a:lnTo>
                  <a:lnTo>
                    <a:pt x="702125" y="429096"/>
                  </a:lnTo>
                  <a:lnTo>
                    <a:pt x="692236" y="432734"/>
                  </a:lnTo>
                  <a:lnTo>
                    <a:pt x="682347" y="436395"/>
                  </a:lnTo>
                  <a:lnTo>
                    <a:pt x="672458" y="440078"/>
                  </a:lnTo>
                  <a:lnTo>
                    <a:pt x="662569" y="443784"/>
                  </a:lnTo>
                  <a:lnTo>
                    <a:pt x="652680" y="447511"/>
                  </a:lnTo>
                  <a:lnTo>
                    <a:pt x="642791" y="451259"/>
                  </a:lnTo>
                  <a:lnTo>
                    <a:pt x="632902" y="455026"/>
                  </a:lnTo>
                  <a:lnTo>
                    <a:pt x="623013" y="458812"/>
                  </a:lnTo>
                  <a:lnTo>
                    <a:pt x="613124" y="462616"/>
                  </a:lnTo>
                  <a:lnTo>
                    <a:pt x="603234" y="466438"/>
                  </a:lnTo>
                  <a:lnTo>
                    <a:pt x="593345" y="470277"/>
                  </a:lnTo>
                  <a:lnTo>
                    <a:pt x="583456" y="474131"/>
                  </a:lnTo>
                  <a:lnTo>
                    <a:pt x="573567" y="478001"/>
                  </a:lnTo>
                  <a:lnTo>
                    <a:pt x="563678" y="481886"/>
                  </a:lnTo>
                  <a:lnTo>
                    <a:pt x="553789" y="485786"/>
                  </a:lnTo>
                  <a:lnTo>
                    <a:pt x="543900" y="489699"/>
                  </a:lnTo>
                  <a:lnTo>
                    <a:pt x="534011" y="493625"/>
                  </a:lnTo>
                  <a:lnTo>
                    <a:pt x="524122" y="497563"/>
                  </a:lnTo>
                  <a:lnTo>
                    <a:pt x="514233" y="501514"/>
                  </a:lnTo>
                  <a:lnTo>
                    <a:pt x="504343" y="505477"/>
                  </a:lnTo>
                  <a:lnTo>
                    <a:pt x="494454" y="509450"/>
                  </a:lnTo>
                  <a:lnTo>
                    <a:pt x="484565" y="513434"/>
                  </a:lnTo>
                  <a:lnTo>
                    <a:pt x="474676" y="517429"/>
                  </a:lnTo>
                  <a:lnTo>
                    <a:pt x="464787" y="521433"/>
                  </a:lnTo>
                  <a:lnTo>
                    <a:pt x="454898" y="525446"/>
                  </a:lnTo>
                  <a:lnTo>
                    <a:pt x="445009" y="529469"/>
                  </a:lnTo>
                  <a:lnTo>
                    <a:pt x="435120" y="533500"/>
                  </a:lnTo>
                  <a:lnTo>
                    <a:pt x="425231" y="537539"/>
                  </a:lnTo>
                  <a:lnTo>
                    <a:pt x="415342" y="541586"/>
                  </a:lnTo>
                  <a:lnTo>
                    <a:pt x="405452" y="545641"/>
                  </a:lnTo>
                  <a:lnTo>
                    <a:pt x="395563" y="549704"/>
                  </a:lnTo>
                  <a:lnTo>
                    <a:pt x="385674" y="553773"/>
                  </a:lnTo>
                  <a:lnTo>
                    <a:pt x="375785" y="557849"/>
                  </a:lnTo>
                  <a:lnTo>
                    <a:pt x="365896" y="561931"/>
                  </a:lnTo>
                  <a:lnTo>
                    <a:pt x="356007" y="566020"/>
                  </a:lnTo>
                  <a:lnTo>
                    <a:pt x="346118" y="570114"/>
                  </a:lnTo>
                  <a:lnTo>
                    <a:pt x="336229" y="574215"/>
                  </a:lnTo>
                  <a:lnTo>
                    <a:pt x="326340" y="578320"/>
                  </a:lnTo>
                  <a:lnTo>
                    <a:pt x="316451" y="582431"/>
                  </a:lnTo>
                  <a:lnTo>
                    <a:pt x="306562" y="586548"/>
                  </a:lnTo>
                  <a:lnTo>
                    <a:pt x="296672" y="590668"/>
                  </a:lnTo>
                  <a:lnTo>
                    <a:pt x="286783" y="594794"/>
                  </a:lnTo>
                  <a:lnTo>
                    <a:pt x="276894" y="598924"/>
                  </a:lnTo>
                  <a:lnTo>
                    <a:pt x="267005" y="603058"/>
                  </a:lnTo>
                  <a:lnTo>
                    <a:pt x="257116" y="607197"/>
                  </a:lnTo>
                  <a:lnTo>
                    <a:pt x="247227" y="611339"/>
                  </a:lnTo>
                  <a:lnTo>
                    <a:pt x="237338" y="615486"/>
                  </a:lnTo>
                  <a:lnTo>
                    <a:pt x="227449" y="619636"/>
                  </a:lnTo>
                  <a:lnTo>
                    <a:pt x="217560" y="623789"/>
                  </a:lnTo>
                  <a:lnTo>
                    <a:pt x="207671" y="627946"/>
                  </a:lnTo>
                  <a:lnTo>
                    <a:pt x="197781" y="632106"/>
                  </a:lnTo>
                  <a:lnTo>
                    <a:pt x="187892" y="636270"/>
                  </a:lnTo>
                  <a:lnTo>
                    <a:pt x="178003" y="640436"/>
                  </a:lnTo>
                  <a:lnTo>
                    <a:pt x="168114" y="644606"/>
                  </a:lnTo>
                  <a:lnTo>
                    <a:pt x="158225" y="648778"/>
                  </a:lnTo>
                  <a:lnTo>
                    <a:pt x="148336" y="652953"/>
                  </a:lnTo>
                  <a:lnTo>
                    <a:pt x="138447" y="657130"/>
                  </a:lnTo>
                  <a:lnTo>
                    <a:pt x="128558" y="661310"/>
                  </a:lnTo>
                  <a:lnTo>
                    <a:pt x="118669" y="665493"/>
                  </a:lnTo>
                  <a:lnTo>
                    <a:pt x="108780" y="669678"/>
                  </a:lnTo>
                  <a:lnTo>
                    <a:pt x="98890" y="673865"/>
                  </a:lnTo>
                  <a:lnTo>
                    <a:pt x="89001" y="678054"/>
                  </a:lnTo>
                  <a:lnTo>
                    <a:pt x="79112" y="682246"/>
                  </a:lnTo>
                  <a:lnTo>
                    <a:pt x="69223" y="686439"/>
                  </a:lnTo>
                  <a:lnTo>
                    <a:pt x="59334" y="690635"/>
                  </a:lnTo>
                  <a:lnTo>
                    <a:pt x="49445" y="694832"/>
                  </a:lnTo>
                  <a:lnTo>
                    <a:pt x="39556" y="699031"/>
                  </a:lnTo>
                  <a:lnTo>
                    <a:pt x="29667" y="703232"/>
                  </a:lnTo>
                  <a:lnTo>
                    <a:pt x="19778" y="707435"/>
                  </a:lnTo>
                  <a:lnTo>
                    <a:pt x="9889" y="711640"/>
                  </a:lnTo>
                  <a:lnTo>
                    <a:pt x="0" y="715846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73095" y="5003061"/>
              <a:ext cx="1799815" cy="550794"/>
            </a:xfrm>
            <a:custGeom>
              <a:avLst/>
              <a:pathLst>
                <a:path w="1799815" h="550794">
                  <a:moveTo>
                    <a:pt x="0" y="550794"/>
                  </a:moveTo>
                  <a:lnTo>
                    <a:pt x="9889" y="547983"/>
                  </a:lnTo>
                  <a:lnTo>
                    <a:pt x="19778" y="545173"/>
                  </a:lnTo>
                  <a:lnTo>
                    <a:pt x="29667" y="542364"/>
                  </a:lnTo>
                  <a:lnTo>
                    <a:pt x="39556" y="539556"/>
                  </a:lnTo>
                  <a:lnTo>
                    <a:pt x="49445" y="536748"/>
                  </a:lnTo>
                  <a:lnTo>
                    <a:pt x="59334" y="533942"/>
                  </a:lnTo>
                  <a:lnTo>
                    <a:pt x="69223" y="531137"/>
                  </a:lnTo>
                  <a:lnTo>
                    <a:pt x="79112" y="528334"/>
                  </a:lnTo>
                  <a:lnTo>
                    <a:pt x="89001" y="525531"/>
                  </a:lnTo>
                  <a:lnTo>
                    <a:pt x="98890" y="522730"/>
                  </a:lnTo>
                  <a:lnTo>
                    <a:pt x="108780" y="519930"/>
                  </a:lnTo>
                  <a:lnTo>
                    <a:pt x="118669" y="517132"/>
                  </a:lnTo>
                  <a:lnTo>
                    <a:pt x="128558" y="514335"/>
                  </a:lnTo>
                  <a:lnTo>
                    <a:pt x="138447" y="511540"/>
                  </a:lnTo>
                  <a:lnTo>
                    <a:pt x="148336" y="508746"/>
                  </a:lnTo>
                  <a:lnTo>
                    <a:pt x="158225" y="505954"/>
                  </a:lnTo>
                  <a:lnTo>
                    <a:pt x="168114" y="503164"/>
                  </a:lnTo>
                  <a:lnTo>
                    <a:pt x="178003" y="500376"/>
                  </a:lnTo>
                  <a:lnTo>
                    <a:pt x="187892" y="497590"/>
                  </a:lnTo>
                  <a:lnTo>
                    <a:pt x="197781" y="494806"/>
                  </a:lnTo>
                  <a:lnTo>
                    <a:pt x="207671" y="492024"/>
                  </a:lnTo>
                  <a:lnTo>
                    <a:pt x="217560" y="489245"/>
                  </a:lnTo>
                  <a:lnTo>
                    <a:pt x="227449" y="486468"/>
                  </a:lnTo>
                  <a:lnTo>
                    <a:pt x="237338" y="483693"/>
                  </a:lnTo>
                  <a:lnTo>
                    <a:pt x="247227" y="480921"/>
                  </a:lnTo>
                  <a:lnTo>
                    <a:pt x="257116" y="478152"/>
                  </a:lnTo>
                  <a:lnTo>
                    <a:pt x="267005" y="475385"/>
                  </a:lnTo>
                  <a:lnTo>
                    <a:pt x="276894" y="472622"/>
                  </a:lnTo>
                  <a:lnTo>
                    <a:pt x="286783" y="469861"/>
                  </a:lnTo>
                  <a:lnTo>
                    <a:pt x="296672" y="467104"/>
                  </a:lnTo>
                  <a:lnTo>
                    <a:pt x="306562" y="464351"/>
                  </a:lnTo>
                  <a:lnTo>
                    <a:pt x="316451" y="461600"/>
                  </a:lnTo>
                  <a:lnTo>
                    <a:pt x="326340" y="458854"/>
                  </a:lnTo>
                  <a:lnTo>
                    <a:pt x="336229" y="456111"/>
                  </a:lnTo>
                  <a:lnTo>
                    <a:pt x="346118" y="453372"/>
                  </a:lnTo>
                  <a:lnTo>
                    <a:pt x="356007" y="450638"/>
                  </a:lnTo>
                  <a:lnTo>
                    <a:pt x="365896" y="447908"/>
                  </a:lnTo>
                  <a:lnTo>
                    <a:pt x="375785" y="445182"/>
                  </a:lnTo>
                  <a:lnTo>
                    <a:pt x="385674" y="442461"/>
                  </a:lnTo>
                  <a:lnTo>
                    <a:pt x="395563" y="439745"/>
                  </a:lnTo>
                  <a:lnTo>
                    <a:pt x="405452" y="437034"/>
                  </a:lnTo>
                  <a:lnTo>
                    <a:pt x="415342" y="434328"/>
                  </a:lnTo>
                  <a:lnTo>
                    <a:pt x="425231" y="431628"/>
                  </a:lnTo>
                  <a:lnTo>
                    <a:pt x="435120" y="428934"/>
                  </a:lnTo>
                  <a:lnTo>
                    <a:pt x="445009" y="426245"/>
                  </a:lnTo>
                  <a:lnTo>
                    <a:pt x="454898" y="423562"/>
                  </a:lnTo>
                  <a:lnTo>
                    <a:pt x="464787" y="420886"/>
                  </a:lnTo>
                  <a:lnTo>
                    <a:pt x="474676" y="418216"/>
                  </a:lnTo>
                  <a:lnTo>
                    <a:pt x="484565" y="415554"/>
                  </a:lnTo>
                  <a:lnTo>
                    <a:pt x="494454" y="412898"/>
                  </a:lnTo>
                  <a:lnTo>
                    <a:pt x="504343" y="410249"/>
                  </a:lnTo>
                  <a:lnTo>
                    <a:pt x="514233" y="407608"/>
                  </a:lnTo>
                  <a:lnTo>
                    <a:pt x="524122" y="404974"/>
                  </a:lnTo>
                  <a:lnTo>
                    <a:pt x="534011" y="402349"/>
                  </a:lnTo>
                  <a:lnTo>
                    <a:pt x="543900" y="399731"/>
                  </a:lnTo>
                  <a:lnTo>
                    <a:pt x="553789" y="397122"/>
                  </a:lnTo>
                  <a:lnTo>
                    <a:pt x="563678" y="394522"/>
                  </a:lnTo>
                  <a:lnTo>
                    <a:pt x="573567" y="391930"/>
                  </a:lnTo>
                  <a:lnTo>
                    <a:pt x="583456" y="389348"/>
                  </a:lnTo>
                  <a:lnTo>
                    <a:pt x="593345" y="386774"/>
                  </a:lnTo>
                  <a:lnTo>
                    <a:pt x="603234" y="384210"/>
                  </a:lnTo>
                  <a:lnTo>
                    <a:pt x="613124" y="381656"/>
                  </a:lnTo>
                  <a:lnTo>
                    <a:pt x="623013" y="379111"/>
                  </a:lnTo>
                  <a:lnTo>
                    <a:pt x="632902" y="376576"/>
                  </a:lnTo>
                  <a:lnTo>
                    <a:pt x="642791" y="374052"/>
                  </a:lnTo>
                  <a:lnTo>
                    <a:pt x="652680" y="371537"/>
                  </a:lnTo>
                  <a:lnTo>
                    <a:pt x="662569" y="369032"/>
                  </a:lnTo>
                  <a:lnTo>
                    <a:pt x="672458" y="366538"/>
                  </a:lnTo>
                  <a:lnTo>
                    <a:pt x="682347" y="364054"/>
                  </a:lnTo>
                  <a:lnTo>
                    <a:pt x="692236" y="361580"/>
                  </a:lnTo>
                  <a:lnTo>
                    <a:pt x="702125" y="359117"/>
                  </a:lnTo>
                  <a:lnTo>
                    <a:pt x="712014" y="356663"/>
                  </a:lnTo>
                  <a:lnTo>
                    <a:pt x="721904" y="354220"/>
                  </a:lnTo>
                  <a:lnTo>
                    <a:pt x="731793" y="351786"/>
                  </a:lnTo>
                  <a:lnTo>
                    <a:pt x="741682" y="349361"/>
                  </a:lnTo>
                  <a:lnTo>
                    <a:pt x="751571" y="346946"/>
                  </a:lnTo>
                  <a:lnTo>
                    <a:pt x="761460" y="344540"/>
                  </a:lnTo>
                  <a:lnTo>
                    <a:pt x="771349" y="342142"/>
                  </a:lnTo>
                  <a:lnTo>
                    <a:pt x="781238" y="339752"/>
                  </a:lnTo>
                  <a:lnTo>
                    <a:pt x="791127" y="337370"/>
                  </a:lnTo>
                  <a:lnTo>
                    <a:pt x="801016" y="334995"/>
                  </a:lnTo>
                  <a:lnTo>
                    <a:pt x="810905" y="332626"/>
                  </a:lnTo>
                  <a:lnTo>
                    <a:pt x="820795" y="330262"/>
                  </a:lnTo>
                  <a:lnTo>
                    <a:pt x="830684" y="327903"/>
                  </a:lnTo>
                  <a:lnTo>
                    <a:pt x="840573" y="325547"/>
                  </a:lnTo>
                  <a:lnTo>
                    <a:pt x="850462" y="323195"/>
                  </a:lnTo>
                  <a:lnTo>
                    <a:pt x="860351" y="320844"/>
                  </a:lnTo>
                  <a:lnTo>
                    <a:pt x="870240" y="318493"/>
                  </a:lnTo>
                  <a:lnTo>
                    <a:pt x="880129" y="316142"/>
                  </a:lnTo>
                  <a:lnTo>
                    <a:pt x="890018" y="313790"/>
                  </a:lnTo>
                  <a:lnTo>
                    <a:pt x="899907" y="311433"/>
                  </a:lnTo>
                  <a:lnTo>
                    <a:pt x="909796" y="309073"/>
                  </a:lnTo>
                  <a:lnTo>
                    <a:pt x="919686" y="306706"/>
                  </a:lnTo>
                  <a:lnTo>
                    <a:pt x="929575" y="304332"/>
                  </a:lnTo>
                  <a:lnTo>
                    <a:pt x="939464" y="301948"/>
                  </a:lnTo>
                  <a:lnTo>
                    <a:pt x="949353" y="299554"/>
                  </a:lnTo>
                  <a:lnTo>
                    <a:pt x="959242" y="297148"/>
                  </a:lnTo>
                  <a:lnTo>
                    <a:pt x="969131" y="294727"/>
                  </a:lnTo>
                  <a:lnTo>
                    <a:pt x="979020" y="292292"/>
                  </a:lnTo>
                  <a:lnTo>
                    <a:pt x="988909" y="289838"/>
                  </a:lnTo>
                  <a:lnTo>
                    <a:pt x="998798" y="287366"/>
                  </a:lnTo>
                  <a:lnTo>
                    <a:pt x="1008687" y="284874"/>
                  </a:lnTo>
                  <a:lnTo>
                    <a:pt x="1018576" y="282360"/>
                  </a:lnTo>
                  <a:lnTo>
                    <a:pt x="1028466" y="279821"/>
                  </a:lnTo>
                  <a:lnTo>
                    <a:pt x="1038355" y="277258"/>
                  </a:lnTo>
                  <a:lnTo>
                    <a:pt x="1048244" y="274669"/>
                  </a:lnTo>
                  <a:lnTo>
                    <a:pt x="1058133" y="272051"/>
                  </a:lnTo>
                  <a:lnTo>
                    <a:pt x="1068022" y="269405"/>
                  </a:lnTo>
                  <a:lnTo>
                    <a:pt x="1077911" y="266728"/>
                  </a:lnTo>
                  <a:lnTo>
                    <a:pt x="1087800" y="264019"/>
                  </a:lnTo>
                  <a:lnTo>
                    <a:pt x="1097689" y="261279"/>
                  </a:lnTo>
                  <a:lnTo>
                    <a:pt x="1107578" y="258505"/>
                  </a:lnTo>
                  <a:lnTo>
                    <a:pt x="1117467" y="255697"/>
                  </a:lnTo>
                  <a:lnTo>
                    <a:pt x="1127357" y="252854"/>
                  </a:lnTo>
                  <a:lnTo>
                    <a:pt x="1137246" y="249976"/>
                  </a:lnTo>
                  <a:lnTo>
                    <a:pt x="1147135" y="247063"/>
                  </a:lnTo>
                  <a:lnTo>
                    <a:pt x="1157024" y="244113"/>
                  </a:lnTo>
                  <a:lnTo>
                    <a:pt x="1166913" y="241128"/>
                  </a:lnTo>
                  <a:lnTo>
                    <a:pt x="1176802" y="238106"/>
                  </a:lnTo>
                  <a:lnTo>
                    <a:pt x="1186691" y="235048"/>
                  </a:lnTo>
                  <a:lnTo>
                    <a:pt x="1196580" y="231953"/>
                  </a:lnTo>
                  <a:lnTo>
                    <a:pt x="1206469" y="228823"/>
                  </a:lnTo>
                  <a:lnTo>
                    <a:pt x="1216358" y="225657"/>
                  </a:lnTo>
                  <a:lnTo>
                    <a:pt x="1226248" y="222456"/>
                  </a:lnTo>
                  <a:lnTo>
                    <a:pt x="1236137" y="219220"/>
                  </a:lnTo>
                  <a:lnTo>
                    <a:pt x="1246026" y="215950"/>
                  </a:lnTo>
                  <a:lnTo>
                    <a:pt x="1255915" y="212646"/>
                  </a:lnTo>
                  <a:lnTo>
                    <a:pt x="1265804" y="209309"/>
                  </a:lnTo>
                  <a:lnTo>
                    <a:pt x="1275693" y="205939"/>
                  </a:lnTo>
                  <a:lnTo>
                    <a:pt x="1285582" y="202538"/>
                  </a:lnTo>
                  <a:lnTo>
                    <a:pt x="1295471" y="199106"/>
                  </a:lnTo>
                  <a:lnTo>
                    <a:pt x="1305360" y="195644"/>
                  </a:lnTo>
                  <a:lnTo>
                    <a:pt x="1315249" y="192152"/>
                  </a:lnTo>
                  <a:lnTo>
                    <a:pt x="1325139" y="188632"/>
                  </a:lnTo>
                  <a:lnTo>
                    <a:pt x="1335028" y="185085"/>
                  </a:lnTo>
                  <a:lnTo>
                    <a:pt x="1344917" y="181510"/>
                  </a:lnTo>
                  <a:lnTo>
                    <a:pt x="1354806" y="177910"/>
                  </a:lnTo>
                  <a:lnTo>
                    <a:pt x="1364695" y="174285"/>
                  </a:lnTo>
                  <a:lnTo>
                    <a:pt x="1374584" y="170635"/>
                  </a:lnTo>
                  <a:lnTo>
                    <a:pt x="1384473" y="166962"/>
                  </a:lnTo>
                  <a:lnTo>
                    <a:pt x="1394362" y="163267"/>
                  </a:lnTo>
                  <a:lnTo>
                    <a:pt x="1404251" y="159549"/>
                  </a:lnTo>
                  <a:lnTo>
                    <a:pt x="1414140" y="155811"/>
                  </a:lnTo>
                  <a:lnTo>
                    <a:pt x="1424029" y="152053"/>
                  </a:lnTo>
                  <a:lnTo>
                    <a:pt x="1433919" y="148275"/>
                  </a:lnTo>
                  <a:lnTo>
                    <a:pt x="1443808" y="144478"/>
                  </a:lnTo>
                  <a:lnTo>
                    <a:pt x="1453697" y="140664"/>
                  </a:lnTo>
                  <a:lnTo>
                    <a:pt x="1463586" y="136832"/>
                  </a:lnTo>
                  <a:lnTo>
                    <a:pt x="1473475" y="132984"/>
                  </a:lnTo>
                  <a:lnTo>
                    <a:pt x="1483364" y="129120"/>
                  </a:lnTo>
                  <a:lnTo>
                    <a:pt x="1493253" y="125241"/>
                  </a:lnTo>
                  <a:lnTo>
                    <a:pt x="1503142" y="121347"/>
                  </a:lnTo>
                  <a:lnTo>
                    <a:pt x="1513031" y="117439"/>
                  </a:lnTo>
                  <a:lnTo>
                    <a:pt x="1522920" y="113518"/>
                  </a:lnTo>
                  <a:lnTo>
                    <a:pt x="1532810" y="109583"/>
                  </a:lnTo>
                  <a:lnTo>
                    <a:pt x="1542699" y="105637"/>
                  </a:lnTo>
                  <a:lnTo>
                    <a:pt x="1552588" y="101678"/>
                  </a:lnTo>
                  <a:lnTo>
                    <a:pt x="1562477" y="97708"/>
                  </a:lnTo>
                  <a:lnTo>
                    <a:pt x="1572366" y="93728"/>
                  </a:lnTo>
                  <a:lnTo>
                    <a:pt x="1582255" y="89737"/>
                  </a:lnTo>
                  <a:lnTo>
                    <a:pt x="1592144" y="85735"/>
                  </a:lnTo>
                  <a:lnTo>
                    <a:pt x="1602033" y="81725"/>
                  </a:lnTo>
                  <a:lnTo>
                    <a:pt x="1611922" y="77705"/>
                  </a:lnTo>
                  <a:lnTo>
                    <a:pt x="1621811" y="73676"/>
                  </a:lnTo>
                  <a:lnTo>
                    <a:pt x="1631701" y="69639"/>
                  </a:lnTo>
                  <a:lnTo>
                    <a:pt x="1641590" y="65593"/>
                  </a:lnTo>
                  <a:lnTo>
                    <a:pt x="1651479" y="61540"/>
                  </a:lnTo>
                  <a:lnTo>
                    <a:pt x="1661368" y="57480"/>
                  </a:lnTo>
                  <a:lnTo>
                    <a:pt x="1671257" y="53412"/>
                  </a:lnTo>
                  <a:lnTo>
                    <a:pt x="1681146" y="49338"/>
                  </a:lnTo>
                  <a:lnTo>
                    <a:pt x="1691035" y="45257"/>
                  </a:lnTo>
                  <a:lnTo>
                    <a:pt x="1700924" y="41169"/>
                  </a:lnTo>
                  <a:lnTo>
                    <a:pt x="1710813" y="37076"/>
                  </a:lnTo>
                  <a:lnTo>
                    <a:pt x="1720702" y="32976"/>
                  </a:lnTo>
                  <a:lnTo>
                    <a:pt x="1730591" y="28872"/>
                  </a:lnTo>
                  <a:lnTo>
                    <a:pt x="1740481" y="24761"/>
                  </a:lnTo>
                  <a:lnTo>
                    <a:pt x="1750370" y="20646"/>
                  </a:lnTo>
                  <a:lnTo>
                    <a:pt x="1760259" y="16526"/>
                  </a:lnTo>
                  <a:lnTo>
                    <a:pt x="1770148" y="12401"/>
                  </a:lnTo>
                  <a:lnTo>
                    <a:pt x="1780037" y="8271"/>
                  </a:lnTo>
                  <a:lnTo>
                    <a:pt x="1789926" y="4138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73095" y="5132919"/>
              <a:ext cx="1799815" cy="585988"/>
            </a:xfrm>
            <a:custGeom>
              <a:avLst/>
              <a:pathLst>
                <a:path w="1799815" h="585988">
                  <a:moveTo>
                    <a:pt x="1799815" y="0"/>
                  </a:moveTo>
                  <a:lnTo>
                    <a:pt x="1799815" y="0"/>
                  </a:lnTo>
                  <a:lnTo>
                    <a:pt x="1789926" y="2755"/>
                  </a:lnTo>
                  <a:lnTo>
                    <a:pt x="1780037" y="5508"/>
                  </a:lnTo>
                  <a:lnTo>
                    <a:pt x="1770148" y="8257"/>
                  </a:lnTo>
                  <a:lnTo>
                    <a:pt x="1760259" y="11002"/>
                  </a:lnTo>
                  <a:lnTo>
                    <a:pt x="1750370" y="13744"/>
                  </a:lnTo>
                  <a:lnTo>
                    <a:pt x="1740481" y="16481"/>
                  </a:lnTo>
                  <a:lnTo>
                    <a:pt x="1730591" y="19215"/>
                  </a:lnTo>
                  <a:lnTo>
                    <a:pt x="1720702" y="21944"/>
                  </a:lnTo>
                  <a:lnTo>
                    <a:pt x="1710813" y="24669"/>
                  </a:lnTo>
                  <a:lnTo>
                    <a:pt x="1700924" y="27389"/>
                  </a:lnTo>
                  <a:lnTo>
                    <a:pt x="1691035" y="30104"/>
                  </a:lnTo>
                  <a:lnTo>
                    <a:pt x="1681146" y="32814"/>
                  </a:lnTo>
                  <a:lnTo>
                    <a:pt x="1671257" y="35519"/>
                  </a:lnTo>
                  <a:lnTo>
                    <a:pt x="1661368" y="38219"/>
                  </a:lnTo>
                  <a:lnTo>
                    <a:pt x="1651479" y="40913"/>
                  </a:lnTo>
                  <a:lnTo>
                    <a:pt x="1641590" y="43601"/>
                  </a:lnTo>
                  <a:lnTo>
                    <a:pt x="1631701" y="46283"/>
                  </a:lnTo>
                  <a:lnTo>
                    <a:pt x="1621811" y="48959"/>
                  </a:lnTo>
                  <a:lnTo>
                    <a:pt x="1611922" y="51629"/>
                  </a:lnTo>
                  <a:lnTo>
                    <a:pt x="1602033" y="54291"/>
                  </a:lnTo>
                  <a:lnTo>
                    <a:pt x="1592144" y="56947"/>
                  </a:lnTo>
                  <a:lnTo>
                    <a:pt x="1582255" y="59596"/>
                  </a:lnTo>
                  <a:lnTo>
                    <a:pt x="1572366" y="62237"/>
                  </a:lnTo>
                  <a:lnTo>
                    <a:pt x="1562477" y="64870"/>
                  </a:lnTo>
                  <a:lnTo>
                    <a:pt x="1552588" y="67496"/>
                  </a:lnTo>
                  <a:lnTo>
                    <a:pt x="1542699" y="70114"/>
                  </a:lnTo>
                  <a:lnTo>
                    <a:pt x="1532810" y="72723"/>
                  </a:lnTo>
                  <a:lnTo>
                    <a:pt x="1522920" y="75323"/>
                  </a:lnTo>
                  <a:lnTo>
                    <a:pt x="1513031" y="77915"/>
                  </a:lnTo>
                  <a:lnTo>
                    <a:pt x="1503142" y="80498"/>
                  </a:lnTo>
                  <a:lnTo>
                    <a:pt x="1493253" y="83072"/>
                  </a:lnTo>
                  <a:lnTo>
                    <a:pt x="1483364" y="85636"/>
                  </a:lnTo>
                  <a:lnTo>
                    <a:pt x="1473475" y="88191"/>
                  </a:lnTo>
                  <a:lnTo>
                    <a:pt x="1463586" y="90736"/>
                  </a:lnTo>
                  <a:lnTo>
                    <a:pt x="1453697" y="93270"/>
                  </a:lnTo>
                  <a:lnTo>
                    <a:pt x="1443808" y="95795"/>
                  </a:lnTo>
                  <a:lnTo>
                    <a:pt x="1433919" y="98310"/>
                  </a:lnTo>
                  <a:lnTo>
                    <a:pt x="1424029" y="100814"/>
                  </a:lnTo>
                  <a:lnTo>
                    <a:pt x="1414140" y="103307"/>
                  </a:lnTo>
                  <a:lnTo>
                    <a:pt x="1404251" y="105791"/>
                  </a:lnTo>
                  <a:lnTo>
                    <a:pt x="1394362" y="108263"/>
                  </a:lnTo>
                  <a:lnTo>
                    <a:pt x="1384473" y="110725"/>
                  </a:lnTo>
                  <a:lnTo>
                    <a:pt x="1374584" y="113177"/>
                  </a:lnTo>
                  <a:lnTo>
                    <a:pt x="1364695" y="115618"/>
                  </a:lnTo>
                  <a:lnTo>
                    <a:pt x="1354806" y="118049"/>
                  </a:lnTo>
                  <a:lnTo>
                    <a:pt x="1344917" y="120470"/>
                  </a:lnTo>
                  <a:lnTo>
                    <a:pt x="1335028" y="122881"/>
                  </a:lnTo>
                  <a:lnTo>
                    <a:pt x="1325139" y="125282"/>
                  </a:lnTo>
                  <a:lnTo>
                    <a:pt x="1315249" y="127674"/>
                  </a:lnTo>
                  <a:lnTo>
                    <a:pt x="1305360" y="130057"/>
                  </a:lnTo>
                  <a:lnTo>
                    <a:pt x="1295471" y="132431"/>
                  </a:lnTo>
                  <a:lnTo>
                    <a:pt x="1285582" y="134798"/>
                  </a:lnTo>
                  <a:lnTo>
                    <a:pt x="1275693" y="137157"/>
                  </a:lnTo>
                  <a:lnTo>
                    <a:pt x="1265804" y="139509"/>
                  </a:lnTo>
                  <a:lnTo>
                    <a:pt x="1255915" y="141855"/>
                  </a:lnTo>
                  <a:lnTo>
                    <a:pt x="1246026" y="144195"/>
                  </a:lnTo>
                  <a:lnTo>
                    <a:pt x="1236137" y="146532"/>
                  </a:lnTo>
                  <a:lnTo>
                    <a:pt x="1226248" y="148865"/>
                  </a:lnTo>
                  <a:lnTo>
                    <a:pt x="1216358" y="151195"/>
                  </a:lnTo>
                  <a:lnTo>
                    <a:pt x="1206469" y="153524"/>
                  </a:lnTo>
                  <a:lnTo>
                    <a:pt x="1196580" y="155852"/>
                  </a:lnTo>
                  <a:lnTo>
                    <a:pt x="1186691" y="158181"/>
                  </a:lnTo>
                  <a:lnTo>
                    <a:pt x="1176802" y="160513"/>
                  </a:lnTo>
                  <a:lnTo>
                    <a:pt x="1166913" y="162848"/>
                  </a:lnTo>
                  <a:lnTo>
                    <a:pt x="1157024" y="165188"/>
                  </a:lnTo>
                  <a:lnTo>
                    <a:pt x="1147135" y="167535"/>
                  </a:lnTo>
                  <a:lnTo>
                    <a:pt x="1137246" y="169889"/>
                  </a:lnTo>
                  <a:lnTo>
                    <a:pt x="1127357" y="172253"/>
                  </a:lnTo>
                  <a:lnTo>
                    <a:pt x="1117467" y="174628"/>
                  </a:lnTo>
                  <a:lnTo>
                    <a:pt x="1107578" y="177015"/>
                  </a:lnTo>
                  <a:lnTo>
                    <a:pt x="1097689" y="179417"/>
                  </a:lnTo>
                  <a:lnTo>
                    <a:pt x="1087800" y="181834"/>
                  </a:lnTo>
                  <a:lnTo>
                    <a:pt x="1077911" y="184269"/>
                  </a:lnTo>
                  <a:lnTo>
                    <a:pt x="1068022" y="186724"/>
                  </a:lnTo>
                  <a:lnTo>
                    <a:pt x="1058133" y="189199"/>
                  </a:lnTo>
                  <a:lnTo>
                    <a:pt x="1048244" y="191696"/>
                  </a:lnTo>
                  <a:lnTo>
                    <a:pt x="1038355" y="194217"/>
                  </a:lnTo>
                  <a:lnTo>
                    <a:pt x="1028466" y="196763"/>
                  </a:lnTo>
                  <a:lnTo>
                    <a:pt x="1018576" y="199336"/>
                  </a:lnTo>
                  <a:lnTo>
                    <a:pt x="1008687" y="201937"/>
                  </a:lnTo>
                  <a:lnTo>
                    <a:pt x="998798" y="204567"/>
                  </a:lnTo>
                  <a:lnTo>
                    <a:pt x="988909" y="207228"/>
                  </a:lnTo>
                  <a:lnTo>
                    <a:pt x="979020" y="209920"/>
                  </a:lnTo>
                  <a:lnTo>
                    <a:pt x="969131" y="212645"/>
                  </a:lnTo>
                  <a:lnTo>
                    <a:pt x="959242" y="215403"/>
                  </a:lnTo>
                  <a:lnTo>
                    <a:pt x="949353" y="218195"/>
                  </a:lnTo>
                  <a:lnTo>
                    <a:pt x="939464" y="221021"/>
                  </a:lnTo>
                  <a:lnTo>
                    <a:pt x="929575" y="223883"/>
                  </a:lnTo>
                  <a:lnTo>
                    <a:pt x="919686" y="226781"/>
                  </a:lnTo>
                  <a:lnTo>
                    <a:pt x="909796" y="229715"/>
                  </a:lnTo>
                  <a:lnTo>
                    <a:pt x="899907" y="232685"/>
                  </a:lnTo>
                  <a:lnTo>
                    <a:pt x="890018" y="235691"/>
                  </a:lnTo>
                  <a:lnTo>
                    <a:pt x="880129" y="238733"/>
                  </a:lnTo>
                  <a:lnTo>
                    <a:pt x="870240" y="241812"/>
                  </a:lnTo>
                  <a:lnTo>
                    <a:pt x="860351" y="244927"/>
                  </a:lnTo>
                  <a:lnTo>
                    <a:pt x="850462" y="248077"/>
                  </a:lnTo>
                  <a:lnTo>
                    <a:pt x="840573" y="251263"/>
                  </a:lnTo>
                  <a:lnTo>
                    <a:pt x="830684" y="254484"/>
                  </a:lnTo>
                  <a:lnTo>
                    <a:pt x="820795" y="257739"/>
                  </a:lnTo>
                  <a:lnTo>
                    <a:pt x="810905" y="261028"/>
                  </a:lnTo>
                  <a:lnTo>
                    <a:pt x="801016" y="264351"/>
                  </a:lnTo>
                  <a:lnTo>
                    <a:pt x="791127" y="267706"/>
                  </a:lnTo>
                  <a:lnTo>
                    <a:pt x="781238" y="271093"/>
                  </a:lnTo>
                  <a:lnTo>
                    <a:pt x="771349" y="274510"/>
                  </a:lnTo>
                  <a:lnTo>
                    <a:pt x="761460" y="277959"/>
                  </a:lnTo>
                  <a:lnTo>
                    <a:pt x="751571" y="281436"/>
                  </a:lnTo>
                  <a:lnTo>
                    <a:pt x="741682" y="284943"/>
                  </a:lnTo>
                  <a:lnTo>
                    <a:pt x="731793" y="288477"/>
                  </a:lnTo>
                  <a:lnTo>
                    <a:pt x="721904" y="292038"/>
                  </a:lnTo>
                  <a:lnTo>
                    <a:pt x="712014" y="295626"/>
                  </a:lnTo>
                  <a:lnTo>
                    <a:pt x="702125" y="299239"/>
                  </a:lnTo>
                  <a:lnTo>
                    <a:pt x="692236" y="302876"/>
                  </a:lnTo>
                  <a:lnTo>
                    <a:pt x="682347" y="306537"/>
                  </a:lnTo>
                  <a:lnTo>
                    <a:pt x="672458" y="310221"/>
                  </a:lnTo>
                  <a:lnTo>
                    <a:pt x="662569" y="313927"/>
                  </a:lnTo>
                  <a:lnTo>
                    <a:pt x="652680" y="317654"/>
                  </a:lnTo>
                  <a:lnTo>
                    <a:pt x="642791" y="321401"/>
                  </a:lnTo>
                  <a:lnTo>
                    <a:pt x="632902" y="325168"/>
                  </a:lnTo>
                  <a:lnTo>
                    <a:pt x="623013" y="328954"/>
                  </a:lnTo>
                  <a:lnTo>
                    <a:pt x="613124" y="332759"/>
                  </a:lnTo>
                  <a:lnTo>
                    <a:pt x="603234" y="336580"/>
                  </a:lnTo>
                  <a:lnTo>
                    <a:pt x="593345" y="340419"/>
                  </a:lnTo>
                  <a:lnTo>
                    <a:pt x="583456" y="344274"/>
                  </a:lnTo>
                  <a:lnTo>
                    <a:pt x="573567" y="348144"/>
                  </a:lnTo>
                  <a:lnTo>
                    <a:pt x="563678" y="352029"/>
                  </a:lnTo>
                  <a:lnTo>
                    <a:pt x="553789" y="355928"/>
                  </a:lnTo>
                  <a:lnTo>
                    <a:pt x="543900" y="359841"/>
                  </a:lnTo>
                  <a:lnTo>
                    <a:pt x="534011" y="363767"/>
                  </a:lnTo>
                  <a:lnTo>
                    <a:pt x="524122" y="367706"/>
                  </a:lnTo>
                  <a:lnTo>
                    <a:pt x="514233" y="371657"/>
                  </a:lnTo>
                  <a:lnTo>
                    <a:pt x="504343" y="375619"/>
                  </a:lnTo>
                  <a:lnTo>
                    <a:pt x="494454" y="379592"/>
                  </a:lnTo>
                  <a:lnTo>
                    <a:pt x="484565" y="383577"/>
                  </a:lnTo>
                  <a:lnTo>
                    <a:pt x="474676" y="387571"/>
                  </a:lnTo>
                  <a:lnTo>
                    <a:pt x="464787" y="391575"/>
                  </a:lnTo>
                  <a:lnTo>
                    <a:pt x="454898" y="395588"/>
                  </a:lnTo>
                  <a:lnTo>
                    <a:pt x="445009" y="399611"/>
                  </a:lnTo>
                  <a:lnTo>
                    <a:pt x="435120" y="403642"/>
                  </a:lnTo>
                  <a:lnTo>
                    <a:pt x="425231" y="407681"/>
                  </a:lnTo>
                  <a:lnTo>
                    <a:pt x="415342" y="411729"/>
                  </a:lnTo>
                  <a:lnTo>
                    <a:pt x="405452" y="415784"/>
                  </a:lnTo>
                  <a:lnTo>
                    <a:pt x="395563" y="419846"/>
                  </a:lnTo>
                  <a:lnTo>
                    <a:pt x="385674" y="423915"/>
                  </a:lnTo>
                  <a:lnTo>
                    <a:pt x="375785" y="427991"/>
                  </a:lnTo>
                  <a:lnTo>
                    <a:pt x="365896" y="432074"/>
                  </a:lnTo>
                  <a:lnTo>
                    <a:pt x="356007" y="436162"/>
                  </a:lnTo>
                  <a:lnTo>
                    <a:pt x="346118" y="440257"/>
                  </a:lnTo>
                  <a:lnTo>
                    <a:pt x="336229" y="444357"/>
                  </a:lnTo>
                  <a:lnTo>
                    <a:pt x="326340" y="448463"/>
                  </a:lnTo>
                  <a:lnTo>
                    <a:pt x="316451" y="452574"/>
                  </a:lnTo>
                  <a:lnTo>
                    <a:pt x="306562" y="456690"/>
                  </a:lnTo>
                  <a:lnTo>
                    <a:pt x="296672" y="460811"/>
                  </a:lnTo>
                  <a:lnTo>
                    <a:pt x="286783" y="464936"/>
                  </a:lnTo>
                  <a:lnTo>
                    <a:pt x="276894" y="469066"/>
                  </a:lnTo>
                  <a:lnTo>
                    <a:pt x="267005" y="473201"/>
                  </a:lnTo>
                  <a:lnTo>
                    <a:pt x="257116" y="477339"/>
                  </a:lnTo>
                  <a:lnTo>
                    <a:pt x="247227" y="481482"/>
                  </a:lnTo>
                  <a:lnTo>
                    <a:pt x="237338" y="485628"/>
                  </a:lnTo>
                  <a:lnTo>
                    <a:pt x="227449" y="489778"/>
                  </a:lnTo>
                  <a:lnTo>
                    <a:pt x="217560" y="493932"/>
                  </a:lnTo>
                  <a:lnTo>
                    <a:pt x="207671" y="498089"/>
                  </a:lnTo>
                  <a:lnTo>
                    <a:pt x="197781" y="502249"/>
                  </a:lnTo>
                  <a:lnTo>
                    <a:pt x="187892" y="506412"/>
                  </a:lnTo>
                  <a:lnTo>
                    <a:pt x="178003" y="510579"/>
                  </a:lnTo>
                  <a:lnTo>
                    <a:pt x="168114" y="514748"/>
                  </a:lnTo>
                  <a:lnTo>
                    <a:pt x="158225" y="518920"/>
                  </a:lnTo>
                  <a:lnTo>
                    <a:pt x="148336" y="523095"/>
                  </a:lnTo>
                  <a:lnTo>
                    <a:pt x="138447" y="527273"/>
                  </a:lnTo>
                  <a:lnTo>
                    <a:pt x="128558" y="531453"/>
                  </a:lnTo>
                  <a:lnTo>
                    <a:pt x="118669" y="535635"/>
                  </a:lnTo>
                  <a:lnTo>
                    <a:pt x="108780" y="539820"/>
                  </a:lnTo>
                  <a:lnTo>
                    <a:pt x="98890" y="544007"/>
                  </a:lnTo>
                  <a:lnTo>
                    <a:pt x="89001" y="548197"/>
                  </a:lnTo>
                  <a:lnTo>
                    <a:pt x="79112" y="552388"/>
                  </a:lnTo>
                  <a:lnTo>
                    <a:pt x="69223" y="556582"/>
                  </a:lnTo>
                  <a:lnTo>
                    <a:pt x="59334" y="560777"/>
                  </a:lnTo>
                  <a:lnTo>
                    <a:pt x="49445" y="564975"/>
                  </a:lnTo>
                  <a:lnTo>
                    <a:pt x="39556" y="569174"/>
                  </a:lnTo>
                  <a:lnTo>
                    <a:pt x="29667" y="573375"/>
                  </a:lnTo>
                  <a:lnTo>
                    <a:pt x="19778" y="577578"/>
                  </a:lnTo>
                  <a:lnTo>
                    <a:pt x="9889" y="581782"/>
                  </a:lnTo>
                  <a:lnTo>
                    <a:pt x="0" y="585988"/>
                  </a:lnTo>
                  <a:lnTo>
                    <a:pt x="0" y="5859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973095" y="5068616"/>
              <a:ext cx="1799815" cy="567459"/>
            </a:xfrm>
            <a:custGeom>
              <a:avLst/>
              <a:pathLst>
                <a:path w="1799815" h="567459">
                  <a:moveTo>
                    <a:pt x="0" y="567459"/>
                  </a:moveTo>
                  <a:lnTo>
                    <a:pt x="9889" y="563943"/>
                  </a:lnTo>
                  <a:lnTo>
                    <a:pt x="19778" y="560428"/>
                  </a:lnTo>
                  <a:lnTo>
                    <a:pt x="29667" y="556914"/>
                  </a:lnTo>
                  <a:lnTo>
                    <a:pt x="39556" y="553400"/>
                  </a:lnTo>
                  <a:lnTo>
                    <a:pt x="49445" y="549889"/>
                  </a:lnTo>
                  <a:lnTo>
                    <a:pt x="59334" y="546378"/>
                  </a:lnTo>
                  <a:lnTo>
                    <a:pt x="69223" y="542869"/>
                  </a:lnTo>
                  <a:lnTo>
                    <a:pt x="79112" y="539361"/>
                  </a:lnTo>
                  <a:lnTo>
                    <a:pt x="89001" y="535855"/>
                  </a:lnTo>
                  <a:lnTo>
                    <a:pt x="98890" y="532350"/>
                  </a:lnTo>
                  <a:lnTo>
                    <a:pt x="108780" y="528846"/>
                  </a:lnTo>
                  <a:lnTo>
                    <a:pt x="118669" y="525345"/>
                  </a:lnTo>
                  <a:lnTo>
                    <a:pt x="128558" y="521845"/>
                  </a:lnTo>
                  <a:lnTo>
                    <a:pt x="138447" y="518346"/>
                  </a:lnTo>
                  <a:lnTo>
                    <a:pt x="148336" y="514850"/>
                  </a:lnTo>
                  <a:lnTo>
                    <a:pt x="158225" y="511355"/>
                  </a:lnTo>
                  <a:lnTo>
                    <a:pt x="168114" y="507863"/>
                  </a:lnTo>
                  <a:lnTo>
                    <a:pt x="178003" y="504373"/>
                  </a:lnTo>
                  <a:lnTo>
                    <a:pt x="187892" y="500885"/>
                  </a:lnTo>
                  <a:lnTo>
                    <a:pt x="197781" y="497399"/>
                  </a:lnTo>
                  <a:lnTo>
                    <a:pt x="207671" y="493916"/>
                  </a:lnTo>
                  <a:lnTo>
                    <a:pt x="217560" y="490435"/>
                  </a:lnTo>
                  <a:lnTo>
                    <a:pt x="227449" y="486957"/>
                  </a:lnTo>
                  <a:lnTo>
                    <a:pt x="237338" y="483481"/>
                  </a:lnTo>
                  <a:lnTo>
                    <a:pt x="247227" y="480009"/>
                  </a:lnTo>
                  <a:lnTo>
                    <a:pt x="257116" y="476540"/>
                  </a:lnTo>
                  <a:lnTo>
                    <a:pt x="267005" y="473073"/>
                  </a:lnTo>
                  <a:lnTo>
                    <a:pt x="276894" y="469610"/>
                  </a:lnTo>
                  <a:lnTo>
                    <a:pt x="286783" y="466151"/>
                  </a:lnTo>
                  <a:lnTo>
                    <a:pt x="296672" y="462695"/>
                  </a:lnTo>
                  <a:lnTo>
                    <a:pt x="306562" y="459243"/>
                  </a:lnTo>
                  <a:lnTo>
                    <a:pt x="316451" y="455794"/>
                  </a:lnTo>
                  <a:lnTo>
                    <a:pt x="326340" y="452350"/>
                  </a:lnTo>
                  <a:lnTo>
                    <a:pt x="336229" y="448910"/>
                  </a:lnTo>
                  <a:lnTo>
                    <a:pt x="346118" y="445475"/>
                  </a:lnTo>
                  <a:lnTo>
                    <a:pt x="356007" y="442044"/>
                  </a:lnTo>
                  <a:lnTo>
                    <a:pt x="365896" y="438619"/>
                  </a:lnTo>
                  <a:lnTo>
                    <a:pt x="375785" y="435198"/>
                  </a:lnTo>
                  <a:lnTo>
                    <a:pt x="385674" y="431783"/>
                  </a:lnTo>
                  <a:lnTo>
                    <a:pt x="395563" y="428373"/>
                  </a:lnTo>
                  <a:lnTo>
                    <a:pt x="405452" y="424969"/>
                  </a:lnTo>
                  <a:lnTo>
                    <a:pt x="415342" y="421571"/>
                  </a:lnTo>
                  <a:lnTo>
                    <a:pt x="425231" y="418180"/>
                  </a:lnTo>
                  <a:lnTo>
                    <a:pt x="435120" y="414795"/>
                  </a:lnTo>
                  <a:lnTo>
                    <a:pt x="445009" y="411418"/>
                  </a:lnTo>
                  <a:lnTo>
                    <a:pt x="454898" y="408047"/>
                  </a:lnTo>
                  <a:lnTo>
                    <a:pt x="464787" y="404684"/>
                  </a:lnTo>
                  <a:lnTo>
                    <a:pt x="474676" y="401330"/>
                  </a:lnTo>
                  <a:lnTo>
                    <a:pt x="484565" y="397983"/>
                  </a:lnTo>
                  <a:lnTo>
                    <a:pt x="494454" y="394645"/>
                  </a:lnTo>
                  <a:lnTo>
                    <a:pt x="504343" y="391316"/>
                  </a:lnTo>
                  <a:lnTo>
                    <a:pt x="514233" y="387996"/>
                  </a:lnTo>
                  <a:lnTo>
                    <a:pt x="524122" y="384686"/>
                  </a:lnTo>
                  <a:lnTo>
                    <a:pt x="534011" y="381387"/>
                  </a:lnTo>
                  <a:lnTo>
                    <a:pt x="543900" y="378098"/>
                  </a:lnTo>
                  <a:lnTo>
                    <a:pt x="553789" y="374820"/>
                  </a:lnTo>
                  <a:lnTo>
                    <a:pt x="563678" y="371553"/>
                  </a:lnTo>
                  <a:lnTo>
                    <a:pt x="573567" y="368299"/>
                  </a:lnTo>
                  <a:lnTo>
                    <a:pt x="583456" y="365057"/>
                  </a:lnTo>
                  <a:lnTo>
                    <a:pt x="593345" y="361827"/>
                  </a:lnTo>
                  <a:lnTo>
                    <a:pt x="603234" y="358612"/>
                  </a:lnTo>
                  <a:lnTo>
                    <a:pt x="613124" y="355410"/>
                  </a:lnTo>
                  <a:lnTo>
                    <a:pt x="623013" y="352222"/>
                  </a:lnTo>
                  <a:lnTo>
                    <a:pt x="632902" y="349050"/>
                  </a:lnTo>
                  <a:lnTo>
                    <a:pt x="642791" y="345893"/>
                  </a:lnTo>
                  <a:lnTo>
                    <a:pt x="652680" y="342752"/>
                  </a:lnTo>
                  <a:lnTo>
                    <a:pt x="662569" y="339627"/>
                  </a:lnTo>
                  <a:lnTo>
                    <a:pt x="672458" y="336519"/>
                  </a:lnTo>
                  <a:lnTo>
                    <a:pt x="682347" y="333429"/>
                  </a:lnTo>
                  <a:lnTo>
                    <a:pt x="692236" y="330357"/>
                  </a:lnTo>
                  <a:lnTo>
                    <a:pt x="702125" y="327304"/>
                  </a:lnTo>
                  <a:lnTo>
                    <a:pt x="712014" y="324269"/>
                  </a:lnTo>
                  <a:lnTo>
                    <a:pt x="721904" y="321254"/>
                  </a:lnTo>
                  <a:lnTo>
                    <a:pt x="731793" y="318259"/>
                  </a:lnTo>
                  <a:lnTo>
                    <a:pt x="741682" y="315284"/>
                  </a:lnTo>
                  <a:lnTo>
                    <a:pt x="751571" y="312330"/>
                  </a:lnTo>
                  <a:lnTo>
                    <a:pt x="761460" y="309396"/>
                  </a:lnTo>
                  <a:lnTo>
                    <a:pt x="771349" y="306485"/>
                  </a:lnTo>
                  <a:lnTo>
                    <a:pt x="781238" y="303594"/>
                  </a:lnTo>
                  <a:lnTo>
                    <a:pt x="791127" y="300726"/>
                  </a:lnTo>
                  <a:lnTo>
                    <a:pt x="801016" y="297879"/>
                  </a:lnTo>
                  <a:lnTo>
                    <a:pt x="810905" y="295055"/>
                  </a:lnTo>
                  <a:lnTo>
                    <a:pt x="820795" y="292252"/>
                  </a:lnTo>
                  <a:lnTo>
                    <a:pt x="830684" y="289472"/>
                  </a:lnTo>
                  <a:lnTo>
                    <a:pt x="840573" y="286713"/>
                  </a:lnTo>
                  <a:lnTo>
                    <a:pt x="850462" y="283976"/>
                  </a:lnTo>
                  <a:lnTo>
                    <a:pt x="860351" y="281260"/>
                  </a:lnTo>
                  <a:lnTo>
                    <a:pt x="870240" y="278566"/>
                  </a:lnTo>
                  <a:lnTo>
                    <a:pt x="880129" y="275892"/>
                  </a:lnTo>
                  <a:lnTo>
                    <a:pt x="890018" y="273237"/>
                  </a:lnTo>
                  <a:lnTo>
                    <a:pt x="899907" y="270602"/>
                  </a:lnTo>
                  <a:lnTo>
                    <a:pt x="909796" y="267986"/>
                  </a:lnTo>
                  <a:lnTo>
                    <a:pt x="919686" y="265386"/>
                  </a:lnTo>
                  <a:lnTo>
                    <a:pt x="929575" y="262804"/>
                  </a:lnTo>
                  <a:lnTo>
                    <a:pt x="939464" y="260237"/>
                  </a:lnTo>
                  <a:lnTo>
                    <a:pt x="949353" y="257685"/>
                  </a:lnTo>
                  <a:lnTo>
                    <a:pt x="959242" y="255146"/>
                  </a:lnTo>
                  <a:lnTo>
                    <a:pt x="969131" y="252618"/>
                  </a:lnTo>
                  <a:lnTo>
                    <a:pt x="979020" y="250101"/>
                  </a:lnTo>
                  <a:lnTo>
                    <a:pt x="988909" y="247593"/>
                  </a:lnTo>
                  <a:lnTo>
                    <a:pt x="998798" y="245093"/>
                  </a:lnTo>
                  <a:lnTo>
                    <a:pt x="1008687" y="242599"/>
                  </a:lnTo>
                  <a:lnTo>
                    <a:pt x="1018576" y="240109"/>
                  </a:lnTo>
                  <a:lnTo>
                    <a:pt x="1028466" y="237622"/>
                  </a:lnTo>
                  <a:lnTo>
                    <a:pt x="1038355" y="235135"/>
                  </a:lnTo>
                  <a:lnTo>
                    <a:pt x="1048244" y="232649"/>
                  </a:lnTo>
                  <a:lnTo>
                    <a:pt x="1058133" y="230160"/>
                  </a:lnTo>
                  <a:lnTo>
                    <a:pt x="1068022" y="227667"/>
                  </a:lnTo>
                  <a:lnTo>
                    <a:pt x="1077911" y="225169"/>
                  </a:lnTo>
                  <a:lnTo>
                    <a:pt x="1087800" y="222664"/>
                  </a:lnTo>
                  <a:lnTo>
                    <a:pt x="1097689" y="220150"/>
                  </a:lnTo>
                  <a:lnTo>
                    <a:pt x="1107578" y="217626"/>
                  </a:lnTo>
                  <a:lnTo>
                    <a:pt x="1117467" y="215091"/>
                  </a:lnTo>
                  <a:lnTo>
                    <a:pt x="1127357" y="212543"/>
                  </a:lnTo>
                  <a:lnTo>
                    <a:pt x="1137246" y="209981"/>
                  </a:lnTo>
                  <a:lnTo>
                    <a:pt x="1147135" y="207403"/>
                  </a:lnTo>
                  <a:lnTo>
                    <a:pt x="1157024" y="204810"/>
                  </a:lnTo>
                  <a:lnTo>
                    <a:pt x="1166913" y="202199"/>
                  </a:lnTo>
                  <a:lnTo>
                    <a:pt x="1176802" y="199570"/>
                  </a:lnTo>
                  <a:lnTo>
                    <a:pt x="1186691" y="196922"/>
                  </a:lnTo>
                  <a:lnTo>
                    <a:pt x="1196580" y="194254"/>
                  </a:lnTo>
                  <a:lnTo>
                    <a:pt x="1206469" y="191566"/>
                  </a:lnTo>
                  <a:lnTo>
                    <a:pt x="1216358" y="188857"/>
                  </a:lnTo>
                  <a:lnTo>
                    <a:pt x="1226248" y="186127"/>
                  </a:lnTo>
                  <a:lnTo>
                    <a:pt x="1236137" y="183376"/>
                  </a:lnTo>
                  <a:lnTo>
                    <a:pt x="1246026" y="180602"/>
                  </a:lnTo>
                  <a:lnTo>
                    <a:pt x="1255915" y="177807"/>
                  </a:lnTo>
                  <a:lnTo>
                    <a:pt x="1265804" y="174990"/>
                  </a:lnTo>
                  <a:lnTo>
                    <a:pt x="1275693" y="172150"/>
                  </a:lnTo>
                  <a:lnTo>
                    <a:pt x="1285582" y="169289"/>
                  </a:lnTo>
                  <a:lnTo>
                    <a:pt x="1295471" y="166405"/>
                  </a:lnTo>
                  <a:lnTo>
                    <a:pt x="1305360" y="163500"/>
                  </a:lnTo>
                  <a:lnTo>
                    <a:pt x="1315249" y="160574"/>
                  </a:lnTo>
                  <a:lnTo>
                    <a:pt x="1325139" y="157627"/>
                  </a:lnTo>
                  <a:lnTo>
                    <a:pt x="1335028" y="154658"/>
                  </a:lnTo>
                  <a:lnTo>
                    <a:pt x="1344917" y="151670"/>
                  </a:lnTo>
                  <a:lnTo>
                    <a:pt x="1354806" y="148661"/>
                  </a:lnTo>
                  <a:lnTo>
                    <a:pt x="1364695" y="145633"/>
                  </a:lnTo>
                  <a:lnTo>
                    <a:pt x="1374584" y="142585"/>
                  </a:lnTo>
                  <a:lnTo>
                    <a:pt x="1384473" y="139519"/>
                  </a:lnTo>
                  <a:lnTo>
                    <a:pt x="1394362" y="136435"/>
                  </a:lnTo>
                  <a:lnTo>
                    <a:pt x="1404251" y="133332"/>
                  </a:lnTo>
                  <a:lnTo>
                    <a:pt x="1414140" y="130213"/>
                  </a:lnTo>
                  <a:lnTo>
                    <a:pt x="1424029" y="127077"/>
                  </a:lnTo>
                  <a:lnTo>
                    <a:pt x="1433919" y="123925"/>
                  </a:lnTo>
                  <a:lnTo>
                    <a:pt x="1443808" y="120758"/>
                  </a:lnTo>
                  <a:lnTo>
                    <a:pt x="1453697" y="117575"/>
                  </a:lnTo>
                  <a:lnTo>
                    <a:pt x="1463586" y="114378"/>
                  </a:lnTo>
                  <a:lnTo>
                    <a:pt x="1473475" y="111167"/>
                  </a:lnTo>
                  <a:lnTo>
                    <a:pt x="1483364" y="107942"/>
                  </a:lnTo>
                  <a:lnTo>
                    <a:pt x="1493253" y="104704"/>
                  </a:lnTo>
                  <a:lnTo>
                    <a:pt x="1503142" y="101453"/>
                  </a:lnTo>
                  <a:lnTo>
                    <a:pt x="1513031" y="98190"/>
                  </a:lnTo>
                  <a:lnTo>
                    <a:pt x="1522920" y="94916"/>
                  </a:lnTo>
                  <a:lnTo>
                    <a:pt x="1532810" y="91631"/>
                  </a:lnTo>
                  <a:lnTo>
                    <a:pt x="1542699" y="88334"/>
                  </a:lnTo>
                  <a:lnTo>
                    <a:pt x="1552588" y="85028"/>
                  </a:lnTo>
                  <a:lnTo>
                    <a:pt x="1562477" y="81711"/>
                  </a:lnTo>
                  <a:lnTo>
                    <a:pt x="1572366" y="78385"/>
                  </a:lnTo>
                  <a:lnTo>
                    <a:pt x="1582255" y="75050"/>
                  </a:lnTo>
                  <a:lnTo>
                    <a:pt x="1592144" y="71706"/>
                  </a:lnTo>
                  <a:lnTo>
                    <a:pt x="1602033" y="68354"/>
                  </a:lnTo>
                  <a:lnTo>
                    <a:pt x="1611922" y="64994"/>
                  </a:lnTo>
                  <a:lnTo>
                    <a:pt x="1621811" y="61626"/>
                  </a:lnTo>
                  <a:lnTo>
                    <a:pt x="1631701" y="58250"/>
                  </a:lnTo>
                  <a:lnTo>
                    <a:pt x="1641590" y="54868"/>
                  </a:lnTo>
                  <a:lnTo>
                    <a:pt x="1651479" y="51479"/>
                  </a:lnTo>
                  <a:lnTo>
                    <a:pt x="1661368" y="48083"/>
                  </a:lnTo>
                  <a:lnTo>
                    <a:pt x="1671257" y="44681"/>
                  </a:lnTo>
                  <a:lnTo>
                    <a:pt x="1681146" y="41273"/>
                  </a:lnTo>
                  <a:lnTo>
                    <a:pt x="1691035" y="37860"/>
                  </a:lnTo>
                  <a:lnTo>
                    <a:pt x="1700924" y="34441"/>
                  </a:lnTo>
                  <a:lnTo>
                    <a:pt x="1710813" y="31017"/>
                  </a:lnTo>
                  <a:lnTo>
                    <a:pt x="1720702" y="27588"/>
                  </a:lnTo>
                  <a:lnTo>
                    <a:pt x="1730591" y="24154"/>
                  </a:lnTo>
                  <a:lnTo>
                    <a:pt x="1740481" y="20715"/>
                  </a:lnTo>
                  <a:lnTo>
                    <a:pt x="1750370" y="17272"/>
                  </a:lnTo>
                  <a:lnTo>
                    <a:pt x="1760259" y="13826"/>
                  </a:lnTo>
                  <a:lnTo>
                    <a:pt x="1770148" y="10375"/>
                  </a:lnTo>
                  <a:lnTo>
                    <a:pt x="1780037" y="6920"/>
                  </a:lnTo>
                  <a:lnTo>
                    <a:pt x="1789926" y="346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89529" y="6068417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049179" y="6058843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118966" y="6059406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194868" y="6066085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821617" y="5331585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882648" y="5277332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937665" y="5171410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998874" y="5227529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7067046" y="5247674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12" name="rc212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14" name="rc214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530959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83752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14408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4407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74731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tx226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500479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79686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3103423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9333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370329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0036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470692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501348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531016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6167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4369883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4666265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4972828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5262744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557269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44" name="pl244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26976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657633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688289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17956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8612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6239288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6535670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684223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132148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7442104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64" name="pl264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80" name="pl280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tx304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05" name="rc305"/>
            <p:cNvSpPr/>
            <p:nvPr/>
          </p:nvSpPr>
          <p:spPr>
            <a:xfrm>
              <a:off x="7912089" y="282257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7981678" y="2912029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981678" y="3046260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981678" y="321271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309" name="rc309"/>
            <p:cNvSpPr/>
            <p:nvPr/>
          </p:nvSpPr>
          <p:spPr>
            <a:xfrm>
              <a:off x="7981678" y="344966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8086770" y="355475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7981678" y="36691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059737" y="3747175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048539" y="3955433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7981678" y="41080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039947" y="4166297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981678" y="43274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8032703" y="4378510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tx319"/>
            <p:cNvSpPr/>
            <p:nvPr/>
          </p:nvSpPr>
          <p:spPr>
            <a:xfrm>
              <a:off x="8277049" y="351390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8277049" y="373336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8277049" y="417227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8277049" y="439173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2021-01-19T15:40:52Z</dcterms:modified>
</cp:coreProperties>
</file>