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4286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755728" y="1402829"/>
              <a:ext cx="1278373" cy="1318185"/>
            </a:xfrm>
            <a:custGeom>
              <a:avLst/>
              <a:pathLst>
                <a:path w="1278373" h="1318185">
                  <a:moveTo>
                    <a:pt x="0" y="1261689"/>
                  </a:moveTo>
                  <a:lnTo>
                    <a:pt x="8410" y="1253393"/>
                  </a:lnTo>
                  <a:lnTo>
                    <a:pt x="16820" y="1245093"/>
                  </a:lnTo>
                  <a:lnTo>
                    <a:pt x="25231" y="1236790"/>
                  </a:lnTo>
                  <a:lnTo>
                    <a:pt x="33641" y="1228482"/>
                  </a:lnTo>
                  <a:lnTo>
                    <a:pt x="42051" y="1220171"/>
                  </a:lnTo>
                  <a:lnTo>
                    <a:pt x="50462" y="1211856"/>
                  </a:lnTo>
                  <a:lnTo>
                    <a:pt x="58872" y="1203536"/>
                  </a:lnTo>
                  <a:lnTo>
                    <a:pt x="67282" y="1195213"/>
                  </a:lnTo>
                  <a:lnTo>
                    <a:pt x="75693" y="1186885"/>
                  </a:lnTo>
                  <a:lnTo>
                    <a:pt x="84103" y="1178552"/>
                  </a:lnTo>
                  <a:lnTo>
                    <a:pt x="92513" y="1170216"/>
                  </a:lnTo>
                  <a:lnTo>
                    <a:pt x="100924" y="1161875"/>
                  </a:lnTo>
                  <a:lnTo>
                    <a:pt x="109334" y="1153529"/>
                  </a:lnTo>
                  <a:lnTo>
                    <a:pt x="117744" y="1145179"/>
                  </a:lnTo>
                  <a:lnTo>
                    <a:pt x="126155" y="1136823"/>
                  </a:lnTo>
                  <a:lnTo>
                    <a:pt x="134565" y="1128463"/>
                  </a:lnTo>
                  <a:lnTo>
                    <a:pt x="142976" y="1120099"/>
                  </a:lnTo>
                  <a:lnTo>
                    <a:pt x="151386" y="1111729"/>
                  </a:lnTo>
                  <a:lnTo>
                    <a:pt x="159796" y="1103354"/>
                  </a:lnTo>
                  <a:lnTo>
                    <a:pt x="168207" y="1094974"/>
                  </a:lnTo>
                  <a:lnTo>
                    <a:pt x="176617" y="1086588"/>
                  </a:lnTo>
                  <a:lnTo>
                    <a:pt x="185027" y="1078198"/>
                  </a:lnTo>
                  <a:lnTo>
                    <a:pt x="193438" y="1069802"/>
                  </a:lnTo>
                  <a:lnTo>
                    <a:pt x="201848" y="1061400"/>
                  </a:lnTo>
                  <a:lnTo>
                    <a:pt x="210258" y="1052993"/>
                  </a:lnTo>
                  <a:lnTo>
                    <a:pt x="218669" y="1044580"/>
                  </a:lnTo>
                  <a:lnTo>
                    <a:pt x="227079" y="1036162"/>
                  </a:lnTo>
                  <a:lnTo>
                    <a:pt x="235489" y="1027738"/>
                  </a:lnTo>
                  <a:lnTo>
                    <a:pt x="243900" y="1019308"/>
                  </a:lnTo>
                  <a:lnTo>
                    <a:pt x="252310" y="1010872"/>
                  </a:lnTo>
                  <a:lnTo>
                    <a:pt x="260720" y="1002431"/>
                  </a:lnTo>
                  <a:lnTo>
                    <a:pt x="269131" y="993983"/>
                  </a:lnTo>
                  <a:lnTo>
                    <a:pt x="277541" y="985530"/>
                  </a:lnTo>
                  <a:lnTo>
                    <a:pt x="285952" y="977071"/>
                  </a:lnTo>
                  <a:lnTo>
                    <a:pt x="294362" y="968605"/>
                  </a:lnTo>
                  <a:lnTo>
                    <a:pt x="302772" y="960134"/>
                  </a:lnTo>
                  <a:lnTo>
                    <a:pt x="311183" y="951657"/>
                  </a:lnTo>
                  <a:lnTo>
                    <a:pt x="319593" y="943174"/>
                  </a:lnTo>
                  <a:lnTo>
                    <a:pt x="328003" y="934686"/>
                  </a:lnTo>
                  <a:lnTo>
                    <a:pt x="336414" y="926192"/>
                  </a:lnTo>
                  <a:lnTo>
                    <a:pt x="344824" y="917692"/>
                  </a:lnTo>
                  <a:lnTo>
                    <a:pt x="353234" y="909187"/>
                  </a:lnTo>
                  <a:lnTo>
                    <a:pt x="361645" y="900677"/>
                  </a:lnTo>
                  <a:lnTo>
                    <a:pt x="370055" y="892162"/>
                  </a:lnTo>
                  <a:lnTo>
                    <a:pt x="378465" y="883642"/>
                  </a:lnTo>
                  <a:lnTo>
                    <a:pt x="386876" y="875118"/>
                  </a:lnTo>
                  <a:lnTo>
                    <a:pt x="395286" y="866590"/>
                  </a:lnTo>
                  <a:lnTo>
                    <a:pt x="403696" y="858059"/>
                  </a:lnTo>
                  <a:lnTo>
                    <a:pt x="412107" y="849525"/>
                  </a:lnTo>
                  <a:lnTo>
                    <a:pt x="420517" y="840988"/>
                  </a:lnTo>
                  <a:lnTo>
                    <a:pt x="428928" y="832450"/>
                  </a:lnTo>
                  <a:lnTo>
                    <a:pt x="437338" y="823911"/>
                  </a:lnTo>
                  <a:lnTo>
                    <a:pt x="445748" y="815372"/>
                  </a:lnTo>
                  <a:lnTo>
                    <a:pt x="454159" y="806835"/>
                  </a:lnTo>
                  <a:lnTo>
                    <a:pt x="462569" y="798299"/>
                  </a:lnTo>
                  <a:lnTo>
                    <a:pt x="470979" y="789768"/>
                  </a:lnTo>
                  <a:lnTo>
                    <a:pt x="479390" y="781242"/>
                  </a:lnTo>
                  <a:lnTo>
                    <a:pt x="487800" y="772723"/>
                  </a:lnTo>
                  <a:lnTo>
                    <a:pt x="496210" y="764213"/>
                  </a:lnTo>
                  <a:lnTo>
                    <a:pt x="504621" y="755715"/>
                  </a:lnTo>
                  <a:lnTo>
                    <a:pt x="513031" y="747230"/>
                  </a:lnTo>
                  <a:lnTo>
                    <a:pt x="521441" y="738764"/>
                  </a:lnTo>
                  <a:lnTo>
                    <a:pt x="529852" y="730317"/>
                  </a:lnTo>
                  <a:lnTo>
                    <a:pt x="538262" y="721896"/>
                  </a:lnTo>
                  <a:lnTo>
                    <a:pt x="546672" y="713503"/>
                  </a:lnTo>
                  <a:lnTo>
                    <a:pt x="555083" y="705144"/>
                  </a:lnTo>
                  <a:lnTo>
                    <a:pt x="563493" y="696825"/>
                  </a:lnTo>
                  <a:lnTo>
                    <a:pt x="571904" y="688552"/>
                  </a:lnTo>
                  <a:lnTo>
                    <a:pt x="580314" y="680331"/>
                  </a:lnTo>
                  <a:lnTo>
                    <a:pt x="588724" y="672172"/>
                  </a:lnTo>
                  <a:lnTo>
                    <a:pt x="597135" y="664081"/>
                  </a:lnTo>
                  <a:lnTo>
                    <a:pt x="605545" y="656069"/>
                  </a:lnTo>
                  <a:lnTo>
                    <a:pt x="613955" y="648147"/>
                  </a:lnTo>
                  <a:lnTo>
                    <a:pt x="622366" y="640324"/>
                  </a:lnTo>
                  <a:lnTo>
                    <a:pt x="630776" y="632612"/>
                  </a:lnTo>
                  <a:lnTo>
                    <a:pt x="639186" y="625023"/>
                  </a:lnTo>
                  <a:lnTo>
                    <a:pt x="647597" y="617570"/>
                  </a:lnTo>
                  <a:lnTo>
                    <a:pt x="656007" y="610262"/>
                  </a:lnTo>
                  <a:lnTo>
                    <a:pt x="664417" y="603111"/>
                  </a:lnTo>
                  <a:lnTo>
                    <a:pt x="672828" y="596126"/>
                  </a:lnTo>
                  <a:lnTo>
                    <a:pt x="681238" y="589312"/>
                  </a:lnTo>
                  <a:lnTo>
                    <a:pt x="689648" y="582673"/>
                  </a:lnTo>
                  <a:lnTo>
                    <a:pt x="698059" y="576207"/>
                  </a:lnTo>
                  <a:lnTo>
                    <a:pt x="706469" y="569909"/>
                  </a:lnTo>
                  <a:lnTo>
                    <a:pt x="714880" y="563768"/>
                  </a:lnTo>
                  <a:lnTo>
                    <a:pt x="723290" y="557765"/>
                  </a:lnTo>
                  <a:lnTo>
                    <a:pt x="731700" y="551879"/>
                  </a:lnTo>
                  <a:lnTo>
                    <a:pt x="740111" y="546081"/>
                  </a:lnTo>
                  <a:lnTo>
                    <a:pt x="748521" y="540338"/>
                  </a:lnTo>
                  <a:lnTo>
                    <a:pt x="756931" y="534615"/>
                  </a:lnTo>
                  <a:lnTo>
                    <a:pt x="765342" y="528874"/>
                  </a:lnTo>
                  <a:lnTo>
                    <a:pt x="773752" y="523078"/>
                  </a:lnTo>
                  <a:lnTo>
                    <a:pt x="782162" y="517192"/>
                  </a:lnTo>
                  <a:lnTo>
                    <a:pt x="790573" y="511184"/>
                  </a:lnTo>
                  <a:lnTo>
                    <a:pt x="798983" y="505027"/>
                  </a:lnTo>
                  <a:lnTo>
                    <a:pt x="807393" y="498700"/>
                  </a:lnTo>
                  <a:lnTo>
                    <a:pt x="815804" y="492186"/>
                  </a:lnTo>
                  <a:lnTo>
                    <a:pt x="824214" y="485477"/>
                  </a:lnTo>
                  <a:lnTo>
                    <a:pt x="832625" y="478568"/>
                  </a:lnTo>
                  <a:lnTo>
                    <a:pt x="841035" y="471458"/>
                  </a:lnTo>
                  <a:lnTo>
                    <a:pt x="849445" y="464154"/>
                  </a:lnTo>
                  <a:lnTo>
                    <a:pt x="857856" y="456661"/>
                  </a:lnTo>
                  <a:lnTo>
                    <a:pt x="866266" y="448990"/>
                  </a:lnTo>
                  <a:lnTo>
                    <a:pt x="874676" y="441152"/>
                  </a:lnTo>
                  <a:lnTo>
                    <a:pt x="883087" y="433159"/>
                  </a:lnTo>
                  <a:lnTo>
                    <a:pt x="891497" y="425024"/>
                  </a:lnTo>
                  <a:lnTo>
                    <a:pt x="899907" y="416758"/>
                  </a:lnTo>
                  <a:lnTo>
                    <a:pt x="908318" y="408373"/>
                  </a:lnTo>
                  <a:lnTo>
                    <a:pt x="916728" y="399881"/>
                  </a:lnTo>
                  <a:lnTo>
                    <a:pt x="925138" y="391292"/>
                  </a:lnTo>
                  <a:lnTo>
                    <a:pt x="933549" y="382615"/>
                  </a:lnTo>
                  <a:lnTo>
                    <a:pt x="941959" y="373859"/>
                  </a:lnTo>
                  <a:lnTo>
                    <a:pt x="950369" y="365032"/>
                  </a:lnTo>
                  <a:lnTo>
                    <a:pt x="958780" y="356142"/>
                  </a:lnTo>
                  <a:lnTo>
                    <a:pt x="967190" y="347194"/>
                  </a:lnTo>
                  <a:lnTo>
                    <a:pt x="975601" y="338194"/>
                  </a:lnTo>
                  <a:lnTo>
                    <a:pt x="984011" y="329148"/>
                  </a:lnTo>
                  <a:lnTo>
                    <a:pt x="992421" y="320059"/>
                  </a:lnTo>
                  <a:lnTo>
                    <a:pt x="1000832" y="310933"/>
                  </a:lnTo>
                  <a:lnTo>
                    <a:pt x="1009242" y="301771"/>
                  </a:lnTo>
                  <a:lnTo>
                    <a:pt x="1017652" y="292578"/>
                  </a:lnTo>
                  <a:lnTo>
                    <a:pt x="1026063" y="283357"/>
                  </a:lnTo>
                  <a:lnTo>
                    <a:pt x="1034473" y="274109"/>
                  </a:lnTo>
                  <a:lnTo>
                    <a:pt x="1042883" y="264837"/>
                  </a:lnTo>
                  <a:lnTo>
                    <a:pt x="1051294" y="255543"/>
                  </a:lnTo>
                  <a:lnTo>
                    <a:pt x="1059704" y="246229"/>
                  </a:lnTo>
                  <a:lnTo>
                    <a:pt x="1068114" y="236896"/>
                  </a:lnTo>
                  <a:lnTo>
                    <a:pt x="1076525" y="227546"/>
                  </a:lnTo>
                  <a:lnTo>
                    <a:pt x="1084935" y="218181"/>
                  </a:lnTo>
                  <a:lnTo>
                    <a:pt x="1093345" y="208800"/>
                  </a:lnTo>
                  <a:lnTo>
                    <a:pt x="1101756" y="199405"/>
                  </a:lnTo>
                  <a:lnTo>
                    <a:pt x="1110166" y="189997"/>
                  </a:lnTo>
                  <a:lnTo>
                    <a:pt x="1118577" y="180578"/>
                  </a:lnTo>
                  <a:lnTo>
                    <a:pt x="1126987" y="171147"/>
                  </a:lnTo>
                  <a:lnTo>
                    <a:pt x="1135397" y="161705"/>
                  </a:lnTo>
                  <a:lnTo>
                    <a:pt x="1143808" y="152253"/>
                  </a:lnTo>
                  <a:lnTo>
                    <a:pt x="1152218" y="142792"/>
                  </a:lnTo>
                  <a:lnTo>
                    <a:pt x="1160628" y="133322"/>
                  </a:lnTo>
                  <a:lnTo>
                    <a:pt x="1169039" y="123843"/>
                  </a:lnTo>
                  <a:lnTo>
                    <a:pt x="1177449" y="114356"/>
                  </a:lnTo>
                  <a:lnTo>
                    <a:pt x="1185859" y="104862"/>
                  </a:lnTo>
                  <a:lnTo>
                    <a:pt x="1194270" y="95360"/>
                  </a:lnTo>
                  <a:lnTo>
                    <a:pt x="1202680" y="85851"/>
                  </a:lnTo>
                  <a:lnTo>
                    <a:pt x="1211090" y="76336"/>
                  </a:lnTo>
                  <a:lnTo>
                    <a:pt x="1219501" y="66814"/>
                  </a:lnTo>
                  <a:lnTo>
                    <a:pt x="1227911" y="57285"/>
                  </a:lnTo>
                  <a:lnTo>
                    <a:pt x="1236321" y="47751"/>
                  </a:lnTo>
                  <a:lnTo>
                    <a:pt x="1244732" y="38212"/>
                  </a:lnTo>
                  <a:lnTo>
                    <a:pt x="1253142" y="28666"/>
                  </a:lnTo>
                  <a:lnTo>
                    <a:pt x="1261553" y="19116"/>
                  </a:lnTo>
                  <a:lnTo>
                    <a:pt x="1269963" y="9560"/>
                  </a:lnTo>
                  <a:lnTo>
                    <a:pt x="1278373" y="0"/>
                  </a:lnTo>
                  <a:lnTo>
                    <a:pt x="1278373" y="177859"/>
                  </a:lnTo>
                  <a:lnTo>
                    <a:pt x="1269963" y="186139"/>
                  </a:lnTo>
                  <a:lnTo>
                    <a:pt x="1261553" y="194419"/>
                  </a:lnTo>
                  <a:lnTo>
                    <a:pt x="1253142" y="202699"/>
                  </a:lnTo>
                  <a:lnTo>
                    <a:pt x="1244732" y="210977"/>
                  </a:lnTo>
                  <a:lnTo>
                    <a:pt x="1236321" y="219255"/>
                  </a:lnTo>
                  <a:lnTo>
                    <a:pt x="1227911" y="227530"/>
                  </a:lnTo>
                  <a:lnTo>
                    <a:pt x="1219501" y="235803"/>
                  </a:lnTo>
                  <a:lnTo>
                    <a:pt x="1211090" y="244073"/>
                  </a:lnTo>
                  <a:lnTo>
                    <a:pt x="1202680" y="252339"/>
                  </a:lnTo>
                  <a:lnTo>
                    <a:pt x="1194270" y="260600"/>
                  </a:lnTo>
                  <a:lnTo>
                    <a:pt x="1185859" y="268855"/>
                  </a:lnTo>
                  <a:lnTo>
                    <a:pt x="1177449" y="277103"/>
                  </a:lnTo>
                  <a:lnTo>
                    <a:pt x="1169039" y="285343"/>
                  </a:lnTo>
                  <a:lnTo>
                    <a:pt x="1160628" y="293572"/>
                  </a:lnTo>
                  <a:lnTo>
                    <a:pt x="1152218" y="301791"/>
                  </a:lnTo>
                  <a:lnTo>
                    <a:pt x="1143808" y="309996"/>
                  </a:lnTo>
                  <a:lnTo>
                    <a:pt x="1135397" y="318185"/>
                  </a:lnTo>
                  <a:lnTo>
                    <a:pt x="1126987" y="326357"/>
                  </a:lnTo>
                  <a:lnTo>
                    <a:pt x="1118577" y="334508"/>
                  </a:lnTo>
                  <a:lnTo>
                    <a:pt x="1110166" y="342636"/>
                  </a:lnTo>
                  <a:lnTo>
                    <a:pt x="1101756" y="350736"/>
                  </a:lnTo>
                  <a:lnTo>
                    <a:pt x="1093345" y="358805"/>
                  </a:lnTo>
                  <a:lnTo>
                    <a:pt x="1084935" y="366840"/>
                  </a:lnTo>
                  <a:lnTo>
                    <a:pt x="1076525" y="374834"/>
                  </a:lnTo>
                  <a:lnTo>
                    <a:pt x="1068114" y="382782"/>
                  </a:lnTo>
                  <a:lnTo>
                    <a:pt x="1059704" y="390679"/>
                  </a:lnTo>
                  <a:lnTo>
                    <a:pt x="1051294" y="398518"/>
                  </a:lnTo>
                  <a:lnTo>
                    <a:pt x="1042883" y="406292"/>
                  </a:lnTo>
                  <a:lnTo>
                    <a:pt x="1034473" y="413992"/>
                  </a:lnTo>
                  <a:lnTo>
                    <a:pt x="1026063" y="421610"/>
                  </a:lnTo>
                  <a:lnTo>
                    <a:pt x="1017652" y="429136"/>
                  </a:lnTo>
                  <a:lnTo>
                    <a:pt x="1009242" y="436562"/>
                  </a:lnTo>
                  <a:lnTo>
                    <a:pt x="1000832" y="443877"/>
                  </a:lnTo>
                  <a:lnTo>
                    <a:pt x="992421" y="451070"/>
                  </a:lnTo>
                  <a:lnTo>
                    <a:pt x="984011" y="458133"/>
                  </a:lnTo>
                  <a:lnTo>
                    <a:pt x="975601" y="465055"/>
                  </a:lnTo>
                  <a:lnTo>
                    <a:pt x="967190" y="471828"/>
                  </a:lnTo>
                  <a:lnTo>
                    <a:pt x="958780" y="478446"/>
                  </a:lnTo>
                  <a:lnTo>
                    <a:pt x="950369" y="484905"/>
                  </a:lnTo>
                  <a:lnTo>
                    <a:pt x="941959" y="491202"/>
                  </a:lnTo>
                  <a:lnTo>
                    <a:pt x="933549" y="497341"/>
                  </a:lnTo>
                  <a:lnTo>
                    <a:pt x="925138" y="503327"/>
                  </a:lnTo>
                  <a:lnTo>
                    <a:pt x="916728" y="509171"/>
                  </a:lnTo>
                  <a:lnTo>
                    <a:pt x="908318" y="514889"/>
                  </a:lnTo>
                  <a:lnTo>
                    <a:pt x="899907" y="520502"/>
                  </a:lnTo>
                  <a:lnTo>
                    <a:pt x="891497" y="526034"/>
                  </a:lnTo>
                  <a:lnTo>
                    <a:pt x="883087" y="531513"/>
                  </a:lnTo>
                  <a:lnTo>
                    <a:pt x="874676" y="536972"/>
                  </a:lnTo>
                  <a:lnTo>
                    <a:pt x="866266" y="542441"/>
                  </a:lnTo>
                  <a:lnTo>
                    <a:pt x="857856" y="547955"/>
                  </a:lnTo>
                  <a:lnTo>
                    <a:pt x="849445" y="553543"/>
                  </a:lnTo>
                  <a:lnTo>
                    <a:pt x="841035" y="559235"/>
                  </a:lnTo>
                  <a:lnTo>
                    <a:pt x="832625" y="565054"/>
                  </a:lnTo>
                  <a:lnTo>
                    <a:pt x="824214" y="571023"/>
                  </a:lnTo>
                  <a:lnTo>
                    <a:pt x="815804" y="577156"/>
                  </a:lnTo>
                  <a:lnTo>
                    <a:pt x="807393" y="583465"/>
                  </a:lnTo>
                  <a:lnTo>
                    <a:pt x="798983" y="589956"/>
                  </a:lnTo>
                  <a:lnTo>
                    <a:pt x="790573" y="596630"/>
                  </a:lnTo>
                  <a:lnTo>
                    <a:pt x="782162" y="603486"/>
                  </a:lnTo>
                  <a:lnTo>
                    <a:pt x="773752" y="610519"/>
                  </a:lnTo>
                  <a:lnTo>
                    <a:pt x="765342" y="617723"/>
                  </a:lnTo>
                  <a:lnTo>
                    <a:pt x="756931" y="625088"/>
                  </a:lnTo>
                  <a:lnTo>
                    <a:pt x="748521" y="632605"/>
                  </a:lnTo>
                  <a:lnTo>
                    <a:pt x="740111" y="640264"/>
                  </a:lnTo>
                  <a:lnTo>
                    <a:pt x="731700" y="648055"/>
                  </a:lnTo>
                  <a:lnTo>
                    <a:pt x="723290" y="655966"/>
                  </a:lnTo>
                  <a:lnTo>
                    <a:pt x="714880" y="663987"/>
                  </a:lnTo>
                  <a:lnTo>
                    <a:pt x="706469" y="672111"/>
                  </a:lnTo>
                  <a:lnTo>
                    <a:pt x="698059" y="680326"/>
                  </a:lnTo>
                  <a:lnTo>
                    <a:pt x="689648" y="688626"/>
                  </a:lnTo>
                  <a:lnTo>
                    <a:pt x="681238" y="697002"/>
                  </a:lnTo>
                  <a:lnTo>
                    <a:pt x="672828" y="705449"/>
                  </a:lnTo>
                  <a:lnTo>
                    <a:pt x="664417" y="713959"/>
                  </a:lnTo>
                  <a:lnTo>
                    <a:pt x="656007" y="722527"/>
                  </a:lnTo>
                  <a:lnTo>
                    <a:pt x="647597" y="731149"/>
                  </a:lnTo>
                  <a:lnTo>
                    <a:pt x="639186" y="739819"/>
                  </a:lnTo>
                  <a:lnTo>
                    <a:pt x="630776" y="748534"/>
                  </a:lnTo>
                  <a:lnTo>
                    <a:pt x="622366" y="757290"/>
                  </a:lnTo>
                  <a:lnTo>
                    <a:pt x="613955" y="766084"/>
                  </a:lnTo>
                  <a:lnTo>
                    <a:pt x="605545" y="774913"/>
                  </a:lnTo>
                  <a:lnTo>
                    <a:pt x="597135" y="783774"/>
                  </a:lnTo>
                  <a:lnTo>
                    <a:pt x="588724" y="792666"/>
                  </a:lnTo>
                  <a:lnTo>
                    <a:pt x="580314" y="801586"/>
                  </a:lnTo>
                  <a:lnTo>
                    <a:pt x="571904" y="810533"/>
                  </a:lnTo>
                  <a:lnTo>
                    <a:pt x="563493" y="819504"/>
                  </a:lnTo>
                  <a:lnTo>
                    <a:pt x="555083" y="828499"/>
                  </a:lnTo>
                  <a:lnTo>
                    <a:pt x="546672" y="837515"/>
                  </a:lnTo>
                  <a:lnTo>
                    <a:pt x="538262" y="846553"/>
                  </a:lnTo>
                  <a:lnTo>
                    <a:pt x="529852" y="855610"/>
                  </a:lnTo>
                  <a:lnTo>
                    <a:pt x="521441" y="864687"/>
                  </a:lnTo>
                  <a:lnTo>
                    <a:pt x="513031" y="873781"/>
                  </a:lnTo>
                  <a:lnTo>
                    <a:pt x="504621" y="882892"/>
                  </a:lnTo>
                  <a:lnTo>
                    <a:pt x="496210" y="892020"/>
                  </a:lnTo>
                  <a:lnTo>
                    <a:pt x="487800" y="901163"/>
                  </a:lnTo>
                  <a:lnTo>
                    <a:pt x="479390" y="910322"/>
                  </a:lnTo>
                  <a:lnTo>
                    <a:pt x="470979" y="919495"/>
                  </a:lnTo>
                  <a:lnTo>
                    <a:pt x="462569" y="928682"/>
                  </a:lnTo>
                  <a:lnTo>
                    <a:pt x="454159" y="937883"/>
                  </a:lnTo>
                  <a:lnTo>
                    <a:pt x="445748" y="947096"/>
                  </a:lnTo>
                  <a:lnTo>
                    <a:pt x="437338" y="956323"/>
                  </a:lnTo>
                  <a:lnTo>
                    <a:pt x="428928" y="965561"/>
                  </a:lnTo>
                  <a:lnTo>
                    <a:pt x="420517" y="974812"/>
                  </a:lnTo>
                  <a:lnTo>
                    <a:pt x="412107" y="984074"/>
                  </a:lnTo>
                  <a:lnTo>
                    <a:pt x="403696" y="993347"/>
                  </a:lnTo>
                  <a:lnTo>
                    <a:pt x="395286" y="1002631"/>
                  </a:lnTo>
                  <a:lnTo>
                    <a:pt x="386876" y="1011926"/>
                  </a:lnTo>
                  <a:lnTo>
                    <a:pt x="378465" y="1021231"/>
                  </a:lnTo>
                  <a:lnTo>
                    <a:pt x="370055" y="1030546"/>
                  </a:lnTo>
                  <a:lnTo>
                    <a:pt x="361645" y="1039871"/>
                  </a:lnTo>
                  <a:lnTo>
                    <a:pt x="353234" y="1049205"/>
                  </a:lnTo>
                  <a:lnTo>
                    <a:pt x="344824" y="1058549"/>
                  </a:lnTo>
                  <a:lnTo>
                    <a:pt x="336414" y="1067902"/>
                  </a:lnTo>
                  <a:lnTo>
                    <a:pt x="328003" y="1077264"/>
                  </a:lnTo>
                  <a:lnTo>
                    <a:pt x="319593" y="1086634"/>
                  </a:lnTo>
                  <a:lnTo>
                    <a:pt x="311183" y="1096013"/>
                  </a:lnTo>
                  <a:lnTo>
                    <a:pt x="302772" y="1105400"/>
                  </a:lnTo>
                  <a:lnTo>
                    <a:pt x="294362" y="1114795"/>
                  </a:lnTo>
                  <a:lnTo>
                    <a:pt x="285952" y="1124199"/>
                  </a:lnTo>
                  <a:lnTo>
                    <a:pt x="277541" y="1133609"/>
                  </a:lnTo>
                  <a:lnTo>
                    <a:pt x="269131" y="1143028"/>
                  </a:lnTo>
                  <a:lnTo>
                    <a:pt x="260720" y="1152454"/>
                  </a:lnTo>
                  <a:lnTo>
                    <a:pt x="252310" y="1161887"/>
                  </a:lnTo>
                  <a:lnTo>
                    <a:pt x="243900" y="1171327"/>
                  </a:lnTo>
                  <a:lnTo>
                    <a:pt x="235489" y="1180774"/>
                  </a:lnTo>
                  <a:lnTo>
                    <a:pt x="227079" y="1190227"/>
                  </a:lnTo>
                  <a:lnTo>
                    <a:pt x="218669" y="1199688"/>
                  </a:lnTo>
                  <a:lnTo>
                    <a:pt x="210258" y="1209155"/>
                  </a:lnTo>
                  <a:lnTo>
                    <a:pt x="201848" y="1218628"/>
                  </a:lnTo>
                  <a:lnTo>
                    <a:pt x="193438" y="1228107"/>
                  </a:lnTo>
                  <a:lnTo>
                    <a:pt x="185027" y="1237592"/>
                  </a:lnTo>
                  <a:lnTo>
                    <a:pt x="176617" y="1247084"/>
                  </a:lnTo>
                  <a:lnTo>
                    <a:pt x="168207" y="1256581"/>
                  </a:lnTo>
                  <a:lnTo>
                    <a:pt x="159796" y="1266083"/>
                  </a:lnTo>
                  <a:lnTo>
                    <a:pt x="151386" y="1275592"/>
                  </a:lnTo>
                  <a:lnTo>
                    <a:pt x="142976" y="1285105"/>
                  </a:lnTo>
                  <a:lnTo>
                    <a:pt x="134565" y="1294624"/>
                  </a:lnTo>
                  <a:lnTo>
                    <a:pt x="126155" y="1304148"/>
                  </a:lnTo>
                  <a:lnTo>
                    <a:pt x="117744" y="1313678"/>
                  </a:lnTo>
                  <a:lnTo>
                    <a:pt x="113768" y="1318185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55728" y="1402829"/>
              <a:ext cx="1278373" cy="1261689"/>
            </a:xfrm>
            <a:custGeom>
              <a:avLst/>
              <a:pathLst>
                <a:path w="1278373" h="1261689">
                  <a:moveTo>
                    <a:pt x="0" y="1261689"/>
                  </a:moveTo>
                  <a:lnTo>
                    <a:pt x="8410" y="1253393"/>
                  </a:lnTo>
                  <a:lnTo>
                    <a:pt x="16820" y="1245093"/>
                  </a:lnTo>
                  <a:lnTo>
                    <a:pt x="25231" y="1236790"/>
                  </a:lnTo>
                  <a:lnTo>
                    <a:pt x="33641" y="1228482"/>
                  </a:lnTo>
                  <a:lnTo>
                    <a:pt x="42051" y="1220171"/>
                  </a:lnTo>
                  <a:lnTo>
                    <a:pt x="50462" y="1211856"/>
                  </a:lnTo>
                  <a:lnTo>
                    <a:pt x="58872" y="1203536"/>
                  </a:lnTo>
                  <a:lnTo>
                    <a:pt x="67282" y="1195213"/>
                  </a:lnTo>
                  <a:lnTo>
                    <a:pt x="75693" y="1186885"/>
                  </a:lnTo>
                  <a:lnTo>
                    <a:pt x="84103" y="1178552"/>
                  </a:lnTo>
                  <a:lnTo>
                    <a:pt x="92513" y="1170216"/>
                  </a:lnTo>
                  <a:lnTo>
                    <a:pt x="100924" y="1161875"/>
                  </a:lnTo>
                  <a:lnTo>
                    <a:pt x="109334" y="1153529"/>
                  </a:lnTo>
                  <a:lnTo>
                    <a:pt x="117744" y="1145179"/>
                  </a:lnTo>
                  <a:lnTo>
                    <a:pt x="126155" y="1136823"/>
                  </a:lnTo>
                  <a:lnTo>
                    <a:pt x="134565" y="1128463"/>
                  </a:lnTo>
                  <a:lnTo>
                    <a:pt x="142976" y="1120099"/>
                  </a:lnTo>
                  <a:lnTo>
                    <a:pt x="151386" y="1111729"/>
                  </a:lnTo>
                  <a:lnTo>
                    <a:pt x="159796" y="1103354"/>
                  </a:lnTo>
                  <a:lnTo>
                    <a:pt x="168207" y="1094974"/>
                  </a:lnTo>
                  <a:lnTo>
                    <a:pt x="176617" y="1086588"/>
                  </a:lnTo>
                  <a:lnTo>
                    <a:pt x="185027" y="1078198"/>
                  </a:lnTo>
                  <a:lnTo>
                    <a:pt x="193438" y="1069802"/>
                  </a:lnTo>
                  <a:lnTo>
                    <a:pt x="201848" y="1061400"/>
                  </a:lnTo>
                  <a:lnTo>
                    <a:pt x="210258" y="1052993"/>
                  </a:lnTo>
                  <a:lnTo>
                    <a:pt x="218669" y="1044580"/>
                  </a:lnTo>
                  <a:lnTo>
                    <a:pt x="227079" y="1036162"/>
                  </a:lnTo>
                  <a:lnTo>
                    <a:pt x="235489" y="1027738"/>
                  </a:lnTo>
                  <a:lnTo>
                    <a:pt x="243900" y="1019308"/>
                  </a:lnTo>
                  <a:lnTo>
                    <a:pt x="252310" y="1010872"/>
                  </a:lnTo>
                  <a:lnTo>
                    <a:pt x="260720" y="1002431"/>
                  </a:lnTo>
                  <a:lnTo>
                    <a:pt x="269131" y="993983"/>
                  </a:lnTo>
                  <a:lnTo>
                    <a:pt x="277541" y="985530"/>
                  </a:lnTo>
                  <a:lnTo>
                    <a:pt x="285952" y="977071"/>
                  </a:lnTo>
                  <a:lnTo>
                    <a:pt x="294362" y="968605"/>
                  </a:lnTo>
                  <a:lnTo>
                    <a:pt x="302772" y="960134"/>
                  </a:lnTo>
                  <a:lnTo>
                    <a:pt x="311183" y="951657"/>
                  </a:lnTo>
                  <a:lnTo>
                    <a:pt x="319593" y="943174"/>
                  </a:lnTo>
                  <a:lnTo>
                    <a:pt x="328003" y="934686"/>
                  </a:lnTo>
                  <a:lnTo>
                    <a:pt x="336414" y="926192"/>
                  </a:lnTo>
                  <a:lnTo>
                    <a:pt x="344824" y="917692"/>
                  </a:lnTo>
                  <a:lnTo>
                    <a:pt x="353234" y="909187"/>
                  </a:lnTo>
                  <a:lnTo>
                    <a:pt x="361645" y="900677"/>
                  </a:lnTo>
                  <a:lnTo>
                    <a:pt x="370055" y="892162"/>
                  </a:lnTo>
                  <a:lnTo>
                    <a:pt x="378465" y="883642"/>
                  </a:lnTo>
                  <a:lnTo>
                    <a:pt x="386876" y="875118"/>
                  </a:lnTo>
                  <a:lnTo>
                    <a:pt x="395286" y="866590"/>
                  </a:lnTo>
                  <a:lnTo>
                    <a:pt x="403696" y="858059"/>
                  </a:lnTo>
                  <a:lnTo>
                    <a:pt x="412107" y="849525"/>
                  </a:lnTo>
                  <a:lnTo>
                    <a:pt x="420517" y="840988"/>
                  </a:lnTo>
                  <a:lnTo>
                    <a:pt x="428928" y="832450"/>
                  </a:lnTo>
                  <a:lnTo>
                    <a:pt x="437338" y="823911"/>
                  </a:lnTo>
                  <a:lnTo>
                    <a:pt x="445748" y="815372"/>
                  </a:lnTo>
                  <a:lnTo>
                    <a:pt x="454159" y="806835"/>
                  </a:lnTo>
                  <a:lnTo>
                    <a:pt x="462569" y="798299"/>
                  </a:lnTo>
                  <a:lnTo>
                    <a:pt x="470979" y="789768"/>
                  </a:lnTo>
                  <a:lnTo>
                    <a:pt x="479390" y="781242"/>
                  </a:lnTo>
                  <a:lnTo>
                    <a:pt x="487800" y="772723"/>
                  </a:lnTo>
                  <a:lnTo>
                    <a:pt x="496210" y="764213"/>
                  </a:lnTo>
                  <a:lnTo>
                    <a:pt x="504621" y="755715"/>
                  </a:lnTo>
                  <a:lnTo>
                    <a:pt x="513031" y="747230"/>
                  </a:lnTo>
                  <a:lnTo>
                    <a:pt x="521441" y="738764"/>
                  </a:lnTo>
                  <a:lnTo>
                    <a:pt x="529852" y="730317"/>
                  </a:lnTo>
                  <a:lnTo>
                    <a:pt x="538262" y="721896"/>
                  </a:lnTo>
                  <a:lnTo>
                    <a:pt x="546672" y="713503"/>
                  </a:lnTo>
                  <a:lnTo>
                    <a:pt x="555083" y="705144"/>
                  </a:lnTo>
                  <a:lnTo>
                    <a:pt x="563493" y="696825"/>
                  </a:lnTo>
                  <a:lnTo>
                    <a:pt x="571904" y="688552"/>
                  </a:lnTo>
                  <a:lnTo>
                    <a:pt x="580314" y="680331"/>
                  </a:lnTo>
                  <a:lnTo>
                    <a:pt x="588724" y="672172"/>
                  </a:lnTo>
                  <a:lnTo>
                    <a:pt x="597135" y="664081"/>
                  </a:lnTo>
                  <a:lnTo>
                    <a:pt x="605545" y="656069"/>
                  </a:lnTo>
                  <a:lnTo>
                    <a:pt x="613955" y="648147"/>
                  </a:lnTo>
                  <a:lnTo>
                    <a:pt x="622366" y="640324"/>
                  </a:lnTo>
                  <a:lnTo>
                    <a:pt x="630776" y="632612"/>
                  </a:lnTo>
                  <a:lnTo>
                    <a:pt x="639186" y="625023"/>
                  </a:lnTo>
                  <a:lnTo>
                    <a:pt x="647597" y="617570"/>
                  </a:lnTo>
                  <a:lnTo>
                    <a:pt x="656007" y="610262"/>
                  </a:lnTo>
                  <a:lnTo>
                    <a:pt x="664417" y="603111"/>
                  </a:lnTo>
                  <a:lnTo>
                    <a:pt x="672828" y="596126"/>
                  </a:lnTo>
                  <a:lnTo>
                    <a:pt x="681238" y="589312"/>
                  </a:lnTo>
                  <a:lnTo>
                    <a:pt x="689648" y="582673"/>
                  </a:lnTo>
                  <a:lnTo>
                    <a:pt x="698059" y="576207"/>
                  </a:lnTo>
                  <a:lnTo>
                    <a:pt x="706469" y="569909"/>
                  </a:lnTo>
                  <a:lnTo>
                    <a:pt x="714880" y="563768"/>
                  </a:lnTo>
                  <a:lnTo>
                    <a:pt x="723290" y="557765"/>
                  </a:lnTo>
                  <a:lnTo>
                    <a:pt x="731700" y="551879"/>
                  </a:lnTo>
                  <a:lnTo>
                    <a:pt x="740111" y="546081"/>
                  </a:lnTo>
                  <a:lnTo>
                    <a:pt x="748521" y="540338"/>
                  </a:lnTo>
                  <a:lnTo>
                    <a:pt x="756931" y="534615"/>
                  </a:lnTo>
                  <a:lnTo>
                    <a:pt x="765342" y="528874"/>
                  </a:lnTo>
                  <a:lnTo>
                    <a:pt x="773752" y="523078"/>
                  </a:lnTo>
                  <a:lnTo>
                    <a:pt x="782162" y="517192"/>
                  </a:lnTo>
                  <a:lnTo>
                    <a:pt x="790573" y="511184"/>
                  </a:lnTo>
                  <a:lnTo>
                    <a:pt x="798983" y="505027"/>
                  </a:lnTo>
                  <a:lnTo>
                    <a:pt x="807393" y="498700"/>
                  </a:lnTo>
                  <a:lnTo>
                    <a:pt x="815804" y="492186"/>
                  </a:lnTo>
                  <a:lnTo>
                    <a:pt x="824214" y="485477"/>
                  </a:lnTo>
                  <a:lnTo>
                    <a:pt x="832625" y="478568"/>
                  </a:lnTo>
                  <a:lnTo>
                    <a:pt x="841035" y="471458"/>
                  </a:lnTo>
                  <a:lnTo>
                    <a:pt x="849445" y="464154"/>
                  </a:lnTo>
                  <a:lnTo>
                    <a:pt x="857856" y="456661"/>
                  </a:lnTo>
                  <a:lnTo>
                    <a:pt x="866266" y="448990"/>
                  </a:lnTo>
                  <a:lnTo>
                    <a:pt x="874676" y="441152"/>
                  </a:lnTo>
                  <a:lnTo>
                    <a:pt x="883087" y="433159"/>
                  </a:lnTo>
                  <a:lnTo>
                    <a:pt x="891497" y="425024"/>
                  </a:lnTo>
                  <a:lnTo>
                    <a:pt x="899907" y="416758"/>
                  </a:lnTo>
                  <a:lnTo>
                    <a:pt x="908318" y="408373"/>
                  </a:lnTo>
                  <a:lnTo>
                    <a:pt x="916728" y="399881"/>
                  </a:lnTo>
                  <a:lnTo>
                    <a:pt x="925138" y="391292"/>
                  </a:lnTo>
                  <a:lnTo>
                    <a:pt x="933549" y="382615"/>
                  </a:lnTo>
                  <a:lnTo>
                    <a:pt x="941959" y="373859"/>
                  </a:lnTo>
                  <a:lnTo>
                    <a:pt x="950369" y="365032"/>
                  </a:lnTo>
                  <a:lnTo>
                    <a:pt x="958780" y="356142"/>
                  </a:lnTo>
                  <a:lnTo>
                    <a:pt x="967190" y="347194"/>
                  </a:lnTo>
                  <a:lnTo>
                    <a:pt x="975601" y="338194"/>
                  </a:lnTo>
                  <a:lnTo>
                    <a:pt x="984011" y="329148"/>
                  </a:lnTo>
                  <a:lnTo>
                    <a:pt x="992421" y="320059"/>
                  </a:lnTo>
                  <a:lnTo>
                    <a:pt x="1000832" y="310933"/>
                  </a:lnTo>
                  <a:lnTo>
                    <a:pt x="1009242" y="301771"/>
                  </a:lnTo>
                  <a:lnTo>
                    <a:pt x="1017652" y="292578"/>
                  </a:lnTo>
                  <a:lnTo>
                    <a:pt x="1026063" y="283357"/>
                  </a:lnTo>
                  <a:lnTo>
                    <a:pt x="1034473" y="274109"/>
                  </a:lnTo>
                  <a:lnTo>
                    <a:pt x="1042883" y="264837"/>
                  </a:lnTo>
                  <a:lnTo>
                    <a:pt x="1051294" y="255543"/>
                  </a:lnTo>
                  <a:lnTo>
                    <a:pt x="1059704" y="246229"/>
                  </a:lnTo>
                  <a:lnTo>
                    <a:pt x="1068114" y="236896"/>
                  </a:lnTo>
                  <a:lnTo>
                    <a:pt x="1076525" y="227546"/>
                  </a:lnTo>
                  <a:lnTo>
                    <a:pt x="1084935" y="218181"/>
                  </a:lnTo>
                  <a:lnTo>
                    <a:pt x="1093345" y="208800"/>
                  </a:lnTo>
                  <a:lnTo>
                    <a:pt x="1101756" y="199405"/>
                  </a:lnTo>
                  <a:lnTo>
                    <a:pt x="1110166" y="189997"/>
                  </a:lnTo>
                  <a:lnTo>
                    <a:pt x="1118577" y="180578"/>
                  </a:lnTo>
                  <a:lnTo>
                    <a:pt x="1126987" y="171147"/>
                  </a:lnTo>
                  <a:lnTo>
                    <a:pt x="1135397" y="161705"/>
                  </a:lnTo>
                  <a:lnTo>
                    <a:pt x="1143808" y="152253"/>
                  </a:lnTo>
                  <a:lnTo>
                    <a:pt x="1152218" y="142792"/>
                  </a:lnTo>
                  <a:lnTo>
                    <a:pt x="1160628" y="133322"/>
                  </a:lnTo>
                  <a:lnTo>
                    <a:pt x="1169039" y="123843"/>
                  </a:lnTo>
                  <a:lnTo>
                    <a:pt x="1177449" y="114356"/>
                  </a:lnTo>
                  <a:lnTo>
                    <a:pt x="1185859" y="104862"/>
                  </a:lnTo>
                  <a:lnTo>
                    <a:pt x="1194270" y="95360"/>
                  </a:lnTo>
                  <a:lnTo>
                    <a:pt x="1202680" y="85851"/>
                  </a:lnTo>
                  <a:lnTo>
                    <a:pt x="1211090" y="76336"/>
                  </a:lnTo>
                  <a:lnTo>
                    <a:pt x="1219501" y="66814"/>
                  </a:lnTo>
                  <a:lnTo>
                    <a:pt x="1227911" y="57285"/>
                  </a:lnTo>
                  <a:lnTo>
                    <a:pt x="1236321" y="47751"/>
                  </a:lnTo>
                  <a:lnTo>
                    <a:pt x="1244732" y="38212"/>
                  </a:lnTo>
                  <a:lnTo>
                    <a:pt x="1253142" y="28666"/>
                  </a:lnTo>
                  <a:lnTo>
                    <a:pt x="1261553" y="19116"/>
                  </a:lnTo>
                  <a:lnTo>
                    <a:pt x="1269963" y="9560"/>
                  </a:lnTo>
                  <a:lnTo>
                    <a:pt x="1278373" y="0"/>
                  </a:lnTo>
                  <a:lnTo>
                    <a:pt x="12783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69496" y="1580688"/>
              <a:ext cx="1164605" cy="1140326"/>
            </a:xfrm>
            <a:custGeom>
              <a:avLst/>
              <a:pathLst>
                <a:path w="1164605" h="1140326">
                  <a:moveTo>
                    <a:pt x="1164605" y="0"/>
                  </a:moveTo>
                  <a:lnTo>
                    <a:pt x="1164605" y="0"/>
                  </a:lnTo>
                  <a:lnTo>
                    <a:pt x="1156194" y="8279"/>
                  </a:lnTo>
                  <a:lnTo>
                    <a:pt x="1147784" y="16559"/>
                  </a:lnTo>
                  <a:lnTo>
                    <a:pt x="1139374" y="24839"/>
                  </a:lnTo>
                  <a:lnTo>
                    <a:pt x="1130963" y="33118"/>
                  </a:lnTo>
                  <a:lnTo>
                    <a:pt x="1122553" y="41395"/>
                  </a:lnTo>
                  <a:lnTo>
                    <a:pt x="1114143" y="49670"/>
                  </a:lnTo>
                  <a:lnTo>
                    <a:pt x="1105732" y="57943"/>
                  </a:lnTo>
                  <a:lnTo>
                    <a:pt x="1097322" y="66213"/>
                  </a:lnTo>
                  <a:lnTo>
                    <a:pt x="1088911" y="74479"/>
                  </a:lnTo>
                  <a:lnTo>
                    <a:pt x="1080501" y="82740"/>
                  </a:lnTo>
                  <a:lnTo>
                    <a:pt x="1072091" y="90995"/>
                  </a:lnTo>
                  <a:lnTo>
                    <a:pt x="1063680" y="99243"/>
                  </a:lnTo>
                  <a:lnTo>
                    <a:pt x="1055270" y="107483"/>
                  </a:lnTo>
                  <a:lnTo>
                    <a:pt x="1046860" y="115713"/>
                  </a:lnTo>
                  <a:lnTo>
                    <a:pt x="1038449" y="123931"/>
                  </a:lnTo>
                  <a:lnTo>
                    <a:pt x="1030039" y="132136"/>
                  </a:lnTo>
                  <a:lnTo>
                    <a:pt x="1021629" y="140326"/>
                  </a:lnTo>
                  <a:lnTo>
                    <a:pt x="1013218" y="148497"/>
                  </a:lnTo>
                  <a:lnTo>
                    <a:pt x="1004808" y="156648"/>
                  </a:lnTo>
                  <a:lnTo>
                    <a:pt x="996398" y="164776"/>
                  </a:lnTo>
                  <a:lnTo>
                    <a:pt x="987987" y="172876"/>
                  </a:lnTo>
                  <a:lnTo>
                    <a:pt x="979577" y="180946"/>
                  </a:lnTo>
                  <a:lnTo>
                    <a:pt x="971167" y="188980"/>
                  </a:lnTo>
                  <a:lnTo>
                    <a:pt x="962756" y="196974"/>
                  </a:lnTo>
                  <a:lnTo>
                    <a:pt x="954346" y="204923"/>
                  </a:lnTo>
                  <a:lnTo>
                    <a:pt x="945935" y="212820"/>
                  </a:lnTo>
                  <a:lnTo>
                    <a:pt x="937525" y="220659"/>
                  </a:lnTo>
                  <a:lnTo>
                    <a:pt x="929115" y="228432"/>
                  </a:lnTo>
                  <a:lnTo>
                    <a:pt x="920704" y="236132"/>
                  </a:lnTo>
                  <a:lnTo>
                    <a:pt x="912294" y="243750"/>
                  </a:lnTo>
                  <a:lnTo>
                    <a:pt x="903884" y="251277"/>
                  </a:lnTo>
                  <a:lnTo>
                    <a:pt x="895473" y="258702"/>
                  </a:lnTo>
                  <a:lnTo>
                    <a:pt x="887063" y="266017"/>
                  </a:lnTo>
                  <a:lnTo>
                    <a:pt x="878653" y="273211"/>
                  </a:lnTo>
                  <a:lnTo>
                    <a:pt x="870242" y="280273"/>
                  </a:lnTo>
                  <a:lnTo>
                    <a:pt x="861832" y="287195"/>
                  </a:lnTo>
                  <a:lnTo>
                    <a:pt x="853422" y="293969"/>
                  </a:lnTo>
                  <a:lnTo>
                    <a:pt x="845011" y="300587"/>
                  </a:lnTo>
                  <a:lnTo>
                    <a:pt x="836601" y="307045"/>
                  </a:lnTo>
                  <a:lnTo>
                    <a:pt x="828190" y="313343"/>
                  </a:lnTo>
                  <a:lnTo>
                    <a:pt x="819780" y="319481"/>
                  </a:lnTo>
                  <a:lnTo>
                    <a:pt x="811370" y="325467"/>
                  </a:lnTo>
                  <a:lnTo>
                    <a:pt x="802959" y="331311"/>
                  </a:lnTo>
                  <a:lnTo>
                    <a:pt x="794549" y="337029"/>
                  </a:lnTo>
                  <a:lnTo>
                    <a:pt x="786139" y="342642"/>
                  </a:lnTo>
                  <a:lnTo>
                    <a:pt x="777728" y="348174"/>
                  </a:lnTo>
                  <a:lnTo>
                    <a:pt x="769318" y="353654"/>
                  </a:lnTo>
                  <a:lnTo>
                    <a:pt x="760908" y="359112"/>
                  </a:lnTo>
                  <a:lnTo>
                    <a:pt x="752497" y="364582"/>
                  </a:lnTo>
                  <a:lnTo>
                    <a:pt x="744087" y="370095"/>
                  </a:lnTo>
                  <a:lnTo>
                    <a:pt x="735677" y="375683"/>
                  </a:lnTo>
                  <a:lnTo>
                    <a:pt x="727266" y="381375"/>
                  </a:lnTo>
                  <a:lnTo>
                    <a:pt x="718856" y="387195"/>
                  </a:lnTo>
                  <a:lnTo>
                    <a:pt x="710446" y="393163"/>
                  </a:lnTo>
                  <a:lnTo>
                    <a:pt x="702035" y="399297"/>
                  </a:lnTo>
                  <a:lnTo>
                    <a:pt x="693625" y="405605"/>
                  </a:lnTo>
                  <a:lnTo>
                    <a:pt x="685214" y="412096"/>
                  </a:lnTo>
                  <a:lnTo>
                    <a:pt x="676804" y="418770"/>
                  </a:lnTo>
                  <a:lnTo>
                    <a:pt x="668394" y="425626"/>
                  </a:lnTo>
                  <a:lnTo>
                    <a:pt x="659983" y="432659"/>
                  </a:lnTo>
                  <a:lnTo>
                    <a:pt x="651573" y="439863"/>
                  </a:lnTo>
                  <a:lnTo>
                    <a:pt x="643163" y="447228"/>
                  </a:lnTo>
                  <a:lnTo>
                    <a:pt x="634752" y="454746"/>
                  </a:lnTo>
                  <a:lnTo>
                    <a:pt x="626342" y="462405"/>
                  </a:lnTo>
                  <a:lnTo>
                    <a:pt x="617932" y="470195"/>
                  </a:lnTo>
                  <a:lnTo>
                    <a:pt x="609521" y="478106"/>
                  </a:lnTo>
                  <a:lnTo>
                    <a:pt x="601111" y="486128"/>
                  </a:lnTo>
                  <a:lnTo>
                    <a:pt x="592701" y="494251"/>
                  </a:lnTo>
                  <a:lnTo>
                    <a:pt x="584290" y="502466"/>
                  </a:lnTo>
                  <a:lnTo>
                    <a:pt x="575880" y="510766"/>
                  </a:lnTo>
                  <a:lnTo>
                    <a:pt x="567470" y="519143"/>
                  </a:lnTo>
                  <a:lnTo>
                    <a:pt x="559059" y="527589"/>
                  </a:lnTo>
                  <a:lnTo>
                    <a:pt x="550649" y="536099"/>
                  </a:lnTo>
                  <a:lnTo>
                    <a:pt x="542238" y="544668"/>
                  </a:lnTo>
                  <a:lnTo>
                    <a:pt x="533828" y="553289"/>
                  </a:lnTo>
                  <a:lnTo>
                    <a:pt x="525418" y="561959"/>
                  </a:lnTo>
                  <a:lnTo>
                    <a:pt x="517007" y="570674"/>
                  </a:lnTo>
                  <a:lnTo>
                    <a:pt x="508597" y="579430"/>
                  </a:lnTo>
                  <a:lnTo>
                    <a:pt x="500187" y="588224"/>
                  </a:lnTo>
                  <a:lnTo>
                    <a:pt x="491776" y="597053"/>
                  </a:lnTo>
                  <a:lnTo>
                    <a:pt x="483366" y="605914"/>
                  </a:lnTo>
                  <a:lnTo>
                    <a:pt x="474956" y="614806"/>
                  </a:lnTo>
                  <a:lnTo>
                    <a:pt x="466545" y="623726"/>
                  </a:lnTo>
                  <a:lnTo>
                    <a:pt x="458135" y="632673"/>
                  </a:lnTo>
                  <a:lnTo>
                    <a:pt x="449725" y="641644"/>
                  </a:lnTo>
                  <a:lnTo>
                    <a:pt x="441314" y="650639"/>
                  </a:lnTo>
                  <a:lnTo>
                    <a:pt x="432904" y="659656"/>
                  </a:lnTo>
                  <a:lnTo>
                    <a:pt x="424494" y="668693"/>
                  </a:lnTo>
                  <a:lnTo>
                    <a:pt x="416083" y="677751"/>
                  </a:lnTo>
                  <a:lnTo>
                    <a:pt x="407673" y="686827"/>
                  </a:lnTo>
                  <a:lnTo>
                    <a:pt x="399262" y="695921"/>
                  </a:lnTo>
                  <a:lnTo>
                    <a:pt x="390852" y="705033"/>
                  </a:lnTo>
                  <a:lnTo>
                    <a:pt x="382442" y="714160"/>
                  </a:lnTo>
                  <a:lnTo>
                    <a:pt x="374031" y="723304"/>
                  </a:lnTo>
                  <a:lnTo>
                    <a:pt x="365621" y="732462"/>
                  </a:lnTo>
                  <a:lnTo>
                    <a:pt x="357211" y="741635"/>
                  </a:lnTo>
                  <a:lnTo>
                    <a:pt x="348800" y="750823"/>
                  </a:lnTo>
                  <a:lnTo>
                    <a:pt x="340390" y="760023"/>
                  </a:lnTo>
                  <a:lnTo>
                    <a:pt x="331980" y="769237"/>
                  </a:lnTo>
                  <a:lnTo>
                    <a:pt x="323569" y="778463"/>
                  </a:lnTo>
                  <a:lnTo>
                    <a:pt x="315159" y="787702"/>
                  </a:lnTo>
                  <a:lnTo>
                    <a:pt x="306749" y="796952"/>
                  </a:lnTo>
                  <a:lnTo>
                    <a:pt x="298338" y="806214"/>
                  </a:lnTo>
                  <a:lnTo>
                    <a:pt x="289928" y="815488"/>
                  </a:lnTo>
                  <a:lnTo>
                    <a:pt x="281518" y="824772"/>
                  </a:lnTo>
                  <a:lnTo>
                    <a:pt x="273107" y="834066"/>
                  </a:lnTo>
                  <a:lnTo>
                    <a:pt x="264697" y="843371"/>
                  </a:lnTo>
                  <a:lnTo>
                    <a:pt x="256286" y="852686"/>
                  </a:lnTo>
                  <a:lnTo>
                    <a:pt x="247876" y="862011"/>
                  </a:lnTo>
                  <a:lnTo>
                    <a:pt x="239466" y="871346"/>
                  </a:lnTo>
                  <a:lnTo>
                    <a:pt x="231055" y="880690"/>
                  </a:lnTo>
                  <a:lnTo>
                    <a:pt x="222645" y="890042"/>
                  </a:lnTo>
                  <a:lnTo>
                    <a:pt x="214235" y="899404"/>
                  </a:lnTo>
                  <a:lnTo>
                    <a:pt x="205824" y="908775"/>
                  </a:lnTo>
                  <a:lnTo>
                    <a:pt x="197414" y="918153"/>
                  </a:lnTo>
                  <a:lnTo>
                    <a:pt x="189004" y="927541"/>
                  </a:lnTo>
                  <a:lnTo>
                    <a:pt x="180593" y="936936"/>
                  </a:lnTo>
                  <a:lnTo>
                    <a:pt x="172183" y="946339"/>
                  </a:lnTo>
                  <a:lnTo>
                    <a:pt x="163773" y="955750"/>
                  </a:lnTo>
                  <a:lnTo>
                    <a:pt x="155362" y="965168"/>
                  </a:lnTo>
                  <a:lnTo>
                    <a:pt x="146952" y="974594"/>
                  </a:lnTo>
                  <a:lnTo>
                    <a:pt x="138542" y="984027"/>
                  </a:lnTo>
                  <a:lnTo>
                    <a:pt x="130131" y="993467"/>
                  </a:lnTo>
                  <a:lnTo>
                    <a:pt x="121721" y="1002914"/>
                  </a:lnTo>
                  <a:lnTo>
                    <a:pt x="113310" y="1012368"/>
                  </a:lnTo>
                  <a:lnTo>
                    <a:pt x="104900" y="1021828"/>
                  </a:lnTo>
                  <a:lnTo>
                    <a:pt x="96490" y="1031295"/>
                  </a:lnTo>
                  <a:lnTo>
                    <a:pt x="88079" y="1040768"/>
                  </a:lnTo>
                  <a:lnTo>
                    <a:pt x="79669" y="1050247"/>
                  </a:lnTo>
                  <a:lnTo>
                    <a:pt x="71259" y="1059733"/>
                  </a:lnTo>
                  <a:lnTo>
                    <a:pt x="62848" y="1069224"/>
                  </a:lnTo>
                  <a:lnTo>
                    <a:pt x="54438" y="1078721"/>
                  </a:lnTo>
                  <a:lnTo>
                    <a:pt x="46028" y="1088224"/>
                  </a:lnTo>
                  <a:lnTo>
                    <a:pt x="37617" y="1097732"/>
                  </a:lnTo>
                  <a:lnTo>
                    <a:pt x="29207" y="1107246"/>
                  </a:lnTo>
                  <a:lnTo>
                    <a:pt x="20797" y="1116765"/>
                  </a:lnTo>
                  <a:lnTo>
                    <a:pt x="12386" y="1126289"/>
                  </a:lnTo>
                  <a:lnTo>
                    <a:pt x="3976" y="1135818"/>
                  </a:lnTo>
                  <a:lnTo>
                    <a:pt x="0" y="11403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89997" y="1491841"/>
              <a:ext cx="1244104" cy="1229173"/>
            </a:xfrm>
            <a:custGeom>
              <a:avLst/>
              <a:pathLst>
                <a:path w="1244104" h="1229173">
                  <a:moveTo>
                    <a:pt x="0" y="1229173"/>
                  </a:moveTo>
                  <a:lnTo>
                    <a:pt x="7782" y="1220897"/>
                  </a:lnTo>
                  <a:lnTo>
                    <a:pt x="16192" y="1211954"/>
                  </a:lnTo>
                  <a:lnTo>
                    <a:pt x="24602" y="1203011"/>
                  </a:lnTo>
                  <a:lnTo>
                    <a:pt x="33013" y="1194068"/>
                  </a:lnTo>
                  <a:lnTo>
                    <a:pt x="41423" y="1185125"/>
                  </a:lnTo>
                  <a:lnTo>
                    <a:pt x="49833" y="1176182"/>
                  </a:lnTo>
                  <a:lnTo>
                    <a:pt x="58244" y="1167240"/>
                  </a:lnTo>
                  <a:lnTo>
                    <a:pt x="66654" y="1158297"/>
                  </a:lnTo>
                  <a:lnTo>
                    <a:pt x="75065" y="1149354"/>
                  </a:lnTo>
                  <a:lnTo>
                    <a:pt x="83475" y="1140411"/>
                  </a:lnTo>
                  <a:lnTo>
                    <a:pt x="91885" y="1131469"/>
                  </a:lnTo>
                  <a:lnTo>
                    <a:pt x="100296" y="1122526"/>
                  </a:lnTo>
                  <a:lnTo>
                    <a:pt x="108706" y="1113584"/>
                  </a:lnTo>
                  <a:lnTo>
                    <a:pt x="117116" y="1104642"/>
                  </a:lnTo>
                  <a:lnTo>
                    <a:pt x="125527" y="1095699"/>
                  </a:lnTo>
                  <a:lnTo>
                    <a:pt x="133937" y="1086757"/>
                  </a:lnTo>
                  <a:lnTo>
                    <a:pt x="142347" y="1077816"/>
                  </a:lnTo>
                  <a:lnTo>
                    <a:pt x="150758" y="1068874"/>
                  </a:lnTo>
                  <a:lnTo>
                    <a:pt x="159168" y="1059932"/>
                  </a:lnTo>
                  <a:lnTo>
                    <a:pt x="167578" y="1050991"/>
                  </a:lnTo>
                  <a:lnTo>
                    <a:pt x="175989" y="1042050"/>
                  </a:lnTo>
                  <a:lnTo>
                    <a:pt x="184399" y="1033109"/>
                  </a:lnTo>
                  <a:lnTo>
                    <a:pt x="192810" y="1024169"/>
                  </a:lnTo>
                  <a:lnTo>
                    <a:pt x="201220" y="1015229"/>
                  </a:lnTo>
                  <a:lnTo>
                    <a:pt x="209630" y="1006289"/>
                  </a:lnTo>
                  <a:lnTo>
                    <a:pt x="218041" y="997350"/>
                  </a:lnTo>
                  <a:lnTo>
                    <a:pt x="226451" y="988411"/>
                  </a:lnTo>
                  <a:lnTo>
                    <a:pt x="234861" y="979472"/>
                  </a:lnTo>
                  <a:lnTo>
                    <a:pt x="243272" y="970534"/>
                  </a:lnTo>
                  <a:lnTo>
                    <a:pt x="251682" y="961597"/>
                  </a:lnTo>
                  <a:lnTo>
                    <a:pt x="260092" y="952660"/>
                  </a:lnTo>
                  <a:lnTo>
                    <a:pt x="268503" y="943725"/>
                  </a:lnTo>
                  <a:lnTo>
                    <a:pt x="276913" y="934790"/>
                  </a:lnTo>
                  <a:lnTo>
                    <a:pt x="285323" y="925856"/>
                  </a:lnTo>
                  <a:lnTo>
                    <a:pt x="293734" y="916923"/>
                  </a:lnTo>
                  <a:lnTo>
                    <a:pt x="302144" y="907991"/>
                  </a:lnTo>
                  <a:lnTo>
                    <a:pt x="310554" y="899060"/>
                  </a:lnTo>
                  <a:lnTo>
                    <a:pt x="318965" y="890131"/>
                  </a:lnTo>
                  <a:lnTo>
                    <a:pt x="327375" y="881204"/>
                  </a:lnTo>
                  <a:lnTo>
                    <a:pt x="335786" y="872278"/>
                  </a:lnTo>
                  <a:lnTo>
                    <a:pt x="344196" y="863354"/>
                  </a:lnTo>
                  <a:lnTo>
                    <a:pt x="352606" y="854433"/>
                  </a:lnTo>
                  <a:lnTo>
                    <a:pt x="361017" y="845514"/>
                  </a:lnTo>
                  <a:lnTo>
                    <a:pt x="369427" y="836597"/>
                  </a:lnTo>
                  <a:lnTo>
                    <a:pt x="377837" y="827684"/>
                  </a:lnTo>
                  <a:lnTo>
                    <a:pt x="386248" y="818774"/>
                  </a:lnTo>
                  <a:lnTo>
                    <a:pt x="394658" y="809868"/>
                  </a:lnTo>
                  <a:lnTo>
                    <a:pt x="403068" y="800966"/>
                  </a:lnTo>
                  <a:lnTo>
                    <a:pt x="411479" y="792069"/>
                  </a:lnTo>
                  <a:lnTo>
                    <a:pt x="419889" y="783177"/>
                  </a:lnTo>
                  <a:lnTo>
                    <a:pt x="428299" y="774291"/>
                  </a:lnTo>
                  <a:lnTo>
                    <a:pt x="436710" y="765412"/>
                  </a:lnTo>
                  <a:lnTo>
                    <a:pt x="445120" y="756540"/>
                  </a:lnTo>
                  <a:lnTo>
                    <a:pt x="453530" y="747676"/>
                  </a:lnTo>
                  <a:lnTo>
                    <a:pt x="461941" y="738821"/>
                  </a:lnTo>
                  <a:lnTo>
                    <a:pt x="470351" y="729976"/>
                  </a:lnTo>
                  <a:lnTo>
                    <a:pt x="478762" y="721143"/>
                  </a:lnTo>
                  <a:lnTo>
                    <a:pt x="487172" y="712323"/>
                  </a:lnTo>
                  <a:lnTo>
                    <a:pt x="495582" y="703517"/>
                  </a:lnTo>
                  <a:lnTo>
                    <a:pt x="503993" y="694727"/>
                  </a:lnTo>
                  <a:lnTo>
                    <a:pt x="512403" y="685955"/>
                  </a:lnTo>
                  <a:lnTo>
                    <a:pt x="520813" y="677204"/>
                  </a:lnTo>
                  <a:lnTo>
                    <a:pt x="529224" y="668475"/>
                  </a:lnTo>
                  <a:lnTo>
                    <a:pt x="537634" y="659772"/>
                  </a:lnTo>
                  <a:lnTo>
                    <a:pt x="546044" y="651098"/>
                  </a:lnTo>
                  <a:lnTo>
                    <a:pt x="554455" y="642456"/>
                  </a:lnTo>
                  <a:lnTo>
                    <a:pt x="562865" y="633851"/>
                  </a:lnTo>
                  <a:lnTo>
                    <a:pt x="571275" y="625287"/>
                  </a:lnTo>
                  <a:lnTo>
                    <a:pt x="579686" y="616770"/>
                  </a:lnTo>
                  <a:lnTo>
                    <a:pt x="588096" y="608304"/>
                  </a:lnTo>
                  <a:lnTo>
                    <a:pt x="596506" y="599896"/>
                  </a:lnTo>
                  <a:lnTo>
                    <a:pt x="604917" y="591555"/>
                  </a:lnTo>
                  <a:lnTo>
                    <a:pt x="613327" y="583286"/>
                  </a:lnTo>
                  <a:lnTo>
                    <a:pt x="621738" y="575100"/>
                  </a:lnTo>
                  <a:lnTo>
                    <a:pt x="630148" y="567006"/>
                  </a:lnTo>
                  <a:lnTo>
                    <a:pt x="638558" y="559013"/>
                  </a:lnTo>
                  <a:lnTo>
                    <a:pt x="646969" y="551133"/>
                  </a:lnTo>
                  <a:lnTo>
                    <a:pt x="655379" y="543377"/>
                  </a:lnTo>
                  <a:lnTo>
                    <a:pt x="663789" y="535756"/>
                  </a:lnTo>
                  <a:lnTo>
                    <a:pt x="672200" y="528282"/>
                  </a:lnTo>
                  <a:lnTo>
                    <a:pt x="680610" y="520965"/>
                  </a:lnTo>
                  <a:lnTo>
                    <a:pt x="689020" y="513816"/>
                  </a:lnTo>
                  <a:lnTo>
                    <a:pt x="697431" y="506842"/>
                  </a:lnTo>
                  <a:lnTo>
                    <a:pt x="705841" y="500049"/>
                  </a:lnTo>
                  <a:lnTo>
                    <a:pt x="714251" y="493439"/>
                  </a:lnTo>
                  <a:lnTo>
                    <a:pt x="722662" y="487010"/>
                  </a:lnTo>
                  <a:lnTo>
                    <a:pt x="731072" y="480755"/>
                  </a:lnTo>
                  <a:lnTo>
                    <a:pt x="739482" y="474662"/>
                  </a:lnTo>
                  <a:lnTo>
                    <a:pt x="747893" y="468714"/>
                  </a:lnTo>
                  <a:lnTo>
                    <a:pt x="756303" y="462887"/>
                  </a:lnTo>
                  <a:lnTo>
                    <a:pt x="764714" y="457155"/>
                  </a:lnTo>
                  <a:lnTo>
                    <a:pt x="773124" y="451484"/>
                  </a:lnTo>
                  <a:lnTo>
                    <a:pt x="781534" y="445841"/>
                  </a:lnTo>
                  <a:lnTo>
                    <a:pt x="789945" y="440189"/>
                  </a:lnTo>
                  <a:lnTo>
                    <a:pt x="798355" y="434493"/>
                  </a:lnTo>
                  <a:lnTo>
                    <a:pt x="806765" y="428720"/>
                  </a:lnTo>
                  <a:lnTo>
                    <a:pt x="815176" y="422840"/>
                  </a:lnTo>
                  <a:lnTo>
                    <a:pt x="823586" y="416826"/>
                  </a:lnTo>
                  <a:lnTo>
                    <a:pt x="831996" y="410658"/>
                  </a:lnTo>
                  <a:lnTo>
                    <a:pt x="840407" y="404322"/>
                  </a:lnTo>
                  <a:lnTo>
                    <a:pt x="848817" y="397808"/>
                  </a:lnTo>
                  <a:lnTo>
                    <a:pt x="857227" y="391111"/>
                  </a:lnTo>
                  <a:lnTo>
                    <a:pt x="865638" y="384233"/>
                  </a:lnTo>
                  <a:lnTo>
                    <a:pt x="874048" y="377175"/>
                  </a:lnTo>
                  <a:lnTo>
                    <a:pt x="882459" y="369946"/>
                  </a:lnTo>
                  <a:lnTo>
                    <a:pt x="890869" y="362554"/>
                  </a:lnTo>
                  <a:lnTo>
                    <a:pt x="899279" y="355009"/>
                  </a:lnTo>
                  <a:lnTo>
                    <a:pt x="907690" y="347323"/>
                  </a:lnTo>
                  <a:lnTo>
                    <a:pt x="916100" y="339507"/>
                  </a:lnTo>
                  <a:lnTo>
                    <a:pt x="924510" y="331573"/>
                  </a:lnTo>
                  <a:lnTo>
                    <a:pt x="932921" y="323531"/>
                  </a:lnTo>
                  <a:lnTo>
                    <a:pt x="941331" y="315392"/>
                  </a:lnTo>
                  <a:lnTo>
                    <a:pt x="949741" y="307166"/>
                  </a:lnTo>
                  <a:lnTo>
                    <a:pt x="958152" y="298862"/>
                  </a:lnTo>
                  <a:lnTo>
                    <a:pt x="966562" y="290488"/>
                  </a:lnTo>
                  <a:lnTo>
                    <a:pt x="974972" y="282052"/>
                  </a:lnTo>
                  <a:lnTo>
                    <a:pt x="983383" y="273561"/>
                  </a:lnTo>
                  <a:lnTo>
                    <a:pt x="991793" y="265021"/>
                  </a:lnTo>
                  <a:lnTo>
                    <a:pt x="1000203" y="256437"/>
                  </a:lnTo>
                  <a:lnTo>
                    <a:pt x="1008614" y="247814"/>
                  </a:lnTo>
                  <a:lnTo>
                    <a:pt x="1017024" y="239157"/>
                  </a:lnTo>
                  <a:lnTo>
                    <a:pt x="1025435" y="230468"/>
                  </a:lnTo>
                  <a:lnTo>
                    <a:pt x="1033845" y="221753"/>
                  </a:lnTo>
                  <a:lnTo>
                    <a:pt x="1042255" y="213013"/>
                  </a:lnTo>
                  <a:lnTo>
                    <a:pt x="1050666" y="204252"/>
                  </a:lnTo>
                  <a:lnTo>
                    <a:pt x="1059076" y="195471"/>
                  </a:lnTo>
                  <a:lnTo>
                    <a:pt x="1067486" y="186674"/>
                  </a:lnTo>
                  <a:lnTo>
                    <a:pt x="1075897" y="177861"/>
                  </a:lnTo>
                  <a:lnTo>
                    <a:pt x="1084307" y="169034"/>
                  </a:lnTo>
                  <a:lnTo>
                    <a:pt x="1092717" y="160196"/>
                  </a:lnTo>
                  <a:lnTo>
                    <a:pt x="1101128" y="151346"/>
                  </a:lnTo>
                  <a:lnTo>
                    <a:pt x="1109538" y="142487"/>
                  </a:lnTo>
                  <a:lnTo>
                    <a:pt x="1117948" y="133619"/>
                  </a:lnTo>
                  <a:lnTo>
                    <a:pt x="1126359" y="124743"/>
                  </a:lnTo>
                  <a:lnTo>
                    <a:pt x="1134769" y="115860"/>
                  </a:lnTo>
                  <a:lnTo>
                    <a:pt x="1143179" y="106972"/>
                  </a:lnTo>
                  <a:lnTo>
                    <a:pt x="1151590" y="98077"/>
                  </a:lnTo>
                  <a:lnTo>
                    <a:pt x="1160000" y="89178"/>
                  </a:lnTo>
                  <a:lnTo>
                    <a:pt x="1168411" y="80274"/>
                  </a:lnTo>
                  <a:lnTo>
                    <a:pt x="1176821" y="71366"/>
                  </a:lnTo>
                  <a:lnTo>
                    <a:pt x="1185231" y="62454"/>
                  </a:lnTo>
                  <a:lnTo>
                    <a:pt x="1193642" y="53540"/>
                  </a:lnTo>
                  <a:lnTo>
                    <a:pt x="1202052" y="44622"/>
                  </a:lnTo>
                  <a:lnTo>
                    <a:pt x="1210462" y="35702"/>
                  </a:lnTo>
                  <a:lnTo>
                    <a:pt x="1218873" y="26779"/>
                  </a:lnTo>
                  <a:lnTo>
                    <a:pt x="1227283" y="17854"/>
                  </a:lnTo>
                  <a:lnTo>
                    <a:pt x="1235693" y="8928"/>
                  </a:lnTo>
                  <a:lnTo>
                    <a:pt x="1244104" y="0"/>
                  </a:lnTo>
                  <a:lnTo>
                    <a:pt x="1244104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705983" y="2709949"/>
              <a:ext cx="22132" cy="221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062409" y="2713140"/>
              <a:ext cx="15748" cy="157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630985" y="2692991"/>
              <a:ext cx="56046" cy="560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78464" y="2681598"/>
              <a:ext cx="78833" cy="788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44422" y="2688683"/>
              <a:ext cx="64663" cy="646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04870" y="2690259"/>
              <a:ext cx="61511" cy="615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872523" y="2331615"/>
              <a:ext cx="43950" cy="4395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20071" y="2687714"/>
              <a:ext cx="66600" cy="666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983442" y="2288411"/>
              <a:ext cx="57602" cy="5760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26600" y="2319739"/>
              <a:ext cx="89032" cy="890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91165" y="2325904"/>
              <a:ext cx="77646" cy="776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38556" y="2161400"/>
              <a:ext cx="100610" cy="10061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2621" y="2150352"/>
              <a:ext cx="90224" cy="9022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255077" y="2032103"/>
              <a:ext cx="103057" cy="10305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13420" y="1980771"/>
              <a:ext cx="104115" cy="1041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78269" y="1927358"/>
              <a:ext cx="92162" cy="9216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49347" y="1864372"/>
              <a:ext cx="67751" cy="677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517129" y="1849097"/>
              <a:ext cx="49932" cy="499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558381" y="1821787"/>
              <a:ext cx="85174" cy="8517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34286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34286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34286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34286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34286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4286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34286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34286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796621" y="3083388"/>
              <a:ext cx="1237480" cy="1320416"/>
            </a:xfrm>
            <a:custGeom>
              <a:avLst/>
              <a:pathLst>
                <a:path w="1237480" h="1320416">
                  <a:moveTo>
                    <a:pt x="0" y="1320416"/>
                  </a:moveTo>
                  <a:lnTo>
                    <a:pt x="1158" y="1319420"/>
                  </a:lnTo>
                  <a:lnTo>
                    <a:pt x="9568" y="1312187"/>
                  </a:lnTo>
                  <a:lnTo>
                    <a:pt x="17978" y="1304950"/>
                  </a:lnTo>
                  <a:lnTo>
                    <a:pt x="26389" y="1297710"/>
                  </a:lnTo>
                  <a:lnTo>
                    <a:pt x="34799" y="1290466"/>
                  </a:lnTo>
                  <a:lnTo>
                    <a:pt x="43209" y="1283218"/>
                  </a:lnTo>
                  <a:lnTo>
                    <a:pt x="51620" y="1275966"/>
                  </a:lnTo>
                  <a:lnTo>
                    <a:pt x="60030" y="1268710"/>
                  </a:lnTo>
                  <a:lnTo>
                    <a:pt x="68440" y="1261450"/>
                  </a:lnTo>
                  <a:lnTo>
                    <a:pt x="76851" y="1254185"/>
                  </a:lnTo>
                  <a:lnTo>
                    <a:pt x="85261" y="1246916"/>
                  </a:lnTo>
                  <a:lnTo>
                    <a:pt x="93671" y="1239643"/>
                  </a:lnTo>
                  <a:lnTo>
                    <a:pt x="102082" y="1232364"/>
                  </a:lnTo>
                  <a:lnTo>
                    <a:pt x="110492" y="1225081"/>
                  </a:lnTo>
                  <a:lnTo>
                    <a:pt x="118902" y="1217792"/>
                  </a:lnTo>
                  <a:lnTo>
                    <a:pt x="127313" y="1210497"/>
                  </a:lnTo>
                  <a:lnTo>
                    <a:pt x="135723" y="1203198"/>
                  </a:lnTo>
                  <a:lnTo>
                    <a:pt x="144134" y="1195892"/>
                  </a:lnTo>
                  <a:lnTo>
                    <a:pt x="152544" y="1188580"/>
                  </a:lnTo>
                  <a:lnTo>
                    <a:pt x="160954" y="1181262"/>
                  </a:lnTo>
                  <a:lnTo>
                    <a:pt x="169365" y="1173937"/>
                  </a:lnTo>
                  <a:lnTo>
                    <a:pt x="177775" y="1166606"/>
                  </a:lnTo>
                  <a:lnTo>
                    <a:pt x="186185" y="1159267"/>
                  </a:lnTo>
                  <a:lnTo>
                    <a:pt x="194596" y="1151921"/>
                  </a:lnTo>
                  <a:lnTo>
                    <a:pt x="203006" y="1144567"/>
                  </a:lnTo>
                  <a:lnTo>
                    <a:pt x="211416" y="1137206"/>
                  </a:lnTo>
                  <a:lnTo>
                    <a:pt x="219827" y="1129835"/>
                  </a:lnTo>
                  <a:lnTo>
                    <a:pt x="228237" y="1122457"/>
                  </a:lnTo>
                  <a:lnTo>
                    <a:pt x="236647" y="1115069"/>
                  </a:lnTo>
                  <a:lnTo>
                    <a:pt x="245058" y="1107671"/>
                  </a:lnTo>
                  <a:lnTo>
                    <a:pt x="253468" y="1100264"/>
                  </a:lnTo>
                  <a:lnTo>
                    <a:pt x="261878" y="1092846"/>
                  </a:lnTo>
                  <a:lnTo>
                    <a:pt x="270289" y="1085418"/>
                  </a:lnTo>
                  <a:lnTo>
                    <a:pt x="278699" y="1077978"/>
                  </a:lnTo>
                  <a:lnTo>
                    <a:pt x="287110" y="1070526"/>
                  </a:lnTo>
                  <a:lnTo>
                    <a:pt x="295520" y="1063062"/>
                  </a:lnTo>
                  <a:lnTo>
                    <a:pt x="303930" y="1055585"/>
                  </a:lnTo>
                  <a:lnTo>
                    <a:pt x="312341" y="1048094"/>
                  </a:lnTo>
                  <a:lnTo>
                    <a:pt x="320751" y="1040590"/>
                  </a:lnTo>
                  <a:lnTo>
                    <a:pt x="329161" y="1033070"/>
                  </a:lnTo>
                  <a:lnTo>
                    <a:pt x="337572" y="1025535"/>
                  </a:lnTo>
                  <a:lnTo>
                    <a:pt x="345982" y="1017983"/>
                  </a:lnTo>
                  <a:lnTo>
                    <a:pt x="354392" y="1010414"/>
                  </a:lnTo>
                  <a:lnTo>
                    <a:pt x="362803" y="1002827"/>
                  </a:lnTo>
                  <a:lnTo>
                    <a:pt x="371213" y="995221"/>
                  </a:lnTo>
                  <a:lnTo>
                    <a:pt x="379623" y="987596"/>
                  </a:lnTo>
                  <a:lnTo>
                    <a:pt x="388034" y="979949"/>
                  </a:lnTo>
                  <a:lnTo>
                    <a:pt x="396444" y="972280"/>
                  </a:lnTo>
                  <a:lnTo>
                    <a:pt x="404855" y="964589"/>
                  </a:lnTo>
                  <a:lnTo>
                    <a:pt x="413265" y="956873"/>
                  </a:lnTo>
                  <a:lnTo>
                    <a:pt x="421675" y="949132"/>
                  </a:lnTo>
                  <a:lnTo>
                    <a:pt x="430086" y="941363"/>
                  </a:lnTo>
                  <a:lnTo>
                    <a:pt x="438496" y="933567"/>
                  </a:lnTo>
                  <a:lnTo>
                    <a:pt x="446906" y="925741"/>
                  </a:lnTo>
                  <a:lnTo>
                    <a:pt x="455317" y="917884"/>
                  </a:lnTo>
                  <a:lnTo>
                    <a:pt x="463727" y="909994"/>
                  </a:lnTo>
                  <a:lnTo>
                    <a:pt x="472137" y="902069"/>
                  </a:lnTo>
                  <a:lnTo>
                    <a:pt x="480548" y="894109"/>
                  </a:lnTo>
                  <a:lnTo>
                    <a:pt x="488958" y="886110"/>
                  </a:lnTo>
                  <a:lnTo>
                    <a:pt x="497368" y="878072"/>
                  </a:lnTo>
                  <a:lnTo>
                    <a:pt x="505779" y="869992"/>
                  </a:lnTo>
                  <a:lnTo>
                    <a:pt x="514189" y="861868"/>
                  </a:lnTo>
                  <a:lnTo>
                    <a:pt x="522599" y="853698"/>
                  </a:lnTo>
                  <a:lnTo>
                    <a:pt x="531010" y="845482"/>
                  </a:lnTo>
                  <a:lnTo>
                    <a:pt x="539420" y="837215"/>
                  </a:lnTo>
                  <a:lnTo>
                    <a:pt x="547831" y="828897"/>
                  </a:lnTo>
                  <a:lnTo>
                    <a:pt x="556241" y="820525"/>
                  </a:lnTo>
                  <a:lnTo>
                    <a:pt x="564651" y="812098"/>
                  </a:lnTo>
                  <a:lnTo>
                    <a:pt x="573062" y="803615"/>
                  </a:lnTo>
                  <a:lnTo>
                    <a:pt x="581472" y="795073"/>
                  </a:lnTo>
                  <a:lnTo>
                    <a:pt x="589882" y="786471"/>
                  </a:lnTo>
                  <a:lnTo>
                    <a:pt x="598293" y="777809"/>
                  </a:lnTo>
                  <a:lnTo>
                    <a:pt x="606703" y="769087"/>
                  </a:lnTo>
                  <a:lnTo>
                    <a:pt x="615113" y="760304"/>
                  </a:lnTo>
                  <a:lnTo>
                    <a:pt x="623524" y="751461"/>
                  </a:lnTo>
                  <a:lnTo>
                    <a:pt x="631934" y="742560"/>
                  </a:lnTo>
                  <a:lnTo>
                    <a:pt x="640344" y="733603"/>
                  </a:lnTo>
                  <a:lnTo>
                    <a:pt x="648755" y="724593"/>
                  </a:lnTo>
                  <a:lnTo>
                    <a:pt x="657165" y="715535"/>
                  </a:lnTo>
                  <a:lnTo>
                    <a:pt x="665575" y="706436"/>
                  </a:lnTo>
                  <a:lnTo>
                    <a:pt x="673986" y="697302"/>
                  </a:lnTo>
                  <a:lnTo>
                    <a:pt x="682396" y="688144"/>
                  </a:lnTo>
                  <a:lnTo>
                    <a:pt x="690807" y="678973"/>
                  </a:lnTo>
                  <a:lnTo>
                    <a:pt x="699217" y="669802"/>
                  </a:lnTo>
                  <a:lnTo>
                    <a:pt x="707627" y="660648"/>
                  </a:lnTo>
                  <a:lnTo>
                    <a:pt x="716038" y="651528"/>
                  </a:lnTo>
                  <a:lnTo>
                    <a:pt x="724448" y="642463"/>
                  </a:lnTo>
                  <a:lnTo>
                    <a:pt x="732858" y="633477"/>
                  </a:lnTo>
                  <a:lnTo>
                    <a:pt x="741269" y="624593"/>
                  </a:lnTo>
                  <a:lnTo>
                    <a:pt x="749679" y="615836"/>
                  </a:lnTo>
                  <a:lnTo>
                    <a:pt x="758089" y="607232"/>
                  </a:lnTo>
                  <a:lnTo>
                    <a:pt x="766500" y="598804"/>
                  </a:lnTo>
                  <a:lnTo>
                    <a:pt x="774910" y="590570"/>
                  </a:lnTo>
                  <a:lnTo>
                    <a:pt x="783320" y="582543"/>
                  </a:lnTo>
                  <a:lnTo>
                    <a:pt x="791731" y="574725"/>
                  </a:lnTo>
                  <a:lnTo>
                    <a:pt x="800141" y="567109"/>
                  </a:lnTo>
                  <a:lnTo>
                    <a:pt x="808551" y="559670"/>
                  </a:lnTo>
                  <a:lnTo>
                    <a:pt x="816962" y="552372"/>
                  </a:lnTo>
                  <a:lnTo>
                    <a:pt x="825372" y="545162"/>
                  </a:lnTo>
                  <a:lnTo>
                    <a:pt x="833783" y="537978"/>
                  </a:lnTo>
                  <a:lnTo>
                    <a:pt x="842193" y="530750"/>
                  </a:lnTo>
                  <a:lnTo>
                    <a:pt x="850603" y="523404"/>
                  </a:lnTo>
                  <a:lnTo>
                    <a:pt x="859014" y="515871"/>
                  </a:lnTo>
                  <a:lnTo>
                    <a:pt x="867424" y="508091"/>
                  </a:lnTo>
                  <a:lnTo>
                    <a:pt x="875834" y="500016"/>
                  </a:lnTo>
                  <a:lnTo>
                    <a:pt x="884245" y="491613"/>
                  </a:lnTo>
                  <a:lnTo>
                    <a:pt x="892655" y="482865"/>
                  </a:lnTo>
                  <a:lnTo>
                    <a:pt x="901065" y="473766"/>
                  </a:lnTo>
                  <a:lnTo>
                    <a:pt x="909476" y="464326"/>
                  </a:lnTo>
                  <a:lnTo>
                    <a:pt x="917886" y="454559"/>
                  </a:lnTo>
                  <a:lnTo>
                    <a:pt x="926296" y="444489"/>
                  </a:lnTo>
                  <a:lnTo>
                    <a:pt x="934707" y="434141"/>
                  </a:lnTo>
                  <a:lnTo>
                    <a:pt x="943117" y="423541"/>
                  </a:lnTo>
                  <a:lnTo>
                    <a:pt x="951527" y="412718"/>
                  </a:lnTo>
                  <a:lnTo>
                    <a:pt x="959938" y="401696"/>
                  </a:lnTo>
                  <a:lnTo>
                    <a:pt x="968348" y="390499"/>
                  </a:lnTo>
                  <a:lnTo>
                    <a:pt x="976759" y="379149"/>
                  </a:lnTo>
                  <a:lnTo>
                    <a:pt x="985169" y="367664"/>
                  </a:lnTo>
                  <a:lnTo>
                    <a:pt x="993579" y="356060"/>
                  </a:lnTo>
                  <a:lnTo>
                    <a:pt x="1001990" y="344354"/>
                  </a:lnTo>
                  <a:lnTo>
                    <a:pt x="1010400" y="332558"/>
                  </a:lnTo>
                  <a:lnTo>
                    <a:pt x="1018810" y="320682"/>
                  </a:lnTo>
                  <a:lnTo>
                    <a:pt x="1027221" y="308736"/>
                  </a:lnTo>
                  <a:lnTo>
                    <a:pt x="1035631" y="296728"/>
                  </a:lnTo>
                  <a:lnTo>
                    <a:pt x="1044041" y="284666"/>
                  </a:lnTo>
                  <a:lnTo>
                    <a:pt x="1052452" y="272555"/>
                  </a:lnTo>
                  <a:lnTo>
                    <a:pt x="1060862" y="260402"/>
                  </a:lnTo>
                  <a:lnTo>
                    <a:pt x="1069272" y="248210"/>
                  </a:lnTo>
                  <a:lnTo>
                    <a:pt x="1077683" y="235983"/>
                  </a:lnTo>
                  <a:lnTo>
                    <a:pt x="1086093" y="223726"/>
                  </a:lnTo>
                  <a:lnTo>
                    <a:pt x="1094504" y="211440"/>
                  </a:lnTo>
                  <a:lnTo>
                    <a:pt x="1102914" y="199129"/>
                  </a:lnTo>
                  <a:lnTo>
                    <a:pt x="1111324" y="186795"/>
                  </a:lnTo>
                  <a:lnTo>
                    <a:pt x="1119735" y="174440"/>
                  </a:lnTo>
                  <a:lnTo>
                    <a:pt x="1128145" y="162066"/>
                  </a:lnTo>
                  <a:lnTo>
                    <a:pt x="1136555" y="149675"/>
                  </a:lnTo>
                  <a:lnTo>
                    <a:pt x="1144966" y="137267"/>
                  </a:lnTo>
                  <a:lnTo>
                    <a:pt x="1153376" y="124845"/>
                  </a:lnTo>
                  <a:lnTo>
                    <a:pt x="1161786" y="112409"/>
                  </a:lnTo>
                  <a:lnTo>
                    <a:pt x="1170197" y="99959"/>
                  </a:lnTo>
                  <a:lnTo>
                    <a:pt x="1178607" y="87499"/>
                  </a:lnTo>
                  <a:lnTo>
                    <a:pt x="1187017" y="75027"/>
                  </a:lnTo>
                  <a:lnTo>
                    <a:pt x="1195428" y="62545"/>
                  </a:lnTo>
                  <a:lnTo>
                    <a:pt x="1203838" y="50053"/>
                  </a:lnTo>
                  <a:lnTo>
                    <a:pt x="1212248" y="37552"/>
                  </a:lnTo>
                  <a:lnTo>
                    <a:pt x="1220659" y="25042"/>
                  </a:lnTo>
                  <a:lnTo>
                    <a:pt x="1229069" y="12525"/>
                  </a:lnTo>
                  <a:lnTo>
                    <a:pt x="1237480" y="0"/>
                  </a:lnTo>
                  <a:lnTo>
                    <a:pt x="1237480" y="395376"/>
                  </a:lnTo>
                  <a:lnTo>
                    <a:pt x="1229069" y="402133"/>
                  </a:lnTo>
                  <a:lnTo>
                    <a:pt x="1220659" y="408841"/>
                  </a:lnTo>
                  <a:lnTo>
                    <a:pt x="1212248" y="415495"/>
                  </a:lnTo>
                  <a:lnTo>
                    <a:pt x="1203838" y="422090"/>
                  </a:lnTo>
                  <a:lnTo>
                    <a:pt x="1195428" y="428619"/>
                  </a:lnTo>
                  <a:lnTo>
                    <a:pt x="1187017" y="435077"/>
                  </a:lnTo>
                  <a:lnTo>
                    <a:pt x="1178607" y="441458"/>
                  </a:lnTo>
                  <a:lnTo>
                    <a:pt x="1170197" y="447755"/>
                  </a:lnTo>
                  <a:lnTo>
                    <a:pt x="1161786" y="453961"/>
                  </a:lnTo>
                  <a:lnTo>
                    <a:pt x="1153376" y="460071"/>
                  </a:lnTo>
                  <a:lnTo>
                    <a:pt x="1144966" y="466079"/>
                  </a:lnTo>
                  <a:lnTo>
                    <a:pt x="1136555" y="471979"/>
                  </a:lnTo>
                  <a:lnTo>
                    <a:pt x="1128145" y="477766"/>
                  </a:lnTo>
                  <a:lnTo>
                    <a:pt x="1119735" y="483438"/>
                  </a:lnTo>
                  <a:lnTo>
                    <a:pt x="1111324" y="488992"/>
                  </a:lnTo>
                  <a:lnTo>
                    <a:pt x="1102914" y="494428"/>
                  </a:lnTo>
                  <a:lnTo>
                    <a:pt x="1094504" y="499749"/>
                  </a:lnTo>
                  <a:lnTo>
                    <a:pt x="1086093" y="504959"/>
                  </a:lnTo>
                  <a:lnTo>
                    <a:pt x="1077683" y="510064"/>
                  </a:lnTo>
                  <a:lnTo>
                    <a:pt x="1069272" y="515076"/>
                  </a:lnTo>
                  <a:lnTo>
                    <a:pt x="1060862" y="520007"/>
                  </a:lnTo>
                  <a:lnTo>
                    <a:pt x="1052452" y="524871"/>
                  </a:lnTo>
                  <a:lnTo>
                    <a:pt x="1044041" y="529688"/>
                  </a:lnTo>
                  <a:lnTo>
                    <a:pt x="1035631" y="534477"/>
                  </a:lnTo>
                  <a:lnTo>
                    <a:pt x="1027221" y="539259"/>
                  </a:lnTo>
                  <a:lnTo>
                    <a:pt x="1018810" y="544057"/>
                  </a:lnTo>
                  <a:lnTo>
                    <a:pt x="1010400" y="548893"/>
                  </a:lnTo>
                  <a:lnTo>
                    <a:pt x="1001990" y="553790"/>
                  </a:lnTo>
                  <a:lnTo>
                    <a:pt x="993579" y="558769"/>
                  </a:lnTo>
                  <a:lnTo>
                    <a:pt x="985169" y="563849"/>
                  </a:lnTo>
                  <a:lnTo>
                    <a:pt x="976759" y="569047"/>
                  </a:lnTo>
                  <a:lnTo>
                    <a:pt x="968348" y="574379"/>
                  </a:lnTo>
                  <a:lnTo>
                    <a:pt x="959938" y="579854"/>
                  </a:lnTo>
                  <a:lnTo>
                    <a:pt x="951527" y="585484"/>
                  </a:lnTo>
                  <a:lnTo>
                    <a:pt x="943117" y="591275"/>
                  </a:lnTo>
                  <a:lnTo>
                    <a:pt x="934707" y="597230"/>
                  </a:lnTo>
                  <a:lnTo>
                    <a:pt x="926296" y="603351"/>
                  </a:lnTo>
                  <a:lnTo>
                    <a:pt x="917886" y="609639"/>
                  </a:lnTo>
                  <a:lnTo>
                    <a:pt x="909476" y="616091"/>
                  </a:lnTo>
                  <a:lnTo>
                    <a:pt x="901065" y="622705"/>
                  </a:lnTo>
                  <a:lnTo>
                    <a:pt x="892655" y="629478"/>
                  </a:lnTo>
                  <a:lnTo>
                    <a:pt x="884245" y="636404"/>
                  </a:lnTo>
                  <a:lnTo>
                    <a:pt x="875834" y="643480"/>
                  </a:lnTo>
                  <a:lnTo>
                    <a:pt x="867424" y="650701"/>
                  </a:lnTo>
                  <a:lnTo>
                    <a:pt x="859014" y="658062"/>
                  </a:lnTo>
                  <a:lnTo>
                    <a:pt x="850603" y="665560"/>
                  </a:lnTo>
                  <a:lnTo>
                    <a:pt x="842193" y="673190"/>
                  </a:lnTo>
                  <a:lnTo>
                    <a:pt x="833783" y="680950"/>
                  </a:lnTo>
                  <a:lnTo>
                    <a:pt x="825372" y="688835"/>
                  </a:lnTo>
                  <a:lnTo>
                    <a:pt x="816962" y="696844"/>
                  </a:lnTo>
                  <a:lnTo>
                    <a:pt x="808551" y="704974"/>
                  </a:lnTo>
                  <a:lnTo>
                    <a:pt x="800141" y="713224"/>
                  </a:lnTo>
                  <a:lnTo>
                    <a:pt x="791731" y="721593"/>
                  </a:lnTo>
                  <a:lnTo>
                    <a:pt x="783320" y="730080"/>
                  </a:lnTo>
                  <a:lnTo>
                    <a:pt x="774910" y="738683"/>
                  </a:lnTo>
                  <a:lnTo>
                    <a:pt x="766500" y="747404"/>
                  </a:lnTo>
                  <a:lnTo>
                    <a:pt x="758089" y="756241"/>
                  </a:lnTo>
                  <a:lnTo>
                    <a:pt x="749679" y="765195"/>
                  </a:lnTo>
                  <a:lnTo>
                    <a:pt x="741269" y="774266"/>
                  </a:lnTo>
                  <a:lnTo>
                    <a:pt x="732858" y="783453"/>
                  </a:lnTo>
                  <a:lnTo>
                    <a:pt x="724448" y="792757"/>
                  </a:lnTo>
                  <a:lnTo>
                    <a:pt x="716038" y="802178"/>
                  </a:lnTo>
                  <a:lnTo>
                    <a:pt x="707627" y="811715"/>
                  </a:lnTo>
                  <a:lnTo>
                    <a:pt x="699217" y="821368"/>
                  </a:lnTo>
                  <a:lnTo>
                    <a:pt x="690807" y="831136"/>
                  </a:lnTo>
                  <a:lnTo>
                    <a:pt x="682396" y="841018"/>
                  </a:lnTo>
                  <a:lnTo>
                    <a:pt x="673986" y="851012"/>
                  </a:lnTo>
                  <a:lnTo>
                    <a:pt x="665575" y="861117"/>
                  </a:lnTo>
                  <a:lnTo>
                    <a:pt x="657165" y="871332"/>
                  </a:lnTo>
                  <a:lnTo>
                    <a:pt x="648755" y="881653"/>
                  </a:lnTo>
                  <a:lnTo>
                    <a:pt x="640344" y="892078"/>
                  </a:lnTo>
                  <a:lnTo>
                    <a:pt x="631934" y="902606"/>
                  </a:lnTo>
                  <a:lnTo>
                    <a:pt x="623524" y="913232"/>
                  </a:lnTo>
                  <a:lnTo>
                    <a:pt x="615113" y="923954"/>
                  </a:lnTo>
                  <a:lnTo>
                    <a:pt x="606703" y="934768"/>
                  </a:lnTo>
                  <a:lnTo>
                    <a:pt x="598293" y="945672"/>
                  </a:lnTo>
                  <a:lnTo>
                    <a:pt x="589882" y="956661"/>
                  </a:lnTo>
                  <a:lnTo>
                    <a:pt x="581472" y="967732"/>
                  </a:lnTo>
                  <a:lnTo>
                    <a:pt x="573062" y="978882"/>
                  </a:lnTo>
                  <a:lnTo>
                    <a:pt x="564651" y="990108"/>
                  </a:lnTo>
                  <a:lnTo>
                    <a:pt x="556241" y="1001405"/>
                  </a:lnTo>
                  <a:lnTo>
                    <a:pt x="547831" y="1012770"/>
                  </a:lnTo>
                  <a:lnTo>
                    <a:pt x="539420" y="1024201"/>
                  </a:lnTo>
                  <a:lnTo>
                    <a:pt x="531010" y="1035693"/>
                  </a:lnTo>
                  <a:lnTo>
                    <a:pt x="522599" y="1047244"/>
                  </a:lnTo>
                  <a:lnTo>
                    <a:pt x="514189" y="1058851"/>
                  </a:lnTo>
                  <a:lnTo>
                    <a:pt x="505779" y="1070511"/>
                  </a:lnTo>
                  <a:lnTo>
                    <a:pt x="497368" y="1082221"/>
                  </a:lnTo>
                  <a:lnTo>
                    <a:pt x="488958" y="1093978"/>
                  </a:lnTo>
                  <a:lnTo>
                    <a:pt x="480548" y="1105780"/>
                  </a:lnTo>
                  <a:lnTo>
                    <a:pt x="472137" y="1117624"/>
                  </a:lnTo>
                  <a:lnTo>
                    <a:pt x="463727" y="1129509"/>
                  </a:lnTo>
                  <a:lnTo>
                    <a:pt x="455317" y="1141432"/>
                  </a:lnTo>
                  <a:lnTo>
                    <a:pt x="446906" y="1153390"/>
                  </a:lnTo>
                  <a:lnTo>
                    <a:pt x="438496" y="1165383"/>
                  </a:lnTo>
                  <a:lnTo>
                    <a:pt x="430086" y="1177408"/>
                  </a:lnTo>
                  <a:lnTo>
                    <a:pt x="421675" y="1189464"/>
                  </a:lnTo>
                  <a:lnTo>
                    <a:pt x="413265" y="1201548"/>
                  </a:lnTo>
                  <a:lnTo>
                    <a:pt x="404855" y="1213660"/>
                  </a:lnTo>
                  <a:lnTo>
                    <a:pt x="396444" y="1225798"/>
                  </a:lnTo>
                  <a:lnTo>
                    <a:pt x="388034" y="1237960"/>
                  </a:lnTo>
                  <a:lnTo>
                    <a:pt x="379623" y="1250146"/>
                  </a:lnTo>
                  <a:lnTo>
                    <a:pt x="371213" y="1262354"/>
                  </a:lnTo>
                  <a:lnTo>
                    <a:pt x="362803" y="1274583"/>
                  </a:lnTo>
                  <a:lnTo>
                    <a:pt x="354392" y="1286832"/>
                  </a:lnTo>
                  <a:lnTo>
                    <a:pt x="345982" y="1299100"/>
                  </a:lnTo>
                  <a:lnTo>
                    <a:pt x="337572" y="1311386"/>
                  </a:lnTo>
                  <a:lnTo>
                    <a:pt x="331399" y="1320416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796621" y="3083388"/>
              <a:ext cx="1237480" cy="1320416"/>
            </a:xfrm>
            <a:custGeom>
              <a:avLst/>
              <a:pathLst>
                <a:path w="1237480" h="1320416">
                  <a:moveTo>
                    <a:pt x="0" y="1320416"/>
                  </a:moveTo>
                  <a:lnTo>
                    <a:pt x="1158" y="1319420"/>
                  </a:lnTo>
                  <a:lnTo>
                    <a:pt x="9568" y="1312187"/>
                  </a:lnTo>
                  <a:lnTo>
                    <a:pt x="17978" y="1304950"/>
                  </a:lnTo>
                  <a:lnTo>
                    <a:pt x="26389" y="1297710"/>
                  </a:lnTo>
                  <a:lnTo>
                    <a:pt x="34799" y="1290466"/>
                  </a:lnTo>
                  <a:lnTo>
                    <a:pt x="43209" y="1283218"/>
                  </a:lnTo>
                  <a:lnTo>
                    <a:pt x="51620" y="1275966"/>
                  </a:lnTo>
                  <a:lnTo>
                    <a:pt x="60030" y="1268710"/>
                  </a:lnTo>
                  <a:lnTo>
                    <a:pt x="68440" y="1261450"/>
                  </a:lnTo>
                  <a:lnTo>
                    <a:pt x="76851" y="1254185"/>
                  </a:lnTo>
                  <a:lnTo>
                    <a:pt x="85261" y="1246916"/>
                  </a:lnTo>
                  <a:lnTo>
                    <a:pt x="93671" y="1239643"/>
                  </a:lnTo>
                  <a:lnTo>
                    <a:pt x="102082" y="1232364"/>
                  </a:lnTo>
                  <a:lnTo>
                    <a:pt x="110492" y="1225081"/>
                  </a:lnTo>
                  <a:lnTo>
                    <a:pt x="118902" y="1217792"/>
                  </a:lnTo>
                  <a:lnTo>
                    <a:pt x="127313" y="1210497"/>
                  </a:lnTo>
                  <a:lnTo>
                    <a:pt x="135723" y="1203198"/>
                  </a:lnTo>
                  <a:lnTo>
                    <a:pt x="144134" y="1195892"/>
                  </a:lnTo>
                  <a:lnTo>
                    <a:pt x="152544" y="1188580"/>
                  </a:lnTo>
                  <a:lnTo>
                    <a:pt x="160954" y="1181262"/>
                  </a:lnTo>
                  <a:lnTo>
                    <a:pt x="169365" y="1173937"/>
                  </a:lnTo>
                  <a:lnTo>
                    <a:pt x="177775" y="1166606"/>
                  </a:lnTo>
                  <a:lnTo>
                    <a:pt x="186185" y="1159267"/>
                  </a:lnTo>
                  <a:lnTo>
                    <a:pt x="194596" y="1151921"/>
                  </a:lnTo>
                  <a:lnTo>
                    <a:pt x="203006" y="1144567"/>
                  </a:lnTo>
                  <a:lnTo>
                    <a:pt x="211416" y="1137206"/>
                  </a:lnTo>
                  <a:lnTo>
                    <a:pt x="219827" y="1129835"/>
                  </a:lnTo>
                  <a:lnTo>
                    <a:pt x="228237" y="1122457"/>
                  </a:lnTo>
                  <a:lnTo>
                    <a:pt x="236647" y="1115069"/>
                  </a:lnTo>
                  <a:lnTo>
                    <a:pt x="245058" y="1107671"/>
                  </a:lnTo>
                  <a:lnTo>
                    <a:pt x="253468" y="1100264"/>
                  </a:lnTo>
                  <a:lnTo>
                    <a:pt x="261878" y="1092846"/>
                  </a:lnTo>
                  <a:lnTo>
                    <a:pt x="270289" y="1085418"/>
                  </a:lnTo>
                  <a:lnTo>
                    <a:pt x="278699" y="1077978"/>
                  </a:lnTo>
                  <a:lnTo>
                    <a:pt x="287110" y="1070526"/>
                  </a:lnTo>
                  <a:lnTo>
                    <a:pt x="295520" y="1063062"/>
                  </a:lnTo>
                  <a:lnTo>
                    <a:pt x="303930" y="1055585"/>
                  </a:lnTo>
                  <a:lnTo>
                    <a:pt x="312341" y="1048094"/>
                  </a:lnTo>
                  <a:lnTo>
                    <a:pt x="320751" y="1040590"/>
                  </a:lnTo>
                  <a:lnTo>
                    <a:pt x="329161" y="1033070"/>
                  </a:lnTo>
                  <a:lnTo>
                    <a:pt x="337572" y="1025535"/>
                  </a:lnTo>
                  <a:lnTo>
                    <a:pt x="345982" y="1017983"/>
                  </a:lnTo>
                  <a:lnTo>
                    <a:pt x="354392" y="1010414"/>
                  </a:lnTo>
                  <a:lnTo>
                    <a:pt x="362803" y="1002827"/>
                  </a:lnTo>
                  <a:lnTo>
                    <a:pt x="371213" y="995221"/>
                  </a:lnTo>
                  <a:lnTo>
                    <a:pt x="379623" y="987596"/>
                  </a:lnTo>
                  <a:lnTo>
                    <a:pt x="388034" y="979949"/>
                  </a:lnTo>
                  <a:lnTo>
                    <a:pt x="396444" y="972280"/>
                  </a:lnTo>
                  <a:lnTo>
                    <a:pt x="404855" y="964589"/>
                  </a:lnTo>
                  <a:lnTo>
                    <a:pt x="413265" y="956873"/>
                  </a:lnTo>
                  <a:lnTo>
                    <a:pt x="421675" y="949132"/>
                  </a:lnTo>
                  <a:lnTo>
                    <a:pt x="430086" y="941363"/>
                  </a:lnTo>
                  <a:lnTo>
                    <a:pt x="438496" y="933567"/>
                  </a:lnTo>
                  <a:lnTo>
                    <a:pt x="446906" y="925741"/>
                  </a:lnTo>
                  <a:lnTo>
                    <a:pt x="455317" y="917884"/>
                  </a:lnTo>
                  <a:lnTo>
                    <a:pt x="463727" y="909994"/>
                  </a:lnTo>
                  <a:lnTo>
                    <a:pt x="472137" y="902069"/>
                  </a:lnTo>
                  <a:lnTo>
                    <a:pt x="480548" y="894109"/>
                  </a:lnTo>
                  <a:lnTo>
                    <a:pt x="488958" y="886110"/>
                  </a:lnTo>
                  <a:lnTo>
                    <a:pt x="497368" y="878072"/>
                  </a:lnTo>
                  <a:lnTo>
                    <a:pt x="505779" y="869992"/>
                  </a:lnTo>
                  <a:lnTo>
                    <a:pt x="514189" y="861868"/>
                  </a:lnTo>
                  <a:lnTo>
                    <a:pt x="522599" y="853698"/>
                  </a:lnTo>
                  <a:lnTo>
                    <a:pt x="531010" y="845482"/>
                  </a:lnTo>
                  <a:lnTo>
                    <a:pt x="539420" y="837215"/>
                  </a:lnTo>
                  <a:lnTo>
                    <a:pt x="547831" y="828897"/>
                  </a:lnTo>
                  <a:lnTo>
                    <a:pt x="556241" y="820525"/>
                  </a:lnTo>
                  <a:lnTo>
                    <a:pt x="564651" y="812098"/>
                  </a:lnTo>
                  <a:lnTo>
                    <a:pt x="573062" y="803615"/>
                  </a:lnTo>
                  <a:lnTo>
                    <a:pt x="581472" y="795073"/>
                  </a:lnTo>
                  <a:lnTo>
                    <a:pt x="589882" y="786471"/>
                  </a:lnTo>
                  <a:lnTo>
                    <a:pt x="598293" y="777809"/>
                  </a:lnTo>
                  <a:lnTo>
                    <a:pt x="606703" y="769087"/>
                  </a:lnTo>
                  <a:lnTo>
                    <a:pt x="615113" y="760304"/>
                  </a:lnTo>
                  <a:lnTo>
                    <a:pt x="623524" y="751461"/>
                  </a:lnTo>
                  <a:lnTo>
                    <a:pt x="631934" y="742560"/>
                  </a:lnTo>
                  <a:lnTo>
                    <a:pt x="640344" y="733603"/>
                  </a:lnTo>
                  <a:lnTo>
                    <a:pt x="648755" y="724593"/>
                  </a:lnTo>
                  <a:lnTo>
                    <a:pt x="657165" y="715535"/>
                  </a:lnTo>
                  <a:lnTo>
                    <a:pt x="665575" y="706436"/>
                  </a:lnTo>
                  <a:lnTo>
                    <a:pt x="673986" y="697302"/>
                  </a:lnTo>
                  <a:lnTo>
                    <a:pt x="682396" y="688144"/>
                  </a:lnTo>
                  <a:lnTo>
                    <a:pt x="690807" y="678973"/>
                  </a:lnTo>
                  <a:lnTo>
                    <a:pt x="699217" y="669802"/>
                  </a:lnTo>
                  <a:lnTo>
                    <a:pt x="707627" y="660648"/>
                  </a:lnTo>
                  <a:lnTo>
                    <a:pt x="716038" y="651528"/>
                  </a:lnTo>
                  <a:lnTo>
                    <a:pt x="724448" y="642463"/>
                  </a:lnTo>
                  <a:lnTo>
                    <a:pt x="732858" y="633477"/>
                  </a:lnTo>
                  <a:lnTo>
                    <a:pt x="741269" y="624593"/>
                  </a:lnTo>
                  <a:lnTo>
                    <a:pt x="749679" y="615836"/>
                  </a:lnTo>
                  <a:lnTo>
                    <a:pt x="758089" y="607232"/>
                  </a:lnTo>
                  <a:lnTo>
                    <a:pt x="766500" y="598804"/>
                  </a:lnTo>
                  <a:lnTo>
                    <a:pt x="774910" y="590570"/>
                  </a:lnTo>
                  <a:lnTo>
                    <a:pt x="783320" y="582543"/>
                  </a:lnTo>
                  <a:lnTo>
                    <a:pt x="791731" y="574725"/>
                  </a:lnTo>
                  <a:lnTo>
                    <a:pt x="800141" y="567109"/>
                  </a:lnTo>
                  <a:lnTo>
                    <a:pt x="808551" y="559670"/>
                  </a:lnTo>
                  <a:lnTo>
                    <a:pt x="816962" y="552372"/>
                  </a:lnTo>
                  <a:lnTo>
                    <a:pt x="825372" y="545162"/>
                  </a:lnTo>
                  <a:lnTo>
                    <a:pt x="833783" y="537978"/>
                  </a:lnTo>
                  <a:lnTo>
                    <a:pt x="842193" y="530750"/>
                  </a:lnTo>
                  <a:lnTo>
                    <a:pt x="850603" y="523404"/>
                  </a:lnTo>
                  <a:lnTo>
                    <a:pt x="859014" y="515871"/>
                  </a:lnTo>
                  <a:lnTo>
                    <a:pt x="867424" y="508091"/>
                  </a:lnTo>
                  <a:lnTo>
                    <a:pt x="875834" y="500016"/>
                  </a:lnTo>
                  <a:lnTo>
                    <a:pt x="884245" y="491613"/>
                  </a:lnTo>
                  <a:lnTo>
                    <a:pt x="892655" y="482865"/>
                  </a:lnTo>
                  <a:lnTo>
                    <a:pt x="901065" y="473766"/>
                  </a:lnTo>
                  <a:lnTo>
                    <a:pt x="909476" y="464326"/>
                  </a:lnTo>
                  <a:lnTo>
                    <a:pt x="917886" y="454559"/>
                  </a:lnTo>
                  <a:lnTo>
                    <a:pt x="926296" y="444489"/>
                  </a:lnTo>
                  <a:lnTo>
                    <a:pt x="934707" y="434141"/>
                  </a:lnTo>
                  <a:lnTo>
                    <a:pt x="943117" y="423541"/>
                  </a:lnTo>
                  <a:lnTo>
                    <a:pt x="951527" y="412718"/>
                  </a:lnTo>
                  <a:lnTo>
                    <a:pt x="959938" y="401696"/>
                  </a:lnTo>
                  <a:lnTo>
                    <a:pt x="968348" y="390499"/>
                  </a:lnTo>
                  <a:lnTo>
                    <a:pt x="976759" y="379149"/>
                  </a:lnTo>
                  <a:lnTo>
                    <a:pt x="985169" y="367664"/>
                  </a:lnTo>
                  <a:lnTo>
                    <a:pt x="993579" y="356060"/>
                  </a:lnTo>
                  <a:lnTo>
                    <a:pt x="1001990" y="344354"/>
                  </a:lnTo>
                  <a:lnTo>
                    <a:pt x="1010400" y="332558"/>
                  </a:lnTo>
                  <a:lnTo>
                    <a:pt x="1018810" y="320682"/>
                  </a:lnTo>
                  <a:lnTo>
                    <a:pt x="1027221" y="308736"/>
                  </a:lnTo>
                  <a:lnTo>
                    <a:pt x="1035631" y="296728"/>
                  </a:lnTo>
                  <a:lnTo>
                    <a:pt x="1044041" y="284666"/>
                  </a:lnTo>
                  <a:lnTo>
                    <a:pt x="1052452" y="272555"/>
                  </a:lnTo>
                  <a:lnTo>
                    <a:pt x="1060862" y="260402"/>
                  </a:lnTo>
                  <a:lnTo>
                    <a:pt x="1069272" y="248210"/>
                  </a:lnTo>
                  <a:lnTo>
                    <a:pt x="1077683" y="235983"/>
                  </a:lnTo>
                  <a:lnTo>
                    <a:pt x="1086093" y="223726"/>
                  </a:lnTo>
                  <a:lnTo>
                    <a:pt x="1094504" y="211440"/>
                  </a:lnTo>
                  <a:lnTo>
                    <a:pt x="1102914" y="199129"/>
                  </a:lnTo>
                  <a:lnTo>
                    <a:pt x="1111324" y="186795"/>
                  </a:lnTo>
                  <a:lnTo>
                    <a:pt x="1119735" y="174440"/>
                  </a:lnTo>
                  <a:lnTo>
                    <a:pt x="1128145" y="162066"/>
                  </a:lnTo>
                  <a:lnTo>
                    <a:pt x="1136555" y="149675"/>
                  </a:lnTo>
                  <a:lnTo>
                    <a:pt x="1144966" y="137267"/>
                  </a:lnTo>
                  <a:lnTo>
                    <a:pt x="1153376" y="124845"/>
                  </a:lnTo>
                  <a:lnTo>
                    <a:pt x="1161786" y="112409"/>
                  </a:lnTo>
                  <a:lnTo>
                    <a:pt x="1170197" y="99959"/>
                  </a:lnTo>
                  <a:lnTo>
                    <a:pt x="1178607" y="87499"/>
                  </a:lnTo>
                  <a:lnTo>
                    <a:pt x="1187017" y="75027"/>
                  </a:lnTo>
                  <a:lnTo>
                    <a:pt x="1195428" y="62545"/>
                  </a:lnTo>
                  <a:lnTo>
                    <a:pt x="1203838" y="50053"/>
                  </a:lnTo>
                  <a:lnTo>
                    <a:pt x="1212248" y="37552"/>
                  </a:lnTo>
                  <a:lnTo>
                    <a:pt x="1220659" y="25042"/>
                  </a:lnTo>
                  <a:lnTo>
                    <a:pt x="1229069" y="12525"/>
                  </a:lnTo>
                  <a:lnTo>
                    <a:pt x="1237480" y="0"/>
                  </a:lnTo>
                  <a:lnTo>
                    <a:pt x="123748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28021" y="3478765"/>
              <a:ext cx="906080" cy="925039"/>
            </a:xfrm>
            <a:custGeom>
              <a:avLst/>
              <a:pathLst>
                <a:path w="906080" h="925039">
                  <a:moveTo>
                    <a:pt x="906080" y="0"/>
                  </a:moveTo>
                  <a:lnTo>
                    <a:pt x="906080" y="0"/>
                  </a:lnTo>
                  <a:lnTo>
                    <a:pt x="897670" y="6756"/>
                  </a:lnTo>
                  <a:lnTo>
                    <a:pt x="889260" y="13464"/>
                  </a:lnTo>
                  <a:lnTo>
                    <a:pt x="880849" y="20118"/>
                  </a:lnTo>
                  <a:lnTo>
                    <a:pt x="872439" y="26713"/>
                  </a:lnTo>
                  <a:lnTo>
                    <a:pt x="864029" y="33242"/>
                  </a:lnTo>
                  <a:lnTo>
                    <a:pt x="855618" y="39700"/>
                  </a:lnTo>
                  <a:lnTo>
                    <a:pt x="847208" y="46081"/>
                  </a:lnTo>
                  <a:lnTo>
                    <a:pt x="838798" y="52378"/>
                  </a:lnTo>
                  <a:lnTo>
                    <a:pt x="830387" y="58585"/>
                  </a:lnTo>
                  <a:lnTo>
                    <a:pt x="821977" y="64695"/>
                  </a:lnTo>
                  <a:lnTo>
                    <a:pt x="813566" y="70702"/>
                  </a:lnTo>
                  <a:lnTo>
                    <a:pt x="805156" y="76602"/>
                  </a:lnTo>
                  <a:lnTo>
                    <a:pt x="796746" y="82389"/>
                  </a:lnTo>
                  <a:lnTo>
                    <a:pt x="788335" y="88061"/>
                  </a:lnTo>
                  <a:lnTo>
                    <a:pt x="779925" y="93615"/>
                  </a:lnTo>
                  <a:lnTo>
                    <a:pt x="771515" y="99051"/>
                  </a:lnTo>
                  <a:lnTo>
                    <a:pt x="763104" y="104372"/>
                  </a:lnTo>
                  <a:lnTo>
                    <a:pt x="754694" y="109582"/>
                  </a:lnTo>
                  <a:lnTo>
                    <a:pt x="746284" y="114688"/>
                  </a:lnTo>
                  <a:lnTo>
                    <a:pt x="737873" y="119700"/>
                  </a:lnTo>
                  <a:lnTo>
                    <a:pt x="729463" y="124630"/>
                  </a:lnTo>
                  <a:lnTo>
                    <a:pt x="721053" y="129495"/>
                  </a:lnTo>
                  <a:lnTo>
                    <a:pt x="712642" y="134311"/>
                  </a:lnTo>
                  <a:lnTo>
                    <a:pt x="704232" y="139100"/>
                  </a:lnTo>
                  <a:lnTo>
                    <a:pt x="695822" y="143882"/>
                  </a:lnTo>
                  <a:lnTo>
                    <a:pt x="687411" y="148680"/>
                  </a:lnTo>
                  <a:lnTo>
                    <a:pt x="679001" y="153517"/>
                  </a:lnTo>
                  <a:lnTo>
                    <a:pt x="670590" y="158414"/>
                  </a:lnTo>
                  <a:lnTo>
                    <a:pt x="662180" y="163393"/>
                  </a:lnTo>
                  <a:lnTo>
                    <a:pt x="653770" y="168473"/>
                  </a:lnTo>
                  <a:lnTo>
                    <a:pt x="645359" y="173671"/>
                  </a:lnTo>
                  <a:lnTo>
                    <a:pt x="636949" y="179002"/>
                  </a:lnTo>
                  <a:lnTo>
                    <a:pt x="628539" y="184478"/>
                  </a:lnTo>
                  <a:lnTo>
                    <a:pt x="620128" y="190108"/>
                  </a:lnTo>
                  <a:lnTo>
                    <a:pt x="611718" y="195898"/>
                  </a:lnTo>
                  <a:lnTo>
                    <a:pt x="603308" y="201853"/>
                  </a:lnTo>
                  <a:lnTo>
                    <a:pt x="594897" y="207975"/>
                  </a:lnTo>
                  <a:lnTo>
                    <a:pt x="586487" y="214262"/>
                  </a:lnTo>
                  <a:lnTo>
                    <a:pt x="578077" y="220714"/>
                  </a:lnTo>
                  <a:lnTo>
                    <a:pt x="569666" y="227329"/>
                  </a:lnTo>
                  <a:lnTo>
                    <a:pt x="561256" y="234101"/>
                  </a:lnTo>
                  <a:lnTo>
                    <a:pt x="552846" y="241027"/>
                  </a:lnTo>
                  <a:lnTo>
                    <a:pt x="544435" y="248103"/>
                  </a:lnTo>
                  <a:lnTo>
                    <a:pt x="536025" y="255324"/>
                  </a:lnTo>
                  <a:lnTo>
                    <a:pt x="527614" y="262686"/>
                  </a:lnTo>
                  <a:lnTo>
                    <a:pt x="519204" y="270184"/>
                  </a:lnTo>
                  <a:lnTo>
                    <a:pt x="510794" y="277814"/>
                  </a:lnTo>
                  <a:lnTo>
                    <a:pt x="502383" y="285573"/>
                  </a:lnTo>
                  <a:lnTo>
                    <a:pt x="493973" y="293458"/>
                  </a:lnTo>
                  <a:lnTo>
                    <a:pt x="485563" y="301467"/>
                  </a:lnTo>
                  <a:lnTo>
                    <a:pt x="477152" y="309598"/>
                  </a:lnTo>
                  <a:lnTo>
                    <a:pt x="468742" y="317848"/>
                  </a:lnTo>
                  <a:lnTo>
                    <a:pt x="460332" y="326217"/>
                  </a:lnTo>
                  <a:lnTo>
                    <a:pt x="451921" y="334703"/>
                  </a:lnTo>
                  <a:lnTo>
                    <a:pt x="443511" y="343307"/>
                  </a:lnTo>
                  <a:lnTo>
                    <a:pt x="435101" y="352027"/>
                  </a:lnTo>
                  <a:lnTo>
                    <a:pt x="426690" y="360865"/>
                  </a:lnTo>
                  <a:lnTo>
                    <a:pt x="418280" y="369818"/>
                  </a:lnTo>
                  <a:lnTo>
                    <a:pt x="409869" y="378889"/>
                  </a:lnTo>
                  <a:lnTo>
                    <a:pt x="401459" y="388077"/>
                  </a:lnTo>
                  <a:lnTo>
                    <a:pt x="393049" y="397381"/>
                  </a:lnTo>
                  <a:lnTo>
                    <a:pt x="384638" y="406802"/>
                  </a:lnTo>
                  <a:lnTo>
                    <a:pt x="376228" y="416339"/>
                  </a:lnTo>
                  <a:lnTo>
                    <a:pt x="367818" y="425991"/>
                  </a:lnTo>
                  <a:lnTo>
                    <a:pt x="359407" y="435759"/>
                  </a:lnTo>
                  <a:lnTo>
                    <a:pt x="350997" y="445641"/>
                  </a:lnTo>
                  <a:lnTo>
                    <a:pt x="342587" y="455635"/>
                  </a:lnTo>
                  <a:lnTo>
                    <a:pt x="334176" y="465741"/>
                  </a:lnTo>
                  <a:lnTo>
                    <a:pt x="325766" y="475955"/>
                  </a:lnTo>
                  <a:lnTo>
                    <a:pt x="317356" y="486276"/>
                  </a:lnTo>
                  <a:lnTo>
                    <a:pt x="308945" y="496702"/>
                  </a:lnTo>
                  <a:lnTo>
                    <a:pt x="300535" y="507229"/>
                  </a:lnTo>
                  <a:lnTo>
                    <a:pt x="292125" y="517855"/>
                  </a:lnTo>
                  <a:lnTo>
                    <a:pt x="283714" y="528577"/>
                  </a:lnTo>
                  <a:lnTo>
                    <a:pt x="275304" y="539391"/>
                  </a:lnTo>
                  <a:lnTo>
                    <a:pt x="266893" y="550295"/>
                  </a:lnTo>
                  <a:lnTo>
                    <a:pt x="258483" y="561284"/>
                  </a:lnTo>
                  <a:lnTo>
                    <a:pt x="250073" y="572355"/>
                  </a:lnTo>
                  <a:lnTo>
                    <a:pt x="241662" y="583506"/>
                  </a:lnTo>
                  <a:lnTo>
                    <a:pt x="233252" y="594731"/>
                  </a:lnTo>
                  <a:lnTo>
                    <a:pt x="224842" y="606028"/>
                  </a:lnTo>
                  <a:lnTo>
                    <a:pt x="216431" y="617394"/>
                  </a:lnTo>
                  <a:lnTo>
                    <a:pt x="208021" y="628824"/>
                  </a:lnTo>
                  <a:lnTo>
                    <a:pt x="199611" y="640317"/>
                  </a:lnTo>
                  <a:lnTo>
                    <a:pt x="191200" y="651868"/>
                  </a:lnTo>
                  <a:lnTo>
                    <a:pt x="182790" y="663475"/>
                  </a:lnTo>
                  <a:lnTo>
                    <a:pt x="174380" y="675134"/>
                  </a:lnTo>
                  <a:lnTo>
                    <a:pt x="165969" y="686844"/>
                  </a:lnTo>
                  <a:lnTo>
                    <a:pt x="157559" y="698601"/>
                  </a:lnTo>
                  <a:lnTo>
                    <a:pt x="149149" y="710403"/>
                  </a:lnTo>
                  <a:lnTo>
                    <a:pt x="140738" y="722248"/>
                  </a:lnTo>
                  <a:lnTo>
                    <a:pt x="132328" y="734132"/>
                  </a:lnTo>
                  <a:lnTo>
                    <a:pt x="123917" y="746055"/>
                  </a:lnTo>
                  <a:lnTo>
                    <a:pt x="115507" y="758014"/>
                  </a:lnTo>
                  <a:lnTo>
                    <a:pt x="107097" y="770007"/>
                  </a:lnTo>
                  <a:lnTo>
                    <a:pt x="98686" y="782032"/>
                  </a:lnTo>
                  <a:lnTo>
                    <a:pt x="90276" y="794087"/>
                  </a:lnTo>
                  <a:lnTo>
                    <a:pt x="81866" y="806172"/>
                  </a:lnTo>
                  <a:lnTo>
                    <a:pt x="73455" y="818283"/>
                  </a:lnTo>
                  <a:lnTo>
                    <a:pt x="65045" y="830421"/>
                  </a:lnTo>
                  <a:lnTo>
                    <a:pt x="56635" y="842584"/>
                  </a:lnTo>
                  <a:lnTo>
                    <a:pt x="48224" y="854770"/>
                  </a:lnTo>
                  <a:lnTo>
                    <a:pt x="39814" y="866977"/>
                  </a:lnTo>
                  <a:lnTo>
                    <a:pt x="31404" y="879206"/>
                  </a:lnTo>
                  <a:lnTo>
                    <a:pt x="22993" y="891455"/>
                  </a:lnTo>
                  <a:lnTo>
                    <a:pt x="14583" y="903723"/>
                  </a:lnTo>
                  <a:lnTo>
                    <a:pt x="6173" y="916009"/>
                  </a:lnTo>
                  <a:lnTo>
                    <a:pt x="0" y="92503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005366" y="3283477"/>
              <a:ext cx="1028735" cy="1120327"/>
            </a:xfrm>
            <a:custGeom>
              <a:avLst/>
              <a:pathLst>
                <a:path w="1028735" h="1120327">
                  <a:moveTo>
                    <a:pt x="0" y="1120327"/>
                  </a:moveTo>
                  <a:lnTo>
                    <a:pt x="2672" y="1117174"/>
                  </a:lnTo>
                  <a:lnTo>
                    <a:pt x="11082" y="1107252"/>
                  </a:lnTo>
                  <a:lnTo>
                    <a:pt x="19492" y="1097329"/>
                  </a:lnTo>
                  <a:lnTo>
                    <a:pt x="27903" y="1087406"/>
                  </a:lnTo>
                  <a:lnTo>
                    <a:pt x="36313" y="1077484"/>
                  </a:lnTo>
                  <a:lnTo>
                    <a:pt x="44723" y="1067562"/>
                  </a:lnTo>
                  <a:lnTo>
                    <a:pt x="53134" y="1057639"/>
                  </a:lnTo>
                  <a:lnTo>
                    <a:pt x="61544" y="1047717"/>
                  </a:lnTo>
                  <a:lnTo>
                    <a:pt x="69955" y="1037795"/>
                  </a:lnTo>
                  <a:lnTo>
                    <a:pt x="78365" y="1027873"/>
                  </a:lnTo>
                  <a:lnTo>
                    <a:pt x="86775" y="1017951"/>
                  </a:lnTo>
                  <a:lnTo>
                    <a:pt x="95186" y="1008029"/>
                  </a:lnTo>
                  <a:lnTo>
                    <a:pt x="103596" y="998107"/>
                  </a:lnTo>
                  <a:lnTo>
                    <a:pt x="112006" y="988186"/>
                  </a:lnTo>
                  <a:lnTo>
                    <a:pt x="120417" y="978264"/>
                  </a:lnTo>
                  <a:lnTo>
                    <a:pt x="128827" y="968343"/>
                  </a:lnTo>
                  <a:lnTo>
                    <a:pt x="137237" y="958422"/>
                  </a:lnTo>
                  <a:lnTo>
                    <a:pt x="145648" y="948501"/>
                  </a:lnTo>
                  <a:lnTo>
                    <a:pt x="154058" y="938581"/>
                  </a:lnTo>
                  <a:lnTo>
                    <a:pt x="162468" y="928661"/>
                  </a:lnTo>
                  <a:lnTo>
                    <a:pt x="170879" y="918741"/>
                  </a:lnTo>
                  <a:lnTo>
                    <a:pt x="179289" y="908821"/>
                  </a:lnTo>
                  <a:lnTo>
                    <a:pt x="187699" y="898902"/>
                  </a:lnTo>
                  <a:lnTo>
                    <a:pt x="196110" y="888984"/>
                  </a:lnTo>
                  <a:lnTo>
                    <a:pt x="204520" y="879066"/>
                  </a:lnTo>
                  <a:lnTo>
                    <a:pt x="212931" y="869149"/>
                  </a:lnTo>
                  <a:lnTo>
                    <a:pt x="221341" y="859232"/>
                  </a:lnTo>
                  <a:lnTo>
                    <a:pt x="229751" y="849316"/>
                  </a:lnTo>
                  <a:lnTo>
                    <a:pt x="238162" y="839401"/>
                  </a:lnTo>
                  <a:lnTo>
                    <a:pt x="246572" y="829487"/>
                  </a:lnTo>
                  <a:lnTo>
                    <a:pt x="254982" y="819574"/>
                  </a:lnTo>
                  <a:lnTo>
                    <a:pt x="263393" y="809662"/>
                  </a:lnTo>
                  <a:lnTo>
                    <a:pt x="271803" y="799752"/>
                  </a:lnTo>
                  <a:lnTo>
                    <a:pt x="280213" y="789844"/>
                  </a:lnTo>
                  <a:lnTo>
                    <a:pt x="288624" y="779937"/>
                  </a:lnTo>
                  <a:lnTo>
                    <a:pt x="297034" y="770032"/>
                  </a:lnTo>
                  <a:lnTo>
                    <a:pt x="305444" y="760129"/>
                  </a:lnTo>
                  <a:lnTo>
                    <a:pt x="313855" y="750229"/>
                  </a:lnTo>
                  <a:lnTo>
                    <a:pt x="322265" y="740332"/>
                  </a:lnTo>
                  <a:lnTo>
                    <a:pt x="330675" y="730438"/>
                  </a:lnTo>
                  <a:lnTo>
                    <a:pt x="339086" y="720547"/>
                  </a:lnTo>
                  <a:lnTo>
                    <a:pt x="347496" y="710661"/>
                  </a:lnTo>
                  <a:lnTo>
                    <a:pt x="355907" y="700780"/>
                  </a:lnTo>
                  <a:lnTo>
                    <a:pt x="364317" y="690903"/>
                  </a:lnTo>
                  <a:lnTo>
                    <a:pt x="372727" y="681033"/>
                  </a:lnTo>
                  <a:lnTo>
                    <a:pt x="381138" y="671169"/>
                  </a:lnTo>
                  <a:lnTo>
                    <a:pt x="389548" y="661312"/>
                  </a:lnTo>
                  <a:lnTo>
                    <a:pt x="397958" y="651464"/>
                  </a:lnTo>
                  <a:lnTo>
                    <a:pt x="406369" y="641626"/>
                  </a:lnTo>
                  <a:lnTo>
                    <a:pt x="414779" y="631799"/>
                  </a:lnTo>
                  <a:lnTo>
                    <a:pt x="423189" y="621984"/>
                  </a:lnTo>
                  <a:lnTo>
                    <a:pt x="431600" y="612183"/>
                  </a:lnTo>
                  <a:lnTo>
                    <a:pt x="440010" y="602397"/>
                  </a:lnTo>
                  <a:lnTo>
                    <a:pt x="448420" y="592630"/>
                  </a:lnTo>
                  <a:lnTo>
                    <a:pt x="456831" y="582883"/>
                  </a:lnTo>
                  <a:lnTo>
                    <a:pt x="465241" y="573159"/>
                  </a:lnTo>
                  <a:lnTo>
                    <a:pt x="473651" y="563462"/>
                  </a:lnTo>
                  <a:lnTo>
                    <a:pt x="482062" y="553794"/>
                  </a:lnTo>
                  <a:lnTo>
                    <a:pt x="490472" y="544161"/>
                  </a:lnTo>
                  <a:lnTo>
                    <a:pt x="498883" y="534567"/>
                  </a:lnTo>
                  <a:lnTo>
                    <a:pt x="507293" y="525017"/>
                  </a:lnTo>
                  <a:lnTo>
                    <a:pt x="515703" y="515517"/>
                  </a:lnTo>
                  <a:lnTo>
                    <a:pt x="524114" y="506076"/>
                  </a:lnTo>
                  <a:lnTo>
                    <a:pt x="532524" y="496700"/>
                  </a:lnTo>
                  <a:lnTo>
                    <a:pt x="540934" y="487398"/>
                  </a:lnTo>
                  <a:lnTo>
                    <a:pt x="549345" y="478182"/>
                  </a:lnTo>
                  <a:lnTo>
                    <a:pt x="557755" y="469062"/>
                  </a:lnTo>
                  <a:lnTo>
                    <a:pt x="566165" y="460050"/>
                  </a:lnTo>
                  <a:lnTo>
                    <a:pt x="574576" y="451161"/>
                  </a:lnTo>
                  <a:lnTo>
                    <a:pt x="582986" y="442409"/>
                  </a:lnTo>
                  <a:lnTo>
                    <a:pt x="591396" y="433809"/>
                  </a:lnTo>
                  <a:lnTo>
                    <a:pt x="599807" y="425377"/>
                  </a:lnTo>
                  <a:lnTo>
                    <a:pt x="608217" y="417128"/>
                  </a:lnTo>
                  <a:lnTo>
                    <a:pt x="616627" y="409078"/>
                  </a:lnTo>
                  <a:lnTo>
                    <a:pt x="625038" y="401238"/>
                  </a:lnTo>
                  <a:lnTo>
                    <a:pt x="633448" y="393617"/>
                  </a:lnTo>
                  <a:lnTo>
                    <a:pt x="641859" y="386222"/>
                  </a:lnTo>
                  <a:lnTo>
                    <a:pt x="650269" y="379050"/>
                  </a:lnTo>
                  <a:lnTo>
                    <a:pt x="658679" y="372093"/>
                  </a:lnTo>
                  <a:lnTo>
                    <a:pt x="667090" y="365337"/>
                  </a:lnTo>
                  <a:lnTo>
                    <a:pt x="675500" y="358757"/>
                  </a:lnTo>
                  <a:lnTo>
                    <a:pt x="683910" y="352321"/>
                  </a:lnTo>
                  <a:lnTo>
                    <a:pt x="692321" y="345988"/>
                  </a:lnTo>
                  <a:lnTo>
                    <a:pt x="700731" y="339715"/>
                  </a:lnTo>
                  <a:lnTo>
                    <a:pt x="709141" y="333453"/>
                  </a:lnTo>
                  <a:lnTo>
                    <a:pt x="717552" y="327153"/>
                  </a:lnTo>
                  <a:lnTo>
                    <a:pt x="725962" y="320768"/>
                  </a:lnTo>
                  <a:lnTo>
                    <a:pt x="734372" y="314256"/>
                  </a:lnTo>
                  <a:lnTo>
                    <a:pt x="742783" y="307581"/>
                  </a:lnTo>
                  <a:lnTo>
                    <a:pt x="751193" y="300716"/>
                  </a:lnTo>
                  <a:lnTo>
                    <a:pt x="759604" y="293642"/>
                  </a:lnTo>
                  <a:lnTo>
                    <a:pt x="768014" y="286346"/>
                  </a:lnTo>
                  <a:lnTo>
                    <a:pt x="776424" y="278825"/>
                  </a:lnTo>
                  <a:lnTo>
                    <a:pt x="784835" y="271081"/>
                  </a:lnTo>
                  <a:lnTo>
                    <a:pt x="793245" y="263123"/>
                  </a:lnTo>
                  <a:lnTo>
                    <a:pt x="801655" y="254961"/>
                  </a:lnTo>
                  <a:lnTo>
                    <a:pt x="810066" y="246608"/>
                  </a:lnTo>
                  <a:lnTo>
                    <a:pt x="818476" y="238081"/>
                  </a:lnTo>
                  <a:lnTo>
                    <a:pt x="826886" y="229394"/>
                  </a:lnTo>
                  <a:lnTo>
                    <a:pt x="835297" y="220564"/>
                  </a:lnTo>
                  <a:lnTo>
                    <a:pt x="843707" y="211605"/>
                  </a:lnTo>
                  <a:lnTo>
                    <a:pt x="852117" y="202532"/>
                  </a:lnTo>
                  <a:lnTo>
                    <a:pt x="860528" y="193357"/>
                  </a:lnTo>
                  <a:lnTo>
                    <a:pt x="868938" y="184092"/>
                  </a:lnTo>
                  <a:lnTo>
                    <a:pt x="877348" y="174748"/>
                  </a:lnTo>
                  <a:lnTo>
                    <a:pt x="885759" y="165334"/>
                  </a:lnTo>
                  <a:lnTo>
                    <a:pt x="894169" y="155859"/>
                  </a:lnTo>
                  <a:lnTo>
                    <a:pt x="902580" y="146331"/>
                  </a:lnTo>
                  <a:lnTo>
                    <a:pt x="910990" y="136756"/>
                  </a:lnTo>
                  <a:lnTo>
                    <a:pt x="919400" y="127139"/>
                  </a:lnTo>
                  <a:lnTo>
                    <a:pt x="927811" y="117486"/>
                  </a:lnTo>
                  <a:lnTo>
                    <a:pt x="936221" y="107802"/>
                  </a:lnTo>
                  <a:lnTo>
                    <a:pt x="944631" y="98089"/>
                  </a:lnTo>
                  <a:lnTo>
                    <a:pt x="953042" y="88352"/>
                  </a:lnTo>
                  <a:lnTo>
                    <a:pt x="961452" y="78594"/>
                  </a:lnTo>
                  <a:lnTo>
                    <a:pt x="969862" y="68816"/>
                  </a:lnTo>
                  <a:lnTo>
                    <a:pt x="978273" y="59022"/>
                  </a:lnTo>
                  <a:lnTo>
                    <a:pt x="986683" y="49212"/>
                  </a:lnTo>
                  <a:lnTo>
                    <a:pt x="995093" y="39390"/>
                  </a:lnTo>
                  <a:lnTo>
                    <a:pt x="1003504" y="29557"/>
                  </a:lnTo>
                  <a:lnTo>
                    <a:pt x="1011914" y="19713"/>
                  </a:lnTo>
                  <a:lnTo>
                    <a:pt x="1020324" y="9860"/>
                  </a:lnTo>
                  <a:lnTo>
                    <a:pt x="1028735" y="0"/>
                  </a:lnTo>
                  <a:lnTo>
                    <a:pt x="1028735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617535" y="4363163"/>
              <a:ext cx="81283" cy="8128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680113" y="4366869"/>
              <a:ext cx="73871" cy="7387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44956" y="4372840"/>
              <a:ext cx="61930" cy="6193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36368" y="4381164"/>
              <a:ext cx="45281" cy="452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95679" y="4381603"/>
              <a:ext cx="44403" cy="4440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55985" y="4383036"/>
              <a:ext cx="41536" cy="4153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823152" y="4391331"/>
              <a:ext cx="24947" cy="2494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28581" y="4379015"/>
              <a:ext cx="49579" cy="4957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983194" y="4374755"/>
              <a:ext cx="58098" cy="5809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030014" y="4362702"/>
              <a:ext cx="82204" cy="8220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52047" y="4366991"/>
              <a:ext cx="73627" cy="7362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17742" y="4373814"/>
              <a:ext cx="59981" cy="599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75956" y="4373155"/>
              <a:ext cx="61299" cy="6129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25363" y="3895424"/>
              <a:ext cx="80230" cy="8023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98871" y="3902335"/>
              <a:ext cx="50960" cy="5096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34286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234286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34286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34286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234286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34286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234286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824176" y="4968154"/>
              <a:ext cx="1209925" cy="1118440"/>
            </a:xfrm>
            <a:custGeom>
              <a:avLst/>
              <a:pathLst>
                <a:path w="1209925" h="1118440">
                  <a:moveTo>
                    <a:pt x="0" y="1118440"/>
                  </a:moveTo>
                  <a:lnTo>
                    <a:pt x="7245" y="1113854"/>
                  </a:lnTo>
                  <a:lnTo>
                    <a:pt x="15655" y="1108525"/>
                  </a:lnTo>
                  <a:lnTo>
                    <a:pt x="24065" y="1103192"/>
                  </a:lnTo>
                  <a:lnTo>
                    <a:pt x="32476" y="1097853"/>
                  </a:lnTo>
                  <a:lnTo>
                    <a:pt x="40886" y="1092510"/>
                  </a:lnTo>
                  <a:lnTo>
                    <a:pt x="49296" y="1087162"/>
                  </a:lnTo>
                  <a:lnTo>
                    <a:pt x="57707" y="1081809"/>
                  </a:lnTo>
                  <a:lnTo>
                    <a:pt x="66117" y="1076450"/>
                  </a:lnTo>
                  <a:lnTo>
                    <a:pt x="74527" y="1071085"/>
                  </a:lnTo>
                  <a:lnTo>
                    <a:pt x="82938" y="1065714"/>
                  </a:lnTo>
                  <a:lnTo>
                    <a:pt x="91348" y="1060337"/>
                  </a:lnTo>
                  <a:lnTo>
                    <a:pt x="99758" y="1054954"/>
                  </a:lnTo>
                  <a:lnTo>
                    <a:pt x="108169" y="1049564"/>
                  </a:lnTo>
                  <a:lnTo>
                    <a:pt x="116579" y="1044166"/>
                  </a:lnTo>
                  <a:lnTo>
                    <a:pt x="124989" y="1038762"/>
                  </a:lnTo>
                  <a:lnTo>
                    <a:pt x="133400" y="1033350"/>
                  </a:lnTo>
                  <a:lnTo>
                    <a:pt x="141810" y="1027930"/>
                  </a:lnTo>
                  <a:lnTo>
                    <a:pt x="150221" y="1022501"/>
                  </a:lnTo>
                  <a:lnTo>
                    <a:pt x="158631" y="1017064"/>
                  </a:lnTo>
                  <a:lnTo>
                    <a:pt x="167041" y="1011618"/>
                  </a:lnTo>
                  <a:lnTo>
                    <a:pt x="175452" y="1006162"/>
                  </a:lnTo>
                  <a:lnTo>
                    <a:pt x="183862" y="1000696"/>
                  </a:lnTo>
                  <a:lnTo>
                    <a:pt x="192272" y="995220"/>
                  </a:lnTo>
                  <a:lnTo>
                    <a:pt x="200683" y="989733"/>
                  </a:lnTo>
                  <a:lnTo>
                    <a:pt x="209093" y="984234"/>
                  </a:lnTo>
                  <a:lnTo>
                    <a:pt x="217503" y="978724"/>
                  </a:lnTo>
                  <a:lnTo>
                    <a:pt x="225914" y="973201"/>
                  </a:lnTo>
                  <a:lnTo>
                    <a:pt x="234324" y="967664"/>
                  </a:lnTo>
                  <a:lnTo>
                    <a:pt x="242734" y="962114"/>
                  </a:lnTo>
                  <a:lnTo>
                    <a:pt x="251145" y="956549"/>
                  </a:lnTo>
                  <a:lnTo>
                    <a:pt x="259555" y="950969"/>
                  </a:lnTo>
                  <a:lnTo>
                    <a:pt x="267965" y="945373"/>
                  </a:lnTo>
                  <a:lnTo>
                    <a:pt x="276376" y="939760"/>
                  </a:lnTo>
                  <a:lnTo>
                    <a:pt x="284786" y="934128"/>
                  </a:lnTo>
                  <a:lnTo>
                    <a:pt x="293197" y="928478"/>
                  </a:lnTo>
                  <a:lnTo>
                    <a:pt x="301607" y="922808"/>
                  </a:lnTo>
                  <a:lnTo>
                    <a:pt x="310017" y="917117"/>
                  </a:lnTo>
                  <a:lnTo>
                    <a:pt x="318428" y="911404"/>
                  </a:lnTo>
                  <a:lnTo>
                    <a:pt x="326838" y="905667"/>
                  </a:lnTo>
                  <a:lnTo>
                    <a:pt x="335248" y="899905"/>
                  </a:lnTo>
                  <a:lnTo>
                    <a:pt x="343659" y="894117"/>
                  </a:lnTo>
                  <a:lnTo>
                    <a:pt x="352069" y="888301"/>
                  </a:lnTo>
                  <a:lnTo>
                    <a:pt x="360479" y="882456"/>
                  </a:lnTo>
                  <a:lnTo>
                    <a:pt x="368890" y="876580"/>
                  </a:lnTo>
                  <a:lnTo>
                    <a:pt x="377300" y="870670"/>
                  </a:lnTo>
                  <a:lnTo>
                    <a:pt x="385710" y="864726"/>
                  </a:lnTo>
                  <a:lnTo>
                    <a:pt x="394121" y="858744"/>
                  </a:lnTo>
                  <a:lnTo>
                    <a:pt x="402531" y="852723"/>
                  </a:lnTo>
                  <a:lnTo>
                    <a:pt x="410942" y="846660"/>
                  </a:lnTo>
                  <a:lnTo>
                    <a:pt x="419352" y="840552"/>
                  </a:lnTo>
                  <a:lnTo>
                    <a:pt x="427762" y="834397"/>
                  </a:lnTo>
                  <a:lnTo>
                    <a:pt x="436173" y="828192"/>
                  </a:lnTo>
                  <a:lnTo>
                    <a:pt x="444583" y="821934"/>
                  </a:lnTo>
                  <a:lnTo>
                    <a:pt x="452993" y="815620"/>
                  </a:lnTo>
                  <a:lnTo>
                    <a:pt x="461404" y="809245"/>
                  </a:lnTo>
                  <a:lnTo>
                    <a:pt x="469814" y="802807"/>
                  </a:lnTo>
                  <a:lnTo>
                    <a:pt x="478224" y="796301"/>
                  </a:lnTo>
                  <a:lnTo>
                    <a:pt x="486635" y="789724"/>
                  </a:lnTo>
                  <a:lnTo>
                    <a:pt x="495045" y="783072"/>
                  </a:lnTo>
                  <a:lnTo>
                    <a:pt x="503455" y="776340"/>
                  </a:lnTo>
                  <a:lnTo>
                    <a:pt x="511866" y="769524"/>
                  </a:lnTo>
                  <a:lnTo>
                    <a:pt x="520276" y="762619"/>
                  </a:lnTo>
                  <a:lnTo>
                    <a:pt x="528686" y="755621"/>
                  </a:lnTo>
                  <a:lnTo>
                    <a:pt x="537097" y="748525"/>
                  </a:lnTo>
                  <a:lnTo>
                    <a:pt x="545507" y="741328"/>
                  </a:lnTo>
                  <a:lnTo>
                    <a:pt x="553918" y="734023"/>
                  </a:lnTo>
                  <a:lnTo>
                    <a:pt x="562328" y="726608"/>
                  </a:lnTo>
                  <a:lnTo>
                    <a:pt x="570738" y="719078"/>
                  </a:lnTo>
                  <a:lnTo>
                    <a:pt x="579149" y="711430"/>
                  </a:lnTo>
                  <a:lnTo>
                    <a:pt x="587559" y="703659"/>
                  </a:lnTo>
                  <a:lnTo>
                    <a:pt x="595969" y="695764"/>
                  </a:lnTo>
                  <a:lnTo>
                    <a:pt x="604380" y="687742"/>
                  </a:lnTo>
                  <a:lnTo>
                    <a:pt x="612790" y="679590"/>
                  </a:lnTo>
                  <a:lnTo>
                    <a:pt x="621200" y="671309"/>
                  </a:lnTo>
                  <a:lnTo>
                    <a:pt x="629611" y="662897"/>
                  </a:lnTo>
                  <a:lnTo>
                    <a:pt x="638021" y="654356"/>
                  </a:lnTo>
                  <a:lnTo>
                    <a:pt x="646431" y="645685"/>
                  </a:lnTo>
                  <a:lnTo>
                    <a:pt x="654842" y="636888"/>
                  </a:lnTo>
                  <a:lnTo>
                    <a:pt x="663252" y="627966"/>
                  </a:lnTo>
                  <a:lnTo>
                    <a:pt x="671662" y="618925"/>
                  </a:lnTo>
                  <a:lnTo>
                    <a:pt x="680073" y="609767"/>
                  </a:lnTo>
                  <a:lnTo>
                    <a:pt x="688483" y="600498"/>
                  </a:lnTo>
                  <a:lnTo>
                    <a:pt x="696894" y="591125"/>
                  </a:lnTo>
                  <a:lnTo>
                    <a:pt x="705304" y="581653"/>
                  </a:lnTo>
                  <a:lnTo>
                    <a:pt x="713714" y="572090"/>
                  </a:lnTo>
                  <a:lnTo>
                    <a:pt x="722125" y="562445"/>
                  </a:lnTo>
                  <a:lnTo>
                    <a:pt x="730535" y="552726"/>
                  </a:lnTo>
                  <a:lnTo>
                    <a:pt x="738945" y="542943"/>
                  </a:lnTo>
                  <a:lnTo>
                    <a:pt x="747356" y="533106"/>
                  </a:lnTo>
                  <a:lnTo>
                    <a:pt x="755766" y="523228"/>
                  </a:lnTo>
                  <a:lnTo>
                    <a:pt x="764176" y="513320"/>
                  </a:lnTo>
                  <a:lnTo>
                    <a:pt x="772587" y="503398"/>
                  </a:lnTo>
                  <a:lnTo>
                    <a:pt x="780997" y="493475"/>
                  </a:lnTo>
                  <a:lnTo>
                    <a:pt x="789407" y="483568"/>
                  </a:lnTo>
                  <a:lnTo>
                    <a:pt x="797818" y="473696"/>
                  </a:lnTo>
                  <a:lnTo>
                    <a:pt x="806228" y="463880"/>
                  </a:lnTo>
                  <a:lnTo>
                    <a:pt x="814638" y="454140"/>
                  </a:lnTo>
                  <a:lnTo>
                    <a:pt x="823049" y="444500"/>
                  </a:lnTo>
                  <a:lnTo>
                    <a:pt x="831459" y="434987"/>
                  </a:lnTo>
                  <a:lnTo>
                    <a:pt x="839870" y="425625"/>
                  </a:lnTo>
                  <a:lnTo>
                    <a:pt x="848280" y="416441"/>
                  </a:lnTo>
                  <a:lnTo>
                    <a:pt x="856690" y="407462"/>
                  </a:lnTo>
                  <a:lnTo>
                    <a:pt x="865101" y="398708"/>
                  </a:lnTo>
                  <a:lnTo>
                    <a:pt x="873511" y="390199"/>
                  </a:lnTo>
                  <a:lnTo>
                    <a:pt x="881921" y="381944"/>
                  </a:lnTo>
                  <a:lnTo>
                    <a:pt x="890332" y="373945"/>
                  </a:lnTo>
                  <a:lnTo>
                    <a:pt x="898742" y="366190"/>
                  </a:lnTo>
                  <a:lnTo>
                    <a:pt x="907152" y="358652"/>
                  </a:lnTo>
                  <a:lnTo>
                    <a:pt x="915563" y="351293"/>
                  </a:lnTo>
                  <a:lnTo>
                    <a:pt x="923973" y="344057"/>
                  </a:lnTo>
                  <a:lnTo>
                    <a:pt x="932383" y="336881"/>
                  </a:lnTo>
                  <a:lnTo>
                    <a:pt x="940794" y="329693"/>
                  </a:lnTo>
                  <a:lnTo>
                    <a:pt x="949204" y="322421"/>
                  </a:lnTo>
                  <a:lnTo>
                    <a:pt x="957614" y="314997"/>
                  </a:lnTo>
                  <a:lnTo>
                    <a:pt x="966025" y="307360"/>
                  </a:lnTo>
                  <a:lnTo>
                    <a:pt x="974435" y="299463"/>
                  </a:lnTo>
                  <a:lnTo>
                    <a:pt x="982846" y="291275"/>
                  </a:lnTo>
                  <a:lnTo>
                    <a:pt x="991256" y="282775"/>
                  </a:lnTo>
                  <a:lnTo>
                    <a:pt x="999666" y="273960"/>
                  </a:lnTo>
                  <a:lnTo>
                    <a:pt x="1008077" y="264835"/>
                  </a:lnTo>
                  <a:lnTo>
                    <a:pt x="1016487" y="255413"/>
                  </a:lnTo>
                  <a:lnTo>
                    <a:pt x="1024897" y="245716"/>
                  </a:lnTo>
                  <a:lnTo>
                    <a:pt x="1033308" y="235766"/>
                  </a:lnTo>
                  <a:lnTo>
                    <a:pt x="1041718" y="225587"/>
                  </a:lnTo>
                  <a:lnTo>
                    <a:pt x="1050128" y="215206"/>
                  </a:lnTo>
                  <a:lnTo>
                    <a:pt x="1058539" y="204644"/>
                  </a:lnTo>
                  <a:lnTo>
                    <a:pt x="1066949" y="193924"/>
                  </a:lnTo>
                  <a:lnTo>
                    <a:pt x="1075359" y="183066"/>
                  </a:lnTo>
                  <a:lnTo>
                    <a:pt x="1083770" y="172088"/>
                  </a:lnTo>
                  <a:lnTo>
                    <a:pt x="1092180" y="161005"/>
                  </a:lnTo>
                  <a:lnTo>
                    <a:pt x="1100590" y="149830"/>
                  </a:lnTo>
                  <a:lnTo>
                    <a:pt x="1109001" y="138577"/>
                  </a:lnTo>
                  <a:lnTo>
                    <a:pt x="1117411" y="127255"/>
                  </a:lnTo>
                  <a:lnTo>
                    <a:pt x="1125822" y="115872"/>
                  </a:lnTo>
                  <a:lnTo>
                    <a:pt x="1134232" y="104437"/>
                  </a:lnTo>
                  <a:lnTo>
                    <a:pt x="1142642" y="92957"/>
                  </a:lnTo>
                  <a:lnTo>
                    <a:pt x="1151053" y="81436"/>
                  </a:lnTo>
                  <a:lnTo>
                    <a:pt x="1159463" y="69880"/>
                  </a:lnTo>
                  <a:lnTo>
                    <a:pt x="1167873" y="58292"/>
                  </a:lnTo>
                  <a:lnTo>
                    <a:pt x="1176284" y="46677"/>
                  </a:lnTo>
                  <a:lnTo>
                    <a:pt x="1184694" y="35038"/>
                  </a:lnTo>
                  <a:lnTo>
                    <a:pt x="1193104" y="23377"/>
                  </a:lnTo>
                  <a:lnTo>
                    <a:pt x="1201515" y="11697"/>
                  </a:lnTo>
                  <a:lnTo>
                    <a:pt x="1209925" y="0"/>
                  </a:lnTo>
                  <a:lnTo>
                    <a:pt x="1209925" y="419889"/>
                  </a:lnTo>
                  <a:lnTo>
                    <a:pt x="1201515" y="424375"/>
                  </a:lnTo>
                  <a:lnTo>
                    <a:pt x="1193104" y="428920"/>
                  </a:lnTo>
                  <a:lnTo>
                    <a:pt x="1184694" y="433520"/>
                  </a:lnTo>
                  <a:lnTo>
                    <a:pt x="1176284" y="438174"/>
                  </a:lnTo>
                  <a:lnTo>
                    <a:pt x="1167873" y="442879"/>
                  </a:lnTo>
                  <a:lnTo>
                    <a:pt x="1159463" y="447634"/>
                  </a:lnTo>
                  <a:lnTo>
                    <a:pt x="1151053" y="452436"/>
                  </a:lnTo>
                  <a:lnTo>
                    <a:pt x="1142642" y="457284"/>
                  </a:lnTo>
                  <a:lnTo>
                    <a:pt x="1134232" y="462175"/>
                  </a:lnTo>
                  <a:lnTo>
                    <a:pt x="1125822" y="467107"/>
                  </a:lnTo>
                  <a:lnTo>
                    <a:pt x="1117411" y="472079"/>
                  </a:lnTo>
                  <a:lnTo>
                    <a:pt x="1109001" y="477090"/>
                  </a:lnTo>
                  <a:lnTo>
                    <a:pt x="1100590" y="482138"/>
                  </a:lnTo>
                  <a:lnTo>
                    <a:pt x="1092180" y="487220"/>
                  </a:lnTo>
                  <a:lnTo>
                    <a:pt x="1083770" y="492337"/>
                  </a:lnTo>
                  <a:lnTo>
                    <a:pt x="1075359" y="497487"/>
                  </a:lnTo>
                  <a:lnTo>
                    <a:pt x="1066949" y="502669"/>
                  </a:lnTo>
                  <a:lnTo>
                    <a:pt x="1058539" y="507883"/>
                  </a:lnTo>
                  <a:lnTo>
                    <a:pt x="1050128" y="513126"/>
                  </a:lnTo>
                  <a:lnTo>
                    <a:pt x="1041718" y="518399"/>
                  </a:lnTo>
                  <a:lnTo>
                    <a:pt x="1033308" y="523701"/>
                  </a:lnTo>
                  <a:lnTo>
                    <a:pt x="1024897" y="529032"/>
                  </a:lnTo>
                  <a:lnTo>
                    <a:pt x="1016487" y="534391"/>
                  </a:lnTo>
                  <a:lnTo>
                    <a:pt x="1008077" y="539778"/>
                  </a:lnTo>
                  <a:lnTo>
                    <a:pt x="999666" y="545193"/>
                  </a:lnTo>
                  <a:lnTo>
                    <a:pt x="991256" y="550637"/>
                  </a:lnTo>
                  <a:lnTo>
                    <a:pt x="982846" y="556108"/>
                  </a:lnTo>
                  <a:lnTo>
                    <a:pt x="974435" y="561608"/>
                  </a:lnTo>
                  <a:lnTo>
                    <a:pt x="966025" y="567136"/>
                  </a:lnTo>
                  <a:lnTo>
                    <a:pt x="957614" y="572693"/>
                  </a:lnTo>
                  <a:lnTo>
                    <a:pt x="949204" y="578281"/>
                  </a:lnTo>
                  <a:lnTo>
                    <a:pt x="940794" y="583898"/>
                  </a:lnTo>
                  <a:lnTo>
                    <a:pt x="932383" y="589547"/>
                  </a:lnTo>
                  <a:lnTo>
                    <a:pt x="923973" y="595228"/>
                  </a:lnTo>
                  <a:lnTo>
                    <a:pt x="915563" y="600943"/>
                  </a:lnTo>
                  <a:lnTo>
                    <a:pt x="907152" y="606691"/>
                  </a:lnTo>
                  <a:lnTo>
                    <a:pt x="898742" y="612476"/>
                  </a:lnTo>
                  <a:lnTo>
                    <a:pt x="890332" y="618297"/>
                  </a:lnTo>
                  <a:lnTo>
                    <a:pt x="881921" y="624158"/>
                  </a:lnTo>
                  <a:lnTo>
                    <a:pt x="873511" y="630059"/>
                  </a:lnTo>
                  <a:lnTo>
                    <a:pt x="865101" y="636002"/>
                  </a:lnTo>
                  <a:lnTo>
                    <a:pt x="856690" y="641991"/>
                  </a:lnTo>
                  <a:lnTo>
                    <a:pt x="848280" y="648026"/>
                  </a:lnTo>
                  <a:lnTo>
                    <a:pt x="839870" y="654110"/>
                  </a:lnTo>
                  <a:lnTo>
                    <a:pt x="831459" y="660247"/>
                  </a:lnTo>
                  <a:lnTo>
                    <a:pt x="823049" y="666439"/>
                  </a:lnTo>
                  <a:lnTo>
                    <a:pt x="814638" y="672688"/>
                  </a:lnTo>
                  <a:lnTo>
                    <a:pt x="806228" y="678998"/>
                  </a:lnTo>
                  <a:lnTo>
                    <a:pt x="797818" y="685373"/>
                  </a:lnTo>
                  <a:lnTo>
                    <a:pt x="789407" y="691816"/>
                  </a:lnTo>
                  <a:lnTo>
                    <a:pt x="780997" y="698331"/>
                  </a:lnTo>
                  <a:lnTo>
                    <a:pt x="772587" y="704922"/>
                  </a:lnTo>
                  <a:lnTo>
                    <a:pt x="764176" y="711593"/>
                  </a:lnTo>
                  <a:lnTo>
                    <a:pt x="755766" y="718349"/>
                  </a:lnTo>
                  <a:lnTo>
                    <a:pt x="747356" y="725193"/>
                  </a:lnTo>
                  <a:lnTo>
                    <a:pt x="738945" y="732131"/>
                  </a:lnTo>
                  <a:lnTo>
                    <a:pt x="730535" y="739167"/>
                  </a:lnTo>
                  <a:lnTo>
                    <a:pt x="722125" y="746305"/>
                  </a:lnTo>
                  <a:lnTo>
                    <a:pt x="713714" y="753551"/>
                  </a:lnTo>
                  <a:lnTo>
                    <a:pt x="705304" y="760908"/>
                  </a:lnTo>
                  <a:lnTo>
                    <a:pt x="696894" y="768382"/>
                  </a:lnTo>
                  <a:lnTo>
                    <a:pt x="688483" y="775975"/>
                  </a:lnTo>
                  <a:lnTo>
                    <a:pt x="680073" y="783693"/>
                  </a:lnTo>
                  <a:lnTo>
                    <a:pt x="671662" y="791538"/>
                  </a:lnTo>
                  <a:lnTo>
                    <a:pt x="663252" y="799514"/>
                  </a:lnTo>
                  <a:lnTo>
                    <a:pt x="654842" y="807624"/>
                  </a:lnTo>
                  <a:lnTo>
                    <a:pt x="646431" y="815868"/>
                  </a:lnTo>
                  <a:lnTo>
                    <a:pt x="638021" y="824249"/>
                  </a:lnTo>
                  <a:lnTo>
                    <a:pt x="629611" y="832768"/>
                  </a:lnTo>
                  <a:lnTo>
                    <a:pt x="621200" y="841424"/>
                  </a:lnTo>
                  <a:lnTo>
                    <a:pt x="612790" y="850217"/>
                  </a:lnTo>
                  <a:lnTo>
                    <a:pt x="604380" y="859146"/>
                  </a:lnTo>
                  <a:lnTo>
                    <a:pt x="595969" y="868209"/>
                  </a:lnTo>
                  <a:lnTo>
                    <a:pt x="587559" y="877405"/>
                  </a:lnTo>
                  <a:lnTo>
                    <a:pt x="579149" y="886729"/>
                  </a:lnTo>
                  <a:lnTo>
                    <a:pt x="570738" y="896178"/>
                  </a:lnTo>
                  <a:lnTo>
                    <a:pt x="562328" y="905749"/>
                  </a:lnTo>
                  <a:lnTo>
                    <a:pt x="553918" y="915438"/>
                  </a:lnTo>
                  <a:lnTo>
                    <a:pt x="545507" y="925241"/>
                  </a:lnTo>
                  <a:lnTo>
                    <a:pt x="537097" y="935152"/>
                  </a:lnTo>
                  <a:lnTo>
                    <a:pt x="528686" y="945168"/>
                  </a:lnTo>
                  <a:lnTo>
                    <a:pt x="520276" y="955283"/>
                  </a:lnTo>
                  <a:lnTo>
                    <a:pt x="511866" y="965492"/>
                  </a:lnTo>
                  <a:lnTo>
                    <a:pt x="503455" y="975792"/>
                  </a:lnTo>
                  <a:lnTo>
                    <a:pt x="495045" y="986177"/>
                  </a:lnTo>
                  <a:lnTo>
                    <a:pt x="486635" y="996643"/>
                  </a:lnTo>
                  <a:lnTo>
                    <a:pt x="478224" y="1007186"/>
                  </a:lnTo>
                  <a:lnTo>
                    <a:pt x="469814" y="1017800"/>
                  </a:lnTo>
                  <a:lnTo>
                    <a:pt x="461404" y="1028484"/>
                  </a:lnTo>
                  <a:lnTo>
                    <a:pt x="452993" y="1039231"/>
                  </a:lnTo>
                  <a:lnTo>
                    <a:pt x="444583" y="1050039"/>
                  </a:lnTo>
                  <a:lnTo>
                    <a:pt x="436173" y="1060904"/>
                  </a:lnTo>
                  <a:lnTo>
                    <a:pt x="427762" y="1071823"/>
                  </a:lnTo>
                  <a:lnTo>
                    <a:pt x="419352" y="1082792"/>
                  </a:lnTo>
                  <a:lnTo>
                    <a:pt x="410942" y="1093810"/>
                  </a:lnTo>
                  <a:lnTo>
                    <a:pt x="402531" y="1104872"/>
                  </a:lnTo>
                  <a:lnTo>
                    <a:pt x="394121" y="1115976"/>
                  </a:lnTo>
                  <a:lnTo>
                    <a:pt x="392261" y="1118440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824176" y="4968154"/>
              <a:ext cx="1209925" cy="1118440"/>
            </a:xfrm>
            <a:custGeom>
              <a:avLst/>
              <a:pathLst>
                <a:path w="1209925" h="1118440">
                  <a:moveTo>
                    <a:pt x="0" y="1118440"/>
                  </a:moveTo>
                  <a:lnTo>
                    <a:pt x="7245" y="1113854"/>
                  </a:lnTo>
                  <a:lnTo>
                    <a:pt x="15655" y="1108525"/>
                  </a:lnTo>
                  <a:lnTo>
                    <a:pt x="24065" y="1103192"/>
                  </a:lnTo>
                  <a:lnTo>
                    <a:pt x="32476" y="1097853"/>
                  </a:lnTo>
                  <a:lnTo>
                    <a:pt x="40886" y="1092510"/>
                  </a:lnTo>
                  <a:lnTo>
                    <a:pt x="49296" y="1087162"/>
                  </a:lnTo>
                  <a:lnTo>
                    <a:pt x="57707" y="1081809"/>
                  </a:lnTo>
                  <a:lnTo>
                    <a:pt x="66117" y="1076450"/>
                  </a:lnTo>
                  <a:lnTo>
                    <a:pt x="74527" y="1071085"/>
                  </a:lnTo>
                  <a:lnTo>
                    <a:pt x="82938" y="1065714"/>
                  </a:lnTo>
                  <a:lnTo>
                    <a:pt x="91348" y="1060337"/>
                  </a:lnTo>
                  <a:lnTo>
                    <a:pt x="99758" y="1054954"/>
                  </a:lnTo>
                  <a:lnTo>
                    <a:pt x="108169" y="1049564"/>
                  </a:lnTo>
                  <a:lnTo>
                    <a:pt x="116579" y="1044166"/>
                  </a:lnTo>
                  <a:lnTo>
                    <a:pt x="124989" y="1038762"/>
                  </a:lnTo>
                  <a:lnTo>
                    <a:pt x="133400" y="1033350"/>
                  </a:lnTo>
                  <a:lnTo>
                    <a:pt x="141810" y="1027930"/>
                  </a:lnTo>
                  <a:lnTo>
                    <a:pt x="150221" y="1022501"/>
                  </a:lnTo>
                  <a:lnTo>
                    <a:pt x="158631" y="1017064"/>
                  </a:lnTo>
                  <a:lnTo>
                    <a:pt x="167041" y="1011618"/>
                  </a:lnTo>
                  <a:lnTo>
                    <a:pt x="175452" y="1006162"/>
                  </a:lnTo>
                  <a:lnTo>
                    <a:pt x="183862" y="1000696"/>
                  </a:lnTo>
                  <a:lnTo>
                    <a:pt x="192272" y="995220"/>
                  </a:lnTo>
                  <a:lnTo>
                    <a:pt x="200683" y="989733"/>
                  </a:lnTo>
                  <a:lnTo>
                    <a:pt x="209093" y="984234"/>
                  </a:lnTo>
                  <a:lnTo>
                    <a:pt x="217503" y="978724"/>
                  </a:lnTo>
                  <a:lnTo>
                    <a:pt x="225914" y="973201"/>
                  </a:lnTo>
                  <a:lnTo>
                    <a:pt x="234324" y="967664"/>
                  </a:lnTo>
                  <a:lnTo>
                    <a:pt x="242734" y="962114"/>
                  </a:lnTo>
                  <a:lnTo>
                    <a:pt x="251145" y="956549"/>
                  </a:lnTo>
                  <a:lnTo>
                    <a:pt x="259555" y="950969"/>
                  </a:lnTo>
                  <a:lnTo>
                    <a:pt x="267965" y="945373"/>
                  </a:lnTo>
                  <a:lnTo>
                    <a:pt x="276376" y="939760"/>
                  </a:lnTo>
                  <a:lnTo>
                    <a:pt x="284786" y="934128"/>
                  </a:lnTo>
                  <a:lnTo>
                    <a:pt x="293197" y="928478"/>
                  </a:lnTo>
                  <a:lnTo>
                    <a:pt x="301607" y="922808"/>
                  </a:lnTo>
                  <a:lnTo>
                    <a:pt x="310017" y="917117"/>
                  </a:lnTo>
                  <a:lnTo>
                    <a:pt x="318428" y="911404"/>
                  </a:lnTo>
                  <a:lnTo>
                    <a:pt x="326838" y="905667"/>
                  </a:lnTo>
                  <a:lnTo>
                    <a:pt x="335248" y="899905"/>
                  </a:lnTo>
                  <a:lnTo>
                    <a:pt x="343659" y="894117"/>
                  </a:lnTo>
                  <a:lnTo>
                    <a:pt x="352069" y="888301"/>
                  </a:lnTo>
                  <a:lnTo>
                    <a:pt x="360479" y="882456"/>
                  </a:lnTo>
                  <a:lnTo>
                    <a:pt x="368890" y="876580"/>
                  </a:lnTo>
                  <a:lnTo>
                    <a:pt x="377300" y="870670"/>
                  </a:lnTo>
                  <a:lnTo>
                    <a:pt x="385710" y="864726"/>
                  </a:lnTo>
                  <a:lnTo>
                    <a:pt x="394121" y="858744"/>
                  </a:lnTo>
                  <a:lnTo>
                    <a:pt x="402531" y="852723"/>
                  </a:lnTo>
                  <a:lnTo>
                    <a:pt x="410942" y="846660"/>
                  </a:lnTo>
                  <a:lnTo>
                    <a:pt x="419352" y="840552"/>
                  </a:lnTo>
                  <a:lnTo>
                    <a:pt x="427762" y="834397"/>
                  </a:lnTo>
                  <a:lnTo>
                    <a:pt x="436173" y="828192"/>
                  </a:lnTo>
                  <a:lnTo>
                    <a:pt x="444583" y="821934"/>
                  </a:lnTo>
                  <a:lnTo>
                    <a:pt x="452993" y="815620"/>
                  </a:lnTo>
                  <a:lnTo>
                    <a:pt x="461404" y="809245"/>
                  </a:lnTo>
                  <a:lnTo>
                    <a:pt x="469814" y="802807"/>
                  </a:lnTo>
                  <a:lnTo>
                    <a:pt x="478224" y="796301"/>
                  </a:lnTo>
                  <a:lnTo>
                    <a:pt x="486635" y="789724"/>
                  </a:lnTo>
                  <a:lnTo>
                    <a:pt x="495045" y="783072"/>
                  </a:lnTo>
                  <a:lnTo>
                    <a:pt x="503455" y="776340"/>
                  </a:lnTo>
                  <a:lnTo>
                    <a:pt x="511866" y="769524"/>
                  </a:lnTo>
                  <a:lnTo>
                    <a:pt x="520276" y="762619"/>
                  </a:lnTo>
                  <a:lnTo>
                    <a:pt x="528686" y="755621"/>
                  </a:lnTo>
                  <a:lnTo>
                    <a:pt x="537097" y="748525"/>
                  </a:lnTo>
                  <a:lnTo>
                    <a:pt x="545507" y="741328"/>
                  </a:lnTo>
                  <a:lnTo>
                    <a:pt x="553918" y="734023"/>
                  </a:lnTo>
                  <a:lnTo>
                    <a:pt x="562328" y="726608"/>
                  </a:lnTo>
                  <a:lnTo>
                    <a:pt x="570738" y="719078"/>
                  </a:lnTo>
                  <a:lnTo>
                    <a:pt x="579149" y="711430"/>
                  </a:lnTo>
                  <a:lnTo>
                    <a:pt x="587559" y="703659"/>
                  </a:lnTo>
                  <a:lnTo>
                    <a:pt x="595969" y="695764"/>
                  </a:lnTo>
                  <a:lnTo>
                    <a:pt x="604380" y="687742"/>
                  </a:lnTo>
                  <a:lnTo>
                    <a:pt x="612790" y="679590"/>
                  </a:lnTo>
                  <a:lnTo>
                    <a:pt x="621200" y="671309"/>
                  </a:lnTo>
                  <a:lnTo>
                    <a:pt x="629611" y="662897"/>
                  </a:lnTo>
                  <a:lnTo>
                    <a:pt x="638021" y="654356"/>
                  </a:lnTo>
                  <a:lnTo>
                    <a:pt x="646431" y="645685"/>
                  </a:lnTo>
                  <a:lnTo>
                    <a:pt x="654842" y="636888"/>
                  </a:lnTo>
                  <a:lnTo>
                    <a:pt x="663252" y="627966"/>
                  </a:lnTo>
                  <a:lnTo>
                    <a:pt x="671662" y="618925"/>
                  </a:lnTo>
                  <a:lnTo>
                    <a:pt x="680073" y="609767"/>
                  </a:lnTo>
                  <a:lnTo>
                    <a:pt x="688483" y="600498"/>
                  </a:lnTo>
                  <a:lnTo>
                    <a:pt x="696894" y="591125"/>
                  </a:lnTo>
                  <a:lnTo>
                    <a:pt x="705304" y="581653"/>
                  </a:lnTo>
                  <a:lnTo>
                    <a:pt x="713714" y="572090"/>
                  </a:lnTo>
                  <a:lnTo>
                    <a:pt x="722125" y="562445"/>
                  </a:lnTo>
                  <a:lnTo>
                    <a:pt x="730535" y="552726"/>
                  </a:lnTo>
                  <a:lnTo>
                    <a:pt x="738945" y="542943"/>
                  </a:lnTo>
                  <a:lnTo>
                    <a:pt x="747356" y="533106"/>
                  </a:lnTo>
                  <a:lnTo>
                    <a:pt x="755766" y="523228"/>
                  </a:lnTo>
                  <a:lnTo>
                    <a:pt x="764176" y="513320"/>
                  </a:lnTo>
                  <a:lnTo>
                    <a:pt x="772587" y="503398"/>
                  </a:lnTo>
                  <a:lnTo>
                    <a:pt x="780997" y="493475"/>
                  </a:lnTo>
                  <a:lnTo>
                    <a:pt x="789407" y="483568"/>
                  </a:lnTo>
                  <a:lnTo>
                    <a:pt x="797818" y="473696"/>
                  </a:lnTo>
                  <a:lnTo>
                    <a:pt x="806228" y="463880"/>
                  </a:lnTo>
                  <a:lnTo>
                    <a:pt x="814638" y="454140"/>
                  </a:lnTo>
                  <a:lnTo>
                    <a:pt x="823049" y="444500"/>
                  </a:lnTo>
                  <a:lnTo>
                    <a:pt x="831459" y="434987"/>
                  </a:lnTo>
                  <a:lnTo>
                    <a:pt x="839870" y="425625"/>
                  </a:lnTo>
                  <a:lnTo>
                    <a:pt x="848280" y="416441"/>
                  </a:lnTo>
                  <a:lnTo>
                    <a:pt x="856690" y="407462"/>
                  </a:lnTo>
                  <a:lnTo>
                    <a:pt x="865101" y="398708"/>
                  </a:lnTo>
                  <a:lnTo>
                    <a:pt x="873511" y="390199"/>
                  </a:lnTo>
                  <a:lnTo>
                    <a:pt x="881921" y="381944"/>
                  </a:lnTo>
                  <a:lnTo>
                    <a:pt x="890332" y="373945"/>
                  </a:lnTo>
                  <a:lnTo>
                    <a:pt x="898742" y="366190"/>
                  </a:lnTo>
                  <a:lnTo>
                    <a:pt x="907152" y="358652"/>
                  </a:lnTo>
                  <a:lnTo>
                    <a:pt x="915563" y="351293"/>
                  </a:lnTo>
                  <a:lnTo>
                    <a:pt x="923973" y="344057"/>
                  </a:lnTo>
                  <a:lnTo>
                    <a:pt x="932383" y="336881"/>
                  </a:lnTo>
                  <a:lnTo>
                    <a:pt x="940794" y="329693"/>
                  </a:lnTo>
                  <a:lnTo>
                    <a:pt x="949204" y="322421"/>
                  </a:lnTo>
                  <a:lnTo>
                    <a:pt x="957614" y="314997"/>
                  </a:lnTo>
                  <a:lnTo>
                    <a:pt x="966025" y="307360"/>
                  </a:lnTo>
                  <a:lnTo>
                    <a:pt x="974435" y="299463"/>
                  </a:lnTo>
                  <a:lnTo>
                    <a:pt x="982846" y="291275"/>
                  </a:lnTo>
                  <a:lnTo>
                    <a:pt x="991256" y="282775"/>
                  </a:lnTo>
                  <a:lnTo>
                    <a:pt x="999666" y="273960"/>
                  </a:lnTo>
                  <a:lnTo>
                    <a:pt x="1008077" y="264835"/>
                  </a:lnTo>
                  <a:lnTo>
                    <a:pt x="1016487" y="255413"/>
                  </a:lnTo>
                  <a:lnTo>
                    <a:pt x="1024897" y="245716"/>
                  </a:lnTo>
                  <a:lnTo>
                    <a:pt x="1033308" y="235766"/>
                  </a:lnTo>
                  <a:lnTo>
                    <a:pt x="1041718" y="225587"/>
                  </a:lnTo>
                  <a:lnTo>
                    <a:pt x="1050128" y="215206"/>
                  </a:lnTo>
                  <a:lnTo>
                    <a:pt x="1058539" y="204644"/>
                  </a:lnTo>
                  <a:lnTo>
                    <a:pt x="1066949" y="193924"/>
                  </a:lnTo>
                  <a:lnTo>
                    <a:pt x="1075359" y="183066"/>
                  </a:lnTo>
                  <a:lnTo>
                    <a:pt x="1083770" y="172088"/>
                  </a:lnTo>
                  <a:lnTo>
                    <a:pt x="1092180" y="161005"/>
                  </a:lnTo>
                  <a:lnTo>
                    <a:pt x="1100590" y="149830"/>
                  </a:lnTo>
                  <a:lnTo>
                    <a:pt x="1109001" y="138577"/>
                  </a:lnTo>
                  <a:lnTo>
                    <a:pt x="1117411" y="127255"/>
                  </a:lnTo>
                  <a:lnTo>
                    <a:pt x="1125822" y="115872"/>
                  </a:lnTo>
                  <a:lnTo>
                    <a:pt x="1134232" y="104437"/>
                  </a:lnTo>
                  <a:lnTo>
                    <a:pt x="1142642" y="92957"/>
                  </a:lnTo>
                  <a:lnTo>
                    <a:pt x="1151053" y="81436"/>
                  </a:lnTo>
                  <a:lnTo>
                    <a:pt x="1159463" y="69880"/>
                  </a:lnTo>
                  <a:lnTo>
                    <a:pt x="1167873" y="58292"/>
                  </a:lnTo>
                  <a:lnTo>
                    <a:pt x="1176284" y="46677"/>
                  </a:lnTo>
                  <a:lnTo>
                    <a:pt x="1184694" y="35038"/>
                  </a:lnTo>
                  <a:lnTo>
                    <a:pt x="1193104" y="23377"/>
                  </a:lnTo>
                  <a:lnTo>
                    <a:pt x="1201515" y="11697"/>
                  </a:lnTo>
                  <a:lnTo>
                    <a:pt x="1209925" y="0"/>
                  </a:lnTo>
                  <a:lnTo>
                    <a:pt x="120992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216437" y="5388043"/>
              <a:ext cx="817663" cy="698551"/>
            </a:xfrm>
            <a:custGeom>
              <a:avLst/>
              <a:pathLst>
                <a:path w="817663" h="698551">
                  <a:moveTo>
                    <a:pt x="817663" y="0"/>
                  </a:moveTo>
                  <a:lnTo>
                    <a:pt x="817663" y="0"/>
                  </a:lnTo>
                  <a:lnTo>
                    <a:pt x="809253" y="4486"/>
                  </a:lnTo>
                  <a:lnTo>
                    <a:pt x="800843" y="9031"/>
                  </a:lnTo>
                  <a:lnTo>
                    <a:pt x="792432" y="13631"/>
                  </a:lnTo>
                  <a:lnTo>
                    <a:pt x="784022" y="18285"/>
                  </a:lnTo>
                  <a:lnTo>
                    <a:pt x="775612" y="22990"/>
                  </a:lnTo>
                  <a:lnTo>
                    <a:pt x="767201" y="27745"/>
                  </a:lnTo>
                  <a:lnTo>
                    <a:pt x="758791" y="32547"/>
                  </a:lnTo>
                  <a:lnTo>
                    <a:pt x="750381" y="37394"/>
                  </a:lnTo>
                  <a:lnTo>
                    <a:pt x="741970" y="42285"/>
                  </a:lnTo>
                  <a:lnTo>
                    <a:pt x="733560" y="47218"/>
                  </a:lnTo>
                  <a:lnTo>
                    <a:pt x="725150" y="52190"/>
                  </a:lnTo>
                  <a:lnTo>
                    <a:pt x="716739" y="57201"/>
                  </a:lnTo>
                  <a:lnTo>
                    <a:pt x="708329" y="62248"/>
                  </a:lnTo>
                  <a:lnTo>
                    <a:pt x="699918" y="67331"/>
                  </a:lnTo>
                  <a:lnTo>
                    <a:pt x="691508" y="72448"/>
                  </a:lnTo>
                  <a:lnTo>
                    <a:pt x="683098" y="77598"/>
                  </a:lnTo>
                  <a:lnTo>
                    <a:pt x="674687" y="82780"/>
                  </a:lnTo>
                  <a:lnTo>
                    <a:pt x="666277" y="87993"/>
                  </a:lnTo>
                  <a:lnTo>
                    <a:pt x="657867" y="93237"/>
                  </a:lnTo>
                  <a:lnTo>
                    <a:pt x="649456" y="98510"/>
                  </a:lnTo>
                  <a:lnTo>
                    <a:pt x="641046" y="103812"/>
                  </a:lnTo>
                  <a:lnTo>
                    <a:pt x="632636" y="109143"/>
                  </a:lnTo>
                  <a:lnTo>
                    <a:pt x="624225" y="114502"/>
                  </a:lnTo>
                  <a:lnTo>
                    <a:pt x="615815" y="119889"/>
                  </a:lnTo>
                  <a:lnTo>
                    <a:pt x="607405" y="125304"/>
                  </a:lnTo>
                  <a:lnTo>
                    <a:pt x="598994" y="130747"/>
                  </a:lnTo>
                  <a:lnTo>
                    <a:pt x="590584" y="136219"/>
                  </a:lnTo>
                  <a:lnTo>
                    <a:pt x="582174" y="141718"/>
                  </a:lnTo>
                  <a:lnTo>
                    <a:pt x="573763" y="147247"/>
                  </a:lnTo>
                  <a:lnTo>
                    <a:pt x="565353" y="152804"/>
                  </a:lnTo>
                  <a:lnTo>
                    <a:pt x="556942" y="158391"/>
                  </a:lnTo>
                  <a:lnTo>
                    <a:pt x="548532" y="164009"/>
                  </a:lnTo>
                  <a:lnTo>
                    <a:pt x="540122" y="169658"/>
                  </a:lnTo>
                  <a:lnTo>
                    <a:pt x="531711" y="175339"/>
                  </a:lnTo>
                  <a:lnTo>
                    <a:pt x="523301" y="181053"/>
                  </a:lnTo>
                  <a:lnTo>
                    <a:pt x="514891" y="186802"/>
                  </a:lnTo>
                  <a:lnTo>
                    <a:pt x="506480" y="192586"/>
                  </a:lnTo>
                  <a:lnTo>
                    <a:pt x="498070" y="198408"/>
                  </a:lnTo>
                  <a:lnTo>
                    <a:pt x="489660" y="204268"/>
                  </a:lnTo>
                  <a:lnTo>
                    <a:pt x="481249" y="210170"/>
                  </a:lnTo>
                  <a:lnTo>
                    <a:pt x="472839" y="216113"/>
                  </a:lnTo>
                  <a:lnTo>
                    <a:pt x="464429" y="222101"/>
                  </a:lnTo>
                  <a:lnTo>
                    <a:pt x="456018" y="228137"/>
                  </a:lnTo>
                  <a:lnTo>
                    <a:pt x="447608" y="234221"/>
                  </a:lnTo>
                  <a:lnTo>
                    <a:pt x="439198" y="240358"/>
                  </a:lnTo>
                  <a:lnTo>
                    <a:pt x="430787" y="246549"/>
                  </a:lnTo>
                  <a:lnTo>
                    <a:pt x="422377" y="252799"/>
                  </a:lnTo>
                  <a:lnTo>
                    <a:pt x="413966" y="259109"/>
                  </a:lnTo>
                  <a:lnTo>
                    <a:pt x="405556" y="265484"/>
                  </a:lnTo>
                  <a:lnTo>
                    <a:pt x="397146" y="271927"/>
                  </a:lnTo>
                  <a:lnTo>
                    <a:pt x="388735" y="278442"/>
                  </a:lnTo>
                  <a:lnTo>
                    <a:pt x="380325" y="285033"/>
                  </a:lnTo>
                  <a:lnTo>
                    <a:pt x="371915" y="291704"/>
                  </a:lnTo>
                  <a:lnTo>
                    <a:pt x="363504" y="298460"/>
                  </a:lnTo>
                  <a:lnTo>
                    <a:pt x="355094" y="305304"/>
                  </a:lnTo>
                  <a:lnTo>
                    <a:pt x="346684" y="312242"/>
                  </a:lnTo>
                  <a:lnTo>
                    <a:pt x="338273" y="319278"/>
                  </a:lnTo>
                  <a:lnTo>
                    <a:pt x="329863" y="326416"/>
                  </a:lnTo>
                  <a:lnTo>
                    <a:pt x="321453" y="333662"/>
                  </a:lnTo>
                  <a:lnTo>
                    <a:pt x="313042" y="341019"/>
                  </a:lnTo>
                  <a:lnTo>
                    <a:pt x="304632" y="348492"/>
                  </a:lnTo>
                  <a:lnTo>
                    <a:pt x="296222" y="356086"/>
                  </a:lnTo>
                  <a:lnTo>
                    <a:pt x="287811" y="363804"/>
                  </a:lnTo>
                  <a:lnTo>
                    <a:pt x="279401" y="371649"/>
                  </a:lnTo>
                  <a:lnTo>
                    <a:pt x="270990" y="379625"/>
                  </a:lnTo>
                  <a:lnTo>
                    <a:pt x="262580" y="387734"/>
                  </a:lnTo>
                  <a:lnTo>
                    <a:pt x="254170" y="395979"/>
                  </a:lnTo>
                  <a:lnTo>
                    <a:pt x="245759" y="404360"/>
                  </a:lnTo>
                  <a:lnTo>
                    <a:pt x="237349" y="412878"/>
                  </a:lnTo>
                  <a:lnTo>
                    <a:pt x="228939" y="421534"/>
                  </a:lnTo>
                  <a:lnTo>
                    <a:pt x="220528" y="430328"/>
                  </a:lnTo>
                  <a:lnTo>
                    <a:pt x="212118" y="439257"/>
                  </a:lnTo>
                  <a:lnTo>
                    <a:pt x="203708" y="448320"/>
                  </a:lnTo>
                  <a:lnTo>
                    <a:pt x="195297" y="457515"/>
                  </a:lnTo>
                  <a:lnTo>
                    <a:pt x="186887" y="466839"/>
                  </a:lnTo>
                  <a:lnTo>
                    <a:pt x="178477" y="476289"/>
                  </a:lnTo>
                  <a:lnTo>
                    <a:pt x="170066" y="485860"/>
                  </a:lnTo>
                  <a:lnTo>
                    <a:pt x="161656" y="495549"/>
                  </a:lnTo>
                  <a:lnTo>
                    <a:pt x="153245" y="505352"/>
                  </a:lnTo>
                  <a:lnTo>
                    <a:pt x="144835" y="515263"/>
                  </a:lnTo>
                  <a:lnTo>
                    <a:pt x="136425" y="525278"/>
                  </a:lnTo>
                  <a:lnTo>
                    <a:pt x="128014" y="535393"/>
                  </a:lnTo>
                  <a:lnTo>
                    <a:pt x="119604" y="545603"/>
                  </a:lnTo>
                  <a:lnTo>
                    <a:pt x="111194" y="555903"/>
                  </a:lnTo>
                  <a:lnTo>
                    <a:pt x="102783" y="566288"/>
                  </a:lnTo>
                  <a:lnTo>
                    <a:pt x="94373" y="576754"/>
                  </a:lnTo>
                  <a:lnTo>
                    <a:pt x="85963" y="587296"/>
                  </a:lnTo>
                  <a:lnTo>
                    <a:pt x="77552" y="597911"/>
                  </a:lnTo>
                  <a:lnTo>
                    <a:pt x="69142" y="608594"/>
                  </a:lnTo>
                  <a:lnTo>
                    <a:pt x="60732" y="619342"/>
                  </a:lnTo>
                  <a:lnTo>
                    <a:pt x="52321" y="630150"/>
                  </a:lnTo>
                  <a:lnTo>
                    <a:pt x="43911" y="641015"/>
                  </a:lnTo>
                  <a:lnTo>
                    <a:pt x="35501" y="651934"/>
                  </a:lnTo>
                  <a:lnTo>
                    <a:pt x="27090" y="662903"/>
                  </a:lnTo>
                  <a:lnTo>
                    <a:pt x="18680" y="673920"/>
                  </a:lnTo>
                  <a:lnTo>
                    <a:pt x="10269" y="684983"/>
                  </a:lnTo>
                  <a:lnTo>
                    <a:pt x="1859" y="696087"/>
                  </a:lnTo>
                  <a:lnTo>
                    <a:pt x="0" y="6985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089559" y="5207598"/>
              <a:ext cx="944542" cy="878996"/>
            </a:xfrm>
            <a:custGeom>
              <a:avLst/>
              <a:pathLst>
                <a:path w="944542" h="878996">
                  <a:moveTo>
                    <a:pt x="0" y="878996"/>
                  </a:moveTo>
                  <a:lnTo>
                    <a:pt x="2583" y="876366"/>
                  </a:lnTo>
                  <a:lnTo>
                    <a:pt x="10993" y="867801"/>
                  </a:lnTo>
                  <a:lnTo>
                    <a:pt x="19403" y="859236"/>
                  </a:lnTo>
                  <a:lnTo>
                    <a:pt x="27814" y="850672"/>
                  </a:lnTo>
                  <a:lnTo>
                    <a:pt x="36224" y="842107"/>
                  </a:lnTo>
                  <a:lnTo>
                    <a:pt x="44634" y="833542"/>
                  </a:lnTo>
                  <a:lnTo>
                    <a:pt x="53045" y="824978"/>
                  </a:lnTo>
                  <a:lnTo>
                    <a:pt x="61455" y="816413"/>
                  </a:lnTo>
                  <a:lnTo>
                    <a:pt x="69865" y="807849"/>
                  </a:lnTo>
                  <a:lnTo>
                    <a:pt x="78276" y="799284"/>
                  </a:lnTo>
                  <a:lnTo>
                    <a:pt x="86686" y="790720"/>
                  </a:lnTo>
                  <a:lnTo>
                    <a:pt x="95097" y="782155"/>
                  </a:lnTo>
                  <a:lnTo>
                    <a:pt x="103507" y="773591"/>
                  </a:lnTo>
                  <a:lnTo>
                    <a:pt x="111917" y="765027"/>
                  </a:lnTo>
                  <a:lnTo>
                    <a:pt x="120328" y="756463"/>
                  </a:lnTo>
                  <a:lnTo>
                    <a:pt x="128738" y="747899"/>
                  </a:lnTo>
                  <a:lnTo>
                    <a:pt x="137148" y="739335"/>
                  </a:lnTo>
                  <a:lnTo>
                    <a:pt x="145559" y="730772"/>
                  </a:lnTo>
                  <a:lnTo>
                    <a:pt x="153969" y="722208"/>
                  </a:lnTo>
                  <a:lnTo>
                    <a:pt x="162379" y="713645"/>
                  </a:lnTo>
                  <a:lnTo>
                    <a:pt x="170790" y="705082"/>
                  </a:lnTo>
                  <a:lnTo>
                    <a:pt x="179200" y="696519"/>
                  </a:lnTo>
                  <a:lnTo>
                    <a:pt x="187610" y="687956"/>
                  </a:lnTo>
                  <a:lnTo>
                    <a:pt x="196021" y="679394"/>
                  </a:lnTo>
                  <a:lnTo>
                    <a:pt x="204431" y="670832"/>
                  </a:lnTo>
                  <a:lnTo>
                    <a:pt x="212841" y="662270"/>
                  </a:lnTo>
                  <a:lnTo>
                    <a:pt x="221252" y="653708"/>
                  </a:lnTo>
                  <a:lnTo>
                    <a:pt x="229662" y="645147"/>
                  </a:lnTo>
                  <a:lnTo>
                    <a:pt x="238073" y="636586"/>
                  </a:lnTo>
                  <a:lnTo>
                    <a:pt x="246483" y="628026"/>
                  </a:lnTo>
                  <a:lnTo>
                    <a:pt x="254893" y="619467"/>
                  </a:lnTo>
                  <a:lnTo>
                    <a:pt x="263304" y="610907"/>
                  </a:lnTo>
                  <a:lnTo>
                    <a:pt x="271714" y="602349"/>
                  </a:lnTo>
                  <a:lnTo>
                    <a:pt x="280124" y="593791"/>
                  </a:lnTo>
                  <a:lnTo>
                    <a:pt x="288535" y="585234"/>
                  </a:lnTo>
                  <a:lnTo>
                    <a:pt x="296945" y="576678"/>
                  </a:lnTo>
                  <a:lnTo>
                    <a:pt x="305355" y="568123"/>
                  </a:lnTo>
                  <a:lnTo>
                    <a:pt x="313766" y="559568"/>
                  </a:lnTo>
                  <a:lnTo>
                    <a:pt x="322176" y="551015"/>
                  </a:lnTo>
                  <a:lnTo>
                    <a:pt x="330586" y="542464"/>
                  </a:lnTo>
                  <a:lnTo>
                    <a:pt x="338997" y="533913"/>
                  </a:lnTo>
                  <a:lnTo>
                    <a:pt x="347407" y="525365"/>
                  </a:lnTo>
                  <a:lnTo>
                    <a:pt x="355817" y="516818"/>
                  </a:lnTo>
                  <a:lnTo>
                    <a:pt x="364228" y="508272"/>
                  </a:lnTo>
                  <a:lnTo>
                    <a:pt x="372638" y="499730"/>
                  </a:lnTo>
                  <a:lnTo>
                    <a:pt x="381049" y="491189"/>
                  </a:lnTo>
                  <a:lnTo>
                    <a:pt x="389459" y="482651"/>
                  </a:lnTo>
                  <a:lnTo>
                    <a:pt x="397869" y="474116"/>
                  </a:lnTo>
                  <a:lnTo>
                    <a:pt x="406280" y="465585"/>
                  </a:lnTo>
                  <a:lnTo>
                    <a:pt x="414690" y="457056"/>
                  </a:lnTo>
                  <a:lnTo>
                    <a:pt x="423100" y="448532"/>
                  </a:lnTo>
                  <a:lnTo>
                    <a:pt x="431511" y="440013"/>
                  </a:lnTo>
                  <a:lnTo>
                    <a:pt x="439921" y="431498"/>
                  </a:lnTo>
                  <a:lnTo>
                    <a:pt x="448331" y="422989"/>
                  </a:lnTo>
                  <a:lnTo>
                    <a:pt x="456742" y="414486"/>
                  </a:lnTo>
                  <a:lnTo>
                    <a:pt x="465152" y="405989"/>
                  </a:lnTo>
                  <a:lnTo>
                    <a:pt x="473562" y="397500"/>
                  </a:lnTo>
                  <a:lnTo>
                    <a:pt x="481973" y="389020"/>
                  </a:lnTo>
                  <a:lnTo>
                    <a:pt x="490383" y="380549"/>
                  </a:lnTo>
                  <a:lnTo>
                    <a:pt x="498793" y="372088"/>
                  </a:lnTo>
                  <a:lnTo>
                    <a:pt x="507204" y="363639"/>
                  </a:lnTo>
                  <a:lnTo>
                    <a:pt x="515614" y="355203"/>
                  </a:lnTo>
                  <a:lnTo>
                    <a:pt x="524025" y="346781"/>
                  </a:lnTo>
                  <a:lnTo>
                    <a:pt x="532435" y="338375"/>
                  </a:lnTo>
                  <a:lnTo>
                    <a:pt x="540845" y="329988"/>
                  </a:lnTo>
                  <a:lnTo>
                    <a:pt x="549256" y="321620"/>
                  </a:lnTo>
                  <a:lnTo>
                    <a:pt x="557666" y="313275"/>
                  </a:lnTo>
                  <a:lnTo>
                    <a:pt x="566076" y="304955"/>
                  </a:lnTo>
                  <a:lnTo>
                    <a:pt x="574487" y="296664"/>
                  </a:lnTo>
                  <a:lnTo>
                    <a:pt x="582897" y="288404"/>
                  </a:lnTo>
                  <a:lnTo>
                    <a:pt x="591307" y="280179"/>
                  </a:lnTo>
                  <a:lnTo>
                    <a:pt x="599718" y="271994"/>
                  </a:lnTo>
                  <a:lnTo>
                    <a:pt x="608128" y="263853"/>
                  </a:lnTo>
                  <a:lnTo>
                    <a:pt x="616538" y="255761"/>
                  </a:lnTo>
                  <a:lnTo>
                    <a:pt x="624949" y="247725"/>
                  </a:lnTo>
                  <a:lnTo>
                    <a:pt x="633359" y="239751"/>
                  </a:lnTo>
                  <a:lnTo>
                    <a:pt x="641770" y="231845"/>
                  </a:lnTo>
                  <a:lnTo>
                    <a:pt x="650180" y="224016"/>
                  </a:lnTo>
                  <a:lnTo>
                    <a:pt x="658590" y="216273"/>
                  </a:lnTo>
                  <a:lnTo>
                    <a:pt x="667001" y="208623"/>
                  </a:lnTo>
                  <a:lnTo>
                    <a:pt x="675411" y="201077"/>
                  </a:lnTo>
                  <a:lnTo>
                    <a:pt x="683821" y="193644"/>
                  </a:lnTo>
                  <a:lnTo>
                    <a:pt x="692232" y="186335"/>
                  </a:lnTo>
                  <a:lnTo>
                    <a:pt x="700642" y="179160"/>
                  </a:lnTo>
                  <a:lnTo>
                    <a:pt x="709052" y="172127"/>
                  </a:lnTo>
                  <a:lnTo>
                    <a:pt x="717463" y="165247"/>
                  </a:lnTo>
                  <a:lnTo>
                    <a:pt x="725873" y="158526"/>
                  </a:lnTo>
                  <a:lnTo>
                    <a:pt x="734283" y="151970"/>
                  </a:lnTo>
                  <a:lnTo>
                    <a:pt x="742694" y="145581"/>
                  </a:lnTo>
                  <a:lnTo>
                    <a:pt x="751104" y="139359"/>
                  </a:lnTo>
                  <a:lnTo>
                    <a:pt x="759514" y="133300"/>
                  </a:lnTo>
                  <a:lnTo>
                    <a:pt x="767925" y="127395"/>
                  </a:lnTo>
                  <a:lnTo>
                    <a:pt x="776335" y="121632"/>
                  </a:lnTo>
                  <a:lnTo>
                    <a:pt x="784746" y="115992"/>
                  </a:lnTo>
                  <a:lnTo>
                    <a:pt x="793156" y="110452"/>
                  </a:lnTo>
                  <a:lnTo>
                    <a:pt x="801566" y="104988"/>
                  </a:lnTo>
                  <a:lnTo>
                    <a:pt x="809977" y="99570"/>
                  </a:lnTo>
                  <a:lnTo>
                    <a:pt x="818387" y="94167"/>
                  </a:lnTo>
                  <a:lnTo>
                    <a:pt x="826797" y="88747"/>
                  </a:lnTo>
                  <a:lnTo>
                    <a:pt x="835208" y="83280"/>
                  </a:lnTo>
                  <a:lnTo>
                    <a:pt x="843618" y="77736"/>
                  </a:lnTo>
                  <a:lnTo>
                    <a:pt x="852028" y="72091"/>
                  </a:lnTo>
                  <a:lnTo>
                    <a:pt x="860439" y="66321"/>
                  </a:lnTo>
                  <a:lnTo>
                    <a:pt x="868849" y="60409"/>
                  </a:lnTo>
                  <a:lnTo>
                    <a:pt x="877259" y="54343"/>
                  </a:lnTo>
                  <a:lnTo>
                    <a:pt x="885670" y="48113"/>
                  </a:lnTo>
                  <a:lnTo>
                    <a:pt x="894080" y="41716"/>
                  </a:lnTo>
                  <a:lnTo>
                    <a:pt x="902490" y="35152"/>
                  </a:lnTo>
                  <a:lnTo>
                    <a:pt x="910901" y="28424"/>
                  </a:lnTo>
                  <a:lnTo>
                    <a:pt x="919311" y="21536"/>
                  </a:lnTo>
                  <a:lnTo>
                    <a:pt x="927722" y="14497"/>
                  </a:lnTo>
                  <a:lnTo>
                    <a:pt x="936132" y="7315"/>
                  </a:lnTo>
                  <a:lnTo>
                    <a:pt x="944542" y="0"/>
                  </a:lnTo>
                  <a:lnTo>
                    <a:pt x="944542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608516" y="6036934"/>
              <a:ext cx="99321" cy="9932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676364" y="6045910"/>
              <a:ext cx="81369" cy="8136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739293" y="6049967"/>
              <a:ext cx="73256" cy="7325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796984" y="6048785"/>
              <a:ext cx="75619" cy="7561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864374" y="6057303"/>
              <a:ext cx="58584" cy="5858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510093" y="6055424"/>
              <a:ext cx="62341" cy="6234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565944" y="6052403"/>
              <a:ext cx="68383" cy="6838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619167" y="6046753"/>
              <a:ext cx="79682" cy="79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678957" y="6047670"/>
              <a:ext cx="77848" cy="778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740768" y="6050609"/>
              <a:ext cx="71970" cy="719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94241" y="6045210"/>
              <a:ext cx="82770" cy="827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848798" y="6040895"/>
              <a:ext cx="91399" cy="913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899791" y="6033015"/>
              <a:ext cx="107160" cy="1071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60785" y="6035136"/>
              <a:ext cx="102917" cy="10291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022563" y="6038041"/>
              <a:ext cx="97106" cy="9710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089261" y="6045868"/>
              <a:ext cx="81454" cy="8145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140443" y="6038177"/>
              <a:ext cx="96835" cy="9683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201528" y="6040389"/>
              <a:ext cx="92410" cy="9241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67045" y="5753996"/>
              <a:ext cx="79120" cy="7912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32521" y="5632760"/>
              <a:ext cx="65915" cy="6591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401287" y="5699264"/>
              <a:ext cx="46126" cy="4612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457912" y="5609720"/>
              <a:ext cx="50622" cy="5062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527436" y="5593405"/>
              <a:ext cx="29319" cy="2931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03690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03690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103690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103690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103690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103690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103690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103690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658429" y="1398681"/>
              <a:ext cx="1245077" cy="1322333"/>
            </a:xfrm>
            <a:custGeom>
              <a:avLst/>
              <a:pathLst>
                <a:path w="1245077" h="1322333">
                  <a:moveTo>
                    <a:pt x="0" y="1322333"/>
                  </a:moveTo>
                  <a:lnTo>
                    <a:pt x="344" y="1321969"/>
                  </a:lnTo>
                  <a:lnTo>
                    <a:pt x="8755" y="1313078"/>
                  </a:lnTo>
                  <a:lnTo>
                    <a:pt x="17165" y="1304182"/>
                  </a:lnTo>
                  <a:lnTo>
                    <a:pt x="25575" y="1295279"/>
                  </a:lnTo>
                  <a:lnTo>
                    <a:pt x="33986" y="1286371"/>
                  </a:lnTo>
                  <a:lnTo>
                    <a:pt x="42396" y="1277456"/>
                  </a:lnTo>
                  <a:lnTo>
                    <a:pt x="50807" y="1268535"/>
                  </a:lnTo>
                  <a:lnTo>
                    <a:pt x="59217" y="1259608"/>
                  </a:lnTo>
                  <a:lnTo>
                    <a:pt x="67627" y="1250674"/>
                  </a:lnTo>
                  <a:lnTo>
                    <a:pt x="76038" y="1241734"/>
                  </a:lnTo>
                  <a:lnTo>
                    <a:pt x="84448" y="1232787"/>
                  </a:lnTo>
                  <a:lnTo>
                    <a:pt x="92858" y="1223833"/>
                  </a:lnTo>
                  <a:lnTo>
                    <a:pt x="101269" y="1214873"/>
                  </a:lnTo>
                  <a:lnTo>
                    <a:pt x="109679" y="1205906"/>
                  </a:lnTo>
                  <a:lnTo>
                    <a:pt x="118089" y="1196932"/>
                  </a:lnTo>
                  <a:lnTo>
                    <a:pt x="126500" y="1187951"/>
                  </a:lnTo>
                  <a:lnTo>
                    <a:pt x="134910" y="1178963"/>
                  </a:lnTo>
                  <a:lnTo>
                    <a:pt x="143320" y="1169967"/>
                  </a:lnTo>
                  <a:lnTo>
                    <a:pt x="151731" y="1160965"/>
                  </a:lnTo>
                  <a:lnTo>
                    <a:pt x="160141" y="1151955"/>
                  </a:lnTo>
                  <a:lnTo>
                    <a:pt x="168551" y="1142938"/>
                  </a:lnTo>
                  <a:lnTo>
                    <a:pt x="176962" y="1133913"/>
                  </a:lnTo>
                  <a:lnTo>
                    <a:pt x="185372" y="1124880"/>
                  </a:lnTo>
                  <a:lnTo>
                    <a:pt x="193783" y="1115841"/>
                  </a:lnTo>
                  <a:lnTo>
                    <a:pt x="202193" y="1106793"/>
                  </a:lnTo>
                  <a:lnTo>
                    <a:pt x="210603" y="1097738"/>
                  </a:lnTo>
                  <a:lnTo>
                    <a:pt x="219014" y="1088675"/>
                  </a:lnTo>
                  <a:lnTo>
                    <a:pt x="227424" y="1079604"/>
                  </a:lnTo>
                  <a:lnTo>
                    <a:pt x="235834" y="1070525"/>
                  </a:lnTo>
                  <a:lnTo>
                    <a:pt x="244245" y="1061438"/>
                  </a:lnTo>
                  <a:lnTo>
                    <a:pt x="252655" y="1052343"/>
                  </a:lnTo>
                  <a:lnTo>
                    <a:pt x="261065" y="1043241"/>
                  </a:lnTo>
                  <a:lnTo>
                    <a:pt x="269476" y="1034130"/>
                  </a:lnTo>
                  <a:lnTo>
                    <a:pt x="277886" y="1025012"/>
                  </a:lnTo>
                  <a:lnTo>
                    <a:pt x="286296" y="1015885"/>
                  </a:lnTo>
                  <a:lnTo>
                    <a:pt x="294707" y="1006751"/>
                  </a:lnTo>
                  <a:lnTo>
                    <a:pt x="303117" y="997608"/>
                  </a:lnTo>
                  <a:lnTo>
                    <a:pt x="311527" y="988458"/>
                  </a:lnTo>
                  <a:lnTo>
                    <a:pt x="319938" y="979300"/>
                  </a:lnTo>
                  <a:lnTo>
                    <a:pt x="328348" y="970134"/>
                  </a:lnTo>
                  <a:lnTo>
                    <a:pt x="336759" y="960961"/>
                  </a:lnTo>
                  <a:lnTo>
                    <a:pt x="345169" y="951780"/>
                  </a:lnTo>
                  <a:lnTo>
                    <a:pt x="353579" y="942592"/>
                  </a:lnTo>
                  <a:lnTo>
                    <a:pt x="361990" y="933397"/>
                  </a:lnTo>
                  <a:lnTo>
                    <a:pt x="370400" y="924195"/>
                  </a:lnTo>
                  <a:lnTo>
                    <a:pt x="378810" y="914987"/>
                  </a:lnTo>
                  <a:lnTo>
                    <a:pt x="387221" y="905773"/>
                  </a:lnTo>
                  <a:lnTo>
                    <a:pt x="395631" y="896553"/>
                  </a:lnTo>
                  <a:lnTo>
                    <a:pt x="404041" y="887327"/>
                  </a:lnTo>
                  <a:lnTo>
                    <a:pt x="412452" y="878097"/>
                  </a:lnTo>
                  <a:lnTo>
                    <a:pt x="420862" y="868863"/>
                  </a:lnTo>
                  <a:lnTo>
                    <a:pt x="429272" y="859625"/>
                  </a:lnTo>
                  <a:lnTo>
                    <a:pt x="437683" y="850385"/>
                  </a:lnTo>
                  <a:lnTo>
                    <a:pt x="446093" y="841142"/>
                  </a:lnTo>
                  <a:lnTo>
                    <a:pt x="454503" y="831900"/>
                  </a:lnTo>
                  <a:lnTo>
                    <a:pt x="462914" y="822657"/>
                  </a:lnTo>
                  <a:lnTo>
                    <a:pt x="471324" y="813417"/>
                  </a:lnTo>
                  <a:lnTo>
                    <a:pt x="479735" y="804180"/>
                  </a:lnTo>
                  <a:lnTo>
                    <a:pt x="488145" y="794948"/>
                  </a:lnTo>
                  <a:lnTo>
                    <a:pt x="496555" y="785724"/>
                  </a:lnTo>
                  <a:lnTo>
                    <a:pt x="504966" y="776509"/>
                  </a:lnTo>
                  <a:lnTo>
                    <a:pt x="513376" y="767307"/>
                  </a:lnTo>
                  <a:lnTo>
                    <a:pt x="521786" y="758121"/>
                  </a:lnTo>
                  <a:lnTo>
                    <a:pt x="530197" y="748953"/>
                  </a:lnTo>
                  <a:lnTo>
                    <a:pt x="538607" y="739808"/>
                  </a:lnTo>
                  <a:lnTo>
                    <a:pt x="547017" y="730691"/>
                  </a:lnTo>
                  <a:lnTo>
                    <a:pt x="555428" y="721607"/>
                  </a:lnTo>
                  <a:lnTo>
                    <a:pt x="563838" y="712562"/>
                  </a:lnTo>
                  <a:lnTo>
                    <a:pt x="572248" y="703562"/>
                  </a:lnTo>
                  <a:lnTo>
                    <a:pt x="580659" y="694616"/>
                  </a:lnTo>
                  <a:lnTo>
                    <a:pt x="589069" y="685731"/>
                  </a:lnTo>
                  <a:lnTo>
                    <a:pt x="597479" y="676918"/>
                  </a:lnTo>
                  <a:lnTo>
                    <a:pt x="605890" y="668187"/>
                  </a:lnTo>
                  <a:lnTo>
                    <a:pt x="614300" y="659550"/>
                  </a:lnTo>
                  <a:lnTo>
                    <a:pt x="622711" y="651020"/>
                  </a:lnTo>
                  <a:lnTo>
                    <a:pt x="631121" y="642610"/>
                  </a:lnTo>
                  <a:lnTo>
                    <a:pt x="639531" y="634336"/>
                  </a:lnTo>
                  <a:lnTo>
                    <a:pt x="647942" y="626211"/>
                  </a:lnTo>
                  <a:lnTo>
                    <a:pt x="656352" y="618250"/>
                  </a:lnTo>
                  <a:lnTo>
                    <a:pt x="664762" y="610466"/>
                  </a:lnTo>
                  <a:lnTo>
                    <a:pt x="673173" y="602873"/>
                  </a:lnTo>
                  <a:lnTo>
                    <a:pt x="681583" y="595477"/>
                  </a:lnTo>
                  <a:lnTo>
                    <a:pt x="689993" y="588286"/>
                  </a:lnTo>
                  <a:lnTo>
                    <a:pt x="698404" y="581298"/>
                  </a:lnTo>
                  <a:lnTo>
                    <a:pt x="706814" y="574507"/>
                  </a:lnTo>
                  <a:lnTo>
                    <a:pt x="715224" y="567900"/>
                  </a:lnTo>
                  <a:lnTo>
                    <a:pt x="723635" y="561455"/>
                  </a:lnTo>
                  <a:lnTo>
                    <a:pt x="732045" y="555144"/>
                  </a:lnTo>
                  <a:lnTo>
                    <a:pt x="740455" y="548931"/>
                  </a:lnTo>
                  <a:lnTo>
                    <a:pt x="748866" y="542774"/>
                  </a:lnTo>
                  <a:lnTo>
                    <a:pt x="757276" y="536628"/>
                  </a:lnTo>
                  <a:lnTo>
                    <a:pt x="765687" y="530448"/>
                  </a:lnTo>
                  <a:lnTo>
                    <a:pt x="774097" y="524187"/>
                  </a:lnTo>
                  <a:lnTo>
                    <a:pt x="782507" y="517805"/>
                  </a:lnTo>
                  <a:lnTo>
                    <a:pt x="790918" y="511265"/>
                  </a:lnTo>
                  <a:lnTo>
                    <a:pt x="799328" y="504539"/>
                  </a:lnTo>
                  <a:lnTo>
                    <a:pt x="807738" y="497604"/>
                  </a:lnTo>
                  <a:lnTo>
                    <a:pt x="816149" y="490448"/>
                  </a:lnTo>
                  <a:lnTo>
                    <a:pt x="824559" y="483063"/>
                  </a:lnTo>
                  <a:lnTo>
                    <a:pt x="832969" y="475451"/>
                  </a:lnTo>
                  <a:lnTo>
                    <a:pt x="841380" y="467616"/>
                  </a:lnTo>
                  <a:lnTo>
                    <a:pt x="849790" y="459568"/>
                  </a:lnTo>
                  <a:lnTo>
                    <a:pt x="858200" y="451320"/>
                  </a:lnTo>
                  <a:lnTo>
                    <a:pt x="866611" y="442884"/>
                  </a:lnTo>
                  <a:lnTo>
                    <a:pt x="875021" y="434276"/>
                  </a:lnTo>
                  <a:lnTo>
                    <a:pt x="883432" y="425512"/>
                  </a:lnTo>
                  <a:lnTo>
                    <a:pt x="891842" y="416606"/>
                  </a:lnTo>
                  <a:lnTo>
                    <a:pt x="900252" y="407571"/>
                  </a:lnTo>
                  <a:lnTo>
                    <a:pt x="908663" y="398422"/>
                  </a:lnTo>
                  <a:lnTo>
                    <a:pt x="917073" y="389170"/>
                  </a:lnTo>
                  <a:lnTo>
                    <a:pt x="925483" y="379826"/>
                  </a:lnTo>
                  <a:lnTo>
                    <a:pt x="933894" y="370399"/>
                  </a:lnTo>
                  <a:lnTo>
                    <a:pt x="942304" y="360900"/>
                  </a:lnTo>
                  <a:lnTo>
                    <a:pt x="950714" y="351335"/>
                  </a:lnTo>
                  <a:lnTo>
                    <a:pt x="959125" y="341712"/>
                  </a:lnTo>
                  <a:lnTo>
                    <a:pt x="967535" y="332036"/>
                  </a:lnTo>
                  <a:lnTo>
                    <a:pt x="975945" y="322312"/>
                  </a:lnTo>
                  <a:lnTo>
                    <a:pt x="984356" y="312547"/>
                  </a:lnTo>
                  <a:lnTo>
                    <a:pt x="992766" y="302743"/>
                  </a:lnTo>
                  <a:lnTo>
                    <a:pt x="1001176" y="292905"/>
                  </a:lnTo>
                  <a:lnTo>
                    <a:pt x="1009587" y="283035"/>
                  </a:lnTo>
                  <a:lnTo>
                    <a:pt x="1017997" y="273137"/>
                  </a:lnTo>
                  <a:lnTo>
                    <a:pt x="1026408" y="263212"/>
                  </a:lnTo>
                  <a:lnTo>
                    <a:pt x="1034818" y="253263"/>
                  </a:lnTo>
                  <a:lnTo>
                    <a:pt x="1043228" y="243293"/>
                  </a:lnTo>
                  <a:lnTo>
                    <a:pt x="1051639" y="233302"/>
                  </a:lnTo>
                  <a:lnTo>
                    <a:pt x="1060049" y="223292"/>
                  </a:lnTo>
                  <a:lnTo>
                    <a:pt x="1068459" y="213265"/>
                  </a:lnTo>
                  <a:lnTo>
                    <a:pt x="1076870" y="203222"/>
                  </a:lnTo>
                  <a:lnTo>
                    <a:pt x="1085280" y="193163"/>
                  </a:lnTo>
                  <a:lnTo>
                    <a:pt x="1093690" y="183090"/>
                  </a:lnTo>
                  <a:lnTo>
                    <a:pt x="1102101" y="173004"/>
                  </a:lnTo>
                  <a:lnTo>
                    <a:pt x="1110511" y="162905"/>
                  </a:lnTo>
                  <a:lnTo>
                    <a:pt x="1118921" y="152794"/>
                  </a:lnTo>
                  <a:lnTo>
                    <a:pt x="1127332" y="142672"/>
                  </a:lnTo>
                  <a:lnTo>
                    <a:pt x="1135742" y="132539"/>
                  </a:lnTo>
                  <a:lnTo>
                    <a:pt x="1144152" y="122395"/>
                  </a:lnTo>
                  <a:lnTo>
                    <a:pt x="1152563" y="112242"/>
                  </a:lnTo>
                  <a:lnTo>
                    <a:pt x="1160973" y="102079"/>
                  </a:lnTo>
                  <a:lnTo>
                    <a:pt x="1169384" y="91907"/>
                  </a:lnTo>
                  <a:lnTo>
                    <a:pt x="1177794" y="81726"/>
                  </a:lnTo>
                  <a:lnTo>
                    <a:pt x="1186204" y="71537"/>
                  </a:lnTo>
                  <a:lnTo>
                    <a:pt x="1194615" y="61340"/>
                  </a:lnTo>
                  <a:lnTo>
                    <a:pt x="1203025" y="51135"/>
                  </a:lnTo>
                  <a:lnTo>
                    <a:pt x="1211435" y="40922"/>
                  </a:lnTo>
                  <a:lnTo>
                    <a:pt x="1219846" y="30702"/>
                  </a:lnTo>
                  <a:lnTo>
                    <a:pt x="1228256" y="20475"/>
                  </a:lnTo>
                  <a:lnTo>
                    <a:pt x="1236666" y="10241"/>
                  </a:lnTo>
                  <a:lnTo>
                    <a:pt x="1245077" y="0"/>
                  </a:lnTo>
                  <a:lnTo>
                    <a:pt x="1245077" y="281248"/>
                  </a:lnTo>
                  <a:lnTo>
                    <a:pt x="1236666" y="290000"/>
                  </a:lnTo>
                  <a:lnTo>
                    <a:pt x="1228256" y="298741"/>
                  </a:lnTo>
                  <a:lnTo>
                    <a:pt x="1219846" y="307469"/>
                  </a:lnTo>
                  <a:lnTo>
                    <a:pt x="1211435" y="316180"/>
                  </a:lnTo>
                  <a:lnTo>
                    <a:pt x="1203025" y="324874"/>
                  </a:lnTo>
                  <a:lnTo>
                    <a:pt x="1194615" y="333546"/>
                  </a:lnTo>
                  <a:lnTo>
                    <a:pt x="1186204" y="342193"/>
                  </a:lnTo>
                  <a:lnTo>
                    <a:pt x="1177794" y="350811"/>
                  </a:lnTo>
                  <a:lnTo>
                    <a:pt x="1169384" y="359396"/>
                  </a:lnTo>
                  <a:lnTo>
                    <a:pt x="1160973" y="367944"/>
                  </a:lnTo>
                  <a:lnTo>
                    <a:pt x="1152563" y="376447"/>
                  </a:lnTo>
                  <a:lnTo>
                    <a:pt x="1144152" y="384901"/>
                  </a:lnTo>
                  <a:lnTo>
                    <a:pt x="1135742" y="393297"/>
                  </a:lnTo>
                  <a:lnTo>
                    <a:pt x="1127332" y="401629"/>
                  </a:lnTo>
                  <a:lnTo>
                    <a:pt x="1118921" y="409887"/>
                  </a:lnTo>
                  <a:lnTo>
                    <a:pt x="1110511" y="418063"/>
                  </a:lnTo>
                  <a:lnTo>
                    <a:pt x="1102101" y="426145"/>
                  </a:lnTo>
                  <a:lnTo>
                    <a:pt x="1093690" y="434123"/>
                  </a:lnTo>
                  <a:lnTo>
                    <a:pt x="1085280" y="441985"/>
                  </a:lnTo>
                  <a:lnTo>
                    <a:pt x="1076870" y="449719"/>
                  </a:lnTo>
                  <a:lnTo>
                    <a:pt x="1068459" y="457312"/>
                  </a:lnTo>
                  <a:lnTo>
                    <a:pt x="1060049" y="464754"/>
                  </a:lnTo>
                  <a:lnTo>
                    <a:pt x="1051639" y="472034"/>
                  </a:lnTo>
                  <a:lnTo>
                    <a:pt x="1043228" y="479142"/>
                  </a:lnTo>
                  <a:lnTo>
                    <a:pt x="1034818" y="486071"/>
                  </a:lnTo>
                  <a:lnTo>
                    <a:pt x="1026408" y="492819"/>
                  </a:lnTo>
                  <a:lnTo>
                    <a:pt x="1017997" y="499386"/>
                  </a:lnTo>
                  <a:lnTo>
                    <a:pt x="1009587" y="505776"/>
                  </a:lnTo>
                  <a:lnTo>
                    <a:pt x="1001176" y="512003"/>
                  </a:lnTo>
                  <a:lnTo>
                    <a:pt x="992766" y="518083"/>
                  </a:lnTo>
                  <a:lnTo>
                    <a:pt x="984356" y="524039"/>
                  </a:lnTo>
                  <a:lnTo>
                    <a:pt x="975945" y="529899"/>
                  </a:lnTo>
                  <a:lnTo>
                    <a:pt x="967535" y="535698"/>
                  </a:lnTo>
                  <a:lnTo>
                    <a:pt x="959125" y="541473"/>
                  </a:lnTo>
                  <a:lnTo>
                    <a:pt x="950714" y="547260"/>
                  </a:lnTo>
                  <a:lnTo>
                    <a:pt x="942304" y="553100"/>
                  </a:lnTo>
                  <a:lnTo>
                    <a:pt x="933894" y="559027"/>
                  </a:lnTo>
                  <a:lnTo>
                    <a:pt x="925483" y="565075"/>
                  </a:lnTo>
                  <a:lnTo>
                    <a:pt x="917073" y="571272"/>
                  </a:lnTo>
                  <a:lnTo>
                    <a:pt x="908663" y="577640"/>
                  </a:lnTo>
                  <a:lnTo>
                    <a:pt x="900252" y="584196"/>
                  </a:lnTo>
                  <a:lnTo>
                    <a:pt x="891842" y="590948"/>
                  </a:lnTo>
                  <a:lnTo>
                    <a:pt x="883432" y="597903"/>
                  </a:lnTo>
                  <a:lnTo>
                    <a:pt x="875021" y="605060"/>
                  </a:lnTo>
                  <a:lnTo>
                    <a:pt x="866611" y="612413"/>
                  </a:lnTo>
                  <a:lnTo>
                    <a:pt x="858200" y="619957"/>
                  </a:lnTo>
                  <a:lnTo>
                    <a:pt x="849790" y="627681"/>
                  </a:lnTo>
                  <a:lnTo>
                    <a:pt x="841380" y="635574"/>
                  </a:lnTo>
                  <a:lnTo>
                    <a:pt x="832969" y="643623"/>
                  </a:lnTo>
                  <a:lnTo>
                    <a:pt x="824559" y="651816"/>
                  </a:lnTo>
                  <a:lnTo>
                    <a:pt x="816149" y="660142"/>
                  </a:lnTo>
                  <a:lnTo>
                    <a:pt x="807738" y="668588"/>
                  </a:lnTo>
                  <a:lnTo>
                    <a:pt x="799328" y="677143"/>
                  </a:lnTo>
                  <a:lnTo>
                    <a:pt x="790918" y="685797"/>
                  </a:lnTo>
                  <a:lnTo>
                    <a:pt x="782507" y="694540"/>
                  </a:lnTo>
                  <a:lnTo>
                    <a:pt x="774097" y="703364"/>
                  </a:lnTo>
                  <a:lnTo>
                    <a:pt x="765687" y="712261"/>
                  </a:lnTo>
                  <a:lnTo>
                    <a:pt x="757276" y="721224"/>
                  </a:lnTo>
                  <a:lnTo>
                    <a:pt x="748866" y="730247"/>
                  </a:lnTo>
                  <a:lnTo>
                    <a:pt x="740455" y="739324"/>
                  </a:lnTo>
                  <a:lnTo>
                    <a:pt x="732045" y="748450"/>
                  </a:lnTo>
                  <a:lnTo>
                    <a:pt x="723635" y="757621"/>
                  </a:lnTo>
                  <a:lnTo>
                    <a:pt x="715224" y="766834"/>
                  </a:lnTo>
                  <a:lnTo>
                    <a:pt x="706814" y="776084"/>
                  </a:lnTo>
                  <a:lnTo>
                    <a:pt x="698404" y="785369"/>
                  </a:lnTo>
                  <a:lnTo>
                    <a:pt x="689993" y="794686"/>
                  </a:lnTo>
                  <a:lnTo>
                    <a:pt x="681583" y="804033"/>
                  </a:lnTo>
                  <a:lnTo>
                    <a:pt x="673173" y="813407"/>
                  </a:lnTo>
                  <a:lnTo>
                    <a:pt x="664762" y="822808"/>
                  </a:lnTo>
                  <a:lnTo>
                    <a:pt x="656352" y="832233"/>
                  </a:lnTo>
                  <a:lnTo>
                    <a:pt x="647942" y="841681"/>
                  </a:lnTo>
                  <a:lnTo>
                    <a:pt x="639531" y="851150"/>
                  </a:lnTo>
                  <a:lnTo>
                    <a:pt x="631121" y="860640"/>
                  </a:lnTo>
                  <a:lnTo>
                    <a:pt x="622711" y="870150"/>
                  </a:lnTo>
                  <a:lnTo>
                    <a:pt x="614300" y="879678"/>
                  </a:lnTo>
                  <a:lnTo>
                    <a:pt x="605890" y="889224"/>
                  </a:lnTo>
                  <a:lnTo>
                    <a:pt x="597479" y="898788"/>
                  </a:lnTo>
                  <a:lnTo>
                    <a:pt x="589069" y="908368"/>
                  </a:lnTo>
                  <a:lnTo>
                    <a:pt x="580659" y="917963"/>
                  </a:lnTo>
                  <a:lnTo>
                    <a:pt x="572248" y="927575"/>
                  </a:lnTo>
                  <a:lnTo>
                    <a:pt x="563838" y="937201"/>
                  </a:lnTo>
                  <a:lnTo>
                    <a:pt x="555428" y="946842"/>
                  </a:lnTo>
                  <a:lnTo>
                    <a:pt x="547017" y="956497"/>
                  </a:lnTo>
                  <a:lnTo>
                    <a:pt x="538607" y="966166"/>
                  </a:lnTo>
                  <a:lnTo>
                    <a:pt x="530197" y="975848"/>
                  </a:lnTo>
                  <a:lnTo>
                    <a:pt x="521786" y="985544"/>
                  </a:lnTo>
                  <a:lnTo>
                    <a:pt x="513376" y="995253"/>
                  </a:lnTo>
                  <a:lnTo>
                    <a:pt x="504966" y="1004974"/>
                  </a:lnTo>
                  <a:lnTo>
                    <a:pt x="496555" y="1014708"/>
                  </a:lnTo>
                  <a:lnTo>
                    <a:pt x="488145" y="1024455"/>
                  </a:lnTo>
                  <a:lnTo>
                    <a:pt x="479735" y="1034213"/>
                  </a:lnTo>
                  <a:lnTo>
                    <a:pt x="471324" y="1043984"/>
                  </a:lnTo>
                  <a:lnTo>
                    <a:pt x="462914" y="1053766"/>
                  </a:lnTo>
                  <a:lnTo>
                    <a:pt x="454503" y="1063560"/>
                  </a:lnTo>
                  <a:lnTo>
                    <a:pt x="446093" y="1073366"/>
                  </a:lnTo>
                  <a:lnTo>
                    <a:pt x="437683" y="1083183"/>
                  </a:lnTo>
                  <a:lnTo>
                    <a:pt x="429272" y="1093011"/>
                  </a:lnTo>
                  <a:lnTo>
                    <a:pt x="420862" y="1102850"/>
                  </a:lnTo>
                  <a:lnTo>
                    <a:pt x="412452" y="1112700"/>
                  </a:lnTo>
                  <a:lnTo>
                    <a:pt x="404041" y="1122561"/>
                  </a:lnTo>
                  <a:lnTo>
                    <a:pt x="395631" y="1132432"/>
                  </a:lnTo>
                  <a:lnTo>
                    <a:pt x="387221" y="1142314"/>
                  </a:lnTo>
                  <a:lnTo>
                    <a:pt x="378810" y="1152207"/>
                  </a:lnTo>
                  <a:lnTo>
                    <a:pt x="370400" y="1162110"/>
                  </a:lnTo>
                  <a:lnTo>
                    <a:pt x="361990" y="1172023"/>
                  </a:lnTo>
                  <a:lnTo>
                    <a:pt x="353579" y="1181946"/>
                  </a:lnTo>
                  <a:lnTo>
                    <a:pt x="345169" y="1191880"/>
                  </a:lnTo>
                  <a:lnTo>
                    <a:pt x="336759" y="1201823"/>
                  </a:lnTo>
                  <a:lnTo>
                    <a:pt x="328348" y="1211776"/>
                  </a:lnTo>
                  <a:lnTo>
                    <a:pt x="319938" y="1221739"/>
                  </a:lnTo>
                  <a:lnTo>
                    <a:pt x="311527" y="1231711"/>
                  </a:lnTo>
                  <a:lnTo>
                    <a:pt x="303117" y="1241693"/>
                  </a:lnTo>
                  <a:lnTo>
                    <a:pt x="294707" y="1251684"/>
                  </a:lnTo>
                  <a:lnTo>
                    <a:pt x="286296" y="1261685"/>
                  </a:lnTo>
                  <a:lnTo>
                    <a:pt x="277886" y="1271694"/>
                  </a:lnTo>
                  <a:lnTo>
                    <a:pt x="269476" y="1281713"/>
                  </a:lnTo>
                  <a:lnTo>
                    <a:pt x="261065" y="1291740"/>
                  </a:lnTo>
                  <a:lnTo>
                    <a:pt x="252655" y="1301777"/>
                  </a:lnTo>
                  <a:lnTo>
                    <a:pt x="244245" y="1311822"/>
                  </a:lnTo>
                  <a:lnTo>
                    <a:pt x="235834" y="1321876"/>
                  </a:lnTo>
                  <a:lnTo>
                    <a:pt x="235452" y="1322333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658429" y="1398681"/>
              <a:ext cx="1245077" cy="1322333"/>
            </a:xfrm>
            <a:custGeom>
              <a:avLst/>
              <a:pathLst>
                <a:path w="1245077" h="1322333">
                  <a:moveTo>
                    <a:pt x="0" y="1322333"/>
                  </a:moveTo>
                  <a:lnTo>
                    <a:pt x="344" y="1321969"/>
                  </a:lnTo>
                  <a:lnTo>
                    <a:pt x="8755" y="1313078"/>
                  </a:lnTo>
                  <a:lnTo>
                    <a:pt x="17165" y="1304182"/>
                  </a:lnTo>
                  <a:lnTo>
                    <a:pt x="25575" y="1295279"/>
                  </a:lnTo>
                  <a:lnTo>
                    <a:pt x="33986" y="1286371"/>
                  </a:lnTo>
                  <a:lnTo>
                    <a:pt x="42396" y="1277456"/>
                  </a:lnTo>
                  <a:lnTo>
                    <a:pt x="50807" y="1268535"/>
                  </a:lnTo>
                  <a:lnTo>
                    <a:pt x="59217" y="1259608"/>
                  </a:lnTo>
                  <a:lnTo>
                    <a:pt x="67627" y="1250674"/>
                  </a:lnTo>
                  <a:lnTo>
                    <a:pt x="76038" y="1241734"/>
                  </a:lnTo>
                  <a:lnTo>
                    <a:pt x="84448" y="1232787"/>
                  </a:lnTo>
                  <a:lnTo>
                    <a:pt x="92858" y="1223833"/>
                  </a:lnTo>
                  <a:lnTo>
                    <a:pt x="101269" y="1214873"/>
                  </a:lnTo>
                  <a:lnTo>
                    <a:pt x="109679" y="1205906"/>
                  </a:lnTo>
                  <a:lnTo>
                    <a:pt x="118089" y="1196932"/>
                  </a:lnTo>
                  <a:lnTo>
                    <a:pt x="126500" y="1187951"/>
                  </a:lnTo>
                  <a:lnTo>
                    <a:pt x="134910" y="1178963"/>
                  </a:lnTo>
                  <a:lnTo>
                    <a:pt x="143320" y="1169967"/>
                  </a:lnTo>
                  <a:lnTo>
                    <a:pt x="151731" y="1160965"/>
                  </a:lnTo>
                  <a:lnTo>
                    <a:pt x="160141" y="1151955"/>
                  </a:lnTo>
                  <a:lnTo>
                    <a:pt x="168551" y="1142938"/>
                  </a:lnTo>
                  <a:lnTo>
                    <a:pt x="176962" y="1133913"/>
                  </a:lnTo>
                  <a:lnTo>
                    <a:pt x="185372" y="1124880"/>
                  </a:lnTo>
                  <a:lnTo>
                    <a:pt x="193783" y="1115841"/>
                  </a:lnTo>
                  <a:lnTo>
                    <a:pt x="202193" y="1106793"/>
                  </a:lnTo>
                  <a:lnTo>
                    <a:pt x="210603" y="1097738"/>
                  </a:lnTo>
                  <a:lnTo>
                    <a:pt x="219014" y="1088675"/>
                  </a:lnTo>
                  <a:lnTo>
                    <a:pt x="227424" y="1079604"/>
                  </a:lnTo>
                  <a:lnTo>
                    <a:pt x="235834" y="1070525"/>
                  </a:lnTo>
                  <a:lnTo>
                    <a:pt x="244245" y="1061438"/>
                  </a:lnTo>
                  <a:lnTo>
                    <a:pt x="252655" y="1052343"/>
                  </a:lnTo>
                  <a:lnTo>
                    <a:pt x="261065" y="1043241"/>
                  </a:lnTo>
                  <a:lnTo>
                    <a:pt x="269476" y="1034130"/>
                  </a:lnTo>
                  <a:lnTo>
                    <a:pt x="277886" y="1025012"/>
                  </a:lnTo>
                  <a:lnTo>
                    <a:pt x="286296" y="1015885"/>
                  </a:lnTo>
                  <a:lnTo>
                    <a:pt x="294707" y="1006751"/>
                  </a:lnTo>
                  <a:lnTo>
                    <a:pt x="303117" y="997608"/>
                  </a:lnTo>
                  <a:lnTo>
                    <a:pt x="311527" y="988458"/>
                  </a:lnTo>
                  <a:lnTo>
                    <a:pt x="319938" y="979300"/>
                  </a:lnTo>
                  <a:lnTo>
                    <a:pt x="328348" y="970134"/>
                  </a:lnTo>
                  <a:lnTo>
                    <a:pt x="336759" y="960961"/>
                  </a:lnTo>
                  <a:lnTo>
                    <a:pt x="345169" y="951780"/>
                  </a:lnTo>
                  <a:lnTo>
                    <a:pt x="353579" y="942592"/>
                  </a:lnTo>
                  <a:lnTo>
                    <a:pt x="361990" y="933397"/>
                  </a:lnTo>
                  <a:lnTo>
                    <a:pt x="370400" y="924195"/>
                  </a:lnTo>
                  <a:lnTo>
                    <a:pt x="378810" y="914987"/>
                  </a:lnTo>
                  <a:lnTo>
                    <a:pt x="387221" y="905773"/>
                  </a:lnTo>
                  <a:lnTo>
                    <a:pt x="395631" y="896553"/>
                  </a:lnTo>
                  <a:lnTo>
                    <a:pt x="404041" y="887327"/>
                  </a:lnTo>
                  <a:lnTo>
                    <a:pt x="412452" y="878097"/>
                  </a:lnTo>
                  <a:lnTo>
                    <a:pt x="420862" y="868863"/>
                  </a:lnTo>
                  <a:lnTo>
                    <a:pt x="429272" y="859625"/>
                  </a:lnTo>
                  <a:lnTo>
                    <a:pt x="437683" y="850385"/>
                  </a:lnTo>
                  <a:lnTo>
                    <a:pt x="446093" y="841142"/>
                  </a:lnTo>
                  <a:lnTo>
                    <a:pt x="454503" y="831900"/>
                  </a:lnTo>
                  <a:lnTo>
                    <a:pt x="462914" y="822657"/>
                  </a:lnTo>
                  <a:lnTo>
                    <a:pt x="471324" y="813417"/>
                  </a:lnTo>
                  <a:lnTo>
                    <a:pt x="479735" y="804180"/>
                  </a:lnTo>
                  <a:lnTo>
                    <a:pt x="488145" y="794948"/>
                  </a:lnTo>
                  <a:lnTo>
                    <a:pt x="496555" y="785724"/>
                  </a:lnTo>
                  <a:lnTo>
                    <a:pt x="504966" y="776509"/>
                  </a:lnTo>
                  <a:lnTo>
                    <a:pt x="513376" y="767307"/>
                  </a:lnTo>
                  <a:lnTo>
                    <a:pt x="521786" y="758121"/>
                  </a:lnTo>
                  <a:lnTo>
                    <a:pt x="530197" y="748953"/>
                  </a:lnTo>
                  <a:lnTo>
                    <a:pt x="538607" y="739808"/>
                  </a:lnTo>
                  <a:lnTo>
                    <a:pt x="547017" y="730691"/>
                  </a:lnTo>
                  <a:lnTo>
                    <a:pt x="555428" y="721607"/>
                  </a:lnTo>
                  <a:lnTo>
                    <a:pt x="563838" y="712562"/>
                  </a:lnTo>
                  <a:lnTo>
                    <a:pt x="572248" y="703562"/>
                  </a:lnTo>
                  <a:lnTo>
                    <a:pt x="580659" y="694616"/>
                  </a:lnTo>
                  <a:lnTo>
                    <a:pt x="589069" y="685731"/>
                  </a:lnTo>
                  <a:lnTo>
                    <a:pt x="597479" y="676918"/>
                  </a:lnTo>
                  <a:lnTo>
                    <a:pt x="605890" y="668187"/>
                  </a:lnTo>
                  <a:lnTo>
                    <a:pt x="614300" y="659550"/>
                  </a:lnTo>
                  <a:lnTo>
                    <a:pt x="622711" y="651020"/>
                  </a:lnTo>
                  <a:lnTo>
                    <a:pt x="631121" y="642610"/>
                  </a:lnTo>
                  <a:lnTo>
                    <a:pt x="639531" y="634336"/>
                  </a:lnTo>
                  <a:lnTo>
                    <a:pt x="647942" y="626211"/>
                  </a:lnTo>
                  <a:lnTo>
                    <a:pt x="656352" y="618250"/>
                  </a:lnTo>
                  <a:lnTo>
                    <a:pt x="664762" y="610466"/>
                  </a:lnTo>
                  <a:lnTo>
                    <a:pt x="673173" y="602873"/>
                  </a:lnTo>
                  <a:lnTo>
                    <a:pt x="681583" y="595477"/>
                  </a:lnTo>
                  <a:lnTo>
                    <a:pt x="689993" y="588286"/>
                  </a:lnTo>
                  <a:lnTo>
                    <a:pt x="698404" y="581298"/>
                  </a:lnTo>
                  <a:lnTo>
                    <a:pt x="706814" y="574507"/>
                  </a:lnTo>
                  <a:lnTo>
                    <a:pt x="715224" y="567900"/>
                  </a:lnTo>
                  <a:lnTo>
                    <a:pt x="723635" y="561455"/>
                  </a:lnTo>
                  <a:lnTo>
                    <a:pt x="732045" y="555144"/>
                  </a:lnTo>
                  <a:lnTo>
                    <a:pt x="740455" y="548931"/>
                  </a:lnTo>
                  <a:lnTo>
                    <a:pt x="748866" y="542774"/>
                  </a:lnTo>
                  <a:lnTo>
                    <a:pt x="757276" y="536628"/>
                  </a:lnTo>
                  <a:lnTo>
                    <a:pt x="765687" y="530448"/>
                  </a:lnTo>
                  <a:lnTo>
                    <a:pt x="774097" y="524187"/>
                  </a:lnTo>
                  <a:lnTo>
                    <a:pt x="782507" y="517805"/>
                  </a:lnTo>
                  <a:lnTo>
                    <a:pt x="790918" y="511265"/>
                  </a:lnTo>
                  <a:lnTo>
                    <a:pt x="799328" y="504539"/>
                  </a:lnTo>
                  <a:lnTo>
                    <a:pt x="807738" y="497604"/>
                  </a:lnTo>
                  <a:lnTo>
                    <a:pt x="816149" y="490448"/>
                  </a:lnTo>
                  <a:lnTo>
                    <a:pt x="824559" y="483063"/>
                  </a:lnTo>
                  <a:lnTo>
                    <a:pt x="832969" y="475451"/>
                  </a:lnTo>
                  <a:lnTo>
                    <a:pt x="841380" y="467616"/>
                  </a:lnTo>
                  <a:lnTo>
                    <a:pt x="849790" y="459568"/>
                  </a:lnTo>
                  <a:lnTo>
                    <a:pt x="858200" y="451320"/>
                  </a:lnTo>
                  <a:lnTo>
                    <a:pt x="866611" y="442884"/>
                  </a:lnTo>
                  <a:lnTo>
                    <a:pt x="875021" y="434276"/>
                  </a:lnTo>
                  <a:lnTo>
                    <a:pt x="883432" y="425512"/>
                  </a:lnTo>
                  <a:lnTo>
                    <a:pt x="891842" y="416606"/>
                  </a:lnTo>
                  <a:lnTo>
                    <a:pt x="900252" y="407571"/>
                  </a:lnTo>
                  <a:lnTo>
                    <a:pt x="908663" y="398422"/>
                  </a:lnTo>
                  <a:lnTo>
                    <a:pt x="917073" y="389170"/>
                  </a:lnTo>
                  <a:lnTo>
                    <a:pt x="925483" y="379826"/>
                  </a:lnTo>
                  <a:lnTo>
                    <a:pt x="933894" y="370399"/>
                  </a:lnTo>
                  <a:lnTo>
                    <a:pt x="942304" y="360900"/>
                  </a:lnTo>
                  <a:lnTo>
                    <a:pt x="950714" y="351335"/>
                  </a:lnTo>
                  <a:lnTo>
                    <a:pt x="959125" y="341712"/>
                  </a:lnTo>
                  <a:lnTo>
                    <a:pt x="967535" y="332036"/>
                  </a:lnTo>
                  <a:lnTo>
                    <a:pt x="975945" y="322312"/>
                  </a:lnTo>
                  <a:lnTo>
                    <a:pt x="984356" y="312547"/>
                  </a:lnTo>
                  <a:lnTo>
                    <a:pt x="992766" y="302743"/>
                  </a:lnTo>
                  <a:lnTo>
                    <a:pt x="1001176" y="292905"/>
                  </a:lnTo>
                  <a:lnTo>
                    <a:pt x="1009587" y="283035"/>
                  </a:lnTo>
                  <a:lnTo>
                    <a:pt x="1017997" y="273137"/>
                  </a:lnTo>
                  <a:lnTo>
                    <a:pt x="1026408" y="263212"/>
                  </a:lnTo>
                  <a:lnTo>
                    <a:pt x="1034818" y="253263"/>
                  </a:lnTo>
                  <a:lnTo>
                    <a:pt x="1043228" y="243293"/>
                  </a:lnTo>
                  <a:lnTo>
                    <a:pt x="1051639" y="233302"/>
                  </a:lnTo>
                  <a:lnTo>
                    <a:pt x="1060049" y="223292"/>
                  </a:lnTo>
                  <a:lnTo>
                    <a:pt x="1068459" y="213265"/>
                  </a:lnTo>
                  <a:lnTo>
                    <a:pt x="1076870" y="203222"/>
                  </a:lnTo>
                  <a:lnTo>
                    <a:pt x="1085280" y="193163"/>
                  </a:lnTo>
                  <a:lnTo>
                    <a:pt x="1093690" y="183090"/>
                  </a:lnTo>
                  <a:lnTo>
                    <a:pt x="1102101" y="173004"/>
                  </a:lnTo>
                  <a:lnTo>
                    <a:pt x="1110511" y="162905"/>
                  </a:lnTo>
                  <a:lnTo>
                    <a:pt x="1118921" y="152794"/>
                  </a:lnTo>
                  <a:lnTo>
                    <a:pt x="1127332" y="142672"/>
                  </a:lnTo>
                  <a:lnTo>
                    <a:pt x="1135742" y="132539"/>
                  </a:lnTo>
                  <a:lnTo>
                    <a:pt x="1144152" y="122395"/>
                  </a:lnTo>
                  <a:lnTo>
                    <a:pt x="1152563" y="112242"/>
                  </a:lnTo>
                  <a:lnTo>
                    <a:pt x="1160973" y="102079"/>
                  </a:lnTo>
                  <a:lnTo>
                    <a:pt x="1169384" y="91907"/>
                  </a:lnTo>
                  <a:lnTo>
                    <a:pt x="1177794" y="81726"/>
                  </a:lnTo>
                  <a:lnTo>
                    <a:pt x="1186204" y="71537"/>
                  </a:lnTo>
                  <a:lnTo>
                    <a:pt x="1194615" y="61340"/>
                  </a:lnTo>
                  <a:lnTo>
                    <a:pt x="1203025" y="51135"/>
                  </a:lnTo>
                  <a:lnTo>
                    <a:pt x="1211435" y="40922"/>
                  </a:lnTo>
                  <a:lnTo>
                    <a:pt x="1219846" y="30702"/>
                  </a:lnTo>
                  <a:lnTo>
                    <a:pt x="1228256" y="20475"/>
                  </a:lnTo>
                  <a:lnTo>
                    <a:pt x="1236666" y="10241"/>
                  </a:lnTo>
                  <a:lnTo>
                    <a:pt x="1245077" y="0"/>
                  </a:lnTo>
                  <a:lnTo>
                    <a:pt x="124507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893882" y="1679929"/>
              <a:ext cx="1009624" cy="1041085"/>
            </a:xfrm>
            <a:custGeom>
              <a:avLst/>
              <a:pathLst>
                <a:path w="1009624" h="1041085">
                  <a:moveTo>
                    <a:pt x="1009624" y="0"/>
                  </a:moveTo>
                  <a:lnTo>
                    <a:pt x="1001214" y="8752"/>
                  </a:lnTo>
                  <a:lnTo>
                    <a:pt x="992803" y="17492"/>
                  </a:lnTo>
                  <a:lnTo>
                    <a:pt x="984393" y="26220"/>
                  </a:lnTo>
                  <a:lnTo>
                    <a:pt x="975983" y="34932"/>
                  </a:lnTo>
                  <a:lnTo>
                    <a:pt x="967572" y="43625"/>
                  </a:lnTo>
                  <a:lnTo>
                    <a:pt x="959162" y="52297"/>
                  </a:lnTo>
                  <a:lnTo>
                    <a:pt x="950752" y="60944"/>
                  </a:lnTo>
                  <a:lnTo>
                    <a:pt x="942341" y="69562"/>
                  </a:lnTo>
                  <a:lnTo>
                    <a:pt x="933931" y="78148"/>
                  </a:lnTo>
                  <a:lnTo>
                    <a:pt x="925521" y="86695"/>
                  </a:lnTo>
                  <a:lnTo>
                    <a:pt x="917110" y="95198"/>
                  </a:lnTo>
                  <a:lnTo>
                    <a:pt x="908700" y="103652"/>
                  </a:lnTo>
                  <a:lnTo>
                    <a:pt x="900289" y="112049"/>
                  </a:lnTo>
                  <a:lnTo>
                    <a:pt x="891879" y="120380"/>
                  </a:lnTo>
                  <a:lnTo>
                    <a:pt x="883469" y="128639"/>
                  </a:lnTo>
                  <a:lnTo>
                    <a:pt x="875058" y="136814"/>
                  </a:lnTo>
                  <a:lnTo>
                    <a:pt x="866648" y="144896"/>
                  </a:lnTo>
                  <a:lnTo>
                    <a:pt x="858238" y="152874"/>
                  </a:lnTo>
                  <a:lnTo>
                    <a:pt x="849827" y="160736"/>
                  </a:lnTo>
                  <a:lnTo>
                    <a:pt x="841417" y="168470"/>
                  </a:lnTo>
                  <a:lnTo>
                    <a:pt x="833007" y="176064"/>
                  </a:lnTo>
                  <a:lnTo>
                    <a:pt x="824596" y="183506"/>
                  </a:lnTo>
                  <a:lnTo>
                    <a:pt x="816186" y="190785"/>
                  </a:lnTo>
                  <a:lnTo>
                    <a:pt x="807776" y="197893"/>
                  </a:lnTo>
                  <a:lnTo>
                    <a:pt x="799365" y="204823"/>
                  </a:lnTo>
                  <a:lnTo>
                    <a:pt x="790955" y="211570"/>
                  </a:lnTo>
                  <a:lnTo>
                    <a:pt x="782545" y="218137"/>
                  </a:lnTo>
                  <a:lnTo>
                    <a:pt x="774134" y="224528"/>
                  </a:lnTo>
                  <a:lnTo>
                    <a:pt x="765724" y="230754"/>
                  </a:lnTo>
                  <a:lnTo>
                    <a:pt x="757313" y="236834"/>
                  </a:lnTo>
                  <a:lnTo>
                    <a:pt x="748903" y="242790"/>
                  </a:lnTo>
                  <a:lnTo>
                    <a:pt x="740493" y="248651"/>
                  </a:lnTo>
                  <a:lnTo>
                    <a:pt x="732082" y="254450"/>
                  </a:lnTo>
                  <a:lnTo>
                    <a:pt x="723672" y="260224"/>
                  </a:lnTo>
                  <a:lnTo>
                    <a:pt x="715262" y="266012"/>
                  </a:lnTo>
                  <a:lnTo>
                    <a:pt x="706851" y="271851"/>
                  </a:lnTo>
                  <a:lnTo>
                    <a:pt x="698441" y="277778"/>
                  </a:lnTo>
                  <a:lnTo>
                    <a:pt x="690031" y="283827"/>
                  </a:lnTo>
                  <a:lnTo>
                    <a:pt x="681620" y="290024"/>
                  </a:lnTo>
                  <a:lnTo>
                    <a:pt x="673210" y="296392"/>
                  </a:lnTo>
                  <a:lnTo>
                    <a:pt x="664800" y="302947"/>
                  </a:lnTo>
                  <a:lnTo>
                    <a:pt x="656389" y="309700"/>
                  </a:lnTo>
                  <a:lnTo>
                    <a:pt x="647979" y="316654"/>
                  </a:lnTo>
                  <a:lnTo>
                    <a:pt x="639569" y="323811"/>
                  </a:lnTo>
                  <a:lnTo>
                    <a:pt x="631158" y="331165"/>
                  </a:lnTo>
                  <a:lnTo>
                    <a:pt x="622748" y="338708"/>
                  </a:lnTo>
                  <a:lnTo>
                    <a:pt x="614337" y="346432"/>
                  </a:lnTo>
                  <a:lnTo>
                    <a:pt x="605927" y="354325"/>
                  </a:lnTo>
                  <a:lnTo>
                    <a:pt x="597517" y="362374"/>
                  </a:lnTo>
                  <a:lnTo>
                    <a:pt x="589106" y="370568"/>
                  </a:lnTo>
                  <a:lnTo>
                    <a:pt x="580696" y="378893"/>
                  </a:lnTo>
                  <a:lnTo>
                    <a:pt x="572286" y="387339"/>
                  </a:lnTo>
                  <a:lnTo>
                    <a:pt x="563875" y="395894"/>
                  </a:lnTo>
                  <a:lnTo>
                    <a:pt x="555465" y="404548"/>
                  </a:lnTo>
                  <a:lnTo>
                    <a:pt x="547055" y="413292"/>
                  </a:lnTo>
                  <a:lnTo>
                    <a:pt x="538644" y="422116"/>
                  </a:lnTo>
                  <a:lnTo>
                    <a:pt x="530234" y="431013"/>
                  </a:lnTo>
                  <a:lnTo>
                    <a:pt x="521824" y="439976"/>
                  </a:lnTo>
                  <a:lnTo>
                    <a:pt x="513413" y="448998"/>
                  </a:lnTo>
                  <a:lnTo>
                    <a:pt x="505003" y="458075"/>
                  </a:lnTo>
                  <a:lnTo>
                    <a:pt x="496593" y="467201"/>
                  </a:lnTo>
                  <a:lnTo>
                    <a:pt x="488182" y="476373"/>
                  </a:lnTo>
                  <a:lnTo>
                    <a:pt x="479772" y="485585"/>
                  </a:lnTo>
                  <a:lnTo>
                    <a:pt x="471361" y="494835"/>
                  </a:lnTo>
                  <a:lnTo>
                    <a:pt x="462951" y="504120"/>
                  </a:lnTo>
                  <a:lnTo>
                    <a:pt x="454541" y="513437"/>
                  </a:lnTo>
                  <a:lnTo>
                    <a:pt x="446130" y="522784"/>
                  </a:lnTo>
                  <a:lnTo>
                    <a:pt x="437720" y="532159"/>
                  </a:lnTo>
                  <a:lnTo>
                    <a:pt x="429310" y="541559"/>
                  </a:lnTo>
                  <a:lnTo>
                    <a:pt x="420899" y="550984"/>
                  </a:lnTo>
                  <a:lnTo>
                    <a:pt x="412489" y="560432"/>
                  </a:lnTo>
                  <a:lnTo>
                    <a:pt x="404079" y="569902"/>
                  </a:lnTo>
                  <a:lnTo>
                    <a:pt x="395668" y="579392"/>
                  </a:lnTo>
                  <a:lnTo>
                    <a:pt x="387258" y="588901"/>
                  </a:lnTo>
                  <a:lnTo>
                    <a:pt x="378848" y="598430"/>
                  </a:lnTo>
                  <a:lnTo>
                    <a:pt x="370437" y="607976"/>
                  </a:lnTo>
                  <a:lnTo>
                    <a:pt x="362027" y="617539"/>
                  </a:lnTo>
                  <a:lnTo>
                    <a:pt x="353617" y="627119"/>
                  </a:lnTo>
                  <a:lnTo>
                    <a:pt x="345206" y="636715"/>
                  </a:lnTo>
                  <a:lnTo>
                    <a:pt x="336796" y="646326"/>
                  </a:lnTo>
                  <a:lnTo>
                    <a:pt x="328385" y="655952"/>
                  </a:lnTo>
                  <a:lnTo>
                    <a:pt x="319975" y="665593"/>
                  </a:lnTo>
                  <a:lnTo>
                    <a:pt x="311565" y="675248"/>
                  </a:lnTo>
                  <a:lnTo>
                    <a:pt x="303154" y="684917"/>
                  </a:lnTo>
                  <a:lnTo>
                    <a:pt x="294744" y="694600"/>
                  </a:lnTo>
                  <a:lnTo>
                    <a:pt x="286334" y="704295"/>
                  </a:lnTo>
                  <a:lnTo>
                    <a:pt x="277923" y="714004"/>
                  </a:lnTo>
                  <a:lnTo>
                    <a:pt x="269513" y="723726"/>
                  </a:lnTo>
                  <a:lnTo>
                    <a:pt x="261103" y="733460"/>
                  </a:lnTo>
                  <a:lnTo>
                    <a:pt x="252692" y="743206"/>
                  </a:lnTo>
                  <a:lnTo>
                    <a:pt x="244282" y="752965"/>
                  </a:lnTo>
                  <a:lnTo>
                    <a:pt x="235872" y="762735"/>
                  </a:lnTo>
                  <a:lnTo>
                    <a:pt x="227461" y="772518"/>
                  </a:lnTo>
                  <a:lnTo>
                    <a:pt x="219051" y="782312"/>
                  </a:lnTo>
                  <a:lnTo>
                    <a:pt x="210640" y="792117"/>
                  </a:lnTo>
                  <a:lnTo>
                    <a:pt x="202230" y="801934"/>
                  </a:lnTo>
                  <a:lnTo>
                    <a:pt x="193820" y="811762"/>
                  </a:lnTo>
                  <a:lnTo>
                    <a:pt x="185409" y="821601"/>
                  </a:lnTo>
                  <a:lnTo>
                    <a:pt x="176999" y="831451"/>
                  </a:lnTo>
                  <a:lnTo>
                    <a:pt x="168589" y="841312"/>
                  </a:lnTo>
                  <a:lnTo>
                    <a:pt x="160178" y="851184"/>
                  </a:lnTo>
                  <a:lnTo>
                    <a:pt x="151768" y="861066"/>
                  </a:lnTo>
                  <a:lnTo>
                    <a:pt x="143358" y="870958"/>
                  </a:lnTo>
                  <a:lnTo>
                    <a:pt x="134947" y="880861"/>
                  </a:lnTo>
                  <a:lnTo>
                    <a:pt x="126537" y="890774"/>
                  </a:lnTo>
                  <a:lnTo>
                    <a:pt x="118127" y="900698"/>
                  </a:lnTo>
                  <a:lnTo>
                    <a:pt x="109716" y="910631"/>
                  </a:lnTo>
                  <a:lnTo>
                    <a:pt x="101306" y="920574"/>
                  </a:lnTo>
                  <a:lnTo>
                    <a:pt x="92896" y="930527"/>
                  </a:lnTo>
                  <a:lnTo>
                    <a:pt x="84485" y="940490"/>
                  </a:lnTo>
                  <a:lnTo>
                    <a:pt x="76075" y="950462"/>
                  </a:lnTo>
                  <a:lnTo>
                    <a:pt x="67664" y="960444"/>
                  </a:lnTo>
                  <a:lnTo>
                    <a:pt x="59254" y="970435"/>
                  </a:lnTo>
                  <a:lnTo>
                    <a:pt x="50844" y="980436"/>
                  </a:lnTo>
                  <a:lnTo>
                    <a:pt x="42433" y="990446"/>
                  </a:lnTo>
                  <a:lnTo>
                    <a:pt x="34023" y="1000464"/>
                  </a:lnTo>
                  <a:lnTo>
                    <a:pt x="25613" y="1010492"/>
                  </a:lnTo>
                  <a:lnTo>
                    <a:pt x="17202" y="1020528"/>
                  </a:lnTo>
                  <a:lnTo>
                    <a:pt x="8792" y="1030574"/>
                  </a:lnTo>
                  <a:lnTo>
                    <a:pt x="382" y="1040627"/>
                  </a:lnTo>
                  <a:lnTo>
                    <a:pt x="0" y="10410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783433" y="1539736"/>
              <a:ext cx="1120073" cy="1181278"/>
            </a:xfrm>
            <a:custGeom>
              <a:avLst/>
              <a:pathLst>
                <a:path w="1120073" h="1181278">
                  <a:moveTo>
                    <a:pt x="0" y="1181278"/>
                  </a:moveTo>
                  <a:lnTo>
                    <a:pt x="1496" y="1179575"/>
                  </a:lnTo>
                  <a:lnTo>
                    <a:pt x="9906" y="1170002"/>
                  </a:lnTo>
                  <a:lnTo>
                    <a:pt x="18317" y="1160429"/>
                  </a:lnTo>
                  <a:lnTo>
                    <a:pt x="26727" y="1150856"/>
                  </a:lnTo>
                  <a:lnTo>
                    <a:pt x="35137" y="1141283"/>
                  </a:lnTo>
                  <a:lnTo>
                    <a:pt x="43548" y="1131710"/>
                  </a:lnTo>
                  <a:lnTo>
                    <a:pt x="51958" y="1122137"/>
                  </a:lnTo>
                  <a:lnTo>
                    <a:pt x="60369" y="1112565"/>
                  </a:lnTo>
                  <a:lnTo>
                    <a:pt x="68779" y="1102992"/>
                  </a:lnTo>
                  <a:lnTo>
                    <a:pt x="77189" y="1093419"/>
                  </a:lnTo>
                  <a:lnTo>
                    <a:pt x="85600" y="1083847"/>
                  </a:lnTo>
                  <a:lnTo>
                    <a:pt x="94010" y="1074275"/>
                  </a:lnTo>
                  <a:lnTo>
                    <a:pt x="102420" y="1064702"/>
                  </a:lnTo>
                  <a:lnTo>
                    <a:pt x="110831" y="1055130"/>
                  </a:lnTo>
                  <a:lnTo>
                    <a:pt x="119241" y="1045558"/>
                  </a:lnTo>
                  <a:lnTo>
                    <a:pt x="127651" y="1035986"/>
                  </a:lnTo>
                  <a:lnTo>
                    <a:pt x="136062" y="1026415"/>
                  </a:lnTo>
                  <a:lnTo>
                    <a:pt x="144472" y="1016843"/>
                  </a:lnTo>
                  <a:lnTo>
                    <a:pt x="152882" y="1007272"/>
                  </a:lnTo>
                  <a:lnTo>
                    <a:pt x="161293" y="997701"/>
                  </a:lnTo>
                  <a:lnTo>
                    <a:pt x="169703" y="988131"/>
                  </a:lnTo>
                  <a:lnTo>
                    <a:pt x="178113" y="978560"/>
                  </a:lnTo>
                  <a:lnTo>
                    <a:pt x="186524" y="968991"/>
                  </a:lnTo>
                  <a:lnTo>
                    <a:pt x="194934" y="959421"/>
                  </a:lnTo>
                  <a:lnTo>
                    <a:pt x="203345" y="949852"/>
                  </a:lnTo>
                  <a:lnTo>
                    <a:pt x="211755" y="940283"/>
                  </a:lnTo>
                  <a:lnTo>
                    <a:pt x="220165" y="930715"/>
                  </a:lnTo>
                  <a:lnTo>
                    <a:pt x="228576" y="921148"/>
                  </a:lnTo>
                  <a:lnTo>
                    <a:pt x="236986" y="911581"/>
                  </a:lnTo>
                  <a:lnTo>
                    <a:pt x="245396" y="902016"/>
                  </a:lnTo>
                  <a:lnTo>
                    <a:pt x="253807" y="892451"/>
                  </a:lnTo>
                  <a:lnTo>
                    <a:pt x="262217" y="882887"/>
                  </a:lnTo>
                  <a:lnTo>
                    <a:pt x="270627" y="873324"/>
                  </a:lnTo>
                  <a:lnTo>
                    <a:pt x="279038" y="863762"/>
                  </a:lnTo>
                  <a:lnTo>
                    <a:pt x="287448" y="854202"/>
                  </a:lnTo>
                  <a:lnTo>
                    <a:pt x="295858" y="844644"/>
                  </a:lnTo>
                  <a:lnTo>
                    <a:pt x="304269" y="835087"/>
                  </a:lnTo>
                  <a:lnTo>
                    <a:pt x="312679" y="825532"/>
                  </a:lnTo>
                  <a:lnTo>
                    <a:pt x="321089" y="815980"/>
                  </a:lnTo>
                  <a:lnTo>
                    <a:pt x="329500" y="806430"/>
                  </a:lnTo>
                  <a:lnTo>
                    <a:pt x="337910" y="796883"/>
                  </a:lnTo>
                  <a:lnTo>
                    <a:pt x="346321" y="787339"/>
                  </a:lnTo>
                  <a:lnTo>
                    <a:pt x="354731" y="777798"/>
                  </a:lnTo>
                  <a:lnTo>
                    <a:pt x="363141" y="768262"/>
                  </a:lnTo>
                  <a:lnTo>
                    <a:pt x="371552" y="758730"/>
                  </a:lnTo>
                  <a:lnTo>
                    <a:pt x="379962" y="749203"/>
                  </a:lnTo>
                  <a:lnTo>
                    <a:pt x="388372" y="739682"/>
                  </a:lnTo>
                  <a:lnTo>
                    <a:pt x="396783" y="730167"/>
                  </a:lnTo>
                  <a:lnTo>
                    <a:pt x="405193" y="720659"/>
                  </a:lnTo>
                  <a:lnTo>
                    <a:pt x="413603" y="711159"/>
                  </a:lnTo>
                  <a:lnTo>
                    <a:pt x="422014" y="701669"/>
                  </a:lnTo>
                  <a:lnTo>
                    <a:pt x="430424" y="692189"/>
                  </a:lnTo>
                  <a:lnTo>
                    <a:pt x="438834" y="682720"/>
                  </a:lnTo>
                  <a:lnTo>
                    <a:pt x="447245" y="673264"/>
                  </a:lnTo>
                  <a:lnTo>
                    <a:pt x="455655" y="663823"/>
                  </a:lnTo>
                  <a:lnTo>
                    <a:pt x="464066" y="654398"/>
                  </a:lnTo>
                  <a:lnTo>
                    <a:pt x="472476" y="644993"/>
                  </a:lnTo>
                  <a:lnTo>
                    <a:pt x="480886" y="635608"/>
                  </a:lnTo>
                  <a:lnTo>
                    <a:pt x="489297" y="626248"/>
                  </a:lnTo>
                  <a:lnTo>
                    <a:pt x="497707" y="616915"/>
                  </a:lnTo>
                  <a:lnTo>
                    <a:pt x="506117" y="607612"/>
                  </a:lnTo>
                  <a:lnTo>
                    <a:pt x="514528" y="598345"/>
                  </a:lnTo>
                  <a:lnTo>
                    <a:pt x="522938" y="589118"/>
                  </a:lnTo>
                  <a:lnTo>
                    <a:pt x="531348" y="579935"/>
                  </a:lnTo>
                  <a:lnTo>
                    <a:pt x="539759" y="570804"/>
                  </a:lnTo>
                  <a:lnTo>
                    <a:pt x="548169" y="561731"/>
                  </a:lnTo>
                  <a:lnTo>
                    <a:pt x="556579" y="552723"/>
                  </a:lnTo>
                  <a:lnTo>
                    <a:pt x="564990" y="543790"/>
                  </a:lnTo>
                  <a:lnTo>
                    <a:pt x="573400" y="534941"/>
                  </a:lnTo>
                  <a:lnTo>
                    <a:pt x="581810" y="526187"/>
                  </a:lnTo>
                  <a:lnTo>
                    <a:pt x="590221" y="517539"/>
                  </a:lnTo>
                  <a:lnTo>
                    <a:pt x="598631" y="509010"/>
                  </a:lnTo>
                  <a:lnTo>
                    <a:pt x="607042" y="500614"/>
                  </a:lnTo>
                  <a:lnTo>
                    <a:pt x="615452" y="492364"/>
                  </a:lnTo>
                  <a:lnTo>
                    <a:pt x="623862" y="484274"/>
                  </a:lnTo>
                  <a:lnTo>
                    <a:pt x="632273" y="476359"/>
                  </a:lnTo>
                  <a:lnTo>
                    <a:pt x="640683" y="468631"/>
                  </a:lnTo>
                  <a:lnTo>
                    <a:pt x="649093" y="461100"/>
                  </a:lnTo>
                  <a:lnTo>
                    <a:pt x="657504" y="453774"/>
                  </a:lnTo>
                  <a:lnTo>
                    <a:pt x="665914" y="446658"/>
                  </a:lnTo>
                  <a:lnTo>
                    <a:pt x="674324" y="439750"/>
                  </a:lnTo>
                  <a:lnTo>
                    <a:pt x="682735" y="433043"/>
                  </a:lnTo>
                  <a:lnTo>
                    <a:pt x="691145" y="426522"/>
                  </a:lnTo>
                  <a:lnTo>
                    <a:pt x="699555" y="420165"/>
                  </a:lnTo>
                  <a:lnTo>
                    <a:pt x="707966" y="413945"/>
                  </a:lnTo>
                  <a:lnTo>
                    <a:pt x="716376" y="407826"/>
                  </a:lnTo>
                  <a:lnTo>
                    <a:pt x="724786" y="401768"/>
                  </a:lnTo>
                  <a:lnTo>
                    <a:pt x="733197" y="395728"/>
                  </a:lnTo>
                  <a:lnTo>
                    <a:pt x="741607" y="389662"/>
                  </a:lnTo>
                  <a:lnTo>
                    <a:pt x="750018" y="383528"/>
                  </a:lnTo>
                  <a:lnTo>
                    <a:pt x="758428" y="377286"/>
                  </a:lnTo>
                  <a:lnTo>
                    <a:pt x="766838" y="370903"/>
                  </a:lnTo>
                  <a:lnTo>
                    <a:pt x="775249" y="364350"/>
                  </a:lnTo>
                  <a:lnTo>
                    <a:pt x="783659" y="357609"/>
                  </a:lnTo>
                  <a:lnTo>
                    <a:pt x="792069" y="350664"/>
                  </a:lnTo>
                  <a:lnTo>
                    <a:pt x="800480" y="343512"/>
                  </a:lnTo>
                  <a:lnTo>
                    <a:pt x="808890" y="336150"/>
                  </a:lnTo>
                  <a:lnTo>
                    <a:pt x="817300" y="328584"/>
                  </a:lnTo>
                  <a:lnTo>
                    <a:pt x="825711" y="320822"/>
                  </a:lnTo>
                  <a:lnTo>
                    <a:pt x="834121" y="312875"/>
                  </a:lnTo>
                  <a:lnTo>
                    <a:pt x="842531" y="304757"/>
                  </a:lnTo>
                  <a:lnTo>
                    <a:pt x="850942" y="296480"/>
                  </a:lnTo>
                  <a:lnTo>
                    <a:pt x="859352" y="288059"/>
                  </a:lnTo>
                  <a:lnTo>
                    <a:pt x="867762" y="279509"/>
                  </a:lnTo>
                  <a:lnTo>
                    <a:pt x="876173" y="270841"/>
                  </a:lnTo>
                  <a:lnTo>
                    <a:pt x="884583" y="262070"/>
                  </a:lnTo>
                  <a:lnTo>
                    <a:pt x="892994" y="253205"/>
                  </a:lnTo>
                  <a:lnTo>
                    <a:pt x="901404" y="244258"/>
                  </a:lnTo>
                  <a:lnTo>
                    <a:pt x="909814" y="235239"/>
                  </a:lnTo>
                  <a:lnTo>
                    <a:pt x="918225" y="226155"/>
                  </a:lnTo>
                  <a:lnTo>
                    <a:pt x="926635" y="217014"/>
                  </a:lnTo>
                  <a:lnTo>
                    <a:pt x="935045" y="207824"/>
                  </a:lnTo>
                  <a:lnTo>
                    <a:pt x="943456" y="198589"/>
                  </a:lnTo>
                  <a:lnTo>
                    <a:pt x="951866" y="189315"/>
                  </a:lnTo>
                  <a:lnTo>
                    <a:pt x="960276" y="180007"/>
                  </a:lnTo>
                  <a:lnTo>
                    <a:pt x="968687" y="170669"/>
                  </a:lnTo>
                  <a:lnTo>
                    <a:pt x="977097" y="161304"/>
                  </a:lnTo>
                  <a:lnTo>
                    <a:pt x="985507" y="151916"/>
                  </a:lnTo>
                  <a:lnTo>
                    <a:pt x="993918" y="142506"/>
                  </a:lnTo>
                  <a:lnTo>
                    <a:pt x="1002328" y="133079"/>
                  </a:lnTo>
                  <a:lnTo>
                    <a:pt x="1010738" y="123635"/>
                  </a:lnTo>
                  <a:lnTo>
                    <a:pt x="1019149" y="114177"/>
                  </a:lnTo>
                  <a:lnTo>
                    <a:pt x="1027559" y="104706"/>
                  </a:lnTo>
                  <a:lnTo>
                    <a:pt x="1035970" y="95224"/>
                  </a:lnTo>
                  <a:lnTo>
                    <a:pt x="1044380" y="85731"/>
                  </a:lnTo>
                  <a:lnTo>
                    <a:pt x="1052790" y="76230"/>
                  </a:lnTo>
                  <a:lnTo>
                    <a:pt x="1061201" y="66721"/>
                  </a:lnTo>
                  <a:lnTo>
                    <a:pt x="1069611" y="57205"/>
                  </a:lnTo>
                  <a:lnTo>
                    <a:pt x="1078021" y="47683"/>
                  </a:lnTo>
                  <a:lnTo>
                    <a:pt x="1086432" y="38155"/>
                  </a:lnTo>
                  <a:lnTo>
                    <a:pt x="1094842" y="28622"/>
                  </a:lnTo>
                  <a:lnTo>
                    <a:pt x="1103252" y="19085"/>
                  </a:lnTo>
                  <a:lnTo>
                    <a:pt x="1111663" y="9544"/>
                  </a:lnTo>
                  <a:lnTo>
                    <a:pt x="1120073" y="0"/>
                  </a:lnTo>
                  <a:lnTo>
                    <a:pt x="1120073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101306" y="2706847"/>
              <a:ext cx="28335" cy="2833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131689" y="2678357"/>
              <a:ext cx="85315" cy="8531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192663" y="2680459"/>
              <a:ext cx="81111" cy="811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242905" y="2671828"/>
              <a:ext cx="98373" cy="9837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304301" y="2674352"/>
              <a:ext cx="93324" cy="9332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370565" y="2681743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427982" y="2680288"/>
              <a:ext cx="81454" cy="8145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496411" y="2689844"/>
              <a:ext cx="62341" cy="6234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567339" y="2701900"/>
              <a:ext cx="38229" cy="3822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449031" y="2700504"/>
              <a:ext cx="41020" cy="41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489142" y="2681743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541664" y="2675393"/>
              <a:ext cx="91243" cy="912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600002" y="2674859"/>
              <a:ext cx="92311" cy="923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660603" y="2676586"/>
              <a:ext cx="88856" cy="888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725131" y="2682242"/>
              <a:ext cx="77544" cy="7754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777886" y="2415435"/>
              <a:ext cx="89778" cy="8977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36372" y="2417572"/>
              <a:ext cx="90551" cy="9055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894847" y="2419797"/>
              <a:ext cx="91348" cy="9134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49446" y="2671067"/>
              <a:ext cx="99894" cy="9989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001201" y="2400847"/>
              <a:ext cx="114128" cy="11412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68527" y="2199533"/>
              <a:ext cx="97221" cy="9722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18562" y="2129618"/>
              <a:ext cx="114896" cy="11489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177585" y="2046098"/>
              <a:ext cx="114596" cy="11459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242863" y="1993273"/>
              <a:ext cx="101785" cy="10178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313068" y="1958305"/>
              <a:ext cx="79120" cy="791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374090" y="1915735"/>
              <a:ext cx="74821" cy="7482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418664" y="1824846"/>
              <a:ext cx="103417" cy="10341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103690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103690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103690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103690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103690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03690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103690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103690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833478" y="3187823"/>
              <a:ext cx="1070028" cy="1215981"/>
            </a:xfrm>
            <a:custGeom>
              <a:avLst/>
              <a:pathLst>
                <a:path w="1070028" h="1215981">
                  <a:moveTo>
                    <a:pt x="0" y="1215981"/>
                  </a:moveTo>
                  <a:lnTo>
                    <a:pt x="1913" y="1213981"/>
                  </a:lnTo>
                  <a:lnTo>
                    <a:pt x="10323" y="1205184"/>
                  </a:lnTo>
                  <a:lnTo>
                    <a:pt x="18734" y="1196381"/>
                  </a:lnTo>
                  <a:lnTo>
                    <a:pt x="27144" y="1187572"/>
                  </a:lnTo>
                  <a:lnTo>
                    <a:pt x="35554" y="1178757"/>
                  </a:lnTo>
                  <a:lnTo>
                    <a:pt x="43965" y="1169936"/>
                  </a:lnTo>
                  <a:lnTo>
                    <a:pt x="52375" y="1161109"/>
                  </a:lnTo>
                  <a:lnTo>
                    <a:pt x="60786" y="1152274"/>
                  </a:lnTo>
                  <a:lnTo>
                    <a:pt x="69196" y="1143433"/>
                  </a:lnTo>
                  <a:lnTo>
                    <a:pt x="77606" y="1134584"/>
                  </a:lnTo>
                  <a:lnTo>
                    <a:pt x="86017" y="1125728"/>
                  </a:lnTo>
                  <a:lnTo>
                    <a:pt x="94427" y="1116864"/>
                  </a:lnTo>
                  <a:lnTo>
                    <a:pt x="102837" y="1107991"/>
                  </a:lnTo>
                  <a:lnTo>
                    <a:pt x="111248" y="1099110"/>
                  </a:lnTo>
                  <a:lnTo>
                    <a:pt x="119658" y="1090221"/>
                  </a:lnTo>
                  <a:lnTo>
                    <a:pt x="128068" y="1081322"/>
                  </a:lnTo>
                  <a:lnTo>
                    <a:pt x="136479" y="1072413"/>
                  </a:lnTo>
                  <a:lnTo>
                    <a:pt x="144889" y="1063494"/>
                  </a:lnTo>
                  <a:lnTo>
                    <a:pt x="153299" y="1054565"/>
                  </a:lnTo>
                  <a:lnTo>
                    <a:pt x="161710" y="1045625"/>
                  </a:lnTo>
                  <a:lnTo>
                    <a:pt x="170120" y="1036674"/>
                  </a:lnTo>
                  <a:lnTo>
                    <a:pt x="178531" y="1027710"/>
                  </a:lnTo>
                  <a:lnTo>
                    <a:pt x="186941" y="1018735"/>
                  </a:lnTo>
                  <a:lnTo>
                    <a:pt x="195351" y="1009746"/>
                  </a:lnTo>
                  <a:lnTo>
                    <a:pt x="203762" y="1000745"/>
                  </a:lnTo>
                  <a:lnTo>
                    <a:pt x="212172" y="991729"/>
                  </a:lnTo>
                  <a:lnTo>
                    <a:pt x="220582" y="982699"/>
                  </a:lnTo>
                  <a:lnTo>
                    <a:pt x="228993" y="973653"/>
                  </a:lnTo>
                  <a:lnTo>
                    <a:pt x="237403" y="964592"/>
                  </a:lnTo>
                  <a:lnTo>
                    <a:pt x="245813" y="955514"/>
                  </a:lnTo>
                  <a:lnTo>
                    <a:pt x="254224" y="946420"/>
                  </a:lnTo>
                  <a:lnTo>
                    <a:pt x="262634" y="937307"/>
                  </a:lnTo>
                  <a:lnTo>
                    <a:pt x="271044" y="928176"/>
                  </a:lnTo>
                  <a:lnTo>
                    <a:pt x="279455" y="919025"/>
                  </a:lnTo>
                  <a:lnTo>
                    <a:pt x="287865" y="909854"/>
                  </a:lnTo>
                  <a:lnTo>
                    <a:pt x="296275" y="900662"/>
                  </a:lnTo>
                  <a:lnTo>
                    <a:pt x="304686" y="891449"/>
                  </a:lnTo>
                  <a:lnTo>
                    <a:pt x="313096" y="882213"/>
                  </a:lnTo>
                  <a:lnTo>
                    <a:pt x="321507" y="872953"/>
                  </a:lnTo>
                  <a:lnTo>
                    <a:pt x="329917" y="863669"/>
                  </a:lnTo>
                  <a:lnTo>
                    <a:pt x="338327" y="854359"/>
                  </a:lnTo>
                  <a:lnTo>
                    <a:pt x="346738" y="845024"/>
                  </a:lnTo>
                  <a:lnTo>
                    <a:pt x="355148" y="835662"/>
                  </a:lnTo>
                  <a:lnTo>
                    <a:pt x="363558" y="826271"/>
                  </a:lnTo>
                  <a:lnTo>
                    <a:pt x="371969" y="816853"/>
                  </a:lnTo>
                  <a:lnTo>
                    <a:pt x="380379" y="807404"/>
                  </a:lnTo>
                  <a:lnTo>
                    <a:pt x="388789" y="797926"/>
                  </a:lnTo>
                  <a:lnTo>
                    <a:pt x="397200" y="788417"/>
                  </a:lnTo>
                  <a:lnTo>
                    <a:pt x="405610" y="778876"/>
                  </a:lnTo>
                  <a:lnTo>
                    <a:pt x="414020" y="769304"/>
                  </a:lnTo>
                  <a:lnTo>
                    <a:pt x="422431" y="759699"/>
                  </a:lnTo>
                  <a:lnTo>
                    <a:pt x="430841" y="750062"/>
                  </a:lnTo>
                  <a:lnTo>
                    <a:pt x="439251" y="740393"/>
                  </a:lnTo>
                  <a:lnTo>
                    <a:pt x="447662" y="730691"/>
                  </a:lnTo>
                  <a:lnTo>
                    <a:pt x="456072" y="720958"/>
                  </a:lnTo>
                  <a:lnTo>
                    <a:pt x="464483" y="711193"/>
                  </a:lnTo>
                  <a:lnTo>
                    <a:pt x="472893" y="701398"/>
                  </a:lnTo>
                  <a:lnTo>
                    <a:pt x="481303" y="691575"/>
                  </a:lnTo>
                  <a:lnTo>
                    <a:pt x="489714" y="681725"/>
                  </a:lnTo>
                  <a:lnTo>
                    <a:pt x="498124" y="671851"/>
                  </a:lnTo>
                  <a:lnTo>
                    <a:pt x="506534" y="661956"/>
                  </a:lnTo>
                  <a:lnTo>
                    <a:pt x="514945" y="652043"/>
                  </a:lnTo>
                  <a:lnTo>
                    <a:pt x="523355" y="642117"/>
                  </a:lnTo>
                  <a:lnTo>
                    <a:pt x="531765" y="632184"/>
                  </a:lnTo>
                  <a:lnTo>
                    <a:pt x="540176" y="622249"/>
                  </a:lnTo>
                  <a:lnTo>
                    <a:pt x="548586" y="612321"/>
                  </a:lnTo>
                  <a:lnTo>
                    <a:pt x="556996" y="602408"/>
                  </a:lnTo>
                  <a:lnTo>
                    <a:pt x="565407" y="592521"/>
                  </a:lnTo>
                  <a:lnTo>
                    <a:pt x="573817" y="582672"/>
                  </a:lnTo>
                  <a:lnTo>
                    <a:pt x="582227" y="572874"/>
                  </a:lnTo>
                  <a:lnTo>
                    <a:pt x="590638" y="563144"/>
                  </a:lnTo>
                  <a:lnTo>
                    <a:pt x="599048" y="553499"/>
                  </a:lnTo>
                  <a:lnTo>
                    <a:pt x="607459" y="543958"/>
                  </a:lnTo>
                  <a:lnTo>
                    <a:pt x="615869" y="534544"/>
                  </a:lnTo>
                  <a:lnTo>
                    <a:pt x="624279" y="525278"/>
                  </a:lnTo>
                  <a:lnTo>
                    <a:pt x="632690" y="516185"/>
                  </a:lnTo>
                  <a:lnTo>
                    <a:pt x="641100" y="507287"/>
                  </a:lnTo>
                  <a:lnTo>
                    <a:pt x="649510" y="498605"/>
                  </a:lnTo>
                  <a:lnTo>
                    <a:pt x="657921" y="490157"/>
                  </a:lnTo>
                  <a:lnTo>
                    <a:pt x="666331" y="481955"/>
                  </a:lnTo>
                  <a:lnTo>
                    <a:pt x="674741" y="474000"/>
                  </a:lnTo>
                  <a:lnTo>
                    <a:pt x="683152" y="466285"/>
                  </a:lnTo>
                  <a:lnTo>
                    <a:pt x="691562" y="458791"/>
                  </a:lnTo>
                  <a:lnTo>
                    <a:pt x="699972" y="451482"/>
                  </a:lnTo>
                  <a:lnTo>
                    <a:pt x="708383" y="444312"/>
                  </a:lnTo>
                  <a:lnTo>
                    <a:pt x="716793" y="437222"/>
                  </a:lnTo>
                  <a:lnTo>
                    <a:pt x="725203" y="430146"/>
                  </a:lnTo>
                  <a:lnTo>
                    <a:pt x="733614" y="423013"/>
                  </a:lnTo>
                  <a:lnTo>
                    <a:pt x="742024" y="415757"/>
                  </a:lnTo>
                  <a:lnTo>
                    <a:pt x="750435" y="408314"/>
                  </a:lnTo>
                  <a:lnTo>
                    <a:pt x="758845" y="400634"/>
                  </a:lnTo>
                  <a:lnTo>
                    <a:pt x="767255" y="392678"/>
                  </a:lnTo>
                  <a:lnTo>
                    <a:pt x="775666" y="384422"/>
                  </a:lnTo>
                  <a:lnTo>
                    <a:pt x="784076" y="375856"/>
                  </a:lnTo>
                  <a:lnTo>
                    <a:pt x="792486" y="366978"/>
                  </a:lnTo>
                  <a:lnTo>
                    <a:pt x="800897" y="357800"/>
                  </a:lnTo>
                  <a:lnTo>
                    <a:pt x="809307" y="348337"/>
                  </a:lnTo>
                  <a:lnTo>
                    <a:pt x="817717" y="338611"/>
                  </a:lnTo>
                  <a:lnTo>
                    <a:pt x="826128" y="328644"/>
                  </a:lnTo>
                  <a:lnTo>
                    <a:pt x="834538" y="318462"/>
                  </a:lnTo>
                  <a:lnTo>
                    <a:pt x="842948" y="308086"/>
                  </a:lnTo>
                  <a:lnTo>
                    <a:pt x="851359" y="297541"/>
                  </a:lnTo>
                  <a:lnTo>
                    <a:pt x="859769" y="286845"/>
                  </a:lnTo>
                  <a:lnTo>
                    <a:pt x="868179" y="276018"/>
                  </a:lnTo>
                  <a:lnTo>
                    <a:pt x="876590" y="265076"/>
                  </a:lnTo>
                  <a:lnTo>
                    <a:pt x="885000" y="254034"/>
                  </a:lnTo>
                  <a:lnTo>
                    <a:pt x="893411" y="242904"/>
                  </a:lnTo>
                  <a:lnTo>
                    <a:pt x="901821" y="231697"/>
                  </a:lnTo>
                  <a:lnTo>
                    <a:pt x="910231" y="220423"/>
                  </a:lnTo>
                  <a:lnTo>
                    <a:pt x="918642" y="209090"/>
                  </a:lnTo>
                  <a:lnTo>
                    <a:pt x="927052" y="197706"/>
                  </a:lnTo>
                  <a:lnTo>
                    <a:pt x="935462" y="186275"/>
                  </a:lnTo>
                  <a:lnTo>
                    <a:pt x="943873" y="174805"/>
                  </a:lnTo>
                  <a:lnTo>
                    <a:pt x="952283" y="163299"/>
                  </a:lnTo>
                  <a:lnTo>
                    <a:pt x="960693" y="151761"/>
                  </a:lnTo>
                  <a:lnTo>
                    <a:pt x="969104" y="140195"/>
                  </a:lnTo>
                  <a:lnTo>
                    <a:pt x="977514" y="128604"/>
                  </a:lnTo>
                  <a:lnTo>
                    <a:pt x="985924" y="116991"/>
                  </a:lnTo>
                  <a:lnTo>
                    <a:pt x="994335" y="105357"/>
                  </a:lnTo>
                  <a:lnTo>
                    <a:pt x="1002745" y="93705"/>
                  </a:lnTo>
                  <a:lnTo>
                    <a:pt x="1011156" y="82036"/>
                  </a:lnTo>
                  <a:lnTo>
                    <a:pt x="1019566" y="70352"/>
                  </a:lnTo>
                  <a:lnTo>
                    <a:pt x="1027976" y="58655"/>
                  </a:lnTo>
                  <a:lnTo>
                    <a:pt x="1036387" y="46945"/>
                  </a:lnTo>
                  <a:lnTo>
                    <a:pt x="1044797" y="35223"/>
                  </a:lnTo>
                  <a:lnTo>
                    <a:pt x="1053207" y="23492"/>
                  </a:lnTo>
                  <a:lnTo>
                    <a:pt x="1061618" y="11750"/>
                  </a:lnTo>
                  <a:lnTo>
                    <a:pt x="1070028" y="0"/>
                  </a:lnTo>
                  <a:lnTo>
                    <a:pt x="1070028" y="243707"/>
                  </a:lnTo>
                  <a:lnTo>
                    <a:pt x="1061618" y="252143"/>
                  </a:lnTo>
                  <a:lnTo>
                    <a:pt x="1053207" y="260542"/>
                  </a:lnTo>
                  <a:lnTo>
                    <a:pt x="1044797" y="268898"/>
                  </a:lnTo>
                  <a:lnTo>
                    <a:pt x="1036387" y="277206"/>
                  </a:lnTo>
                  <a:lnTo>
                    <a:pt x="1027976" y="285459"/>
                  </a:lnTo>
                  <a:lnTo>
                    <a:pt x="1019566" y="293651"/>
                  </a:lnTo>
                  <a:lnTo>
                    <a:pt x="1011156" y="301773"/>
                  </a:lnTo>
                  <a:lnTo>
                    <a:pt x="1002745" y="309817"/>
                  </a:lnTo>
                  <a:lnTo>
                    <a:pt x="994335" y="317773"/>
                  </a:lnTo>
                  <a:lnTo>
                    <a:pt x="985924" y="325632"/>
                  </a:lnTo>
                  <a:lnTo>
                    <a:pt x="977514" y="333382"/>
                  </a:lnTo>
                  <a:lnTo>
                    <a:pt x="969104" y="341012"/>
                  </a:lnTo>
                  <a:lnTo>
                    <a:pt x="960693" y="348512"/>
                  </a:lnTo>
                  <a:lnTo>
                    <a:pt x="952283" y="355870"/>
                  </a:lnTo>
                  <a:lnTo>
                    <a:pt x="943873" y="363075"/>
                  </a:lnTo>
                  <a:lnTo>
                    <a:pt x="935462" y="370119"/>
                  </a:lnTo>
                  <a:lnTo>
                    <a:pt x="927052" y="376995"/>
                  </a:lnTo>
                  <a:lnTo>
                    <a:pt x="918642" y="383697"/>
                  </a:lnTo>
                  <a:lnTo>
                    <a:pt x="910231" y="390225"/>
                  </a:lnTo>
                  <a:lnTo>
                    <a:pt x="901821" y="396583"/>
                  </a:lnTo>
                  <a:lnTo>
                    <a:pt x="893411" y="402779"/>
                  </a:lnTo>
                  <a:lnTo>
                    <a:pt x="885000" y="408826"/>
                  </a:lnTo>
                  <a:lnTo>
                    <a:pt x="876590" y="414744"/>
                  </a:lnTo>
                  <a:lnTo>
                    <a:pt x="868179" y="420559"/>
                  </a:lnTo>
                  <a:lnTo>
                    <a:pt x="859769" y="426300"/>
                  </a:lnTo>
                  <a:lnTo>
                    <a:pt x="851359" y="432001"/>
                  </a:lnTo>
                  <a:lnTo>
                    <a:pt x="842948" y="437698"/>
                  </a:lnTo>
                  <a:lnTo>
                    <a:pt x="834538" y="443429"/>
                  </a:lnTo>
                  <a:lnTo>
                    <a:pt x="826128" y="449231"/>
                  </a:lnTo>
                  <a:lnTo>
                    <a:pt x="817717" y="455138"/>
                  </a:lnTo>
                  <a:lnTo>
                    <a:pt x="809307" y="461181"/>
                  </a:lnTo>
                  <a:lnTo>
                    <a:pt x="800897" y="467385"/>
                  </a:lnTo>
                  <a:lnTo>
                    <a:pt x="792486" y="473770"/>
                  </a:lnTo>
                  <a:lnTo>
                    <a:pt x="784076" y="480352"/>
                  </a:lnTo>
                  <a:lnTo>
                    <a:pt x="775666" y="487139"/>
                  </a:lnTo>
                  <a:lnTo>
                    <a:pt x="767255" y="494135"/>
                  </a:lnTo>
                  <a:lnTo>
                    <a:pt x="758845" y="501341"/>
                  </a:lnTo>
                  <a:lnTo>
                    <a:pt x="750435" y="508751"/>
                  </a:lnTo>
                  <a:lnTo>
                    <a:pt x="742024" y="516359"/>
                  </a:lnTo>
                  <a:lnTo>
                    <a:pt x="733614" y="524157"/>
                  </a:lnTo>
                  <a:lnTo>
                    <a:pt x="725203" y="532134"/>
                  </a:lnTo>
                  <a:lnTo>
                    <a:pt x="716793" y="540280"/>
                  </a:lnTo>
                  <a:lnTo>
                    <a:pt x="708383" y="548584"/>
                  </a:lnTo>
                  <a:lnTo>
                    <a:pt x="699972" y="557034"/>
                  </a:lnTo>
                  <a:lnTo>
                    <a:pt x="691562" y="565622"/>
                  </a:lnTo>
                  <a:lnTo>
                    <a:pt x="683152" y="574338"/>
                  </a:lnTo>
                  <a:lnTo>
                    <a:pt x="674741" y="583173"/>
                  </a:lnTo>
                  <a:lnTo>
                    <a:pt x="666331" y="592118"/>
                  </a:lnTo>
                  <a:lnTo>
                    <a:pt x="657921" y="601168"/>
                  </a:lnTo>
                  <a:lnTo>
                    <a:pt x="649510" y="610316"/>
                  </a:lnTo>
                  <a:lnTo>
                    <a:pt x="641100" y="619555"/>
                  </a:lnTo>
                  <a:lnTo>
                    <a:pt x="632690" y="628883"/>
                  </a:lnTo>
                  <a:lnTo>
                    <a:pt x="624279" y="638293"/>
                  </a:lnTo>
                  <a:lnTo>
                    <a:pt x="615869" y="647783"/>
                  </a:lnTo>
                  <a:lnTo>
                    <a:pt x="607459" y="657350"/>
                  </a:lnTo>
                  <a:lnTo>
                    <a:pt x="599048" y="666990"/>
                  </a:lnTo>
                  <a:lnTo>
                    <a:pt x="590638" y="676702"/>
                  </a:lnTo>
                  <a:lnTo>
                    <a:pt x="582227" y="686482"/>
                  </a:lnTo>
                  <a:lnTo>
                    <a:pt x="573817" y="696331"/>
                  </a:lnTo>
                  <a:lnTo>
                    <a:pt x="565407" y="706245"/>
                  </a:lnTo>
                  <a:lnTo>
                    <a:pt x="556996" y="716223"/>
                  </a:lnTo>
                  <a:lnTo>
                    <a:pt x="548586" y="726264"/>
                  </a:lnTo>
                  <a:lnTo>
                    <a:pt x="540176" y="736367"/>
                  </a:lnTo>
                  <a:lnTo>
                    <a:pt x="531765" y="746531"/>
                  </a:lnTo>
                  <a:lnTo>
                    <a:pt x="523355" y="756753"/>
                  </a:lnTo>
                  <a:lnTo>
                    <a:pt x="514945" y="767034"/>
                  </a:lnTo>
                  <a:lnTo>
                    <a:pt x="506534" y="777372"/>
                  </a:lnTo>
                  <a:lnTo>
                    <a:pt x="498124" y="787766"/>
                  </a:lnTo>
                  <a:lnTo>
                    <a:pt x="489714" y="798214"/>
                  </a:lnTo>
                  <a:lnTo>
                    <a:pt x="481303" y="808716"/>
                  </a:lnTo>
                  <a:lnTo>
                    <a:pt x="472893" y="819270"/>
                  </a:lnTo>
                  <a:lnTo>
                    <a:pt x="464483" y="829875"/>
                  </a:lnTo>
                  <a:lnTo>
                    <a:pt x="456072" y="840530"/>
                  </a:lnTo>
                  <a:lnTo>
                    <a:pt x="447662" y="851232"/>
                  </a:lnTo>
                  <a:lnTo>
                    <a:pt x="439251" y="861982"/>
                  </a:lnTo>
                  <a:lnTo>
                    <a:pt x="430841" y="872777"/>
                  </a:lnTo>
                  <a:lnTo>
                    <a:pt x="422431" y="883616"/>
                  </a:lnTo>
                  <a:lnTo>
                    <a:pt x="414020" y="894498"/>
                  </a:lnTo>
                  <a:lnTo>
                    <a:pt x="405610" y="905421"/>
                  </a:lnTo>
                  <a:lnTo>
                    <a:pt x="397200" y="916383"/>
                  </a:lnTo>
                  <a:lnTo>
                    <a:pt x="388789" y="927384"/>
                  </a:lnTo>
                  <a:lnTo>
                    <a:pt x="380379" y="938422"/>
                  </a:lnTo>
                  <a:lnTo>
                    <a:pt x="371969" y="949496"/>
                  </a:lnTo>
                  <a:lnTo>
                    <a:pt x="363558" y="960604"/>
                  </a:lnTo>
                  <a:lnTo>
                    <a:pt x="355148" y="971745"/>
                  </a:lnTo>
                  <a:lnTo>
                    <a:pt x="346738" y="982917"/>
                  </a:lnTo>
                  <a:lnTo>
                    <a:pt x="338327" y="994120"/>
                  </a:lnTo>
                  <a:lnTo>
                    <a:pt x="329917" y="1005352"/>
                  </a:lnTo>
                  <a:lnTo>
                    <a:pt x="321507" y="1016612"/>
                  </a:lnTo>
                  <a:lnTo>
                    <a:pt x="313096" y="1027898"/>
                  </a:lnTo>
                  <a:lnTo>
                    <a:pt x="304686" y="1039210"/>
                  </a:lnTo>
                  <a:lnTo>
                    <a:pt x="296275" y="1050546"/>
                  </a:lnTo>
                  <a:lnTo>
                    <a:pt x="287865" y="1061906"/>
                  </a:lnTo>
                  <a:lnTo>
                    <a:pt x="279455" y="1073288"/>
                  </a:lnTo>
                  <a:lnTo>
                    <a:pt x="271044" y="1084692"/>
                  </a:lnTo>
                  <a:lnTo>
                    <a:pt x="262634" y="1096116"/>
                  </a:lnTo>
                  <a:lnTo>
                    <a:pt x="254224" y="1107560"/>
                  </a:lnTo>
                  <a:lnTo>
                    <a:pt x="245813" y="1119023"/>
                  </a:lnTo>
                  <a:lnTo>
                    <a:pt x="237403" y="1130504"/>
                  </a:lnTo>
                  <a:lnTo>
                    <a:pt x="228993" y="1142001"/>
                  </a:lnTo>
                  <a:lnTo>
                    <a:pt x="220582" y="1153516"/>
                  </a:lnTo>
                  <a:lnTo>
                    <a:pt x="212172" y="1165046"/>
                  </a:lnTo>
                  <a:lnTo>
                    <a:pt x="203762" y="1176591"/>
                  </a:lnTo>
                  <a:lnTo>
                    <a:pt x="195351" y="1188150"/>
                  </a:lnTo>
                  <a:lnTo>
                    <a:pt x="186941" y="1199723"/>
                  </a:lnTo>
                  <a:lnTo>
                    <a:pt x="178531" y="1211310"/>
                  </a:lnTo>
                  <a:lnTo>
                    <a:pt x="175143" y="1215981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833478" y="3187823"/>
              <a:ext cx="1070028" cy="1215981"/>
            </a:xfrm>
            <a:custGeom>
              <a:avLst/>
              <a:pathLst>
                <a:path w="1070028" h="1215981">
                  <a:moveTo>
                    <a:pt x="0" y="1215981"/>
                  </a:moveTo>
                  <a:lnTo>
                    <a:pt x="1913" y="1213981"/>
                  </a:lnTo>
                  <a:lnTo>
                    <a:pt x="10323" y="1205184"/>
                  </a:lnTo>
                  <a:lnTo>
                    <a:pt x="18734" y="1196381"/>
                  </a:lnTo>
                  <a:lnTo>
                    <a:pt x="27144" y="1187572"/>
                  </a:lnTo>
                  <a:lnTo>
                    <a:pt x="35554" y="1178757"/>
                  </a:lnTo>
                  <a:lnTo>
                    <a:pt x="43965" y="1169936"/>
                  </a:lnTo>
                  <a:lnTo>
                    <a:pt x="52375" y="1161109"/>
                  </a:lnTo>
                  <a:lnTo>
                    <a:pt x="60786" y="1152274"/>
                  </a:lnTo>
                  <a:lnTo>
                    <a:pt x="69196" y="1143433"/>
                  </a:lnTo>
                  <a:lnTo>
                    <a:pt x="77606" y="1134584"/>
                  </a:lnTo>
                  <a:lnTo>
                    <a:pt x="86017" y="1125728"/>
                  </a:lnTo>
                  <a:lnTo>
                    <a:pt x="94427" y="1116864"/>
                  </a:lnTo>
                  <a:lnTo>
                    <a:pt x="102837" y="1107991"/>
                  </a:lnTo>
                  <a:lnTo>
                    <a:pt x="111248" y="1099110"/>
                  </a:lnTo>
                  <a:lnTo>
                    <a:pt x="119658" y="1090221"/>
                  </a:lnTo>
                  <a:lnTo>
                    <a:pt x="128068" y="1081322"/>
                  </a:lnTo>
                  <a:lnTo>
                    <a:pt x="136479" y="1072413"/>
                  </a:lnTo>
                  <a:lnTo>
                    <a:pt x="144889" y="1063494"/>
                  </a:lnTo>
                  <a:lnTo>
                    <a:pt x="153299" y="1054565"/>
                  </a:lnTo>
                  <a:lnTo>
                    <a:pt x="161710" y="1045625"/>
                  </a:lnTo>
                  <a:lnTo>
                    <a:pt x="170120" y="1036674"/>
                  </a:lnTo>
                  <a:lnTo>
                    <a:pt x="178531" y="1027710"/>
                  </a:lnTo>
                  <a:lnTo>
                    <a:pt x="186941" y="1018735"/>
                  </a:lnTo>
                  <a:lnTo>
                    <a:pt x="195351" y="1009746"/>
                  </a:lnTo>
                  <a:lnTo>
                    <a:pt x="203762" y="1000745"/>
                  </a:lnTo>
                  <a:lnTo>
                    <a:pt x="212172" y="991729"/>
                  </a:lnTo>
                  <a:lnTo>
                    <a:pt x="220582" y="982699"/>
                  </a:lnTo>
                  <a:lnTo>
                    <a:pt x="228993" y="973653"/>
                  </a:lnTo>
                  <a:lnTo>
                    <a:pt x="237403" y="964592"/>
                  </a:lnTo>
                  <a:lnTo>
                    <a:pt x="245813" y="955514"/>
                  </a:lnTo>
                  <a:lnTo>
                    <a:pt x="254224" y="946420"/>
                  </a:lnTo>
                  <a:lnTo>
                    <a:pt x="262634" y="937307"/>
                  </a:lnTo>
                  <a:lnTo>
                    <a:pt x="271044" y="928176"/>
                  </a:lnTo>
                  <a:lnTo>
                    <a:pt x="279455" y="919025"/>
                  </a:lnTo>
                  <a:lnTo>
                    <a:pt x="287865" y="909854"/>
                  </a:lnTo>
                  <a:lnTo>
                    <a:pt x="296275" y="900662"/>
                  </a:lnTo>
                  <a:lnTo>
                    <a:pt x="304686" y="891449"/>
                  </a:lnTo>
                  <a:lnTo>
                    <a:pt x="313096" y="882213"/>
                  </a:lnTo>
                  <a:lnTo>
                    <a:pt x="321507" y="872953"/>
                  </a:lnTo>
                  <a:lnTo>
                    <a:pt x="329917" y="863669"/>
                  </a:lnTo>
                  <a:lnTo>
                    <a:pt x="338327" y="854359"/>
                  </a:lnTo>
                  <a:lnTo>
                    <a:pt x="346738" y="845024"/>
                  </a:lnTo>
                  <a:lnTo>
                    <a:pt x="355148" y="835662"/>
                  </a:lnTo>
                  <a:lnTo>
                    <a:pt x="363558" y="826271"/>
                  </a:lnTo>
                  <a:lnTo>
                    <a:pt x="371969" y="816853"/>
                  </a:lnTo>
                  <a:lnTo>
                    <a:pt x="380379" y="807404"/>
                  </a:lnTo>
                  <a:lnTo>
                    <a:pt x="388789" y="797926"/>
                  </a:lnTo>
                  <a:lnTo>
                    <a:pt x="397200" y="788417"/>
                  </a:lnTo>
                  <a:lnTo>
                    <a:pt x="405610" y="778876"/>
                  </a:lnTo>
                  <a:lnTo>
                    <a:pt x="414020" y="769304"/>
                  </a:lnTo>
                  <a:lnTo>
                    <a:pt x="422431" y="759699"/>
                  </a:lnTo>
                  <a:lnTo>
                    <a:pt x="430841" y="750062"/>
                  </a:lnTo>
                  <a:lnTo>
                    <a:pt x="439251" y="740393"/>
                  </a:lnTo>
                  <a:lnTo>
                    <a:pt x="447662" y="730691"/>
                  </a:lnTo>
                  <a:lnTo>
                    <a:pt x="456072" y="720958"/>
                  </a:lnTo>
                  <a:lnTo>
                    <a:pt x="464483" y="711193"/>
                  </a:lnTo>
                  <a:lnTo>
                    <a:pt x="472893" y="701398"/>
                  </a:lnTo>
                  <a:lnTo>
                    <a:pt x="481303" y="691575"/>
                  </a:lnTo>
                  <a:lnTo>
                    <a:pt x="489714" y="681725"/>
                  </a:lnTo>
                  <a:lnTo>
                    <a:pt x="498124" y="671851"/>
                  </a:lnTo>
                  <a:lnTo>
                    <a:pt x="506534" y="661956"/>
                  </a:lnTo>
                  <a:lnTo>
                    <a:pt x="514945" y="652043"/>
                  </a:lnTo>
                  <a:lnTo>
                    <a:pt x="523355" y="642117"/>
                  </a:lnTo>
                  <a:lnTo>
                    <a:pt x="531765" y="632184"/>
                  </a:lnTo>
                  <a:lnTo>
                    <a:pt x="540176" y="622249"/>
                  </a:lnTo>
                  <a:lnTo>
                    <a:pt x="548586" y="612321"/>
                  </a:lnTo>
                  <a:lnTo>
                    <a:pt x="556996" y="602408"/>
                  </a:lnTo>
                  <a:lnTo>
                    <a:pt x="565407" y="592521"/>
                  </a:lnTo>
                  <a:lnTo>
                    <a:pt x="573817" y="582672"/>
                  </a:lnTo>
                  <a:lnTo>
                    <a:pt x="582227" y="572874"/>
                  </a:lnTo>
                  <a:lnTo>
                    <a:pt x="590638" y="563144"/>
                  </a:lnTo>
                  <a:lnTo>
                    <a:pt x="599048" y="553499"/>
                  </a:lnTo>
                  <a:lnTo>
                    <a:pt x="607459" y="543958"/>
                  </a:lnTo>
                  <a:lnTo>
                    <a:pt x="615869" y="534544"/>
                  </a:lnTo>
                  <a:lnTo>
                    <a:pt x="624279" y="525278"/>
                  </a:lnTo>
                  <a:lnTo>
                    <a:pt x="632690" y="516185"/>
                  </a:lnTo>
                  <a:lnTo>
                    <a:pt x="641100" y="507287"/>
                  </a:lnTo>
                  <a:lnTo>
                    <a:pt x="649510" y="498605"/>
                  </a:lnTo>
                  <a:lnTo>
                    <a:pt x="657921" y="490157"/>
                  </a:lnTo>
                  <a:lnTo>
                    <a:pt x="666331" y="481955"/>
                  </a:lnTo>
                  <a:lnTo>
                    <a:pt x="674741" y="474000"/>
                  </a:lnTo>
                  <a:lnTo>
                    <a:pt x="683152" y="466285"/>
                  </a:lnTo>
                  <a:lnTo>
                    <a:pt x="691562" y="458791"/>
                  </a:lnTo>
                  <a:lnTo>
                    <a:pt x="699972" y="451482"/>
                  </a:lnTo>
                  <a:lnTo>
                    <a:pt x="708383" y="444312"/>
                  </a:lnTo>
                  <a:lnTo>
                    <a:pt x="716793" y="437222"/>
                  </a:lnTo>
                  <a:lnTo>
                    <a:pt x="725203" y="430146"/>
                  </a:lnTo>
                  <a:lnTo>
                    <a:pt x="733614" y="423013"/>
                  </a:lnTo>
                  <a:lnTo>
                    <a:pt x="742024" y="415757"/>
                  </a:lnTo>
                  <a:lnTo>
                    <a:pt x="750435" y="408314"/>
                  </a:lnTo>
                  <a:lnTo>
                    <a:pt x="758845" y="400634"/>
                  </a:lnTo>
                  <a:lnTo>
                    <a:pt x="767255" y="392678"/>
                  </a:lnTo>
                  <a:lnTo>
                    <a:pt x="775666" y="384422"/>
                  </a:lnTo>
                  <a:lnTo>
                    <a:pt x="784076" y="375856"/>
                  </a:lnTo>
                  <a:lnTo>
                    <a:pt x="792486" y="366978"/>
                  </a:lnTo>
                  <a:lnTo>
                    <a:pt x="800897" y="357800"/>
                  </a:lnTo>
                  <a:lnTo>
                    <a:pt x="809307" y="348337"/>
                  </a:lnTo>
                  <a:lnTo>
                    <a:pt x="817717" y="338611"/>
                  </a:lnTo>
                  <a:lnTo>
                    <a:pt x="826128" y="328644"/>
                  </a:lnTo>
                  <a:lnTo>
                    <a:pt x="834538" y="318462"/>
                  </a:lnTo>
                  <a:lnTo>
                    <a:pt x="842948" y="308086"/>
                  </a:lnTo>
                  <a:lnTo>
                    <a:pt x="851359" y="297541"/>
                  </a:lnTo>
                  <a:lnTo>
                    <a:pt x="859769" y="286845"/>
                  </a:lnTo>
                  <a:lnTo>
                    <a:pt x="868179" y="276018"/>
                  </a:lnTo>
                  <a:lnTo>
                    <a:pt x="876590" y="265076"/>
                  </a:lnTo>
                  <a:lnTo>
                    <a:pt x="885000" y="254034"/>
                  </a:lnTo>
                  <a:lnTo>
                    <a:pt x="893411" y="242904"/>
                  </a:lnTo>
                  <a:lnTo>
                    <a:pt x="901821" y="231697"/>
                  </a:lnTo>
                  <a:lnTo>
                    <a:pt x="910231" y="220423"/>
                  </a:lnTo>
                  <a:lnTo>
                    <a:pt x="918642" y="209090"/>
                  </a:lnTo>
                  <a:lnTo>
                    <a:pt x="927052" y="197706"/>
                  </a:lnTo>
                  <a:lnTo>
                    <a:pt x="935462" y="186275"/>
                  </a:lnTo>
                  <a:lnTo>
                    <a:pt x="943873" y="174805"/>
                  </a:lnTo>
                  <a:lnTo>
                    <a:pt x="952283" y="163299"/>
                  </a:lnTo>
                  <a:lnTo>
                    <a:pt x="960693" y="151761"/>
                  </a:lnTo>
                  <a:lnTo>
                    <a:pt x="969104" y="140195"/>
                  </a:lnTo>
                  <a:lnTo>
                    <a:pt x="977514" y="128604"/>
                  </a:lnTo>
                  <a:lnTo>
                    <a:pt x="985924" y="116991"/>
                  </a:lnTo>
                  <a:lnTo>
                    <a:pt x="994335" y="105357"/>
                  </a:lnTo>
                  <a:lnTo>
                    <a:pt x="1002745" y="93705"/>
                  </a:lnTo>
                  <a:lnTo>
                    <a:pt x="1011156" y="82036"/>
                  </a:lnTo>
                  <a:lnTo>
                    <a:pt x="1019566" y="70352"/>
                  </a:lnTo>
                  <a:lnTo>
                    <a:pt x="1027976" y="58655"/>
                  </a:lnTo>
                  <a:lnTo>
                    <a:pt x="1036387" y="46945"/>
                  </a:lnTo>
                  <a:lnTo>
                    <a:pt x="1044797" y="35223"/>
                  </a:lnTo>
                  <a:lnTo>
                    <a:pt x="1053207" y="23492"/>
                  </a:lnTo>
                  <a:lnTo>
                    <a:pt x="1061618" y="11750"/>
                  </a:lnTo>
                  <a:lnTo>
                    <a:pt x="1070028" y="0"/>
                  </a:lnTo>
                  <a:lnTo>
                    <a:pt x="107002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008621" y="3431531"/>
              <a:ext cx="894884" cy="972273"/>
            </a:xfrm>
            <a:custGeom>
              <a:avLst/>
              <a:pathLst>
                <a:path w="894884" h="972273">
                  <a:moveTo>
                    <a:pt x="894884" y="0"/>
                  </a:moveTo>
                  <a:lnTo>
                    <a:pt x="894884" y="0"/>
                  </a:lnTo>
                  <a:lnTo>
                    <a:pt x="886474" y="8435"/>
                  </a:lnTo>
                  <a:lnTo>
                    <a:pt x="878064" y="16834"/>
                  </a:lnTo>
                  <a:lnTo>
                    <a:pt x="869653" y="25190"/>
                  </a:lnTo>
                  <a:lnTo>
                    <a:pt x="861243" y="33498"/>
                  </a:lnTo>
                  <a:lnTo>
                    <a:pt x="852832" y="41751"/>
                  </a:lnTo>
                  <a:lnTo>
                    <a:pt x="844422" y="49943"/>
                  </a:lnTo>
                  <a:lnTo>
                    <a:pt x="836012" y="58065"/>
                  </a:lnTo>
                  <a:lnTo>
                    <a:pt x="827601" y="66109"/>
                  </a:lnTo>
                  <a:lnTo>
                    <a:pt x="819191" y="74065"/>
                  </a:lnTo>
                  <a:lnTo>
                    <a:pt x="810781" y="81924"/>
                  </a:lnTo>
                  <a:lnTo>
                    <a:pt x="802370" y="89674"/>
                  </a:lnTo>
                  <a:lnTo>
                    <a:pt x="793960" y="97304"/>
                  </a:lnTo>
                  <a:lnTo>
                    <a:pt x="785550" y="104804"/>
                  </a:lnTo>
                  <a:lnTo>
                    <a:pt x="777139" y="112162"/>
                  </a:lnTo>
                  <a:lnTo>
                    <a:pt x="768729" y="119367"/>
                  </a:lnTo>
                  <a:lnTo>
                    <a:pt x="760319" y="126411"/>
                  </a:lnTo>
                  <a:lnTo>
                    <a:pt x="751908" y="133287"/>
                  </a:lnTo>
                  <a:lnTo>
                    <a:pt x="743498" y="139989"/>
                  </a:lnTo>
                  <a:lnTo>
                    <a:pt x="735088" y="146517"/>
                  </a:lnTo>
                  <a:lnTo>
                    <a:pt x="726677" y="152875"/>
                  </a:lnTo>
                  <a:lnTo>
                    <a:pt x="718267" y="159071"/>
                  </a:lnTo>
                  <a:lnTo>
                    <a:pt x="709856" y="165118"/>
                  </a:lnTo>
                  <a:lnTo>
                    <a:pt x="701446" y="171036"/>
                  </a:lnTo>
                  <a:lnTo>
                    <a:pt x="693036" y="176851"/>
                  </a:lnTo>
                  <a:lnTo>
                    <a:pt x="684625" y="182592"/>
                  </a:lnTo>
                  <a:lnTo>
                    <a:pt x="676215" y="188293"/>
                  </a:lnTo>
                  <a:lnTo>
                    <a:pt x="667805" y="193990"/>
                  </a:lnTo>
                  <a:lnTo>
                    <a:pt x="659394" y="199722"/>
                  </a:lnTo>
                  <a:lnTo>
                    <a:pt x="650984" y="205524"/>
                  </a:lnTo>
                  <a:lnTo>
                    <a:pt x="642574" y="211430"/>
                  </a:lnTo>
                  <a:lnTo>
                    <a:pt x="634163" y="217473"/>
                  </a:lnTo>
                  <a:lnTo>
                    <a:pt x="625753" y="223677"/>
                  </a:lnTo>
                  <a:lnTo>
                    <a:pt x="617343" y="230062"/>
                  </a:lnTo>
                  <a:lnTo>
                    <a:pt x="608932" y="236644"/>
                  </a:lnTo>
                  <a:lnTo>
                    <a:pt x="600522" y="243431"/>
                  </a:lnTo>
                  <a:lnTo>
                    <a:pt x="592112" y="250427"/>
                  </a:lnTo>
                  <a:lnTo>
                    <a:pt x="583701" y="257633"/>
                  </a:lnTo>
                  <a:lnTo>
                    <a:pt x="575291" y="265043"/>
                  </a:lnTo>
                  <a:lnTo>
                    <a:pt x="566880" y="272651"/>
                  </a:lnTo>
                  <a:lnTo>
                    <a:pt x="558470" y="280449"/>
                  </a:lnTo>
                  <a:lnTo>
                    <a:pt x="550060" y="288426"/>
                  </a:lnTo>
                  <a:lnTo>
                    <a:pt x="541649" y="296572"/>
                  </a:lnTo>
                  <a:lnTo>
                    <a:pt x="533239" y="304876"/>
                  </a:lnTo>
                  <a:lnTo>
                    <a:pt x="524829" y="313326"/>
                  </a:lnTo>
                  <a:lnTo>
                    <a:pt x="516418" y="321914"/>
                  </a:lnTo>
                  <a:lnTo>
                    <a:pt x="508008" y="330630"/>
                  </a:lnTo>
                  <a:lnTo>
                    <a:pt x="499598" y="339465"/>
                  </a:lnTo>
                  <a:lnTo>
                    <a:pt x="491187" y="348410"/>
                  </a:lnTo>
                  <a:lnTo>
                    <a:pt x="482777" y="357460"/>
                  </a:lnTo>
                  <a:lnTo>
                    <a:pt x="474367" y="366608"/>
                  </a:lnTo>
                  <a:lnTo>
                    <a:pt x="465956" y="375848"/>
                  </a:lnTo>
                  <a:lnTo>
                    <a:pt x="457546" y="385175"/>
                  </a:lnTo>
                  <a:lnTo>
                    <a:pt x="449136" y="394585"/>
                  </a:lnTo>
                  <a:lnTo>
                    <a:pt x="440725" y="404075"/>
                  </a:lnTo>
                  <a:lnTo>
                    <a:pt x="432315" y="413642"/>
                  </a:lnTo>
                  <a:lnTo>
                    <a:pt x="423904" y="423282"/>
                  </a:lnTo>
                  <a:lnTo>
                    <a:pt x="415494" y="432994"/>
                  </a:lnTo>
                  <a:lnTo>
                    <a:pt x="407084" y="442774"/>
                  </a:lnTo>
                  <a:lnTo>
                    <a:pt x="398673" y="452623"/>
                  </a:lnTo>
                  <a:lnTo>
                    <a:pt x="390263" y="462537"/>
                  </a:lnTo>
                  <a:lnTo>
                    <a:pt x="381853" y="472515"/>
                  </a:lnTo>
                  <a:lnTo>
                    <a:pt x="373442" y="482556"/>
                  </a:lnTo>
                  <a:lnTo>
                    <a:pt x="365032" y="492659"/>
                  </a:lnTo>
                  <a:lnTo>
                    <a:pt x="356622" y="502823"/>
                  </a:lnTo>
                  <a:lnTo>
                    <a:pt x="348211" y="513045"/>
                  </a:lnTo>
                  <a:lnTo>
                    <a:pt x="339801" y="523326"/>
                  </a:lnTo>
                  <a:lnTo>
                    <a:pt x="331391" y="533664"/>
                  </a:lnTo>
                  <a:lnTo>
                    <a:pt x="322980" y="544058"/>
                  </a:lnTo>
                  <a:lnTo>
                    <a:pt x="314570" y="554506"/>
                  </a:lnTo>
                  <a:lnTo>
                    <a:pt x="306160" y="565008"/>
                  </a:lnTo>
                  <a:lnTo>
                    <a:pt x="297749" y="575562"/>
                  </a:lnTo>
                  <a:lnTo>
                    <a:pt x="289339" y="586167"/>
                  </a:lnTo>
                  <a:lnTo>
                    <a:pt x="280928" y="596822"/>
                  </a:lnTo>
                  <a:lnTo>
                    <a:pt x="272518" y="607524"/>
                  </a:lnTo>
                  <a:lnTo>
                    <a:pt x="264108" y="618274"/>
                  </a:lnTo>
                  <a:lnTo>
                    <a:pt x="255697" y="629069"/>
                  </a:lnTo>
                  <a:lnTo>
                    <a:pt x="247287" y="639908"/>
                  </a:lnTo>
                  <a:lnTo>
                    <a:pt x="238877" y="650790"/>
                  </a:lnTo>
                  <a:lnTo>
                    <a:pt x="230466" y="661713"/>
                  </a:lnTo>
                  <a:lnTo>
                    <a:pt x="222056" y="672675"/>
                  </a:lnTo>
                  <a:lnTo>
                    <a:pt x="213646" y="683676"/>
                  </a:lnTo>
                  <a:lnTo>
                    <a:pt x="205235" y="694715"/>
                  </a:lnTo>
                  <a:lnTo>
                    <a:pt x="196825" y="705788"/>
                  </a:lnTo>
                  <a:lnTo>
                    <a:pt x="188415" y="716896"/>
                  </a:lnTo>
                  <a:lnTo>
                    <a:pt x="180004" y="728037"/>
                  </a:lnTo>
                  <a:lnTo>
                    <a:pt x="171594" y="739209"/>
                  </a:lnTo>
                  <a:lnTo>
                    <a:pt x="163184" y="750412"/>
                  </a:lnTo>
                  <a:lnTo>
                    <a:pt x="154773" y="761644"/>
                  </a:lnTo>
                  <a:lnTo>
                    <a:pt x="146363" y="772904"/>
                  </a:lnTo>
                  <a:lnTo>
                    <a:pt x="137952" y="784190"/>
                  </a:lnTo>
                  <a:lnTo>
                    <a:pt x="129542" y="795502"/>
                  </a:lnTo>
                  <a:lnTo>
                    <a:pt x="121132" y="806838"/>
                  </a:lnTo>
                  <a:lnTo>
                    <a:pt x="112721" y="818198"/>
                  </a:lnTo>
                  <a:lnTo>
                    <a:pt x="104311" y="829581"/>
                  </a:lnTo>
                  <a:lnTo>
                    <a:pt x="95901" y="840984"/>
                  </a:lnTo>
                  <a:lnTo>
                    <a:pt x="87490" y="852409"/>
                  </a:lnTo>
                  <a:lnTo>
                    <a:pt x="79080" y="863852"/>
                  </a:lnTo>
                  <a:lnTo>
                    <a:pt x="70670" y="875315"/>
                  </a:lnTo>
                  <a:lnTo>
                    <a:pt x="62259" y="886796"/>
                  </a:lnTo>
                  <a:lnTo>
                    <a:pt x="53849" y="898293"/>
                  </a:lnTo>
                  <a:lnTo>
                    <a:pt x="45439" y="909808"/>
                  </a:lnTo>
                  <a:lnTo>
                    <a:pt x="37028" y="921338"/>
                  </a:lnTo>
                  <a:lnTo>
                    <a:pt x="28618" y="932883"/>
                  </a:lnTo>
                  <a:lnTo>
                    <a:pt x="20207" y="944442"/>
                  </a:lnTo>
                  <a:lnTo>
                    <a:pt x="11797" y="956015"/>
                  </a:lnTo>
                  <a:lnTo>
                    <a:pt x="3387" y="967602"/>
                  </a:lnTo>
                  <a:lnTo>
                    <a:pt x="0" y="9722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933093" y="3310607"/>
              <a:ext cx="970412" cy="1093197"/>
            </a:xfrm>
            <a:custGeom>
              <a:avLst/>
              <a:pathLst>
                <a:path w="970412" h="1093197">
                  <a:moveTo>
                    <a:pt x="0" y="1093197"/>
                  </a:moveTo>
                  <a:lnTo>
                    <a:pt x="3222" y="1089258"/>
                  </a:lnTo>
                  <a:lnTo>
                    <a:pt x="11632" y="1078976"/>
                  </a:lnTo>
                  <a:lnTo>
                    <a:pt x="20042" y="1068694"/>
                  </a:lnTo>
                  <a:lnTo>
                    <a:pt x="28453" y="1058411"/>
                  </a:lnTo>
                  <a:lnTo>
                    <a:pt x="36863" y="1048129"/>
                  </a:lnTo>
                  <a:lnTo>
                    <a:pt x="45273" y="1037847"/>
                  </a:lnTo>
                  <a:lnTo>
                    <a:pt x="53684" y="1027566"/>
                  </a:lnTo>
                  <a:lnTo>
                    <a:pt x="62094" y="1017284"/>
                  </a:lnTo>
                  <a:lnTo>
                    <a:pt x="70504" y="1007002"/>
                  </a:lnTo>
                  <a:lnTo>
                    <a:pt x="78915" y="996721"/>
                  </a:lnTo>
                  <a:lnTo>
                    <a:pt x="87325" y="986439"/>
                  </a:lnTo>
                  <a:lnTo>
                    <a:pt x="95735" y="976158"/>
                  </a:lnTo>
                  <a:lnTo>
                    <a:pt x="104146" y="965877"/>
                  </a:lnTo>
                  <a:lnTo>
                    <a:pt x="112556" y="955596"/>
                  </a:lnTo>
                  <a:lnTo>
                    <a:pt x="120967" y="945315"/>
                  </a:lnTo>
                  <a:lnTo>
                    <a:pt x="129377" y="935034"/>
                  </a:lnTo>
                  <a:lnTo>
                    <a:pt x="137787" y="924754"/>
                  </a:lnTo>
                  <a:lnTo>
                    <a:pt x="146198" y="914474"/>
                  </a:lnTo>
                  <a:lnTo>
                    <a:pt x="154608" y="904194"/>
                  </a:lnTo>
                  <a:lnTo>
                    <a:pt x="163018" y="893915"/>
                  </a:lnTo>
                  <a:lnTo>
                    <a:pt x="171429" y="883636"/>
                  </a:lnTo>
                  <a:lnTo>
                    <a:pt x="179839" y="873357"/>
                  </a:lnTo>
                  <a:lnTo>
                    <a:pt x="188249" y="863079"/>
                  </a:lnTo>
                  <a:lnTo>
                    <a:pt x="196660" y="852802"/>
                  </a:lnTo>
                  <a:lnTo>
                    <a:pt x="205070" y="842525"/>
                  </a:lnTo>
                  <a:lnTo>
                    <a:pt x="213480" y="832249"/>
                  </a:lnTo>
                  <a:lnTo>
                    <a:pt x="221891" y="821973"/>
                  </a:lnTo>
                  <a:lnTo>
                    <a:pt x="230301" y="811699"/>
                  </a:lnTo>
                  <a:lnTo>
                    <a:pt x="238711" y="801426"/>
                  </a:lnTo>
                  <a:lnTo>
                    <a:pt x="247122" y="791154"/>
                  </a:lnTo>
                  <a:lnTo>
                    <a:pt x="255532" y="780883"/>
                  </a:lnTo>
                  <a:lnTo>
                    <a:pt x="263943" y="770614"/>
                  </a:lnTo>
                  <a:lnTo>
                    <a:pt x="272353" y="760347"/>
                  </a:lnTo>
                  <a:lnTo>
                    <a:pt x="280763" y="750082"/>
                  </a:lnTo>
                  <a:lnTo>
                    <a:pt x="289174" y="739818"/>
                  </a:lnTo>
                  <a:lnTo>
                    <a:pt x="297584" y="729558"/>
                  </a:lnTo>
                  <a:lnTo>
                    <a:pt x="305994" y="719300"/>
                  </a:lnTo>
                  <a:lnTo>
                    <a:pt x="314405" y="709045"/>
                  </a:lnTo>
                  <a:lnTo>
                    <a:pt x="322815" y="698794"/>
                  </a:lnTo>
                  <a:lnTo>
                    <a:pt x="331225" y="688548"/>
                  </a:lnTo>
                  <a:lnTo>
                    <a:pt x="339636" y="678305"/>
                  </a:lnTo>
                  <a:lnTo>
                    <a:pt x="348046" y="668069"/>
                  </a:lnTo>
                  <a:lnTo>
                    <a:pt x="356456" y="657838"/>
                  </a:lnTo>
                  <a:lnTo>
                    <a:pt x="364867" y="647614"/>
                  </a:lnTo>
                  <a:lnTo>
                    <a:pt x="373277" y="637397"/>
                  </a:lnTo>
                  <a:lnTo>
                    <a:pt x="381687" y="627190"/>
                  </a:lnTo>
                  <a:lnTo>
                    <a:pt x="390098" y="616992"/>
                  </a:lnTo>
                  <a:lnTo>
                    <a:pt x="398508" y="606806"/>
                  </a:lnTo>
                  <a:lnTo>
                    <a:pt x="406919" y="596632"/>
                  </a:lnTo>
                  <a:lnTo>
                    <a:pt x="415329" y="586473"/>
                  </a:lnTo>
                  <a:lnTo>
                    <a:pt x="423739" y="576331"/>
                  </a:lnTo>
                  <a:lnTo>
                    <a:pt x="432150" y="566208"/>
                  </a:lnTo>
                  <a:lnTo>
                    <a:pt x="440560" y="556107"/>
                  </a:lnTo>
                  <a:lnTo>
                    <a:pt x="448970" y="546030"/>
                  </a:lnTo>
                  <a:lnTo>
                    <a:pt x="457381" y="535982"/>
                  </a:lnTo>
                  <a:lnTo>
                    <a:pt x="465791" y="525966"/>
                  </a:lnTo>
                  <a:lnTo>
                    <a:pt x="474201" y="515987"/>
                  </a:lnTo>
                  <a:lnTo>
                    <a:pt x="482612" y="506051"/>
                  </a:lnTo>
                  <a:lnTo>
                    <a:pt x="491022" y="496163"/>
                  </a:lnTo>
                  <a:lnTo>
                    <a:pt x="499432" y="486330"/>
                  </a:lnTo>
                  <a:lnTo>
                    <a:pt x="507843" y="476562"/>
                  </a:lnTo>
                  <a:lnTo>
                    <a:pt x="516253" y="466866"/>
                  </a:lnTo>
                  <a:lnTo>
                    <a:pt x="524664" y="457254"/>
                  </a:lnTo>
                  <a:lnTo>
                    <a:pt x="533074" y="447736"/>
                  </a:lnTo>
                  <a:lnTo>
                    <a:pt x="541484" y="438327"/>
                  </a:lnTo>
                  <a:lnTo>
                    <a:pt x="549895" y="429040"/>
                  </a:lnTo>
                  <a:lnTo>
                    <a:pt x="558305" y="419891"/>
                  </a:lnTo>
                  <a:lnTo>
                    <a:pt x="566715" y="410897"/>
                  </a:lnTo>
                  <a:lnTo>
                    <a:pt x="575126" y="402075"/>
                  </a:lnTo>
                  <a:lnTo>
                    <a:pt x="583536" y="393442"/>
                  </a:lnTo>
                  <a:lnTo>
                    <a:pt x="591946" y="385016"/>
                  </a:lnTo>
                  <a:lnTo>
                    <a:pt x="600357" y="376810"/>
                  </a:lnTo>
                  <a:lnTo>
                    <a:pt x="608767" y="368838"/>
                  </a:lnTo>
                  <a:lnTo>
                    <a:pt x="617177" y="361106"/>
                  </a:lnTo>
                  <a:lnTo>
                    <a:pt x="625588" y="353615"/>
                  </a:lnTo>
                  <a:lnTo>
                    <a:pt x="633998" y="346358"/>
                  </a:lnTo>
                  <a:lnTo>
                    <a:pt x="642408" y="339320"/>
                  </a:lnTo>
                  <a:lnTo>
                    <a:pt x="650819" y="332476"/>
                  </a:lnTo>
                  <a:lnTo>
                    <a:pt x="659229" y="325792"/>
                  </a:lnTo>
                  <a:lnTo>
                    <a:pt x="667640" y="319223"/>
                  </a:lnTo>
                  <a:lnTo>
                    <a:pt x="676050" y="312721"/>
                  </a:lnTo>
                  <a:lnTo>
                    <a:pt x="684460" y="306232"/>
                  </a:lnTo>
                  <a:lnTo>
                    <a:pt x="692871" y="299701"/>
                  </a:lnTo>
                  <a:lnTo>
                    <a:pt x="701281" y="293077"/>
                  </a:lnTo>
                  <a:lnTo>
                    <a:pt x="709691" y="286313"/>
                  </a:lnTo>
                  <a:lnTo>
                    <a:pt x="718102" y="279370"/>
                  </a:lnTo>
                  <a:lnTo>
                    <a:pt x="726512" y="272219"/>
                  </a:lnTo>
                  <a:lnTo>
                    <a:pt x="734922" y="264839"/>
                  </a:lnTo>
                  <a:lnTo>
                    <a:pt x="743333" y="257221"/>
                  </a:lnTo>
                  <a:lnTo>
                    <a:pt x="751743" y="249361"/>
                  </a:lnTo>
                  <a:lnTo>
                    <a:pt x="760153" y="241264"/>
                  </a:lnTo>
                  <a:lnTo>
                    <a:pt x="768564" y="232939"/>
                  </a:lnTo>
                  <a:lnTo>
                    <a:pt x="776974" y="224402"/>
                  </a:lnTo>
                  <a:lnTo>
                    <a:pt x="785384" y="215667"/>
                  </a:lnTo>
                  <a:lnTo>
                    <a:pt x="793795" y="206751"/>
                  </a:lnTo>
                  <a:lnTo>
                    <a:pt x="802205" y="197673"/>
                  </a:lnTo>
                  <a:lnTo>
                    <a:pt x="810616" y="188449"/>
                  </a:lnTo>
                  <a:lnTo>
                    <a:pt x="819026" y="179095"/>
                  </a:lnTo>
                  <a:lnTo>
                    <a:pt x="827436" y="169627"/>
                  </a:lnTo>
                  <a:lnTo>
                    <a:pt x="835847" y="160058"/>
                  </a:lnTo>
                  <a:lnTo>
                    <a:pt x="844257" y="150400"/>
                  </a:lnTo>
                  <a:lnTo>
                    <a:pt x="852667" y="140664"/>
                  </a:lnTo>
                  <a:lnTo>
                    <a:pt x="861078" y="130861"/>
                  </a:lnTo>
                  <a:lnTo>
                    <a:pt x="869488" y="120998"/>
                  </a:lnTo>
                  <a:lnTo>
                    <a:pt x="877898" y="111084"/>
                  </a:lnTo>
                  <a:lnTo>
                    <a:pt x="886309" y="101124"/>
                  </a:lnTo>
                  <a:lnTo>
                    <a:pt x="894719" y="91125"/>
                  </a:lnTo>
                  <a:lnTo>
                    <a:pt x="903129" y="81091"/>
                  </a:lnTo>
                  <a:lnTo>
                    <a:pt x="911540" y="71027"/>
                  </a:lnTo>
                  <a:lnTo>
                    <a:pt x="919950" y="60937"/>
                  </a:lnTo>
                  <a:lnTo>
                    <a:pt x="928360" y="50824"/>
                  </a:lnTo>
                  <a:lnTo>
                    <a:pt x="936771" y="40691"/>
                  </a:lnTo>
                  <a:lnTo>
                    <a:pt x="945181" y="30539"/>
                  </a:lnTo>
                  <a:lnTo>
                    <a:pt x="953592" y="20372"/>
                  </a:lnTo>
                  <a:lnTo>
                    <a:pt x="962002" y="10192"/>
                  </a:lnTo>
                  <a:lnTo>
                    <a:pt x="970412" y="0"/>
                  </a:lnTo>
                  <a:lnTo>
                    <a:pt x="970412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68037" y="4379750"/>
              <a:ext cx="48109" cy="481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323350" y="4376191"/>
              <a:ext cx="55226" cy="5522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385046" y="4379015"/>
              <a:ext cx="49579" cy="495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445440" y="4380536"/>
              <a:ext cx="46537" cy="465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502791" y="4379015"/>
              <a:ext cx="49579" cy="495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555385" y="4372736"/>
              <a:ext cx="62136" cy="6213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620898" y="4379376"/>
              <a:ext cx="48856" cy="488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740648" y="4381381"/>
              <a:ext cx="44846" cy="4484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798675" y="4380536"/>
              <a:ext cx="46537" cy="465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46860" y="4369849"/>
              <a:ext cx="67911" cy="679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889708" y="4353824"/>
              <a:ext cx="99960" cy="99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951395" y="4356639"/>
              <a:ext cx="94331" cy="943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019239" y="4365610"/>
              <a:ext cx="76388" cy="763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74723" y="4362222"/>
              <a:ext cx="83164" cy="8316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198608" y="4368362"/>
              <a:ext cx="70885" cy="7088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275778" y="4386660"/>
              <a:ext cx="34289" cy="342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380454" y="4373590"/>
              <a:ext cx="60429" cy="604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444061" y="4378324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512847" y="4388238"/>
              <a:ext cx="31132" cy="311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561806" y="4378324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612858" y="4370504"/>
              <a:ext cx="66600" cy="6660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660398" y="4359172"/>
              <a:ext cx="89265" cy="892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720370" y="4360271"/>
              <a:ext cx="87067" cy="870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71545" y="4352574"/>
              <a:ext cx="102461" cy="1024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840184" y="4362340"/>
              <a:ext cx="82929" cy="829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888812" y="4352096"/>
              <a:ext cx="103417" cy="10341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950995" y="4355407"/>
              <a:ext cx="96795" cy="9679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006381" y="4140605"/>
              <a:ext cx="103769" cy="10376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063580" y="4151904"/>
              <a:ext cx="107115" cy="10711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119490" y="4055112"/>
              <a:ext cx="113041" cy="11304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238944" y="3918847"/>
              <a:ext cx="109622" cy="10962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309865" y="3933687"/>
              <a:ext cx="85525" cy="8552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382699" y="3821896"/>
              <a:ext cx="57602" cy="5760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424830" y="3738541"/>
              <a:ext cx="91086" cy="9108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103690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103690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103690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103690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4103690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4103690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103690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928385" y="4866503"/>
              <a:ext cx="975121" cy="1220091"/>
            </a:xfrm>
            <a:custGeom>
              <a:avLst/>
              <a:pathLst>
                <a:path w="975121" h="1220091">
                  <a:moveTo>
                    <a:pt x="0" y="1220091"/>
                  </a:moveTo>
                  <a:lnTo>
                    <a:pt x="7930" y="1211730"/>
                  </a:lnTo>
                  <a:lnTo>
                    <a:pt x="16340" y="1202852"/>
                  </a:lnTo>
                  <a:lnTo>
                    <a:pt x="24751" y="1193963"/>
                  </a:lnTo>
                  <a:lnTo>
                    <a:pt x="33161" y="1185063"/>
                  </a:lnTo>
                  <a:lnTo>
                    <a:pt x="41572" y="1176150"/>
                  </a:lnTo>
                  <a:lnTo>
                    <a:pt x="49982" y="1167224"/>
                  </a:lnTo>
                  <a:lnTo>
                    <a:pt x="58392" y="1158285"/>
                  </a:lnTo>
                  <a:lnTo>
                    <a:pt x="66803" y="1149332"/>
                  </a:lnTo>
                  <a:lnTo>
                    <a:pt x="75213" y="1140365"/>
                  </a:lnTo>
                  <a:lnTo>
                    <a:pt x="83623" y="1131382"/>
                  </a:lnTo>
                  <a:lnTo>
                    <a:pt x="92034" y="1122383"/>
                  </a:lnTo>
                  <a:lnTo>
                    <a:pt x="100444" y="1113368"/>
                  </a:lnTo>
                  <a:lnTo>
                    <a:pt x="108854" y="1104335"/>
                  </a:lnTo>
                  <a:lnTo>
                    <a:pt x="117265" y="1095284"/>
                  </a:lnTo>
                  <a:lnTo>
                    <a:pt x="125675" y="1086213"/>
                  </a:lnTo>
                  <a:lnTo>
                    <a:pt x="134085" y="1077122"/>
                  </a:lnTo>
                  <a:lnTo>
                    <a:pt x="142496" y="1068011"/>
                  </a:lnTo>
                  <a:lnTo>
                    <a:pt x="150906" y="1058877"/>
                  </a:lnTo>
                  <a:lnTo>
                    <a:pt x="159316" y="1049719"/>
                  </a:lnTo>
                  <a:lnTo>
                    <a:pt x="167727" y="1040538"/>
                  </a:lnTo>
                  <a:lnTo>
                    <a:pt x="176137" y="1031331"/>
                  </a:lnTo>
                  <a:lnTo>
                    <a:pt x="184548" y="1022096"/>
                  </a:lnTo>
                  <a:lnTo>
                    <a:pt x="192958" y="1012834"/>
                  </a:lnTo>
                  <a:lnTo>
                    <a:pt x="201368" y="1003542"/>
                  </a:lnTo>
                  <a:lnTo>
                    <a:pt x="209779" y="994220"/>
                  </a:lnTo>
                  <a:lnTo>
                    <a:pt x="218189" y="984864"/>
                  </a:lnTo>
                  <a:lnTo>
                    <a:pt x="226599" y="975475"/>
                  </a:lnTo>
                  <a:lnTo>
                    <a:pt x="235010" y="966049"/>
                  </a:lnTo>
                  <a:lnTo>
                    <a:pt x="243420" y="956587"/>
                  </a:lnTo>
                  <a:lnTo>
                    <a:pt x="251830" y="947084"/>
                  </a:lnTo>
                  <a:lnTo>
                    <a:pt x="260241" y="937541"/>
                  </a:lnTo>
                  <a:lnTo>
                    <a:pt x="268651" y="927954"/>
                  </a:lnTo>
                  <a:lnTo>
                    <a:pt x="277061" y="918322"/>
                  </a:lnTo>
                  <a:lnTo>
                    <a:pt x="285472" y="908643"/>
                  </a:lnTo>
                  <a:lnTo>
                    <a:pt x="293882" y="898915"/>
                  </a:lnTo>
                  <a:lnTo>
                    <a:pt x="302292" y="889135"/>
                  </a:lnTo>
                  <a:lnTo>
                    <a:pt x="310703" y="879302"/>
                  </a:lnTo>
                  <a:lnTo>
                    <a:pt x="319113" y="869413"/>
                  </a:lnTo>
                  <a:lnTo>
                    <a:pt x="327524" y="859466"/>
                  </a:lnTo>
                  <a:lnTo>
                    <a:pt x="335934" y="849460"/>
                  </a:lnTo>
                  <a:lnTo>
                    <a:pt x="344344" y="839391"/>
                  </a:lnTo>
                  <a:lnTo>
                    <a:pt x="352755" y="829258"/>
                  </a:lnTo>
                  <a:lnTo>
                    <a:pt x="361165" y="819060"/>
                  </a:lnTo>
                  <a:lnTo>
                    <a:pt x="369575" y="808794"/>
                  </a:lnTo>
                  <a:lnTo>
                    <a:pt x="377986" y="798460"/>
                  </a:lnTo>
                  <a:lnTo>
                    <a:pt x="386396" y="788055"/>
                  </a:lnTo>
                  <a:lnTo>
                    <a:pt x="394806" y="777578"/>
                  </a:lnTo>
                  <a:lnTo>
                    <a:pt x="403217" y="767030"/>
                  </a:lnTo>
                  <a:lnTo>
                    <a:pt x="411627" y="756410"/>
                  </a:lnTo>
                  <a:lnTo>
                    <a:pt x="420037" y="745717"/>
                  </a:lnTo>
                  <a:lnTo>
                    <a:pt x="428448" y="734953"/>
                  </a:lnTo>
                  <a:lnTo>
                    <a:pt x="436858" y="724118"/>
                  </a:lnTo>
                  <a:lnTo>
                    <a:pt x="445268" y="713214"/>
                  </a:lnTo>
                  <a:lnTo>
                    <a:pt x="453679" y="702245"/>
                  </a:lnTo>
                  <a:lnTo>
                    <a:pt x="462089" y="691213"/>
                  </a:lnTo>
                  <a:lnTo>
                    <a:pt x="470500" y="680122"/>
                  </a:lnTo>
                  <a:lnTo>
                    <a:pt x="478910" y="668977"/>
                  </a:lnTo>
                  <a:lnTo>
                    <a:pt x="487320" y="657786"/>
                  </a:lnTo>
                  <a:lnTo>
                    <a:pt x="495731" y="646556"/>
                  </a:lnTo>
                  <a:lnTo>
                    <a:pt x="504141" y="635297"/>
                  </a:lnTo>
                  <a:lnTo>
                    <a:pt x="512551" y="624018"/>
                  </a:lnTo>
                  <a:lnTo>
                    <a:pt x="520962" y="612735"/>
                  </a:lnTo>
                  <a:lnTo>
                    <a:pt x="529372" y="601461"/>
                  </a:lnTo>
                  <a:lnTo>
                    <a:pt x="537782" y="590215"/>
                  </a:lnTo>
                  <a:lnTo>
                    <a:pt x="546193" y="579019"/>
                  </a:lnTo>
                  <a:lnTo>
                    <a:pt x="554603" y="567896"/>
                  </a:lnTo>
                  <a:lnTo>
                    <a:pt x="563013" y="556874"/>
                  </a:lnTo>
                  <a:lnTo>
                    <a:pt x="571424" y="545983"/>
                  </a:lnTo>
                  <a:lnTo>
                    <a:pt x="579834" y="535257"/>
                  </a:lnTo>
                  <a:lnTo>
                    <a:pt x="588245" y="524732"/>
                  </a:lnTo>
                  <a:lnTo>
                    <a:pt x="596655" y="514443"/>
                  </a:lnTo>
                  <a:lnTo>
                    <a:pt x="605065" y="504425"/>
                  </a:lnTo>
                  <a:lnTo>
                    <a:pt x="613476" y="494707"/>
                  </a:lnTo>
                  <a:lnTo>
                    <a:pt x="621886" y="485308"/>
                  </a:lnTo>
                  <a:lnTo>
                    <a:pt x="630296" y="476232"/>
                  </a:lnTo>
                  <a:lnTo>
                    <a:pt x="638707" y="467464"/>
                  </a:lnTo>
                  <a:lnTo>
                    <a:pt x="647117" y="458969"/>
                  </a:lnTo>
                  <a:lnTo>
                    <a:pt x="655527" y="450686"/>
                  </a:lnTo>
                  <a:lnTo>
                    <a:pt x="663938" y="442533"/>
                  </a:lnTo>
                  <a:lnTo>
                    <a:pt x="672348" y="434412"/>
                  </a:lnTo>
                  <a:lnTo>
                    <a:pt x="680758" y="426218"/>
                  </a:lnTo>
                  <a:lnTo>
                    <a:pt x="689169" y="417849"/>
                  </a:lnTo>
                  <a:lnTo>
                    <a:pt x="697579" y="409215"/>
                  </a:lnTo>
                  <a:lnTo>
                    <a:pt x="705989" y="400244"/>
                  </a:lnTo>
                  <a:lnTo>
                    <a:pt x="714400" y="390889"/>
                  </a:lnTo>
                  <a:lnTo>
                    <a:pt x="722810" y="381126"/>
                  </a:lnTo>
                  <a:lnTo>
                    <a:pt x="731221" y="370952"/>
                  </a:lnTo>
                  <a:lnTo>
                    <a:pt x="739631" y="360381"/>
                  </a:lnTo>
                  <a:lnTo>
                    <a:pt x="748041" y="349438"/>
                  </a:lnTo>
                  <a:lnTo>
                    <a:pt x="756452" y="338157"/>
                  </a:lnTo>
                  <a:lnTo>
                    <a:pt x="764862" y="326573"/>
                  </a:lnTo>
                  <a:lnTo>
                    <a:pt x="773272" y="314721"/>
                  </a:lnTo>
                  <a:lnTo>
                    <a:pt x="781683" y="302638"/>
                  </a:lnTo>
                  <a:lnTo>
                    <a:pt x="790093" y="290353"/>
                  </a:lnTo>
                  <a:lnTo>
                    <a:pt x="798503" y="277895"/>
                  </a:lnTo>
                  <a:lnTo>
                    <a:pt x="806914" y="265288"/>
                  </a:lnTo>
                  <a:lnTo>
                    <a:pt x="815324" y="252555"/>
                  </a:lnTo>
                  <a:lnTo>
                    <a:pt x="823734" y="239712"/>
                  </a:lnTo>
                  <a:lnTo>
                    <a:pt x="832145" y="226775"/>
                  </a:lnTo>
                  <a:lnTo>
                    <a:pt x="840555" y="213758"/>
                  </a:lnTo>
                  <a:lnTo>
                    <a:pt x="848965" y="200671"/>
                  </a:lnTo>
                  <a:lnTo>
                    <a:pt x="857376" y="187524"/>
                  </a:lnTo>
                  <a:lnTo>
                    <a:pt x="865786" y="174325"/>
                  </a:lnTo>
                  <a:lnTo>
                    <a:pt x="874197" y="161079"/>
                  </a:lnTo>
                  <a:lnTo>
                    <a:pt x="882607" y="147794"/>
                  </a:lnTo>
                  <a:lnTo>
                    <a:pt x="891017" y="134474"/>
                  </a:lnTo>
                  <a:lnTo>
                    <a:pt x="899428" y="121122"/>
                  </a:lnTo>
                  <a:lnTo>
                    <a:pt x="907838" y="107743"/>
                  </a:lnTo>
                  <a:lnTo>
                    <a:pt x="916248" y="94339"/>
                  </a:lnTo>
                  <a:lnTo>
                    <a:pt x="924659" y="80913"/>
                  </a:lnTo>
                  <a:lnTo>
                    <a:pt x="933069" y="67467"/>
                  </a:lnTo>
                  <a:lnTo>
                    <a:pt x="941479" y="54003"/>
                  </a:lnTo>
                  <a:lnTo>
                    <a:pt x="949890" y="40523"/>
                  </a:lnTo>
                  <a:lnTo>
                    <a:pt x="958300" y="27028"/>
                  </a:lnTo>
                  <a:lnTo>
                    <a:pt x="966710" y="13520"/>
                  </a:lnTo>
                  <a:lnTo>
                    <a:pt x="975121" y="0"/>
                  </a:lnTo>
                  <a:lnTo>
                    <a:pt x="975121" y="353350"/>
                  </a:lnTo>
                  <a:lnTo>
                    <a:pt x="966710" y="360624"/>
                  </a:lnTo>
                  <a:lnTo>
                    <a:pt x="958300" y="367747"/>
                  </a:lnTo>
                  <a:lnTo>
                    <a:pt x="949890" y="374711"/>
                  </a:lnTo>
                  <a:lnTo>
                    <a:pt x="941479" y="381508"/>
                  </a:lnTo>
                  <a:lnTo>
                    <a:pt x="933069" y="388134"/>
                  </a:lnTo>
                  <a:lnTo>
                    <a:pt x="924659" y="394589"/>
                  </a:lnTo>
                  <a:lnTo>
                    <a:pt x="916248" y="400876"/>
                  </a:lnTo>
                  <a:lnTo>
                    <a:pt x="907838" y="407004"/>
                  </a:lnTo>
                  <a:lnTo>
                    <a:pt x="899428" y="412985"/>
                  </a:lnTo>
                  <a:lnTo>
                    <a:pt x="891017" y="418840"/>
                  </a:lnTo>
                  <a:lnTo>
                    <a:pt x="882607" y="424593"/>
                  </a:lnTo>
                  <a:lnTo>
                    <a:pt x="874197" y="430271"/>
                  </a:lnTo>
                  <a:lnTo>
                    <a:pt x="865786" y="435910"/>
                  </a:lnTo>
                  <a:lnTo>
                    <a:pt x="857376" y="441542"/>
                  </a:lnTo>
                  <a:lnTo>
                    <a:pt x="848965" y="447205"/>
                  </a:lnTo>
                  <a:lnTo>
                    <a:pt x="840555" y="452934"/>
                  </a:lnTo>
                  <a:lnTo>
                    <a:pt x="832145" y="458761"/>
                  </a:lnTo>
                  <a:lnTo>
                    <a:pt x="823734" y="464718"/>
                  </a:lnTo>
                  <a:lnTo>
                    <a:pt x="815324" y="470829"/>
                  </a:lnTo>
                  <a:lnTo>
                    <a:pt x="806914" y="477114"/>
                  </a:lnTo>
                  <a:lnTo>
                    <a:pt x="798503" y="483588"/>
                  </a:lnTo>
                  <a:lnTo>
                    <a:pt x="790093" y="490260"/>
                  </a:lnTo>
                  <a:lnTo>
                    <a:pt x="781683" y="497135"/>
                  </a:lnTo>
                  <a:lnTo>
                    <a:pt x="773272" y="504212"/>
                  </a:lnTo>
                  <a:lnTo>
                    <a:pt x="764862" y="511487"/>
                  </a:lnTo>
                  <a:lnTo>
                    <a:pt x="756452" y="518956"/>
                  </a:lnTo>
                  <a:lnTo>
                    <a:pt x="748041" y="526610"/>
                  </a:lnTo>
                  <a:lnTo>
                    <a:pt x="739631" y="534439"/>
                  </a:lnTo>
                  <a:lnTo>
                    <a:pt x="731221" y="542434"/>
                  </a:lnTo>
                  <a:lnTo>
                    <a:pt x="722810" y="550584"/>
                  </a:lnTo>
                  <a:lnTo>
                    <a:pt x="714400" y="558879"/>
                  </a:lnTo>
                  <a:lnTo>
                    <a:pt x="705989" y="567309"/>
                  </a:lnTo>
                  <a:lnTo>
                    <a:pt x="697579" y="575866"/>
                  </a:lnTo>
                  <a:lnTo>
                    <a:pt x="689169" y="584541"/>
                  </a:lnTo>
                  <a:lnTo>
                    <a:pt x="680758" y="593328"/>
                  </a:lnTo>
                  <a:lnTo>
                    <a:pt x="672348" y="602219"/>
                  </a:lnTo>
                  <a:lnTo>
                    <a:pt x="663938" y="611209"/>
                  </a:lnTo>
                  <a:lnTo>
                    <a:pt x="655527" y="620294"/>
                  </a:lnTo>
                  <a:lnTo>
                    <a:pt x="647117" y="629468"/>
                  </a:lnTo>
                  <a:lnTo>
                    <a:pt x="638707" y="638730"/>
                  </a:lnTo>
                  <a:lnTo>
                    <a:pt x="630296" y="648076"/>
                  </a:lnTo>
                  <a:lnTo>
                    <a:pt x="621886" y="657504"/>
                  </a:lnTo>
                  <a:lnTo>
                    <a:pt x="613476" y="667013"/>
                  </a:lnTo>
                  <a:lnTo>
                    <a:pt x="605065" y="676601"/>
                  </a:lnTo>
                  <a:lnTo>
                    <a:pt x="596655" y="686269"/>
                  </a:lnTo>
                  <a:lnTo>
                    <a:pt x="588245" y="696016"/>
                  </a:lnTo>
                  <a:lnTo>
                    <a:pt x="579834" y="705842"/>
                  </a:lnTo>
                  <a:lnTo>
                    <a:pt x="571424" y="715748"/>
                  </a:lnTo>
                  <a:lnTo>
                    <a:pt x="563013" y="725733"/>
                  </a:lnTo>
                  <a:lnTo>
                    <a:pt x="554603" y="735799"/>
                  </a:lnTo>
                  <a:lnTo>
                    <a:pt x="546193" y="745948"/>
                  </a:lnTo>
                  <a:lnTo>
                    <a:pt x="537782" y="756179"/>
                  </a:lnTo>
                  <a:lnTo>
                    <a:pt x="529372" y="766494"/>
                  </a:lnTo>
                  <a:lnTo>
                    <a:pt x="520962" y="776894"/>
                  </a:lnTo>
                  <a:lnTo>
                    <a:pt x="512551" y="787380"/>
                  </a:lnTo>
                  <a:lnTo>
                    <a:pt x="504141" y="797953"/>
                  </a:lnTo>
                  <a:lnTo>
                    <a:pt x="495731" y="808615"/>
                  </a:lnTo>
                  <a:lnTo>
                    <a:pt x="487320" y="819364"/>
                  </a:lnTo>
                  <a:lnTo>
                    <a:pt x="478910" y="830204"/>
                  </a:lnTo>
                  <a:lnTo>
                    <a:pt x="470500" y="841133"/>
                  </a:lnTo>
                  <a:lnTo>
                    <a:pt x="462089" y="852152"/>
                  </a:lnTo>
                  <a:lnTo>
                    <a:pt x="453679" y="863261"/>
                  </a:lnTo>
                  <a:lnTo>
                    <a:pt x="445268" y="874460"/>
                  </a:lnTo>
                  <a:lnTo>
                    <a:pt x="436858" y="885748"/>
                  </a:lnTo>
                  <a:lnTo>
                    <a:pt x="428448" y="897124"/>
                  </a:lnTo>
                  <a:lnTo>
                    <a:pt x="420037" y="908588"/>
                  </a:lnTo>
                  <a:lnTo>
                    <a:pt x="411627" y="920139"/>
                  </a:lnTo>
                  <a:lnTo>
                    <a:pt x="403217" y="931774"/>
                  </a:lnTo>
                  <a:lnTo>
                    <a:pt x="394806" y="943493"/>
                  </a:lnTo>
                  <a:lnTo>
                    <a:pt x="386396" y="955294"/>
                  </a:lnTo>
                  <a:lnTo>
                    <a:pt x="377986" y="967174"/>
                  </a:lnTo>
                  <a:lnTo>
                    <a:pt x="369575" y="979131"/>
                  </a:lnTo>
                  <a:lnTo>
                    <a:pt x="361165" y="991164"/>
                  </a:lnTo>
                  <a:lnTo>
                    <a:pt x="352755" y="1003269"/>
                  </a:lnTo>
                  <a:lnTo>
                    <a:pt x="344344" y="1015445"/>
                  </a:lnTo>
                  <a:lnTo>
                    <a:pt x="335934" y="1027690"/>
                  </a:lnTo>
                  <a:lnTo>
                    <a:pt x="327524" y="1040000"/>
                  </a:lnTo>
                  <a:lnTo>
                    <a:pt x="319113" y="1052372"/>
                  </a:lnTo>
                  <a:lnTo>
                    <a:pt x="310703" y="1064806"/>
                  </a:lnTo>
                  <a:lnTo>
                    <a:pt x="302292" y="1077298"/>
                  </a:lnTo>
                  <a:lnTo>
                    <a:pt x="293882" y="1089845"/>
                  </a:lnTo>
                  <a:lnTo>
                    <a:pt x="285472" y="1102446"/>
                  </a:lnTo>
                  <a:lnTo>
                    <a:pt x="277061" y="1115097"/>
                  </a:lnTo>
                  <a:lnTo>
                    <a:pt x="268651" y="1127797"/>
                  </a:lnTo>
                  <a:lnTo>
                    <a:pt x="260241" y="1140544"/>
                  </a:lnTo>
                  <a:lnTo>
                    <a:pt x="251830" y="1153335"/>
                  </a:lnTo>
                  <a:lnTo>
                    <a:pt x="243420" y="1166168"/>
                  </a:lnTo>
                  <a:lnTo>
                    <a:pt x="235010" y="1179041"/>
                  </a:lnTo>
                  <a:lnTo>
                    <a:pt x="226599" y="1191953"/>
                  </a:lnTo>
                  <a:lnTo>
                    <a:pt x="218189" y="1204901"/>
                  </a:lnTo>
                  <a:lnTo>
                    <a:pt x="209779" y="1217884"/>
                  </a:lnTo>
                  <a:lnTo>
                    <a:pt x="208353" y="1220091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928385" y="4866503"/>
              <a:ext cx="975121" cy="1220091"/>
            </a:xfrm>
            <a:custGeom>
              <a:avLst/>
              <a:pathLst>
                <a:path w="975121" h="1220091">
                  <a:moveTo>
                    <a:pt x="0" y="1220091"/>
                  </a:moveTo>
                  <a:lnTo>
                    <a:pt x="7930" y="1211730"/>
                  </a:lnTo>
                  <a:lnTo>
                    <a:pt x="16340" y="1202852"/>
                  </a:lnTo>
                  <a:lnTo>
                    <a:pt x="24751" y="1193963"/>
                  </a:lnTo>
                  <a:lnTo>
                    <a:pt x="33161" y="1185063"/>
                  </a:lnTo>
                  <a:lnTo>
                    <a:pt x="41572" y="1176150"/>
                  </a:lnTo>
                  <a:lnTo>
                    <a:pt x="49982" y="1167224"/>
                  </a:lnTo>
                  <a:lnTo>
                    <a:pt x="58392" y="1158285"/>
                  </a:lnTo>
                  <a:lnTo>
                    <a:pt x="66803" y="1149332"/>
                  </a:lnTo>
                  <a:lnTo>
                    <a:pt x="75213" y="1140365"/>
                  </a:lnTo>
                  <a:lnTo>
                    <a:pt x="83623" y="1131382"/>
                  </a:lnTo>
                  <a:lnTo>
                    <a:pt x="92034" y="1122383"/>
                  </a:lnTo>
                  <a:lnTo>
                    <a:pt x="100444" y="1113368"/>
                  </a:lnTo>
                  <a:lnTo>
                    <a:pt x="108854" y="1104335"/>
                  </a:lnTo>
                  <a:lnTo>
                    <a:pt x="117265" y="1095284"/>
                  </a:lnTo>
                  <a:lnTo>
                    <a:pt x="125675" y="1086213"/>
                  </a:lnTo>
                  <a:lnTo>
                    <a:pt x="134085" y="1077122"/>
                  </a:lnTo>
                  <a:lnTo>
                    <a:pt x="142496" y="1068011"/>
                  </a:lnTo>
                  <a:lnTo>
                    <a:pt x="150906" y="1058877"/>
                  </a:lnTo>
                  <a:lnTo>
                    <a:pt x="159316" y="1049719"/>
                  </a:lnTo>
                  <a:lnTo>
                    <a:pt x="167727" y="1040538"/>
                  </a:lnTo>
                  <a:lnTo>
                    <a:pt x="176137" y="1031331"/>
                  </a:lnTo>
                  <a:lnTo>
                    <a:pt x="184548" y="1022096"/>
                  </a:lnTo>
                  <a:lnTo>
                    <a:pt x="192958" y="1012834"/>
                  </a:lnTo>
                  <a:lnTo>
                    <a:pt x="201368" y="1003542"/>
                  </a:lnTo>
                  <a:lnTo>
                    <a:pt x="209779" y="994220"/>
                  </a:lnTo>
                  <a:lnTo>
                    <a:pt x="218189" y="984864"/>
                  </a:lnTo>
                  <a:lnTo>
                    <a:pt x="226599" y="975475"/>
                  </a:lnTo>
                  <a:lnTo>
                    <a:pt x="235010" y="966049"/>
                  </a:lnTo>
                  <a:lnTo>
                    <a:pt x="243420" y="956587"/>
                  </a:lnTo>
                  <a:lnTo>
                    <a:pt x="251830" y="947084"/>
                  </a:lnTo>
                  <a:lnTo>
                    <a:pt x="260241" y="937541"/>
                  </a:lnTo>
                  <a:lnTo>
                    <a:pt x="268651" y="927954"/>
                  </a:lnTo>
                  <a:lnTo>
                    <a:pt x="277061" y="918322"/>
                  </a:lnTo>
                  <a:lnTo>
                    <a:pt x="285472" y="908643"/>
                  </a:lnTo>
                  <a:lnTo>
                    <a:pt x="293882" y="898915"/>
                  </a:lnTo>
                  <a:lnTo>
                    <a:pt x="302292" y="889135"/>
                  </a:lnTo>
                  <a:lnTo>
                    <a:pt x="310703" y="879302"/>
                  </a:lnTo>
                  <a:lnTo>
                    <a:pt x="319113" y="869413"/>
                  </a:lnTo>
                  <a:lnTo>
                    <a:pt x="327524" y="859466"/>
                  </a:lnTo>
                  <a:lnTo>
                    <a:pt x="335934" y="849460"/>
                  </a:lnTo>
                  <a:lnTo>
                    <a:pt x="344344" y="839391"/>
                  </a:lnTo>
                  <a:lnTo>
                    <a:pt x="352755" y="829258"/>
                  </a:lnTo>
                  <a:lnTo>
                    <a:pt x="361165" y="819060"/>
                  </a:lnTo>
                  <a:lnTo>
                    <a:pt x="369575" y="808794"/>
                  </a:lnTo>
                  <a:lnTo>
                    <a:pt x="377986" y="798460"/>
                  </a:lnTo>
                  <a:lnTo>
                    <a:pt x="386396" y="788055"/>
                  </a:lnTo>
                  <a:lnTo>
                    <a:pt x="394806" y="777578"/>
                  </a:lnTo>
                  <a:lnTo>
                    <a:pt x="403217" y="767030"/>
                  </a:lnTo>
                  <a:lnTo>
                    <a:pt x="411627" y="756410"/>
                  </a:lnTo>
                  <a:lnTo>
                    <a:pt x="420037" y="745717"/>
                  </a:lnTo>
                  <a:lnTo>
                    <a:pt x="428448" y="734953"/>
                  </a:lnTo>
                  <a:lnTo>
                    <a:pt x="436858" y="724118"/>
                  </a:lnTo>
                  <a:lnTo>
                    <a:pt x="445268" y="713214"/>
                  </a:lnTo>
                  <a:lnTo>
                    <a:pt x="453679" y="702245"/>
                  </a:lnTo>
                  <a:lnTo>
                    <a:pt x="462089" y="691213"/>
                  </a:lnTo>
                  <a:lnTo>
                    <a:pt x="470500" y="680122"/>
                  </a:lnTo>
                  <a:lnTo>
                    <a:pt x="478910" y="668977"/>
                  </a:lnTo>
                  <a:lnTo>
                    <a:pt x="487320" y="657786"/>
                  </a:lnTo>
                  <a:lnTo>
                    <a:pt x="495731" y="646556"/>
                  </a:lnTo>
                  <a:lnTo>
                    <a:pt x="504141" y="635297"/>
                  </a:lnTo>
                  <a:lnTo>
                    <a:pt x="512551" y="624018"/>
                  </a:lnTo>
                  <a:lnTo>
                    <a:pt x="520962" y="612735"/>
                  </a:lnTo>
                  <a:lnTo>
                    <a:pt x="529372" y="601461"/>
                  </a:lnTo>
                  <a:lnTo>
                    <a:pt x="537782" y="590215"/>
                  </a:lnTo>
                  <a:lnTo>
                    <a:pt x="546193" y="579019"/>
                  </a:lnTo>
                  <a:lnTo>
                    <a:pt x="554603" y="567896"/>
                  </a:lnTo>
                  <a:lnTo>
                    <a:pt x="563013" y="556874"/>
                  </a:lnTo>
                  <a:lnTo>
                    <a:pt x="571424" y="545983"/>
                  </a:lnTo>
                  <a:lnTo>
                    <a:pt x="579834" y="535257"/>
                  </a:lnTo>
                  <a:lnTo>
                    <a:pt x="588245" y="524732"/>
                  </a:lnTo>
                  <a:lnTo>
                    <a:pt x="596655" y="514443"/>
                  </a:lnTo>
                  <a:lnTo>
                    <a:pt x="605065" y="504425"/>
                  </a:lnTo>
                  <a:lnTo>
                    <a:pt x="613476" y="494707"/>
                  </a:lnTo>
                  <a:lnTo>
                    <a:pt x="621886" y="485308"/>
                  </a:lnTo>
                  <a:lnTo>
                    <a:pt x="630296" y="476232"/>
                  </a:lnTo>
                  <a:lnTo>
                    <a:pt x="638707" y="467464"/>
                  </a:lnTo>
                  <a:lnTo>
                    <a:pt x="647117" y="458969"/>
                  </a:lnTo>
                  <a:lnTo>
                    <a:pt x="655527" y="450686"/>
                  </a:lnTo>
                  <a:lnTo>
                    <a:pt x="663938" y="442533"/>
                  </a:lnTo>
                  <a:lnTo>
                    <a:pt x="672348" y="434412"/>
                  </a:lnTo>
                  <a:lnTo>
                    <a:pt x="680758" y="426218"/>
                  </a:lnTo>
                  <a:lnTo>
                    <a:pt x="689169" y="417849"/>
                  </a:lnTo>
                  <a:lnTo>
                    <a:pt x="697579" y="409215"/>
                  </a:lnTo>
                  <a:lnTo>
                    <a:pt x="705989" y="400244"/>
                  </a:lnTo>
                  <a:lnTo>
                    <a:pt x="714400" y="390889"/>
                  </a:lnTo>
                  <a:lnTo>
                    <a:pt x="722810" y="381126"/>
                  </a:lnTo>
                  <a:lnTo>
                    <a:pt x="731221" y="370952"/>
                  </a:lnTo>
                  <a:lnTo>
                    <a:pt x="739631" y="360381"/>
                  </a:lnTo>
                  <a:lnTo>
                    <a:pt x="748041" y="349438"/>
                  </a:lnTo>
                  <a:lnTo>
                    <a:pt x="756452" y="338157"/>
                  </a:lnTo>
                  <a:lnTo>
                    <a:pt x="764862" y="326573"/>
                  </a:lnTo>
                  <a:lnTo>
                    <a:pt x="773272" y="314721"/>
                  </a:lnTo>
                  <a:lnTo>
                    <a:pt x="781683" y="302638"/>
                  </a:lnTo>
                  <a:lnTo>
                    <a:pt x="790093" y="290353"/>
                  </a:lnTo>
                  <a:lnTo>
                    <a:pt x="798503" y="277895"/>
                  </a:lnTo>
                  <a:lnTo>
                    <a:pt x="806914" y="265288"/>
                  </a:lnTo>
                  <a:lnTo>
                    <a:pt x="815324" y="252555"/>
                  </a:lnTo>
                  <a:lnTo>
                    <a:pt x="823734" y="239712"/>
                  </a:lnTo>
                  <a:lnTo>
                    <a:pt x="832145" y="226775"/>
                  </a:lnTo>
                  <a:lnTo>
                    <a:pt x="840555" y="213758"/>
                  </a:lnTo>
                  <a:lnTo>
                    <a:pt x="848965" y="200671"/>
                  </a:lnTo>
                  <a:lnTo>
                    <a:pt x="857376" y="187524"/>
                  </a:lnTo>
                  <a:lnTo>
                    <a:pt x="865786" y="174325"/>
                  </a:lnTo>
                  <a:lnTo>
                    <a:pt x="874197" y="161079"/>
                  </a:lnTo>
                  <a:lnTo>
                    <a:pt x="882607" y="147794"/>
                  </a:lnTo>
                  <a:lnTo>
                    <a:pt x="891017" y="134474"/>
                  </a:lnTo>
                  <a:lnTo>
                    <a:pt x="899428" y="121122"/>
                  </a:lnTo>
                  <a:lnTo>
                    <a:pt x="907838" y="107743"/>
                  </a:lnTo>
                  <a:lnTo>
                    <a:pt x="916248" y="94339"/>
                  </a:lnTo>
                  <a:lnTo>
                    <a:pt x="924659" y="80913"/>
                  </a:lnTo>
                  <a:lnTo>
                    <a:pt x="933069" y="67467"/>
                  </a:lnTo>
                  <a:lnTo>
                    <a:pt x="941479" y="54003"/>
                  </a:lnTo>
                  <a:lnTo>
                    <a:pt x="949890" y="40523"/>
                  </a:lnTo>
                  <a:lnTo>
                    <a:pt x="958300" y="27028"/>
                  </a:lnTo>
                  <a:lnTo>
                    <a:pt x="966710" y="13520"/>
                  </a:lnTo>
                  <a:lnTo>
                    <a:pt x="975121" y="0"/>
                  </a:lnTo>
                  <a:lnTo>
                    <a:pt x="97512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136738" y="5219854"/>
              <a:ext cx="766768" cy="866741"/>
            </a:xfrm>
            <a:custGeom>
              <a:avLst/>
              <a:pathLst>
                <a:path w="766768" h="866741">
                  <a:moveTo>
                    <a:pt x="766768" y="0"/>
                  </a:moveTo>
                  <a:lnTo>
                    <a:pt x="766768" y="0"/>
                  </a:lnTo>
                  <a:lnTo>
                    <a:pt x="758357" y="7274"/>
                  </a:lnTo>
                  <a:lnTo>
                    <a:pt x="749947" y="14397"/>
                  </a:lnTo>
                  <a:lnTo>
                    <a:pt x="741537" y="21360"/>
                  </a:lnTo>
                  <a:lnTo>
                    <a:pt x="733126" y="28157"/>
                  </a:lnTo>
                  <a:lnTo>
                    <a:pt x="724716" y="34784"/>
                  </a:lnTo>
                  <a:lnTo>
                    <a:pt x="716306" y="41238"/>
                  </a:lnTo>
                  <a:lnTo>
                    <a:pt x="707895" y="47526"/>
                  </a:lnTo>
                  <a:lnTo>
                    <a:pt x="699485" y="53653"/>
                  </a:lnTo>
                  <a:lnTo>
                    <a:pt x="691074" y="59635"/>
                  </a:lnTo>
                  <a:lnTo>
                    <a:pt x="682664" y="65490"/>
                  </a:lnTo>
                  <a:lnTo>
                    <a:pt x="674254" y="71242"/>
                  </a:lnTo>
                  <a:lnTo>
                    <a:pt x="665843" y="76921"/>
                  </a:lnTo>
                  <a:lnTo>
                    <a:pt x="657433" y="82559"/>
                  </a:lnTo>
                  <a:lnTo>
                    <a:pt x="649023" y="88192"/>
                  </a:lnTo>
                  <a:lnTo>
                    <a:pt x="640612" y="93854"/>
                  </a:lnTo>
                  <a:lnTo>
                    <a:pt x="632202" y="99583"/>
                  </a:lnTo>
                  <a:lnTo>
                    <a:pt x="623792" y="105411"/>
                  </a:lnTo>
                  <a:lnTo>
                    <a:pt x="615381" y="111368"/>
                  </a:lnTo>
                  <a:lnTo>
                    <a:pt x="606971" y="117479"/>
                  </a:lnTo>
                  <a:lnTo>
                    <a:pt x="598561" y="123764"/>
                  </a:lnTo>
                  <a:lnTo>
                    <a:pt x="590150" y="130238"/>
                  </a:lnTo>
                  <a:lnTo>
                    <a:pt x="581740" y="136910"/>
                  </a:lnTo>
                  <a:lnTo>
                    <a:pt x="573330" y="143784"/>
                  </a:lnTo>
                  <a:lnTo>
                    <a:pt x="564919" y="150861"/>
                  </a:lnTo>
                  <a:lnTo>
                    <a:pt x="556509" y="158137"/>
                  </a:lnTo>
                  <a:lnTo>
                    <a:pt x="548098" y="165606"/>
                  </a:lnTo>
                  <a:lnTo>
                    <a:pt x="539688" y="173260"/>
                  </a:lnTo>
                  <a:lnTo>
                    <a:pt x="531278" y="181089"/>
                  </a:lnTo>
                  <a:lnTo>
                    <a:pt x="522867" y="189084"/>
                  </a:lnTo>
                  <a:lnTo>
                    <a:pt x="514457" y="197233"/>
                  </a:lnTo>
                  <a:lnTo>
                    <a:pt x="506047" y="205528"/>
                  </a:lnTo>
                  <a:lnTo>
                    <a:pt x="497636" y="213959"/>
                  </a:lnTo>
                  <a:lnTo>
                    <a:pt x="489226" y="222516"/>
                  </a:lnTo>
                  <a:lnTo>
                    <a:pt x="480816" y="231191"/>
                  </a:lnTo>
                  <a:lnTo>
                    <a:pt x="472405" y="239977"/>
                  </a:lnTo>
                  <a:lnTo>
                    <a:pt x="463995" y="248869"/>
                  </a:lnTo>
                  <a:lnTo>
                    <a:pt x="455585" y="257859"/>
                  </a:lnTo>
                  <a:lnTo>
                    <a:pt x="447174" y="266943"/>
                  </a:lnTo>
                  <a:lnTo>
                    <a:pt x="438764" y="276118"/>
                  </a:lnTo>
                  <a:lnTo>
                    <a:pt x="430353" y="285379"/>
                  </a:lnTo>
                  <a:lnTo>
                    <a:pt x="421943" y="294725"/>
                  </a:lnTo>
                  <a:lnTo>
                    <a:pt x="413533" y="304153"/>
                  </a:lnTo>
                  <a:lnTo>
                    <a:pt x="405122" y="313662"/>
                  </a:lnTo>
                  <a:lnTo>
                    <a:pt x="396712" y="323251"/>
                  </a:lnTo>
                  <a:lnTo>
                    <a:pt x="388302" y="332919"/>
                  </a:lnTo>
                  <a:lnTo>
                    <a:pt x="379891" y="342666"/>
                  </a:lnTo>
                  <a:lnTo>
                    <a:pt x="371481" y="352492"/>
                  </a:lnTo>
                  <a:lnTo>
                    <a:pt x="363071" y="362397"/>
                  </a:lnTo>
                  <a:lnTo>
                    <a:pt x="354660" y="372383"/>
                  </a:lnTo>
                  <a:lnTo>
                    <a:pt x="346250" y="382449"/>
                  </a:lnTo>
                  <a:lnTo>
                    <a:pt x="337840" y="392597"/>
                  </a:lnTo>
                  <a:lnTo>
                    <a:pt x="329429" y="402828"/>
                  </a:lnTo>
                  <a:lnTo>
                    <a:pt x="321019" y="413143"/>
                  </a:lnTo>
                  <a:lnTo>
                    <a:pt x="312609" y="423544"/>
                  </a:lnTo>
                  <a:lnTo>
                    <a:pt x="304198" y="434030"/>
                  </a:lnTo>
                  <a:lnTo>
                    <a:pt x="295788" y="444603"/>
                  </a:lnTo>
                  <a:lnTo>
                    <a:pt x="287377" y="455264"/>
                  </a:lnTo>
                  <a:lnTo>
                    <a:pt x="278967" y="466014"/>
                  </a:lnTo>
                  <a:lnTo>
                    <a:pt x="270557" y="476853"/>
                  </a:lnTo>
                  <a:lnTo>
                    <a:pt x="262146" y="487782"/>
                  </a:lnTo>
                  <a:lnTo>
                    <a:pt x="253736" y="498801"/>
                  </a:lnTo>
                  <a:lnTo>
                    <a:pt x="245326" y="509911"/>
                  </a:lnTo>
                  <a:lnTo>
                    <a:pt x="236915" y="521109"/>
                  </a:lnTo>
                  <a:lnTo>
                    <a:pt x="228505" y="532397"/>
                  </a:lnTo>
                  <a:lnTo>
                    <a:pt x="220095" y="543774"/>
                  </a:lnTo>
                  <a:lnTo>
                    <a:pt x="211684" y="555238"/>
                  </a:lnTo>
                  <a:lnTo>
                    <a:pt x="203274" y="566788"/>
                  </a:lnTo>
                  <a:lnTo>
                    <a:pt x="194864" y="578424"/>
                  </a:lnTo>
                  <a:lnTo>
                    <a:pt x="186453" y="590143"/>
                  </a:lnTo>
                  <a:lnTo>
                    <a:pt x="178043" y="601943"/>
                  </a:lnTo>
                  <a:lnTo>
                    <a:pt x="169633" y="613823"/>
                  </a:lnTo>
                  <a:lnTo>
                    <a:pt x="161222" y="625781"/>
                  </a:lnTo>
                  <a:lnTo>
                    <a:pt x="152812" y="637813"/>
                  </a:lnTo>
                  <a:lnTo>
                    <a:pt x="144401" y="649919"/>
                  </a:lnTo>
                  <a:lnTo>
                    <a:pt x="135991" y="662095"/>
                  </a:lnTo>
                  <a:lnTo>
                    <a:pt x="127581" y="674339"/>
                  </a:lnTo>
                  <a:lnTo>
                    <a:pt x="119170" y="686649"/>
                  </a:lnTo>
                  <a:lnTo>
                    <a:pt x="110760" y="699022"/>
                  </a:lnTo>
                  <a:lnTo>
                    <a:pt x="102350" y="711456"/>
                  </a:lnTo>
                  <a:lnTo>
                    <a:pt x="93939" y="723947"/>
                  </a:lnTo>
                  <a:lnTo>
                    <a:pt x="85529" y="736495"/>
                  </a:lnTo>
                  <a:lnTo>
                    <a:pt x="77119" y="749095"/>
                  </a:lnTo>
                  <a:lnTo>
                    <a:pt x="68708" y="761747"/>
                  </a:lnTo>
                  <a:lnTo>
                    <a:pt x="60298" y="774447"/>
                  </a:lnTo>
                  <a:lnTo>
                    <a:pt x="51888" y="787193"/>
                  </a:lnTo>
                  <a:lnTo>
                    <a:pt x="43477" y="799984"/>
                  </a:lnTo>
                  <a:lnTo>
                    <a:pt x="35067" y="812818"/>
                  </a:lnTo>
                  <a:lnTo>
                    <a:pt x="26657" y="825691"/>
                  </a:lnTo>
                  <a:lnTo>
                    <a:pt x="18246" y="838603"/>
                  </a:lnTo>
                  <a:lnTo>
                    <a:pt x="9836" y="851551"/>
                  </a:lnTo>
                  <a:lnTo>
                    <a:pt x="1425" y="864534"/>
                  </a:lnTo>
                  <a:lnTo>
                    <a:pt x="0" y="8667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052298" y="5048500"/>
              <a:ext cx="851207" cy="1038094"/>
            </a:xfrm>
            <a:custGeom>
              <a:avLst/>
              <a:pathLst>
                <a:path w="851207" h="1038094">
                  <a:moveTo>
                    <a:pt x="0" y="1038094"/>
                  </a:moveTo>
                  <a:lnTo>
                    <a:pt x="1762" y="1035753"/>
                  </a:lnTo>
                  <a:lnTo>
                    <a:pt x="10172" y="1024582"/>
                  </a:lnTo>
                  <a:lnTo>
                    <a:pt x="18582" y="1013411"/>
                  </a:lnTo>
                  <a:lnTo>
                    <a:pt x="26993" y="1002240"/>
                  </a:lnTo>
                  <a:lnTo>
                    <a:pt x="35403" y="991069"/>
                  </a:lnTo>
                  <a:lnTo>
                    <a:pt x="43814" y="979898"/>
                  </a:lnTo>
                  <a:lnTo>
                    <a:pt x="52224" y="968727"/>
                  </a:lnTo>
                  <a:lnTo>
                    <a:pt x="60634" y="957556"/>
                  </a:lnTo>
                  <a:lnTo>
                    <a:pt x="69045" y="946386"/>
                  </a:lnTo>
                  <a:lnTo>
                    <a:pt x="77455" y="935215"/>
                  </a:lnTo>
                  <a:lnTo>
                    <a:pt x="85865" y="924045"/>
                  </a:lnTo>
                  <a:lnTo>
                    <a:pt x="94276" y="912875"/>
                  </a:lnTo>
                  <a:lnTo>
                    <a:pt x="102686" y="901705"/>
                  </a:lnTo>
                  <a:lnTo>
                    <a:pt x="111096" y="890535"/>
                  </a:lnTo>
                  <a:lnTo>
                    <a:pt x="119507" y="879366"/>
                  </a:lnTo>
                  <a:lnTo>
                    <a:pt x="127917" y="868196"/>
                  </a:lnTo>
                  <a:lnTo>
                    <a:pt x="136327" y="857028"/>
                  </a:lnTo>
                  <a:lnTo>
                    <a:pt x="144738" y="845859"/>
                  </a:lnTo>
                  <a:lnTo>
                    <a:pt x="153148" y="834691"/>
                  </a:lnTo>
                  <a:lnTo>
                    <a:pt x="161559" y="823524"/>
                  </a:lnTo>
                  <a:lnTo>
                    <a:pt x="169969" y="812357"/>
                  </a:lnTo>
                  <a:lnTo>
                    <a:pt x="178379" y="801190"/>
                  </a:lnTo>
                  <a:lnTo>
                    <a:pt x="186790" y="790025"/>
                  </a:lnTo>
                  <a:lnTo>
                    <a:pt x="195200" y="778860"/>
                  </a:lnTo>
                  <a:lnTo>
                    <a:pt x="203610" y="767696"/>
                  </a:lnTo>
                  <a:lnTo>
                    <a:pt x="212021" y="756534"/>
                  </a:lnTo>
                  <a:lnTo>
                    <a:pt x="220431" y="745372"/>
                  </a:lnTo>
                  <a:lnTo>
                    <a:pt x="228841" y="734212"/>
                  </a:lnTo>
                  <a:lnTo>
                    <a:pt x="237252" y="723054"/>
                  </a:lnTo>
                  <a:lnTo>
                    <a:pt x="245662" y="711898"/>
                  </a:lnTo>
                  <a:lnTo>
                    <a:pt x="254072" y="700743"/>
                  </a:lnTo>
                  <a:lnTo>
                    <a:pt x="262483" y="689592"/>
                  </a:lnTo>
                  <a:lnTo>
                    <a:pt x="270893" y="678443"/>
                  </a:lnTo>
                  <a:lnTo>
                    <a:pt x="279303" y="667297"/>
                  </a:lnTo>
                  <a:lnTo>
                    <a:pt x="287714" y="656155"/>
                  </a:lnTo>
                  <a:lnTo>
                    <a:pt x="296124" y="645017"/>
                  </a:lnTo>
                  <a:lnTo>
                    <a:pt x="304535" y="633883"/>
                  </a:lnTo>
                  <a:lnTo>
                    <a:pt x="312945" y="622756"/>
                  </a:lnTo>
                  <a:lnTo>
                    <a:pt x="321355" y="611634"/>
                  </a:lnTo>
                  <a:lnTo>
                    <a:pt x="329766" y="600520"/>
                  </a:lnTo>
                  <a:lnTo>
                    <a:pt x="338176" y="589414"/>
                  </a:lnTo>
                  <a:lnTo>
                    <a:pt x="346586" y="578318"/>
                  </a:lnTo>
                  <a:lnTo>
                    <a:pt x="354997" y="567232"/>
                  </a:lnTo>
                  <a:lnTo>
                    <a:pt x="363407" y="556159"/>
                  </a:lnTo>
                  <a:lnTo>
                    <a:pt x="371817" y="545100"/>
                  </a:lnTo>
                  <a:lnTo>
                    <a:pt x="380228" y="534058"/>
                  </a:lnTo>
                  <a:lnTo>
                    <a:pt x="388638" y="523034"/>
                  </a:lnTo>
                  <a:lnTo>
                    <a:pt x="397048" y="512033"/>
                  </a:lnTo>
                  <a:lnTo>
                    <a:pt x="405459" y="501057"/>
                  </a:lnTo>
                  <a:lnTo>
                    <a:pt x="413869" y="490110"/>
                  </a:lnTo>
                  <a:lnTo>
                    <a:pt x="422279" y="479197"/>
                  </a:lnTo>
                  <a:lnTo>
                    <a:pt x="430690" y="468324"/>
                  </a:lnTo>
                  <a:lnTo>
                    <a:pt x="439100" y="457495"/>
                  </a:lnTo>
                  <a:lnTo>
                    <a:pt x="447511" y="446719"/>
                  </a:lnTo>
                  <a:lnTo>
                    <a:pt x="455921" y="436004"/>
                  </a:lnTo>
                  <a:lnTo>
                    <a:pt x="464331" y="425359"/>
                  </a:lnTo>
                  <a:lnTo>
                    <a:pt x="472742" y="414795"/>
                  </a:lnTo>
                  <a:lnTo>
                    <a:pt x="481152" y="404326"/>
                  </a:lnTo>
                  <a:lnTo>
                    <a:pt x="489562" y="393966"/>
                  </a:lnTo>
                  <a:lnTo>
                    <a:pt x="497973" y="383731"/>
                  </a:lnTo>
                  <a:lnTo>
                    <a:pt x="506383" y="373640"/>
                  </a:lnTo>
                  <a:lnTo>
                    <a:pt x="514793" y="363712"/>
                  </a:lnTo>
                  <a:lnTo>
                    <a:pt x="523204" y="353969"/>
                  </a:lnTo>
                  <a:lnTo>
                    <a:pt x="531614" y="344434"/>
                  </a:lnTo>
                  <a:lnTo>
                    <a:pt x="540024" y="335128"/>
                  </a:lnTo>
                  <a:lnTo>
                    <a:pt x="548435" y="326072"/>
                  </a:lnTo>
                  <a:lnTo>
                    <a:pt x="556845" y="317285"/>
                  </a:lnTo>
                  <a:lnTo>
                    <a:pt x="565255" y="308778"/>
                  </a:lnTo>
                  <a:lnTo>
                    <a:pt x="573666" y="300556"/>
                  </a:lnTo>
                  <a:lnTo>
                    <a:pt x="582076" y="292613"/>
                  </a:lnTo>
                  <a:lnTo>
                    <a:pt x="590487" y="284934"/>
                  </a:lnTo>
                  <a:lnTo>
                    <a:pt x="598897" y="277486"/>
                  </a:lnTo>
                  <a:lnTo>
                    <a:pt x="607307" y="270227"/>
                  </a:lnTo>
                  <a:lnTo>
                    <a:pt x="615718" y="263101"/>
                  </a:lnTo>
                  <a:lnTo>
                    <a:pt x="624128" y="256044"/>
                  </a:lnTo>
                  <a:lnTo>
                    <a:pt x="632538" y="248986"/>
                  </a:lnTo>
                  <a:lnTo>
                    <a:pt x="640949" y="241859"/>
                  </a:lnTo>
                  <a:lnTo>
                    <a:pt x="649359" y="234597"/>
                  </a:lnTo>
                  <a:lnTo>
                    <a:pt x="657769" y="227147"/>
                  </a:lnTo>
                  <a:lnTo>
                    <a:pt x="666180" y="219464"/>
                  </a:lnTo>
                  <a:lnTo>
                    <a:pt x="674590" y="211518"/>
                  </a:lnTo>
                  <a:lnTo>
                    <a:pt x="683000" y="203291"/>
                  </a:lnTo>
                  <a:lnTo>
                    <a:pt x="691411" y="194780"/>
                  </a:lnTo>
                  <a:lnTo>
                    <a:pt x="699821" y="185989"/>
                  </a:lnTo>
                  <a:lnTo>
                    <a:pt x="708231" y="176930"/>
                  </a:lnTo>
                  <a:lnTo>
                    <a:pt x="716642" y="167621"/>
                  </a:lnTo>
                  <a:lnTo>
                    <a:pt x="725052" y="158082"/>
                  </a:lnTo>
                  <a:lnTo>
                    <a:pt x="733463" y="148337"/>
                  </a:lnTo>
                  <a:lnTo>
                    <a:pt x="741873" y="138407"/>
                  </a:lnTo>
                  <a:lnTo>
                    <a:pt x="750283" y="128313"/>
                  </a:lnTo>
                  <a:lnTo>
                    <a:pt x="758694" y="118076"/>
                  </a:lnTo>
                  <a:lnTo>
                    <a:pt x="767104" y="107715"/>
                  </a:lnTo>
                  <a:lnTo>
                    <a:pt x="775514" y="97244"/>
                  </a:lnTo>
                  <a:lnTo>
                    <a:pt x="783925" y="86679"/>
                  </a:lnTo>
                  <a:lnTo>
                    <a:pt x="792335" y="76033"/>
                  </a:lnTo>
                  <a:lnTo>
                    <a:pt x="800745" y="65317"/>
                  </a:lnTo>
                  <a:lnTo>
                    <a:pt x="809156" y="54540"/>
                  </a:lnTo>
                  <a:lnTo>
                    <a:pt x="817566" y="43711"/>
                  </a:lnTo>
                  <a:lnTo>
                    <a:pt x="825976" y="32837"/>
                  </a:lnTo>
                  <a:lnTo>
                    <a:pt x="834387" y="21923"/>
                  </a:lnTo>
                  <a:lnTo>
                    <a:pt x="842797" y="10976"/>
                  </a:lnTo>
                  <a:lnTo>
                    <a:pt x="851207" y="0"/>
                  </a:lnTo>
                  <a:lnTo>
                    <a:pt x="851207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209748" y="6063124"/>
              <a:ext cx="46940" cy="4694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250509" y="6045012"/>
              <a:ext cx="83164" cy="8316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321552" y="6057183"/>
              <a:ext cx="58823" cy="5882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381417" y="6058176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456901" y="6074787"/>
              <a:ext cx="23615" cy="2361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679232" y="6061628"/>
              <a:ext cx="49932" cy="499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855006" y="6060784"/>
              <a:ext cx="51620" cy="5162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894359" y="6041265"/>
              <a:ext cx="90660" cy="9066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956670" y="6044704"/>
              <a:ext cx="83781" cy="837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029015" y="6058176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081656" y="6051945"/>
              <a:ext cx="69299" cy="69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220407" y="6072951"/>
              <a:ext cx="27286" cy="272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272949" y="6066621"/>
              <a:ext cx="39947" cy="399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347160" y="6081959"/>
              <a:ext cx="9271" cy="92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383055" y="6058981"/>
              <a:ext cx="55226" cy="5522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434309" y="6051363"/>
              <a:ext cx="70463" cy="704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518195" y="6076377"/>
              <a:ext cx="20436" cy="2043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555520" y="6054829"/>
              <a:ext cx="63532" cy="635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623735" y="6064171"/>
              <a:ext cx="44846" cy="448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656633" y="6038197"/>
              <a:ext cx="96795" cy="967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711819" y="6034511"/>
              <a:ext cx="104168" cy="10416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768091" y="6031910"/>
              <a:ext cx="109369" cy="1093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839132" y="6044079"/>
              <a:ext cx="85031" cy="8503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885158" y="6031232"/>
              <a:ext cx="110724" cy="11072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941470" y="6028671"/>
              <a:ext cx="115847" cy="1158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004831" y="6033160"/>
              <a:ext cx="106869" cy="1068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061292" y="6030748"/>
              <a:ext cx="111692" cy="11169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118195" y="5806564"/>
              <a:ext cx="115631" cy="11563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176840" y="5749326"/>
              <a:ext cx="116086" cy="1160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247876" y="5727517"/>
              <a:ext cx="91759" cy="9175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307191" y="5784050"/>
              <a:ext cx="90874" cy="9087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377466" y="5523355"/>
              <a:ext cx="68069" cy="680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426490" y="5493844"/>
              <a:ext cx="87764" cy="8776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973095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973095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973095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5973095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973095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973095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973095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973095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494537" y="1531088"/>
              <a:ext cx="1278373" cy="1189926"/>
            </a:xfrm>
            <a:custGeom>
              <a:avLst/>
              <a:pathLst>
                <a:path w="1278373" h="1189926">
                  <a:moveTo>
                    <a:pt x="0" y="1110904"/>
                  </a:moveTo>
                  <a:lnTo>
                    <a:pt x="8410" y="1103573"/>
                  </a:lnTo>
                  <a:lnTo>
                    <a:pt x="16820" y="1096239"/>
                  </a:lnTo>
                  <a:lnTo>
                    <a:pt x="25231" y="1088901"/>
                  </a:lnTo>
                  <a:lnTo>
                    <a:pt x="33641" y="1081558"/>
                  </a:lnTo>
                  <a:lnTo>
                    <a:pt x="42051" y="1074212"/>
                  </a:lnTo>
                  <a:lnTo>
                    <a:pt x="50462" y="1066862"/>
                  </a:lnTo>
                  <a:lnTo>
                    <a:pt x="58872" y="1059507"/>
                  </a:lnTo>
                  <a:lnTo>
                    <a:pt x="67282" y="1052148"/>
                  </a:lnTo>
                  <a:lnTo>
                    <a:pt x="75693" y="1044785"/>
                  </a:lnTo>
                  <a:lnTo>
                    <a:pt x="84103" y="1037418"/>
                  </a:lnTo>
                  <a:lnTo>
                    <a:pt x="92513" y="1030045"/>
                  </a:lnTo>
                  <a:lnTo>
                    <a:pt x="100924" y="1022669"/>
                  </a:lnTo>
                  <a:lnTo>
                    <a:pt x="109334" y="1015288"/>
                  </a:lnTo>
                  <a:lnTo>
                    <a:pt x="117744" y="1007902"/>
                  </a:lnTo>
                  <a:lnTo>
                    <a:pt x="126155" y="1000511"/>
                  </a:lnTo>
                  <a:lnTo>
                    <a:pt x="134565" y="993116"/>
                  </a:lnTo>
                  <a:lnTo>
                    <a:pt x="142976" y="985715"/>
                  </a:lnTo>
                  <a:lnTo>
                    <a:pt x="151386" y="978310"/>
                  </a:lnTo>
                  <a:lnTo>
                    <a:pt x="159796" y="970899"/>
                  </a:lnTo>
                  <a:lnTo>
                    <a:pt x="168207" y="963483"/>
                  </a:lnTo>
                  <a:lnTo>
                    <a:pt x="176617" y="956062"/>
                  </a:lnTo>
                  <a:lnTo>
                    <a:pt x="185027" y="948636"/>
                  </a:lnTo>
                  <a:lnTo>
                    <a:pt x="193438" y="941204"/>
                  </a:lnTo>
                  <a:lnTo>
                    <a:pt x="201848" y="933767"/>
                  </a:lnTo>
                  <a:lnTo>
                    <a:pt x="210258" y="926325"/>
                  </a:lnTo>
                  <a:lnTo>
                    <a:pt x="218669" y="918876"/>
                  </a:lnTo>
                  <a:lnTo>
                    <a:pt x="227079" y="911423"/>
                  </a:lnTo>
                  <a:lnTo>
                    <a:pt x="235489" y="903963"/>
                  </a:lnTo>
                  <a:lnTo>
                    <a:pt x="243900" y="896498"/>
                  </a:lnTo>
                  <a:lnTo>
                    <a:pt x="252310" y="889026"/>
                  </a:lnTo>
                  <a:lnTo>
                    <a:pt x="260720" y="881549"/>
                  </a:lnTo>
                  <a:lnTo>
                    <a:pt x="269131" y="874066"/>
                  </a:lnTo>
                  <a:lnTo>
                    <a:pt x="277541" y="866577"/>
                  </a:lnTo>
                  <a:lnTo>
                    <a:pt x="285952" y="859082"/>
                  </a:lnTo>
                  <a:lnTo>
                    <a:pt x="294362" y="851581"/>
                  </a:lnTo>
                  <a:lnTo>
                    <a:pt x="302772" y="844074"/>
                  </a:lnTo>
                  <a:lnTo>
                    <a:pt x="311183" y="836561"/>
                  </a:lnTo>
                  <a:lnTo>
                    <a:pt x="319593" y="829041"/>
                  </a:lnTo>
                  <a:lnTo>
                    <a:pt x="328003" y="821516"/>
                  </a:lnTo>
                  <a:lnTo>
                    <a:pt x="336414" y="813985"/>
                  </a:lnTo>
                  <a:lnTo>
                    <a:pt x="344824" y="806447"/>
                  </a:lnTo>
                  <a:lnTo>
                    <a:pt x="353234" y="798904"/>
                  </a:lnTo>
                  <a:lnTo>
                    <a:pt x="361645" y="791355"/>
                  </a:lnTo>
                  <a:lnTo>
                    <a:pt x="370055" y="783800"/>
                  </a:lnTo>
                  <a:lnTo>
                    <a:pt x="378465" y="776239"/>
                  </a:lnTo>
                  <a:lnTo>
                    <a:pt x="386876" y="768673"/>
                  </a:lnTo>
                  <a:lnTo>
                    <a:pt x="395286" y="761102"/>
                  </a:lnTo>
                  <a:lnTo>
                    <a:pt x="403696" y="753525"/>
                  </a:lnTo>
                  <a:lnTo>
                    <a:pt x="412107" y="745944"/>
                  </a:lnTo>
                  <a:lnTo>
                    <a:pt x="420517" y="738357"/>
                  </a:lnTo>
                  <a:lnTo>
                    <a:pt x="428928" y="730767"/>
                  </a:lnTo>
                  <a:lnTo>
                    <a:pt x="437338" y="723172"/>
                  </a:lnTo>
                  <a:lnTo>
                    <a:pt x="445748" y="715574"/>
                  </a:lnTo>
                  <a:lnTo>
                    <a:pt x="454159" y="707973"/>
                  </a:lnTo>
                  <a:lnTo>
                    <a:pt x="462569" y="700369"/>
                  </a:lnTo>
                  <a:lnTo>
                    <a:pt x="470979" y="692763"/>
                  </a:lnTo>
                  <a:lnTo>
                    <a:pt x="479390" y="685155"/>
                  </a:lnTo>
                  <a:lnTo>
                    <a:pt x="487800" y="677548"/>
                  </a:lnTo>
                  <a:lnTo>
                    <a:pt x="496210" y="669940"/>
                  </a:lnTo>
                  <a:lnTo>
                    <a:pt x="504621" y="662334"/>
                  </a:lnTo>
                  <a:lnTo>
                    <a:pt x="513031" y="654730"/>
                  </a:lnTo>
                  <a:lnTo>
                    <a:pt x="521441" y="647130"/>
                  </a:lnTo>
                  <a:lnTo>
                    <a:pt x="529852" y="639535"/>
                  </a:lnTo>
                  <a:lnTo>
                    <a:pt x="538262" y="631947"/>
                  </a:lnTo>
                  <a:lnTo>
                    <a:pt x="546672" y="624367"/>
                  </a:lnTo>
                  <a:lnTo>
                    <a:pt x="555083" y="616798"/>
                  </a:lnTo>
                  <a:lnTo>
                    <a:pt x="563493" y="609242"/>
                  </a:lnTo>
                  <a:lnTo>
                    <a:pt x="571904" y="601700"/>
                  </a:lnTo>
                  <a:lnTo>
                    <a:pt x="580314" y="594177"/>
                  </a:lnTo>
                  <a:lnTo>
                    <a:pt x="588724" y="586675"/>
                  </a:lnTo>
                  <a:lnTo>
                    <a:pt x="597135" y="579198"/>
                  </a:lnTo>
                  <a:lnTo>
                    <a:pt x="605545" y="571750"/>
                  </a:lnTo>
                  <a:lnTo>
                    <a:pt x="613955" y="564334"/>
                  </a:lnTo>
                  <a:lnTo>
                    <a:pt x="622366" y="556957"/>
                  </a:lnTo>
                  <a:lnTo>
                    <a:pt x="630776" y="549623"/>
                  </a:lnTo>
                  <a:lnTo>
                    <a:pt x="639186" y="542337"/>
                  </a:lnTo>
                  <a:lnTo>
                    <a:pt x="647597" y="535108"/>
                  </a:lnTo>
                  <a:lnTo>
                    <a:pt x="656007" y="527940"/>
                  </a:lnTo>
                  <a:lnTo>
                    <a:pt x="664417" y="520842"/>
                  </a:lnTo>
                  <a:lnTo>
                    <a:pt x="672828" y="513822"/>
                  </a:lnTo>
                  <a:lnTo>
                    <a:pt x="681238" y="506887"/>
                  </a:lnTo>
                  <a:lnTo>
                    <a:pt x="689648" y="500047"/>
                  </a:lnTo>
                  <a:lnTo>
                    <a:pt x="698059" y="493309"/>
                  </a:lnTo>
                  <a:lnTo>
                    <a:pt x="706469" y="486683"/>
                  </a:lnTo>
                  <a:lnTo>
                    <a:pt x="714880" y="480176"/>
                  </a:lnTo>
                  <a:lnTo>
                    <a:pt x="723290" y="473796"/>
                  </a:lnTo>
                  <a:lnTo>
                    <a:pt x="731700" y="467549"/>
                  </a:lnTo>
                  <a:lnTo>
                    <a:pt x="740111" y="461438"/>
                  </a:lnTo>
                  <a:lnTo>
                    <a:pt x="748521" y="455467"/>
                  </a:lnTo>
                  <a:lnTo>
                    <a:pt x="756931" y="449635"/>
                  </a:lnTo>
                  <a:lnTo>
                    <a:pt x="765342" y="443939"/>
                  </a:lnTo>
                  <a:lnTo>
                    <a:pt x="773752" y="438372"/>
                  </a:lnTo>
                  <a:lnTo>
                    <a:pt x="782162" y="432923"/>
                  </a:lnTo>
                  <a:lnTo>
                    <a:pt x="790573" y="427578"/>
                  </a:lnTo>
                  <a:lnTo>
                    <a:pt x="798983" y="422318"/>
                  </a:lnTo>
                  <a:lnTo>
                    <a:pt x="807393" y="417124"/>
                  </a:lnTo>
                  <a:lnTo>
                    <a:pt x="815804" y="411970"/>
                  </a:lnTo>
                  <a:lnTo>
                    <a:pt x="824214" y="406831"/>
                  </a:lnTo>
                  <a:lnTo>
                    <a:pt x="832625" y="401679"/>
                  </a:lnTo>
                  <a:lnTo>
                    <a:pt x="841035" y="396487"/>
                  </a:lnTo>
                  <a:lnTo>
                    <a:pt x="849445" y="391230"/>
                  </a:lnTo>
                  <a:lnTo>
                    <a:pt x="857856" y="385883"/>
                  </a:lnTo>
                  <a:lnTo>
                    <a:pt x="866266" y="380425"/>
                  </a:lnTo>
                  <a:lnTo>
                    <a:pt x="874676" y="374839"/>
                  </a:lnTo>
                  <a:lnTo>
                    <a:pt x="883087" y="369110"/>
                  </a:lnTo>
                  <a:lnTo>
                    <a:pt x="891497" y="363228"/>
                  </a:lnTo>
                  <a:lnTo>
                    <a:pt x="899907" y="357186"/>
                  </a:lnTo>
                  <a:lnTo>
                    <a:pt x="908318" y="350982"/>
                  </a:lnTo>
                  <a:lnTo>
                    <a:pt x="916728" y="344615"/>
                  </a:lnTo>
                  <a:lnTo>
                    <a:pt x="925138" y="338088"/>
                  </a:lnTo>
                  <a:lnTo>
                    <a:pt x="933549" y="331407"/>
                  </a:lnTo>
                  <a:lnTo>
                    <a:pt x="941959" y="324577"/>
                  </a:lnTo>
                  <a:lnTo>
                    <a:pt x="950369" y="317607"/>
                  </a:lnTo>
                  <a:lnTo>
                    <a:pt x="958780" y="310505"/>
                  </a:lnTo>
                  <a:lnTo>
                    <a:pt x="967190" y="303280"/>
                  </a:lnTo>
                  <a:lnTo>
                    <a:pt x="975601" y="295941"/>
                  </a:lnTo>
                  <a:lnTo>
                    <a:pt x="984011" y="288496"/>
                  </a:lnTo>
                  <a:lnTo>
                    <a:pt x="992421" y="280955"/>
                  </a:lnTo>
                  <a:lnTo>
                    <a:pt x="1000832" y="273325"/>
                  </a:lnTo>
                  <a:lnTo>
                    <a:pt x="1009242" y="265614"/>
                  </a:lnTo>
                  <a:lnTo>
                    <a:pt x="1017652" y="257830"/>
                  </a:lnTo>
                  <a:lnTo>
                    <a:pt x="1026063" y="249978"/>
                  </a:lnTo>
                  <a:lnTo>
                    <a:pt x="1034473" y="242065"/>
                  </a:lnTo>
                  <a:lnTo>
                    <a:pt x="1042883" y="234096"/>
                  </a:lnTo>
                  <a:lnTo>
                    <a:pt x="1051294" y="226077"/>
                  </a:lnTo>
                  <a:lnTo>
                    <a:pt x="1059704" y="218012"/>
                  </a:lnTo>
                  <a:lnTo>
                    <a:pt x="1068114" y="209904"/>
                  </a:lnTo>
                  <a:lnTo>
                    <a:pt x="1076525" y="201758"/>
                  </a:lnTo>
                  <a:lnTo>
                    <a:pt x="1084935" y="193577"/>
                  </a:lnTo>
                  <a:lnTo>
                    <a:pt x="1093345" y="185364"/>
                  </a:lnTo>
                  <a:lnTo>
                    <a:pt x="1101756" y="177121"/>
                  </a:lnTo>
                  <a:lnTo>
                    <a:pt x="1110166" y="168852"/>
                  </a:lnTo>
                  <a:lnTo>
                    <a:pt x="1118577" y="160558"/>
                  </a:lnTo>
                  <a:lnTo>
                    <a:pt x="1126987" y="152240"/>
                  </a:lnTo>
                  <a:lnTo>
                    <a:pt x="1135397" y="143902"/>
                  </a:lnTo>
                  <a:lnTo>
                    <a:pt x="1143808" y="135544"/>
                  </a:lnTo>
                  <a:lnTo>
                    <a:pt x="1152218" y="127168"/>
                  </a:lnTo>
                  <a:lnTo>
                    <a:pt x="1160628" y="118775"/>
                  </a:lnTo>
                  <a:lnTo>
                    <a:pt x="1169039" y="110366"/>
                  </a:lnTo>
                  <a:lnTo>
                    <a:pt x="1177449" y="101943"/>
                  </a:lnTo>
                  <a:lnTo>
                    <a:pt x="1185859" y="93506"/>
                  </a:lnTo>
                  <a:lnTo>
                    <a:pt x="1194270" y="85057"/>
                  </a:lnTo>
                  <a:lnTo>
                    <a:pt x="1202680" y="76595"/>
                  </a:lnTo>
                  <a:lnTo>
                    <a:pt x="1211090" y="68122"/>
                  </a:lnTo>
                  <a:lnTo>
                    <a:pt x="1219501" y="59638"/>
                  </a:lnTo>
                  <a:lnTo>
                    <a:pt x="1227911" y="51145"/>
                  </a:lnTo>
                  <a:lnTo>
                    <a:pt x="1236321" y="42642"/>
                  </a:lnTo>
                  <a:lnTo>
                    <a:pt x="1244732" y="34129"/>
                  </a:lnTo>
                  <a:lnTo>
                    <a:pt x="1253142" y="25609"/>
                  </a:lnTo>
                  <a:lnTo>
                    <a:pt x="1261553" y="17080"/>
                  </a:lnTo>
                  <a:lnTo>
                    <a:pt x="1269963" y="8543"/>
                  </a:lnTo>
                  <a:lnTo>
                    <a:pt x="1278373" y="0"/>
                  </a:lnTo>
                  <a:lnTo>
                    <a:pt x="1278373" y="188736"/>
                  </a:lnTo>
                  <a:lnTo>
                    <a:pt x="1269963" y="195920"/>
                  </a:lnTo>
                  <a:lnTo>
                    <a:pt x="1261553" y="203088"/>
                  </a:lnTo>
                  <a:lnTo>
                    <a:pt x="1253142" y="210239"/>
                  </a:lnTo>
                  <a:lnTo>
                    <a:pt x="1244732" y="217371"/>
                  </a:lnTo>
                  <a:lnTo>
                    <a:pt x="1236321" y="224482"/>
                  </a:lnTo>
                  <a:lnTo>
                    <a:pt x="1227911" y="231568"/>
                  </a:lnTo>
                  <a:lnTo>
                    <a:pt x="1219501" y="238626"/>
                  </a:lnTo>
                  <a:lnTo>
                    <a:pt x="1211090" y="245654"/>
                  </a:lnTo>
                  <a:lnTo>
                    <a:pt x="1202680" y="252647"/>
                  </a:lnTo>
                  <a:lnTo>
                    <a:pt x="1194270" y="259602"/>
                  </a:lnTo>
                  <a:lnTo>
                    <a:pt x="1185859" y="266515"/>
                  </a:lnTo>
                  <a:lnTo>
                    <a:pt x="1177449" y="273380"/>
                  </a:lnTo>
                  <a:lnTo>
                    <a:pt x="1169039" y="280192"/>
                  </a:lnTo>
                  <a:lnTo>
                    <a:pt x="1160628" y="286946"/>
                  </a:lnTo>
                  <a:lnTo>
                    <a:pt x="1152218" y="293636"/>
                  </a:lnTo>
                  <a:lnTo>
                    <a:pt x="1143808" y="300255"/>
                  </a:lnTo>
                  <a:lnTo>
                    <a:pt x="1135397" y="306797"/>
                  </a:lnTo>
                  <a:lnTo>
                    <a:pt x="1126987" y="313255"/>
                  </a:lnTo>
                  <a:lnTo>
                    <a:pt x="1118577" y="319623"/>
                  </a:lnTo>
                  <a:lnTo>
                    <a:pt x="1110166" y="325893"/>
                  </a:lnTo>
                  <a:lnTo>
                    <a:pt x="1101756" y="332059"/>
                  </a:lnTo>
                  <a:lnTo>
                    <a:pt x="1093345" y="338114"/>
                  </a:lnTo>
                  <a:lnTo>
                    <a:pt x="1084935" y="344054"/>
                  </a:lnTo>
                  <a:lnTo>
                    <a:pt x="1076525" y="349873"/>
                  </a:lnTo>
                  <a:lnTo>
                    <a:pt x="1068114" y="355570"/>
                  </a:lnTo>
                  <a:lnTo>
                    <a:pt x="1059704" y="361142"/>
                  </a:lnTo>
                  <a:lnTo>
                    <a:pt x="1051294" y="366591"/>
                  </a:lnTo>
                  <a:lnTo>
                    <a:pt x="1042883" y="371920"/>
                  </a:lnTo>
                  <a:lnTo>
                    <a:pt x="1034473" y="377134"/>
                  </a:lnTo>
                  <a:lnTo>
                    <a:pt x="1026063" y="382243"/>
                  </a:lnTo>
                  <a:lnTo>
                    <a:pt x="1017652" y="387258"/>
                  </a:lnTo>
                  <a:lnTo>
                    <a:pt x="1009242" y="392193"/>
                  </a:lnTo>
                  <a:lnTo>
                    <a:pt x="1000832" y="397066"/>
                  </a:lnTo>
                  <a:lnTo>
                    <a:pt x="992421" y="401897"/>
                  </a:lnTo>
                  <a:lnTo>
                    <a:pt x="984011" y="406705"/>
                  </a:lnTo>
                  <a:lnTo>
                    <a:pt x="975601" y="411512"/>
                  </a:lnTo>
                  <a:lnTo>
                    <a:pt x="967190" y="416343"/>
                  </a:lnTo>
                  <a:lnTo>
                    <a:pt x="958780" y="421217"/>
                  </a:lnTo>
                  <a:lnTo>
                    <a:pt x="950369" y="426156"/>
                  </a:lnTo>
                  <a:lnTo>
                    <a:pt x="941959" y="431179"/>
                  </a:lnTo>
                  <a:lnTo>
                    <a:pt x="933549" y="436303"/>
                  </a:lnTo>
                  <a:lnTo>
                    <a:pt x="925138" y="441542"/>
                  </a:lnTo>
                  <a:lnTo>
                    <a:pt x="916728" y="446907"/>
                  </a:lnTo>
                  <a:lnTo>
                    <a:pt x="908318" y="452407"/>
                  </a:lnTo>
                  <a:lnTo>
                    <a:pt x="899907" y="458047"/>
                  </a:lnTo>
                  <a:lnTo>
                    <a:pt x="891497" y="463831"/>
                  </a:lnTo>
                  <a:lnTo>
                    <a:pt x="883087" y="469758"/>
                  </a:lnTo>
                  <a:lnTo>
                    <a:pt x="874676" y="475826"/>
                  </a:lnTo>
                  <a:lnTo>
                    <a:pt x="866266" y="482033"/>
                  </a:lnTo>
                  <a:lnTo>
                    <a:pt x="857856" y="488374"/>
                  </a:lnTo>
                  <a:lnTo>
                    <a:pt x="849445" y="494842"/>
                  </a:lnTo>
                  <a:lnTo>
                    <a:pt x="841035" y="501432"/>
                  </a:lnTo>
                  <a:lnTo>
                    <a:pt x="832625" y="508137"/>
                  </a:lnTo>
                  <a:lnTo>
                    <a:pt x="824214" y="514949"/>
                  </a:lnTo>
                  <a:lnTo>
                    <a:pt x="815804" y="521861"/>
                  </a:lnTo>
                  <a:lnTo>
                    <a:pt x="807393" y="528866"/>
                  </a:lnTo>
                  <a:lnTo>
                    <a:pt x="798983" y="535958"/>
                  </a:lnTo>
                  <a:lnTo>
                    <a:pt x="790573" y="543130"/>
                  </a:lnTo>
                  <a:lnTo>
                    <a:pt x="782162" y="550376"/>
                  </a:lnTo>
                  <a:lnTo>
                    <a:pt x="773752" y="557691"/>
                  </a:lnTo>
                  <a:lnTo>
                    <a:pt x="765342" y="565069"/>
                  </a:lnTo>
                  <a:lnTo>
                    <a:pt x="756931" y="572505"/>
                  </a:lnTo>
                  <a:lnTo>
                    <a:pt x="748521" y="579995"/>
                  </a:lnTo>
                  <a:lnTo>
                    <a:pt x="740111" y="587534"/>
                  </a:lnTo>
                  <a:lnTo>
                    <a:pt x="731700" y="595120"/>
                  </a:lnTo>
                  <a:lnTo>
                    <a:pt x="723290" y="602749"/>
                  </a:lnTo>
                  <a:lnTo>
                    <a:pt x="714880" y="610417"/>
                  </a:lnTo>
                  <a:lnTo>
                    <a:pt x="706469" y="618123"/>
                  </a:lnTo>
                  <a:lnTo>
                    <a:pt x="698059" y="625863"/>
                  </a:lnTo>
                  <a:lnTo>
                    <a:pt x="689648" y="633635"/>
                  </a:lnTo>
                  <a:lnTo>
                    <a:pt x="681238" y="641438"/>
                  </a:lnTo>
                  <a:lnTo>
                    <a:pt x="672828" y="649269"/>
                  </a:lnTo>
                  <a:lnTo>
                    <a:pt x="664417" y="657127"/>
                  </a:lnTo>
                  <a:lnTo>
                    <a:pt x="656007" y="665010"/>
                  </a:lnTo>
                  <a:lnTo>
                    <a:pt x="647597" y="672917"/>
                  </a:lnTo>
                  <a:lnTo>
                    <a:pt x="639186" y="680847"/>
                  </a:lnTo>
                  <a:lnTo>
                    <a:pt x="630776" y="688798"/>
                  </a:lnTo>
                  <a:lnTo>
                    <a:pt x="622366" y="696770"/>
                  </a:lnTo>
                  <a:lnTo>
                    <a:pt x="613955" y="704761"/>
                  </a:lnTo>
                  <a:lnTo>
                    <a:pt x="605545" y="712772"/>
                  </a:lnTo>
                  <a:lnTo>
                    <a:pt x="597135" y="720800"/>
                  </a:lnTo>
                  <a:lnTo>
                    <a:pt x="588724" y="728846"/>
                  </a:lnTo>
                  <a:lnTo>
                    <a:pt x="580314" y="736908"/>
                  </a:lnTo>
                  <a:lnTo>
                    <a:pt x="571904" y="744986"/>
                  </a:lnTo>
                  <a:lnTo>
                    <a:pt x="563493" y="753080"/>
                  </a:lnTo>
                  <a:lnTo>
                    <a:pt x="555083" y="761189"/>
                  </a:lnTo>
                  <a:lnTo>
                    <a:pt x="546672" y="769312"/>
                  </a:lnTo>
                  <a:lnTo>
                    <a:pt x="538262" y="777450"/>
                  </a:lnTo>
                  <a:lnTo>
                    <a:pt x="529852" y="785601"/>
                  </a:lnTo>
                  <a:lnTo>
                    <a:pt x="521441" y="793765"/>
                  </a:lnTo>
                  <a:lnTo>
                    <a:pt x="513031" y="801943"/>
                  </a:lnTo>
                  <a:lnTo>
                    <a:pt x="504621" y="810133"/>
                  </a:lnTo>
                  <a:lnTo>
                    <a:pt x="496210" y="818335"/>
                  </a:lnTo>
                  <a:lnTo>
                    <a:pt x="487800" y="826549"/>
                  </a:lnTo>
                  <a:lnTo>
                    <a:pt x="479390" y="834775"/>
                  </a:lnTo>
                  <a:lnTo>
                    <a:pt x="470979" y="843013"/>
                  </a:lnTo>
                  <a:lnTo>
                    <a:pt x="462569" y="851261"/>
                  </a:lnTo>
                  <a:lnTo>
                    <a:pt x="454159" y="859520"/>
                  </a:lnTo>
                  <a:lnTo>
                    <a:pt x="445748" y="867791"/>
                  </a:lnTo>
                  <a:lnTo>
                    <a:pt x="437338" y="876071"/>
                  </a:lnTo>
                  <a:lnTo>
                    <a:pt x="428928" y="884362"/>
                  </a:lnTo>
                  <a:lnTo>
                    <a:pt x="420517" y="892663"/>
                  </a:lnTo>
                  <a:lnTo>
                    <a:pt x="412107" y="900973"/>
                  </a:lnTo>
                  <a:lnTo>
                    <a:pt x="403696" y="909294"/>
                  </a:lnTo>
                  <a:lnTo>
                    <a:pt x="395286" y="917624"/>
                  </a:lnTo>
                  <a:lnTo>
                    <a:pt x="386876" y="925963"/>
                  </a:lnTo>
                  <a:lnTo>
                    <a:pt x="378465" y="934311"/>
                  </a:lnTo>
                  <a:lnTo>
                    <a:pt x="370055" y="942668"/>
                  </a:lnTo>
                  <a:lnTo>
                    <a:pt x="361645" y="951033"/>
                  </a:lnTo>
                  <a:lnTo>
                    <a:pt x="353234" y="959408"/>
                  </a:lnTo>
                  <a:lnTo>
                    <a:pt x="344824" y="967791"/>
                  </a:lnTo>
                  <a:lnTo>
                    <a:pt x="336414" y="976182"/>
                  </a:lnTo>
                  <a:lnTo>
                    <a:pt x="328003" y="984581"/>
                  </a:lnTo>
                  <a:lnTo>
                    <a:pt x="319593" y="992988"/>
                  </a:lnTo>
                  <a:lnTo>
                    <a:pt x="311183" y="1001403"/>
                  </a:lnTo>
                  <a:lnTo>
                    <a:pt x="302772" y="1009825"/>
                  </a:lnTo>
                  <a:lnTo>
                    <a:pt x="294362" y="1018255"/>
                  </a:lnTo>
                  <a:lnTo>
                    <a:pt x="285952" y="1026693"/>
                  </a:lnTo>
                  <a:lnTo>
                    <a:pt x="277541" y="1035138"/>
                  </a:lnTo>
                  <a:lnTo>
                    <a:pt x="269131" y="1043590"/>
                  </a:lnTo>
                  <a:lnTo>
                    <a:pt x="260720" y="1052048"/>
                  </a:lnTo>
                  <a:lnTo>
                    <a:pt x="252310" y="1060514"/>
                  </a:lnTo>
                  <a:lnTo>
                    <a:pt x="243900" y="1068986"/>
                  </a:lnTo>
                  <a:lnTo>
                    <a:pt x="235489" y="1077466"/>
                  </a:lnTo>
                  <a:lnTo>
                    <a:pt x="227079" y="1085951"/>
                  </a:lnTo>
                  <a:lnTo>
                    <a:pt x="218669" y="1094443"/>
                  </a:lnTo>
                  <a:lnTo>
                    <a:pt x="210258" y="1102941"/>
                  </a:lnTo>
                  <a:lnTo>
                    <a:pt x="201848" y="1111445"/>
                  </a:lnTo>
                  <a:lnTo>
                    <a:pt x="193438" y="1119955"/>
                  </a:lnTo>
                  <a:lnTo>
                    <a:pt x="185027" y="1128471"/>
                  </a:lnTo>
                  <a:lnTo>
                    <a:pt x="176617" y="1136993"/>
                  </a:lnTo>
                  <a:lnTo>
                    <a:pt x="168207" y="1145521"/>
                  </a:lnTo>
                  <a:lnTo>
                    <a:pt x="159796" y="1154054"/>
                  </a:lnTo>
                  <a:lnTo>
                    <a:pt x="151386" y="1162593"/>
                  </a:lnTo>
                  <a:lnTo>
                    <a:pt x="142976" y="1171137"/>
                  </a:lnTo>
                  <a:lnTo>
                    <a:pt x="134565" y="1179686"/>
                  </a:lnTo>
                  <a:lnTo>
                    <a:pt x="126155" y="1188240"/>
                  </a:lnTo>
                  <a:lnTo>
                    <a:pt x="124499" y="1189926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494537" y="1531088"/>
              <a:ext cx="1278373" cy="1110904"/>
            </a:xfrm>
            <a:custGeom>
              <a:avLst/>
              <a:pathLst>
                <a:path w="1278373" h="1110904">
                  <a:moveTo>
                    <a:pt x="0" y="1110904"/>
                  </a:moveTo>
                  <a:lnTo>
                    <a:pt x="8410" y="1103573"/>
                  </a:lnTo>
                  <a:lnTo>
                    <a:pt x="16820" y="1096239"/>
                  </a:lnTo>
                  <a:lnTo>
                    <a:pt x="25231" y="1088901"/>
                  </a:lnTo>
                  <a:lnTo>
                    <a:pt x="33641" y="1081558"/>
                  </a:lnTo>
                  <a:lnTo>
                    <a:pt x="42051" y="1074212"/>
                  </a:lnTo>
                  <a:lnTo>
                    <a:pt x="50462" y="1066862"/>
                  </a:lnTo>
                  <a:lnTo>
                    <a:pt x="58872" y="1059507"/>
                  </a:lnTo>
                  <a:lnTo>
                    <a:pt x="67282" y="1052148"/>
                  </a:lnTo>
                  <a:lnTo>
                    <a:pt x="75693" y="1044785"/>
                  </a:lnTo>
                  <a:lnTo>
                    <a:pt x="84103" y="1037418"/>
                  </a:lnTo>
                  <a:lnTo>
                    <a:pt x="92513" y="1030045"/>
                  </a:lnTo>
                  <a:lnTo>
                    <a:pt x="100924" y="1022669"/>
                  </a:lnTo>
                  <a:lnTo>
                    <a:pt x="109334" y="1015288"/>
                  </a:lnTo>
                  <a:lnTo>
                    <a:pt x="117744" y="1007902"/>
                  </a:lnTo>
                  <a:lnTo>
                    <a:pt x="126155" y="1000511"/>
                  </a:lnTo>
                  <a:lnTo>
                    <a:pt x="134565" y="993116"/>
                  </a:lnTo>
                  <a:lnTo>
                    <a:pt x="142976" y="985715"/>
                  </a:lnTo>
                  <a:lnTo>
                    <a:pt x="151386" y="978310"/>
                  </a:lnTo>
                  <a:lnTo>
                    <a:pt x="159796" y="970899"/>
                  </a:lnTo>
                  <a:lnTo>
                    <a:pt x="168207" y="963483"/>
                  </a:lnTo>
                  <a:lnTo>
                    <a:pt x="176617" y="956062"/>
                  </a:lnTo>
                  <a:lnTo>
                    <a:pt x="185027" y="948636"/>
                  </a:lnTo>
                  <a:lnTo>
                    <a:pt x="193438" y="941204"/>
                  </a:lnTo>
                  <a:lnTo>
                    <a:pt x="201848" y="933767"/>
                  </a:lnTo>
                  <a:lnTo>
                    <a:pt x="210258" y="926325"/>
                  </a:lnTo>
                  <a:lnTo>
                    <a:pt x="218669" y="918876"/>
                  </a:lnTo>
                  <a:lnTo>
                    <a:pt x="227079" y="911423"/>
                  </a:lnTo>
                  <a:lnTo>
                    <a:pt x="235489" y="903963"/>
                  </a:lnTo>
                  <a:lnTo>
                    <a:pt x="243900" y="896498"/>
                  </a:lnTo>
                  <a:lnTo>
                    <a:pt x="252310" y="889026"/>
                  </a:lnTo>
                  <a:lnTo>
                    <a:pt x="260720" y="881549"/>
                  </a:lnTo>
                  <a:lnTo>
                    <a:pt x="269131" y="874066"/>
                  </a:lnTo>
                  <a:lnTo>
                    <a:pt x="277541" y="866577"/>
                  </a:lnTo>
                  <a:lnTo>
                    <a:pt x="285952" y="859082"/>
                  </a:lnTo>
                  <a:lnTo>
                    <a:pt x="294362" y="851581"/>
                  </a:lnTo>
                  <a:lnTo>
                    <a:pt x="302772" y="844074"/>
                  </a:lnTo>
                  <a:lnTo>
                    <a:pt x="311183" y="836561"/>
                  </a:lnTo>
                  <a:lnTo>
                    <a:pt x="319593" y="829041"/>
                  </a:lnTo>
                  <a:lnTo>
                    <a:pt x="328003" y="821516"/>
                  </a:lnTo>
                  <a:lnTo>
                    <a:pt x="336414" y="813985"/>
                  </a:lnTo>
                  <a:lnTo>
                    <a:pt x="344824" y="806447"/>
                  </a:lnTo>
                  <a:lnTo>
                    <a:pt x="353234" y="798904"/>
                  </a:lnTo>
                  <a:lnTo>
                    <a:pt x="361645" y="791355"/>
                  </a:lnTo>
                  <a:lnTo>
                    <a:pt x="370055" y="783800"/>
                  </a:lnTo>
                  <a:lnTo>
                    <a:pt x="378465" y="776239"/>
                  </a:lnTo>
                  <a:lnTo>
                    <a:pt x="386876" y="768673"/>
                  </a:lnTo>
                  <a:lnTo>
                    <a:pt x="395286" y="761102"/>
                  </a:lnTo>
                  <a:lnTo>
                    <a:pt x="403696" y="753525"/>
                  </a:lnTo>
                  <a:lnTo>
                    <a:pt x="412107" y="745944"/>
                  </a:lnTo>
                  <a:lnTo>
                    <a:pt x="420517" y="738357"/>
                  </a:lnTo>
                  <a:lnTo>
                    <a:pt x="428928" y="730767"/>
                  </a:lnTo>
                  <a:lnTo>
                    <a:pt x="437338" y="723172"/>
                  </a:lnTo>
                  <a:lnTo>
                    <a:pt x="445748" y="715574"/>
                  </a:lnTo>
                  <a:lnTo>
                    <a:pt x="454159" y="707973"/>
                  </a:lnTo>
                  <a:lnTo>
                    <a:pt x="462569" y="700369"/>
                  </a:lnTo>
                  <a:lnTo>
                    <a:pt x="470979" y="692763"/>
                  </a:lnTo>
                  <a:lnTo>
                    <a:pt x="479390" y="685155"/>
                  </a:lnTo>
                  <a:lnTo>
                    <a:pt x="487800" y="677548"/>
                  </a:lnTo>
                  <a:lnTo>
                    <a:pt x="496210" y="669940"/>
                  </a:lnTo>
                  <a:lnTo>
                    <a:pt x="504621" y="662334"/>
                  </a:lnTo>
                  <a:lnTo>
                    <a:pt x="513031" y="654730"/>
                  </a:lnTo>
                  <a:lnTo>
                    <a:pt x="521441" y="647130"/>
                  </a:lnTo>
                  <a:lnTo>
                    <a:pt x="529852" y="639535"/>
                  </a:lnTo>
                  <a:lnTo>
                    <a:pt x="538262" y="631947"/>
                  </a:lnTo>
                  <a:lnTo>
                    <a:pt x="546672" y="624367"/>
                  </a:lnTo>
                  <a:lnTo>
                    <a:pt x="555083" y="616798"/>
                  </a:lnTo>
                  <a:lnTo>
                    <a:pt x="563493" y="609242"/>
                  </a:lnTo>
                  <a:lnTo>
                    <a:pt x="571904" y="601700"/>
                  </a:lnTo>
                  <a:lnTo>
                    <a:pt x="580314" y="594177"/>
                  </a:lnTo>
                  <a:lnTo>
                    <a:pt x="588724" y="586675"/>
                  </a:lnTo>
                  <a:lnTo>
                    <a:pt x="597135" y="579198"/>
                  </a:lnTo>
                  <a:lnTo>
                    <a:pt x="605545" y="571750"/>
                  </a:lnTo>
                  <a:lnTo>
                    <a:pt x="613955" y="564334"/>
                  </a:lnTo>
                  <a:lnTo>
                    <a:pt x="622366" y="556957"/>
                  </a:lnTo>
                  <a:lnTo>
                    <a:pt x="630776" y="549623"/>
                  </a:lnTo>
                  <a:lnTo>
                    <a:pt x="639186" y="542337"/>
                  </a:lnTo>
                  <a:lnTo>
                    <a:pt x="647597" y="535108"/>
                  </a:lnTo>
                  <a:lnTo>
                    <a:pt x="656007" y="527940"/>
                  </a:lnTo>
                  <a:lnTo>
                    <a:pt x="664417" y="520842"/>
                  </a:lnTo>
                  <a:lnTo>
                    <a:pt x="672828" y="513822"/>
                  </a:lnTo>
                  <a:lnTo>
                    <a:pt x="681238" y="506887"/>
                  </a:lnTo>
                  <a:lnTo>
                    <a:pt x="689648" y="500047"/>
                  </a:lnTo>
                  <a:lnTo>
                    <a:pt x="698059" y="493309"/>
                  </a:lnTo>
                  <a:lnTo>
                    <a:pt x="706469" y="486683"/>
                  </a:lnTo>
                  <a:lnTo>
                    <a:pt x="714880" y="480176"/>
                  </a:lnTo>
                  <a:lnTo>
                    <a:pt x="723290" y="473796"/>
                  </a:lnTo>
                  <a:lnTo>
                    <a:pt x="731700" y="467549"/>
                  </a:lnTo>
                  <a:lnTo>
                    <a:pt x="740111" y="461438"/>
                  </a:lnTo>
                  <a:lnTo>
                    <a:pt x="748521" y="455467"/>
                  </a:lnTo>
                  <a:lnTo>
                    <a:pt x="756931" y="449635"/>
                  </a:lnTo>
                  <a:lnTo>
                    <a:pt x="765342" y="443939"/>
                  </a:lnTo>
                  <a:lnTo>
                    <a:pt x="773752" y="438372"/>
                  </a:lnTo>
                  <a:lnTo>
                    <a:pt x="782162" y="432923"/>
                  </a:lnTo>
                  <a:lnTo>
                    <a:pt x="790573" y="427578"/>
                  </a:lnTo>
                  <a:lnTo>
                    <a:pt x="798983" y="422318"/>
                  </a:lnTo>
                  <a:lnTo>
                    <a:pt x="807393" y="417124"/>
                  </a:lnTo>
                  <a:lnTo>
                    <a:pt x="815804" y="411970"/>
                  </a:lnTo>
                  <a:lnTo>
                    <a:pt x="824214" y="406831"/>
                  </a:lnTo>
                  <a:lnTo>
                    <a:pt x="832625" y="401679"/>
                  </a:lnTo>
                  <a:lnTo>
                    <a:pt x="841035" y="396487"/>
                  </a:lnTo>
                  <a:lnTo>
                    <a:pt x="849445" y="391230"/>
                  </a:lnTo>
                  <a:lnTo>
                    <a:pt x="857856" y="385883"/>
                  </a:lnTo>
                  <a:lnTo>
                    <a:pt x="866266" y="380425"/>
                  </a:lnTo>
                  <a:lnTo>
                    <a:pt x="874676" y="374839"/>
                  </a:lnTo>
                  <a:lnTo>
                    <a:pt x="883087" y="369110"/>
                  </a:lnTo>
                  <a:lnTo>
                    <a:pt x="891497" y="363228"/>
                  </a:lnTo>
                  <a:lnTo>
                    <a:pt x="899907" y="357186"/>
                  </a:lnTo>
                  <a:lnTo>
                    <a:pt x="908318" y="350982"/>
                  </a:lnTo>
                  <a:lnTo>
                    <a:pt x="916728" y="344615"/>
                  </a:lnTo>
                  <a:lnTo>
                    <a:pt x="925138" y="338088"/>
                  </a:lnTo>
                  <a:lnTo>
                    <a:pt x="933549" y="331407"/>
                  </a:lnTo>
                  <a:lnTo>
                    <a:pt x="941959" y="324577"/>
                  </a:lnTo>
                  <a:lnTo>
                    <a:pt x="950369" y="317607"/>
                  </a:lnTo>
                  <a:lnTo>
                    <a:pt x="958780" y="310505"/>
                  </a:lnTo>
                  <a:lnTo>
                    <a:pt x="967190" y="303280"/>
                  </a:lnTo>
                  <a:lnTo>
                    <a:pt x="975601" y="295941"/>
                  </a:lnTo>
                  <a:lnTo>
                    <a:pt x="984011" y="288496"/>
                  </a:lnTo>
                  <a:lnTo>
                    <a:pt x="992421" y="280955"/>
                  </a:lnTo>
                  <a:lnTo>
                    <a:pt x="1000832" y="273325"/>
                  </a:lnTo>
                  <a:lnTo>
                    <a:pt x="1009242" y="265614"/>
                  </a:lnTo>
                  <a:lnTo>
                    <a:pt x="1017652" y="257830"/>
                  </a:lnTo>
                  <a:lnTo>
                    <a:pt x="1026063" y="249978"/>
                  </a:lnTo>
                  <a:lnTo>
                    <a:pt x="1034473" y="242065"/>
                  </a:lnTo>
                  <a:lnTo>
                    <a:pt x="1042883" y="234096"/>
                  </a:lnTo>
                  <a:lnTo>
                    <a:pt x="1051294" y="226077"/>
                  </a:lnTo>
                  <a:lnTo>
                    <a:pt x="1059704" y="218012"/>
                  </a:lnTo>
                  <a:lnTo>
                    <a:pt x="1068114" y="209904"/>
                  </a:lnTo>
                  <a:lnTo>
                    <a:pt x="1076525" y="201758"/>
                  </a:lnTo>
                  <a:lnTo>
                    <a:pt x="1084935" y="193577"/>
                  </a:lnTo>
                  <a:lnTo>
                    <a:pt x="1093345" y="185364"/>
                  </a:lnTo>
                  <a:lnTo>
                    <a:pt x="1101756" y="177121"/>
                  </a:lnTo>
                  <a:lnTo>
                    <a:pt x="1110166" y="168852"/>
                  </a:lnTo>
                  <a:lnTo>
                    <a:pt x="1118577" y="160558"/>
                  </a:lnTo>
                  <a:lnTo>
                    <a:pt x="1126987" y="152240"/>
                  </a:lnTo>
                  <a:lnTo>
                    <a:pt x="1135397" y="143902"/>
                  </a:lnTo>
                  <a:lnTo>
                    <a:pt x="1143808" y="135544"/>
                  </a:lnTo>
                  <a:lnTo>
                    <a:pt x="1152218" y="127168"/>
                  </a:lnTo>
                  <a:lnTo>
                    <a:pt x="1160628" y="118775"/>
                  </a:lnTo>
                  <a:lnTo>
                    <a:pt x="1169039" y="110366"/>
                  </a:lnTo>
                  <a:lnTo>
                    <a:pt x="1177449" y="101943"/>
                  </a:lnTo>
                  <a:lnTo>
                    <a:pt x="1185859" y="93506"/>
                  </a:lnTo>
                  <a:lnTo>
                    <a:pt x="1194270" y="85057"/>
                  </a:lnTo>
                  <a:lnTo>
                    <a:pt x="1202680" y="76595"/>
                  </a:lnTo>
                  <a:lnTo>
                    <a:pt x="1211090" y="68122"/>
                  </a:lnTo>
                  <a:lnTo>
                    <a:pt x="1219501" y="59638"/>
                  </a:lnTo>
                  <a:lnTo>
                    <a:pt x="1227911" y="51145"/>
                  </a:lnTo>
                  <a:lnTo>
                    <a:pt x="1236321" y="42642"/>
                  </a:lnTo>
                  <a:lnTo>
                    <a:pt x="1244732" y="34129"/>
                  </a:lnTo>
                  <a:lnTo>
                    <a:pt x="1253142" y="25609"/>
                  </a:lnTo>
                  <a:lnTo>
                    <a:pt x="1261553" y="17080"/>
                  </a:lnTo>
                  <a:lnTo>
                    <a:pt x="1269963" y="8543"/>
                  </a:lnTo>
                  <a:lnTo>
                    <a:pt x="12783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6619036" y="1719825"/>
              <a:ext cx="1153874" cy="1001189"/>
            </a:xfrm>
            <a:custGeom>
              <a:avLst/>
              <a:pathLst>
                <a:path w="1153874" h="1001189">
                  <a:moveTo>
                    <a:pt x="1153874" y="0"/>
                  </a:moveTo>
                  <a:lnTo>
                    <a:pt x="1153874" y="0"/>
                  </a:lnTo>
                  <a:lnTo>
                    <a:pt x="1145464" y="7183"/>
                  </a:lnTo>
                  <a:lnTo>
                    <a:pt x="1137053" y="14351"/>
                  </a:lnTo>
                  <a:lnTo>
                    <a:pt x="1128643" y="21503"/>
                  </a:lnTo>
                  <a:lnTo>
                    <a:pt x="1120233" y="28635"/>
                  </a:lnTo>
                  <a:lnTo>
                    <a:pt x="1111822" y="35745"/>
                  </a:lnTo>
                  <a:lnTo>
                    <a:pt x="1103412" y="42831"/>
                  </a:lnTo>
                  <a:lnTo>
                    <a:pt x="1095002" y="49889"/>
                  </a:lnTo>
                  <a:lnTo>
                    <a:pt x="1086591" y="56917"/>
                  </a:lnTo>
                  <a:lnTo>
                    <a:pt x="1078181" y="63911"/>
                  </a:lnTo>
                  <a:lnTo>
                    <a:pt x="1069771" y="70866"/>
                  </a:lnTo>
                  <a:lnTo>
                    <a:pt x="1061360" y="77778"/>
                  </a:lnTo>
                  <a:lnTo>
                    <a:pt x="1052950" y="84643"/>
                  </a:lnTo>
                  <a:lnTo>
                    <a:pt x="1044540" y="91455"/>
                  </a:lnTo>
                  <a:lnTo>
                    <a:pt x="1036129" y="98209"/>
                  </a:lnTo>
                  <a:lnTo>
                    <a:pt x="1027719" y="104899"/>
                  </a:lnTo>
                  <a:lnTo>
                    <a:pt x="1019308" y="111518"/>
                  </a:lnTo>
                  <a:lnTo>
                    <a:pt x="1010898" y="118060"/>
                  </a:lnTo>
                  <a:lnTo>
                    <a:pt x="1002488" y="124518"/>
                  </a:lnTo>
                  <a:lnTo>
                    <a:pt x="994077" y="130886"/>
                  </a:lnTo>
                  <a:lnTo>
                    <a:pt x="985667" y="137156"/>
                  </a:lnTo>
                  <a:lnTo>
                    <a:pt x="977257" y="143322"/>
                  </a:lnTo>
                  <a:lnTo>
                    <a:pt x="968846" y="149377"/>
                  </a:lnTo>
                  <a:lnTo>
                    <a:pt x="960436" y="155317"/>
                  </a:lnTo>
                  <a:lnTo>
                    <a:pt x="952026" y="161137"/>
                  </a:lnTo>
                  <a:lnTo>
                    <a:pt x="943615" y="166833"/>
                  </a:lnTo>
                  <a:lnTo>
                    <a:pt x="935205" y="172405"/>
                  </a:lnTo>
                  <a:lnTo>
                    <a:pt x="926795" y="177854"/>
                  </a:lnTo>
                  <a:lnTo>
                    <a:pt x="918384" y="183183"/>
                  </a:lnTo>
                  <a:lnTo>
                    <a:pt x="909974" y="188397"/>
                  </a:lnTo>
                  <a:lnTo>
                    <a:pt x="901564" y="193506"/>
                  </a:lnTo>
                  <a:lnTo>
                    <a:pt x="893153" y="198521"/>
                  </a:lnTo>
                  <a:lnTo>
                    <a:pt x="884743" y="203456"/>
                  </a:lnTo>
                  <a:lnTo>
                    <a:pt x="876332" y="208330"/>
                  </a:lnTo>
                  <a:lnTo>
                    <a:pt x="867922" y="213160"/>
                  </a:lnTo>
                  <a:lnTo>
                    <a:pt x="859512" y="217968"/>
                  </a:lnTo>
                  <a:lnTo>
                    <a:pt x="851101" y="222776"/>
                  </a:lnTo>
                  <a:lnTo>
                    <a:pt x="842691" y="227606"/>
                  </a:lnTo>
                  <a:lnTo>
                    <a:pt x="834281" y="232480"/>
                  </a:lnTo>
                  <a:lnTo>
                    <a:pt x="825870" y="237419"/>
                  </a:lnTo>
                  <a:lnTo>
                    <a:pt x="817460" y="242442"/>
                  </a:lnTo>
                  <a:lnTo>
                    <a:pt x="809050" y="247566"/>
                  </a:lnTo>
                  <a:lnTo>
                    <a:pt x="800639" y="252805"/>
                  </a:lnTo>
                  <a:lnTo>
                    <a:pt x="792229" y="258170"/>
                  </a:lnTo>
                  <a:lnTo>
                    <a:pt x="783819" y="263670"/>
                  </a:lnTo>
                  <a:lnTo>
                    <a:pt x="775408" y="269311"/>
                  </a:lnTo>
                  <a:lnTo>
                    <a:pt x="766998" y="275094"/>
                  </a:lnTo>
                  <a:lnTo>
                    <a:pt x="758588" y="281021"/>
                  </a:lnTo>
                  <a:lnTo>
                    <a:pt x="750177" y="287089"/>
                  </a:lnTo>
                  <a:lnTo>
                    <a:pt x="741767" y="293296"/>
                  </a:lnTo>
                  <a:lnTo>
                    <a:pt x="733356" y="299637"/>
                  </a:lnTo>
                  <a:lnTo>
                    <a:pt x="724946" y="306105"/>
                  </a:lnTo>
                  <a:lnTo>
                    <a:pt x="716536" y="312695"/>
                  </a:lnTo>
                  <a:lnTo>
                    <a:pt x="708125" y="319400"/>
                  </a:lnTo>
                  <a:lnTo>
                    <a:pt x="699715" y="326212"/>
                  </a:lnTo>
                  <a:lnTo>
                    <a:pt x="691305" y="333124"/>
                  </a:lnTo>
                  <a:lnTo>
                    <a:pt x="682894" y="340129"/>
                  </a:lnTo>
                  <a:lnTo>
                    <a:pt x="674484" y="347221"/>
                  </a:lnTo>
                  <a:lnTo>
                    <a:pt x="666074" y="354394"/>
                  </a:lnTo>
                  <a:lnTo>
                    <a:pt x="657663" y="361640"/>
                  </a:lnTo>
                  <a:lnTo>
                    <a:pt x="649253" y="368954"/>
                  </a:lnTo>
                  <a:lnTo>
                    <a:pt x="640843" y="376332"/>
                  </a:lnTo>
                  <a:lnTo>
                    <a:pt x="632432" y="383768"/>
                  </a:lnTo>
                  <a:lnTo>
                    <a:pt x="624022" y="391258"/>
                  </a:lnTo>
                  <a:lnTo>
                    <a:pt x="615612" y="398797"/>
                  </a:lnTo>
                  <a:lnTo>
                    <a:pt x="607201" y="406383"/>
                  </a:lnTo>
                  <a:lnTo>
                    <a:pt x="598791" y="414012"/>
                  </a:lnTo>
                  <a:lnTo>
                    <a:pt x="590380" y="421680"/>
                  </a:lnTo>
                  <a:lnTo>
                    <a:pt x="581970" y="429386"/>
                  </a:lnTo>
                  <a:lnTo>
                    <a:pt x="573560" y="437126"/>
                  </a:lnTo>
                  <a:lnTo>
                    <a:pt x="565149" y="444898"/>
                  </a:lnTo>
                  <a:lnTo>
                    <a:pt x="556739" y="452701"/>
                  </a:lnTo>
                  <a:lnTo>
                    <a:pt x="548329" y="460532"/>
                  </a:lnTo>
                  <a:lnTo>
                    <a:pt x="539918" y="468390"/>
                  </a:lnTo>
                  <a:lnTo>
                    <a:pt x="531508" y="476273"/>
                  </a:lnTo>
                  <a:lnTo>
                    <a:pt x="523098" y="484180"/>
                  </a:lnTo>
                  <a:lnTo>
                    <a:pt x="514687" y="492110"/>
                  </a:lnTo>
                  <a:lnTo>
                    <a:pt x="506277" y="500061"/>
                  </a:lnTo>
                  <a:lnTo>
                    <a:pt x="497867" y="508033"/>
                  </a:lnTo>
                  <a:lnTo>
                    <a:pt x="489456" y="516025"/>
                  </a:lnTo>
                  <a:lnTo>
                    <a:pt x="481046" y="524035"/>
                  </a:lnTo>
                  <a:lnTo>
                    <a:pt x="472636" y="532063"/>
                  </a:lnTo>
                  <a:lnTo>
                    <a:pt x="464225" y="540109"/>
                  </a:lnTo>
                  <a:lnTo>
                    <a:pt x="455815" y="548171"/>
                  </a:lnTo>
                  <a:lnTo>
                    <a:pt x="447404" y="556249"/>
                  </a:lnTo>
                  <a:lnTo>
                    <a:pt x="438994" y="564343"/>
                  </a:lnTo>
                  <a:lnTo>
                    <a:pt x="430584" y="572452"/>
                  </a:lnTo>
                  <a:lnTo>
                    <a:pt x="422173" y="580576"/>
                  </a:lnTo>
                  <a:lnTo>
                    <a:pt x="413763" y="588713"/>
                  </a:lnTo>
                  <a:lnTo>
                    <a:pt x="405353" y="596864"/>
                  </a:lnTo>
                  <a:lnTo>
                    <a:pt x="396942" y="605029"/>
                  </a:lnTo>
                  <a:lnTo>
                    <a:pt x="388532" y="613206"/>
                  </a:lnTo>
                  <a:lnTo>
                    <a:pt x="380122" y="621396"/>
                  </a:lnTo>
                  <a:lnTo>
                    <a:pt x="371711" y="629598"/>
                  </a:lnTo>
                  <a:lnTo>
                    <a:pt x="363301" y="637812"/>
                  </a:lnTo>
                  <a:lnTo>
                    <a:pt x="354891" y="646038"/>
                  </a:lnTo>
                  <a:lnTo>
                    <a:pt x="346480" y="654276"/>
                  </a:lnTo>
                  <a:lnTo>
                    <a:pt x="338070" y="662524"/>
                  </a:lnTo>
                  <a:lnTo>
                    <a:pt x="329659" y="670784"/>
                  </a:lnTo>
                  <a:lnTo>
                    <a:pt x="321249" y="679054"/>
                  </a:lnTo>
                  <a:lnTo>
                    <a:pt x="312839" y="687334"/>
                  </a:lnTo>
                  <a:lnTo>
                    <a:pt x="304428" y="695625"/>
                  </a:lnTo>
                  <a:lnTo>
                    <a:pt x="296018" y="703926"/>
                  </a:lnTo>
                  <a:lnTo>
                    <a:pt x="287608" y="712237"/>
                  </a:lnTo>
                  <a:lnTo>
                    <a:pt x="279197" y="720557"/>
                  </a:lnTo>
                  <a:lnTo>
                    <a:pt x="270787" y="728887"/>
                  </a:lnTo>
                  <a:lnTo>
                    <a:pt x="262377" y="737226"/>
                  </a:lnTo>
                  <a:lnTo>
                    <a:pt x="253966" y="745574"/>
                  </a:lnTo>
                  <a:lnTo>
                    <a:pt x="245556" y="753931"/>
                  </a:lnTo>
                  <a:lnTo>
                    <a:pt x="237146" y="762297"/>
                  </a:lnTo>
                  <a:lnTo>
                    <a:pt x="228735" y="770671"/>
                  </a:lnTo>
                  <a:lnTo>
                    <a:pt x="220325" y="779054"/>
                  </a:lnTo>
                  <a:lnTo>
                    <a:pt x="211915" y="787445"/>
                  </a:lnTo>
                  <a:lnTo>
                    <a:pt x="203504" y="795844"/>
                  </a:lnTo>
                  <a:lnTo>
                    <a:pt x="195094" y="804251"/>
                  </a:lnTo>
                  <a:lnTo>
                    <a:pt x="186683" y="812666"/>
                  </a:lnTo>
                  <a:lnTo>
                    <a:pt x="178273" y="821089"/>
                  </a:lnTo>
                  <a:lnTo>
                    <a:pt x="169863" y="829519"/>
                  </a:lnTo>
                  <a:lnTo>
                    <a:pt x="161452" y="837956"/>
                  </a:lnTo>
                  <a:lnTo>
                    <a:pt x="153042" y="846401"/>
                  </a:lnTo>
                  <a:lnTo>
                    <a:pt x="144632" y="854853"/>
                  </a:lnTo>
                  <a:lnTo>
                    <a:pt x="136221" y="863312"/>
                  </a:lnTo>
                  <a:lnTo>
                    <a:pt x="127811" y="871777"/>
                  </a:lnTo>
                  <a:lnTo>
                    <a:pt x="119401" y="880250"/>
                  </a:lnTo>
                  <a:lnTo>
                    <a:pt x="110990" y="888729"/>
                  </a:lnTo>
                  <a:lnTo>
                    <a:pt x="102580" y="897214"/>
                  </a:lnTo>
                  <a:lnTo>
                    <a:pt x="94170" y="905706"/>
                  </a:lnTo>
                  <a:lnTo>
                    <a:pt x="85759" y="914204"/>
                  </a:lnTo>
                  <a:lnTo>
                    <a:pt x="77349" y="922708"/>
                  </a:lnTo>
                  <a:lnTo>
                    <a:pt x="68939" y="931219"/>
                  </a:lnTo>
                  <a:lnTo>
                    <a:pt x="60528" y="939735"/>
                  </a:lnTo>
                  <a:lnTo>
                    <a:pt x="52118" y="948257"/>
                  </a:lnTo>
                  <a:lnTo>
                    <a:pt x="43707" y="956784"/>
                  </a:lnTo>
                  <a:lnTo>
                    <a:pt x="35297" y="965317"/>
                  </a:lnTo>
                  <a:lnTo>
                    <a:pt x="26887" y="973856"/>
                  </a:lnTo>
                  <a:lnTo>
                    <a:pt x="18476" y="982400"/>
                  </a:lnTo>
                  <a:lnTo>
                    <a:pt x="10066" y="990949"/>
                  </a:lnTo>
                  <a:lnTo>
                    <a:pt x="1656" y="999504"/>
                  </a:lnTo>
                  <a:lnTo>
                    <a:pt x="0" y="10011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6519930" y="1625957"/>
              <a:ext cx="1252980" cy="1095057"/>
            </a:xfrm>
            <a:custGeom>
              <a:avLst/>
              <a:pathLst>
                <a:path w="1252980" h="1095057">
                  <a:moveTo>
                    <a:pt x="0" y="1095057"/>
                  </a:moveTo>
                  <a:lnTo>
                    <a:pt x="8248" y="1087235"/>
                  </a:lnTo>
                  <a:lnTo>
                    <a:pt x="16658" y="1079259"/>
                  </a:lnTo>
                  <a:lnTo>
                    <a:pt x="25069" y="1071283"/>
                  </a:lnTo>
                  <a:lnTo>
                    <a:pt x="33479" y="1063307"/>
                  </a:lnTo>
                  <a:lnTo>
                    <a:pt x="41889" y="1055331"/>
                  </a:lnTo>
                  <a:lnTo>
                    <a:pt x="50300" y="1047355"/>
                  </a:lnTo>
                  <a:lnTo>
                    <a:pt x="58710" y="1039380"/>
                  </a:lnTo>
                  <a:lnTo>
                    <a:pt x="67120" y="1031404"/>
                  </a:lnTo>
                  <a:lnTo>
                    <a:pt x="75531" y="1023428"/>
                  </a:lnTo>
                  <a:lnTo>
                    <a:pt x="83941" y="1015453"/>
                  </a:lnTo>
                  <a:lnTo>
                    <a:pt x="92351" y="1007477"/>
                  </a:lnTo>
                  <a:lnTo>
                    <a:pt x="100762" y="999502"/>
                  </a:lnTo>
                  <a:lnTo>
                    <a:pt x="109172" y="991526"/>
                  </a:lnTo>
                  <a:lnTo>
                    <a:pt x="117582" y="983551"/>
                  </a:lnTo>
                  <a:lnTo>
                    <a:pt x="125993" y="975575"/>
                  </a:lnTo>
                  <a:lnTo>
                    <a:pt x="134403" y="967600"/>
                  </a:lnTo>
                  <a:lnTo>
                    <a:pt x="142814" y="959625"/>
                  </a:lnTo>
                  <a:lnTo>
                    <a:pt x="151224" y="951650"/>
                  </a:lnTo>
                  <a:lnTo>
                    <a:pt x="159634" y="943675"/>
                  </a:lnTo>
                  <a:lnTo>
                    <a:pt x="168045" y="935701"/>
                  </a:lnTo>
                  <a:lnTo>
                    <a:pt x="176455" y="927726"/>
                  </a:lnTo>
                  <a:lnTo>
                    <a:pt x="184865" y="919752"/>
                  </a:lnTo>
                  <a:lnTo>
                    <a:pt x="193276" y="911778"/>
                  </a:lnTo>
                  <a:lnTo>
                    <a:pt x="201686" y="903804"/>
                  </a:lnTo>
                  <a:lnTo>
                    <a:pt x="210096" y="895830"/>
                  </a:lnTo>
                  <a:lnTo>
                    <a:pt x="218507" y="887856"/>
                  </a:lnTo>
                  <a:lnTo>
                    <a:pt x="226917" y="879883"/>
                  </a:lnTo>
                  <a:lnTo>
                    <a:pt x="235327" y="871910"/>
                  </a:lnTo>
                  <a:lnTo>
                    <a:pt x="243738" y="863937"/>
                  </a:lnTo>
                  <a:lnTo>
                    <a:pt x="252148" y="855965"/>
                  </a:lnTo>
                  <a:lnTo>
                    <a:pt x="260558" y="847993"/>
                  </a:lnTo>
                  <a:lnTo>
                    <a:pt x="268969" y="840022"/>
                  </a:lnTo>
                  <a:lnTo>
                    <a:pt x="277379" y="832051"/>
                  </a:lnTo>
                  <a:lnTo>
                    <a:pt x="285790" y="824080"/>
                  </a:lnTo>
                  <a:lnTo>
                    <a:pt x="294200" y="816110"/>
                  </a:lnTo>
                  <a:lnTo>
                    <a:pt x="302610" y="808141"/>
                  </a:lnTo>
                  <a:lnTo>
                    <a:pt x="311021" y="800172"/>
                  </a:lnTo>
                  <a:lnTo>
                    <a:pt x="319431" y="792204"/>
                  </a:lnTo>
                  <a:lnTo>
                    <a:pt x="327841" y="784237"/>
                  </a:lnTo>
                  <a:lnTo>
                    <a:pt x="336252" y="776271"/>
                  </a:lnTo>
                  <a:lnTo>
                    <a:pt x="344662" y="768306"/>
                  </a:lnTo>
                  <a:lnTo>
                    <a:pt x="353072" y="760342"/>
                  </a:lnTo>
                  <a:lnTo>
                    <a:pt x="361483" y="752379"/>
                  </a:lnTo>
                  <a:lnTo>
                    <a:pt x="369893" y="744418"/>
                  </a:lnTo>
                  <a:lnTo>
                    <a:pt x="378303" y="736458"/>
                  </a:lnTo>
                  <a:lnTo>
                    <a:pt x="386714" y="728499"/>
                  </a:lnTo>
                  <a:lnTo>
                    <a:pt x="395124" y="720543"/>
                  </a:lnTo>
                  <a:lnTo>
                    <a:pt x="403534" y="712588"/>
                  </a:lnTo>
                  <a:lnTo>
                    <a:pt x="411945" y="704635"/>
                  </a:lnTo>
                  <a:lnTo>
                    <a:pt x="420355" y="696685"/>
                  </a:lnTo>
                  <a:lnTo>
                    <a:pt x="428766" y="688738"/>
                  </a:lnTo>
                  <a:lnTo>
                    <a:pt x="437176" y="680793"/>
                  </a:lnTo>
                  <a:lnTo>
                    <a:pt x="445586" y="672851"/>
                  </a:lnTo>
                  <a:lnTo>
                    <a:pt x="453997" y="664913"/>
                  </a:lnTo>
                  <a:lnTo>
                    <a:pt x="462407" y="656979"/>
                  </a:lnTo>
                  <a:lnTo>
                    <a:pt x="470817" y="649049"/>
                  </a:lnTo>
                  <a:lnTo>
                    <a:pt x="479228" y="641124"/>
                  </a:lnTo>
                  <a:lnTo>
                    <a:pt x="487638" y="633203"/>
                  </a:lnTo>
                  <a:lnTo>
                    <a:pt x="496048" y="625289"/>
                  </a:lnTo>
                  <a:lnTo>
                    <a:pt x="504459" y="617381"/>
                  </a:lnTo>
                  <a:lnTo>
                    <a:pt x="512869" y="609479"/>
                  </a:lnTo>
                  <a:lnTo>
                    <a:pt x="521279" y="601586"/>
                  </a:lnTo>
                  <a:lnTo>
                    <a:pt x="529690" y="593700"/>
                  </a:lnTo>
                  <a:lnTo>
                    <a:pt x="538100" y="585825"/>
                  </a:lnTo>
                  <a:lnTo>
                    <a:pt x="546510" y="577959"/>
                  </a:lnTo>
                  <a:lnTo>
                    <a:pt x="554921" y="570105"/>
                  </a:lnTo>
                  <a:lnTo>
                    <a:pt x="563331" y="562264"/>
                  </a:lnTo>
                  <a:lnTo>
                    <a:pt x="571742" y="554437"/>
                  </a:lnTo>
                  <a:lnTo>
                    <a:pt x="580152" y="546625"/>
                  </a:lnTo>
                  <a:lnTo>
                    <a:pt x="588562" y="538831"/>
                  </a:lnTo>
                  <a:lnTo>
                    <a:pt x="596973" y="531056"/>
                  </a:lnTo>
                  <a:lnTo>
                    <a:pt x="605383" y="523302"/>
                  </a:lnTo>
                  <a:lnTo>
                    <a:pt x="613793" y="515572"/>
                  </a:lnTo>
                  <a:lnTo>
                    <a:pt x="622204" y="507868"/>
                  </a:lnTo>
                  <a:lnTo>
                    <a:pt x="630614" y="500193"/>
                  </a:lnTo>
                  <a:lnTo>
                    <a:pt x="639024" y="492551"/>
                  </a:lnTo>
                  <a:lnTo>
                    <a:pt x="647435" y="484945"/>
                  </a:lnTo>
                  <a:lnTo>
                    <a:pt x="655845" y="477380"/>
                  </a:lnTo>
                  <a:lnTo>
                    <a:pt x="664255" y="469858"/>
                  </a:lnTo>
                  <a:lnTo>
                    <a:pt x="672666" y="462386"/>
                  </a:lnTo>
                  <a:lnTo>
                    <a:pt x="681076" y="454968"/>
                  </a:lnTo>
                  <a:lnTo>
                    <a:pt x="689486" y="447611"/>
                  </a:lnTo>
                  <a:lnTo>
                    <a:pt x="697897" y="440321"/>
                  </a:lnTo>
                  <a:lnTo>
                    <a:pt x="706307" y="433104"/>
                  </a:lnTo>
                  <a:lnTo>
                    <a:pt x="714718" y="425968"/>
                  </a:lnTo>
                  <a:lnTo>
                    <a:pt x="723128" y="418920"/>
                  </a:lnTo>
                  <a:lnTo>
                    <a:pt x="731538" y="411969"/>
                  </a:lnTo>
                  <a:lnTo>
                    <a:pt x="739949" y="405122"/>
                  </a:lnTo>
                  <a:lnTo>
                    <a:pt x="748359" y="398388"/>
                  </a:lnTo>
                  <a:lnTo>
                    <a:pt x="756769" y="391774"/>
                  </a:lnTo>
                  <a:lnTo>
                    <a:pt x="765180" y="385288"/>
                  </a:lnTo>
                  <a:lnTo>
                    <a:pt x="773590" y="378937"/>
                  </a:lnTo>
                  <a:lnTo>
                    <a:pt x="782000" y="372726"/>
                  </a:lnTo>
                  <a:lnTo>
                    <a:pt x="790411" y="366659"/>
                  </a:lnTo>
                  <a:lnTo>
                    <a:pt x="798821" y="360737"/>
                  </a:lnTo>
                  <a:lnTo>
                    <a:pt x="807231" y="354960"/>
                  </a:lnTo>
                  <a:lnTo>
                    <a:pt x="815642" y="349324"/>
                  </a:lnTo>
                  <a:lnTo>
                    <a:pt x="824052" y="343821"/>
                  </a:lnTo>
                  <a:lnTo>
                    <a:pt x="832463" y="338442"/>
                  </a:lnTo>
                  <a:lnTo>
                    <a:pt x="840873" y="333172"/>
                  </a:lnTo>
                  <a:lnTo>
                    <a:pt x="849283" y="327993"/>
                  </a:lnTo>
                  <a:lnTo>
                    <a:pt x="857694" y="322887"/>
                  </a:lnTo>
                  <a:lnTo>
                    <a:pt x="866104" y="317828"/>
                  </a:lnTo>
                  <a:lnTo>
                    <a:pt x="874514" y="312794"/>
                  </a:lnTo>
                  <a:lnTo>
                    <a:pt x="882925" y="307759"/>
                  </a:lnTo>
                  <a:lnTo>
                    <a:pt x="891335" y="302696"/>
                  </a:lnTo>
                  <a:lnTo>
                    <a:pt x="899745" y="297583"/>
                  </a:lnTo>
                  <a:lnTo>
                    <a:pt x="908156" y="292396"/>
                  </a:lnTo>
                  <a:lnTo>
                    <a:pt x="916566" y="287115"/>
                  </a:lnTo>
                  <a:lnTo>
                    <a:pt x="924976" y="281724"/>
                  </a:lnTo>
                  <a:lnTo>
                    <a:pt x="933387" y="276208"/>
                  </a:lnTo>
                  <a:lnTo>
                    <a:pt x="941797" y="270557"/>
                  </a:lnTo>
                  <a:lnTo>
                    <a:pt x="950207" y="264765"/>
                  </a:lnTo>
                  <a:lnTo>
                    <a:pt x="958618" y="258828"/>
                  </a:lnTo>
                  <a:lnTo>
                    <a:pt x="967028" y="252746"/>
                  </a:lnTo>
                  <a:lnTo>
                    <a:pt x="975439" y="246520"/>
                  </a:lnTo>
                  <a:lnTo>
                    <a:pt x="983849" y="240155"/>
                  </a:lnTo>
                  <a:lnTo>
                    <a:pt x="992259" y="233655"/>
                  </a:lnTo>
                  <a:lnTo>
                    <a:pt x="1000670" y="227029"/>
                  </a:lnTo>
                  <a:lnTo>
                    <a:pt x="1009080" y="220282"/>
                  </a:lnTo>
                  <a:lnTo>
                    <a:pt x="1017490" y="213424"/>
                  </a:lnTo>
                  <a:lnTo>
                    <a:pt x="1025901" y="206462"/>
                  </a:lnTo>
                  <a:lnTo>
                    <a:pt x="1034311" y="199405"/>
                  </a:lnTo>
                  <a:lnTo>
                    <a:pt x="1042721" y="192260"/>
                  </a:lnTo>
                  <a:lnTo>
                    <a:pt x="1051132" y="185035"/>
                  </a:lnTo>
                  <a:lnTo>
                    <a:pt x="1059542" y="177738"/>
                  </a:lnTo>
                  <a:lnTo>
                    <a:pt x="1067952" y="170374"/>
                  </a:lnTo>
                  <a:lnTo>
                    <a:pt x="1076363" y="162951"/>
                  </a:lnTo>
                  <a:lnTo>
                    <a:pt x="1084773" y="155473"/>
                  </a:lnTo>
                  <a:lnTo>
                    <a:pt x="1093183" y="147947"/>
                  </a:lnTo>
                  <a:lnTo>
                    <a:pt x="1101594" y="140377"/>
                  </a:lnTo>
                  <a:lnTo>
                    <a:pt x="1110004" y="132767"/>
                  </a:lnTo>
                  <a:lnTo>
                    <a:pt x="1118415" y="125121"/>
                  </a:lnTo>
                  <a:lnTo>
                    <a:pt x="1126825" y="117443"/>
                  </a:lnTo>
                  <a:lnTo>
                    <a:pt x="1135235" y="109737"/>
                  </a:lnTo>
                  <a:lnTo>
                    <a:pt x="1143646" y="102004"/>
                  </a:lnTo>
                  <a:lnTo>
                    <a:pt x="1152056" y="94248"/>
                  </a:lnTo>
                  <a:lnTo>
                    <a:pt x="1160466" y="86471"/>
                  </a:lnTo>
                  <a:lnTo>
                    <a:pt x="1168877" y="78675"/>
                  </a:lnTo>
                  <a:lnTo>
                    <a:pt x="1177287" y="70861"/>
                  </a:lnTo>
                  <a:lnTo>
                    <a:pt x="1185697" y="63033"/>
                  </a:lnTo>
                  <a:lnTo>
                    <a:pt x="1194108" y="55190"/>
                  </a:lnTo>
                  <a:lnTo>
                    <a:pt x="1202518" y="47335"/>
                  </a:lnTo>
                  <a:lnTo>
                    <a:pt x="1210928" y="39468"/>
                  </a:lnTo>
                  <a:lnTo>
                    <a:pt x="1219339" y="31591"/>
                  </a:lnTo>
                  <a:lnTo>
                    <a:pt x="1227749" y="23705"/>
                  </a:lnTo>
                  <a:lnTo>
                    <a:pt x="1236159" y="15811"/>
                  </a:lnTo>
                  <a:lnTo>
                    <a:pt x="1244570" y="7908"/>
                  </a:lnTo>
                  <a:lnTo>
                    <a:pt x="1252980" y="0"/>
                  </a:lnTo>
                  <a:lnTo>
                    <a:pt x="1252980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067606" y="2685998"/>
              <a:ext cx="70034" cy="7003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118980" y="2678499"/>
              <a:ext cx="85031" cy="8503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166125" y="2666772"/>
              <a:ext cx="108486" cy="10848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226000" y="2667774"/>
              <a:ext cx="106481" cy="10648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290837" y="2673738"/>
              <a:ext cx="94553" cy="9455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350610" y="2674638"/>
              <a:ext cx="92752" cy="927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410263" y="2675419"/>
              <a:ext cx="91191" cy="911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471796" y="2678079"/>
              <a:ext cx="85870" cy="8587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542848" y="2690259"/>
              <a:ext cx="61511" cy="6151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624601" y="2713140"/>
              <a:ext cx="15748" cy="1574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791248" y="2703169"/>
              <a:ext cx="35691" cy="356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379006" y="2702202"/>
              <a:ext cx="37624" cy="3762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419164" y="2683488"/>
              <a:ext cx="75052" cy="750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483231" y="2688683"/>
              <a:ext cx="64663" cy="6466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548625" y="2695204"/>
              <a:ext cx="51620" cy="516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618648" y="2706355"/>
              <a:ext cx="29319" cy="2931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659136" y="2687970"/>
              <a:ext cx="66088" cy="66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715268" y="2685230"/>
              <a:ext cx="71569" cy="7156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768500" y="2679590"/>
              <a:ext cx="82849" cy="8284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823769" y="2675985"/>
              <a:ext cx="90058" cy="9005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878983" y="2437469"/>
              <a:ext cx="97374" cy="9737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940167" y="2286481"/>
              <a:ext cx="92752" cy="927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990107" y="2160956"/>
              <a:ext cx="110615" cy="11061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7050086" y="2098240"/>
              <a:ext cx="108403" cy="10840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7114665" y="2017972"/>
              <a:ext cx="96990" cy="9699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7184002" y="2019796"/>
              <a:ext cx="76062" cy="7606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244091" y="2011039"/>
              <a:ext cx="73627" cy="7362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292747" y="1917490"/>
              <a:ext cx="94061" cy="9406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5973095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5973095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5973095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5973095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5973095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973095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5973095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973095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807497" y="3035296"/>
              <a:ext cx="965413" cy="1368508"/>
            </a:xfrm>
            <a:custGeom>
              <a:avLst/>
              <a:pathLst>
                <a:path w="965413" h="1368508">
                  <a:moveTo>
                    <a:pt x="0" y="1368508"/>
                  </a:moveTo>
                  <a:lnTo>
                    <a:pt x="6633" y="1360047"/>
                  </a:lnTo>
                  <a:lnTo>
                    <a:pt x="15043" y="1349310"/>
                  </a:lnTo>
                  <a:lnTo>
                    <a:pt x="23454" y="1338565"/>
                  </a:lnTo>
                  <a:lnTo>
                    <a:pt x="31864" y="1327809"/>
                  </a:lnTo>
                  <a:lnTo>
                    <a:pt x="40274" y="1317044"/>
                  </a:lnTo>
                  <a:lnTo>
                    <a:pt x="48685" y="1306267"/>
                  </a:lnTo>
                  <a:lnTo>
                    <a:pt x="57095" y="1295480"/>
                  </a:lnTo>
                  <a:lnTo>
                    <a:pt x="65505" y="1284681"/>
                  </a:lnTo>
                  <a:lnTo>
                    <a:pt x="73916" y="1273869"/>
                  </a:lnTo>
                  <a:lnTo>
                    <a:pt x="82326" y="1263045"/>
                  </a:lnTo>
                  <a:lnTo>
                    <a:pt x="90737" y="1252207"/>
                  </a:lnTo>
                  <a:lnTo>
                    <a:pt x="99147" y="1241355"/>
                  </a:lnTo>
                  <a:lnTo>
                    <a:pt x="107557" y="1230488"/>
                  </a:lnTo>
                  <a:lnTo>
                    <a:pt x="115968" y="1219605"/>
                  </a:lnTo>
                  <a:lnTo>
                    <a:pt x="124378" y="1208705"/>
                  </a:lnTo>
                  <a:lnTo>
                    <a:pt x="132788" y="1197788"/>
                  </a:lnTo>
                  <a:lnTo>
                    <a:pt x="141199" y="1186852"/>
                  </a:lnTo>
                  <a:lnTo>
                    <a:pt x="149609" y="1175897"/>
                  </a:lnTo>
                  <a:lnTo>
                    <a:pt x="158019" y="1164922"/>
                  </a:lnTo>
                  <a:lnTo>
                    <a:pt x="166430" y="1153925"/>
                  </a:lnTo>
                  <a:lnTo>
                    <a:pt x="174840" y="1142905"/>
                  </a:lnTo>
                  <a:lnTo>
                    <a:pt x="183250" y="1131861"/>
                  </a:lnTo>
                  <a:lnTo>
                    <a:pt x="191661" y="1120792"/>
                  </a:lnTo>
                  <a:lnTo>
                    <a:pt x="200071" y="1109696"/>
                  </a:lnTo>
                  <a:lnTo>
                    <a:pt x="208481" y="1098572"/>
                  </a:lnTo>
                  <a:lnTo>
                    <a:pt x="216892" y="1087418"/>
                  </a:lnTo>
                  <a:lnTo>
                    <a:pt x="225302" y="1076232"/>
                  </a:lnTo>
                  <a:lnTo>
                    <a:pt x="233713" y="1065014"/>
                  </a:lnTo>
                  <a:lnTo>
                    <a:pt x="242123" y="1053761"/>
                  </a:lnTo>
                  <a:lnTo>
                    <a:pt x="250533" y="1042471"/>
                  </a:lnTo>
                  <a:lnTo>
                    <a:pt x="258944" y="1031142"/>
                  </a:lnTo>
                  <a:lnTo>
                    <a:pt x="267354" y="1019773"/>
                  </a:lnTo>
                  <a:lnTo>
                    <a:pt x="275764" y="1008361"/>
                  </a:lnTo>
                  <a:lnTo>
                    <a:pt x="284175" y="996904"/>
                  </a:lnTo>
                  <a:lnTo>
                    <a:pt x="292585" y="985400"/>
                  </a:lnTo>
                  <a:lnTo>
                    <a:pt x="300995" y="973847"/>
                  </a:lnTo>
                  <a:lnTo>
                    <a:pt x="309406" y="962243"/>
                  </a:lnTo>
                  <a:lnTo>
                    <a:pt x="317816" y="950586"/>
                  </a:lnTo>
                  <a:lnTo>
                    <a:pt x="326226" y="938874"/>
                  </a:lnTo>
                  <a:lnTo>
                    <a:pt x="334637" y="927105"/>
                  </a:lnTo>
                  <a:lnTo>
                    <a:pt x="343047" y="915278"/>
                  </a:lnTo>
                  <a:lnTo>
                    <a:pt x="351458" y="903391"/>
                  </a:lnTo>
                  <a:lnTo>
                    <a:pt x="359868" y="891443"/>
                  </a:lnTo>
                  <a:lnTo>
                    <a:pt x="368278" y="879434"/>
                  </a:lnTo>
                  <a:lnTo>
                    <a:pt x="376689" y="867365"/>
                  </a:lnTo>
                  <a:lnTo>
                    <a:pt x="385099" y="855236"/>
                  </a:lnTo>
                  <a:lnTo>
                    <a:pt x="393509" y="843048"/>
                  </a:lnTo>
                  <a:lnTo>
                    <a:pt x="401920" y="830806"/>
                  </a:lnTo>
                  <a:lnTo>
                    <a:pt x="410330" y="818512"/>
                  </a:lnTo>
                  <a:lnTo>
                    <a:pt x="418740" y="806174"/>
                  </a:lnTo>
                  <a:lnTo>
                    <a:pt x="427151" y="793798"/>
                  </a:lnTo>
                  <a:lnTo>
                    <a:pt x="435561" y="781395"/>
                  </a:lnTo>
                  <a:lnTo>
                    <a:pt x="443971" y="768978"/>
                  </a:lnTo>
                  <a:lnTo>
                    <a:pt x="452382" y="756562"/>
                  </a:lnTo>
                  <a:lnTo>
                    <a:pt x="460792" y="744168"/>
                  </a:lnTo>
                  <a:lnTo>
                    <a:pt x="469202" y="731819"/>
                  </a:lnTo>
                  <a:lnTo>
                    <a:pt x="477613" y="719543"/>
                  </a:lnTo>
                  <a:lnTo>
                    <a:pt x="486023" y="707375"/>
                  </a:lnTo>
                  <a:lnTo>
                    <a:pt x="494434" y="695354"/>
                  </a:lnTo>
                  <a:lnTo>
                    <a:pt x="502844" y="683523"/>
                  </a:lnTo>
                  <a:lnTo>
                    <a:pt x="511254" y="671929"/>
                  </a:lnTo>
                  <a:lnTo>
                    <a:pt x="519665" y="660622"/>
                  </a:lnTo>
                  <a:lnTo>
                    <a:pt x="528075" y="649645"/>
                  </a:lnTo>
                  <a:lnTo>
                    <a:pt x="536485" y="639035"/>
                  </a:lnTo>
                  <a:lnTo>
                    <a:pt x="544896" y="628812"/>
                  </a:lnTo>
                  <a:lnTo>
                    <a:pt x="553306" y="618971"/>
                  </a:lnTo>
                  <a:lnTo>
                    <a:pt x="561716" y="609476"/>
                  </a:lnTo>
                  <a:lnTo>
                    <a:pt x="570127" y="600255"/>
                  </a:lnTo>
                  <a:lnTo>
                    <a:pt x="578537" y="591203"/>
                  </a:lnTo>
                  <a:lnTo>
                    <a:pt x="586947" y="582188"/>
                  </a:lnTo>
                  <a:lnTo>
                    <a:pt x="595358" y="573069"/>
                  </a:lnTo>
                  <a:lnTo>
                    <a:pt x="603768" y="563705"/>
                  </a:lnTo>
                  <a:lnTo>
                    <a:pt x="612178" y="553980"/>
                  </a:lnTo>
                  <a:lnTo>
                    <a:pt x="620589" y="543806"/>
                  </a:lnTo>
                  <a:lnTo>
                    <a:pt x="628999" y="533134"/>
                  </a:lnTo>
                  <a:lnTo>
                    <a:pt x="637410" y="521946"/>
                  </a:lnTo>
                  <a:lnTo>
                    <a:pt x="645820" y="510256"/>
                  </a:lnTo>
                  <a:lnTo>
                    <a:pt x="654230" y="498096"/>
                  </a:lnTo>
                  <a:lnTo>
                    <a:pt x="662641" y="485510"/>
                  </a:lnTo>
                  <a:lnTo>
                    <a:pt x="671051" y="472547"/>
                  </a:lnTo>
                  <a:lnTo>
                    <a:pt x="679461" y="459257"/>
                  </a:lnTo>
                  <a:lnTo>
                    <a:pt x="687872" y="445687"/>
                  </a:lnTo>
                  <a:lnTo>
                    <a:pt x="696282" y="431879"/>
                  </a:lnTo>
                  <a:lnTo>
                    <a:pt x="704692" y="417869"/>
                  </a:lnTo>
                  <a:lnTo>
                    <a:pt x="713103" y="403690"/>
                  </a:lnTo>
                  <a:lnTo>
                    <a:pt x="721513" y="389367"/>
                  </a:lnTo>
                  <a:lnTo>
                    <a:pt x="729923" y="374922"/>
                  </a:lnTo>
                  <a:lnTo>
                    <a:pt x="738334" y="360375"/>
                  </a:lnTo>
                  <a:lnTo>
                    <a:pt x="746744" y="345740"/>
                  </a:lnTo>
                  <a:lnTo>
                    <a:pt x="755154" y="331031"/>
                  </a:lnTo>
                  <a:lnTo>
                    <a:pt x="763565" y="316257"/>
                  </a:lnTo>
                  <a:lnTo>
                    <a:pt x="771975" y="301429"/>
                  </a:lnTo>
                  <a:lnTo>
                    <a:pt x="780386" y="286552"/>
                  </a:lnTo>
                  <a:lnTo>
                    <a:pt x="788796" y="271634"/>
                  </a:lnTo>
                  <a:lnTo>
                    <a:pt x="797206" y="256679"/>
                  </a:lnTo>
                  <a:lnTo>
                    <a:pt x="805617" y="241691"/>
                  </a:lnTo>
                  <a:lnTo>
                    <a:pt x="814027" y="226676"/>
                  </a:lnTo>
                  <a:lnTo>
                    <a:pt x="822437" y="211635"/>
                  </a:lnTo>
                  <a:lnTo>
                    <a:pt x="830848" y="196571"/>
                  </a:lnTo>
                  <a:lnTo>
                    <a:pt x="839258" y="181487"/>
                  </a:lnTo>
                  <a:lnTo>
                    <a:pt x="847668" y="166385"/>
                  </a:lnTo>
                  <a:lnTo>
                    <a:pt x="856079" y="151266"/>
                  </a:lnTo>
                  <a:lnTo>
                    <a:pt x="864489" y="136132"/>
                  </a:lnTo>
                  <a:lnTo>
                    <a:pt x="872899" y="120984"/>
                  </a:lnTo>
                  <a:lnTo>
                    <a:pt x="881310" y="105824"/>
                  </a:lnTo>
                  <a:lnTo>
                    <a:pt x="889720" y="90651"/>
                  </a:lnTo>
                  <a:lnTo>
                    <a:pt x="898130" y="75468"/>
                  </a:lnTo>
                  <a:lnTo>
                    <a:pt x="906541" y="60275"/>
                  </a:lnTo>
                  <a:lnTo>
                    <a:pt x="914951" y="45072"/>
                  </a:lnTo>
                  <a:lnTo>
                    <a:pt x="923362" y="29861"/>
                  </a:lnTo>
                  <a:lnTo>
                    <a:pt x="931772" y="14641"/>
                  </a:lnTo>
                  <a:lnTo>
                    <a:pt x="939859" y="0"/>
                  </a:lnTo>
                  <a:lnTo>
                    <a:pt x="965413" y="0"/>
                  </a:lnTo>
                  <a:lnTo>
                    <a:pt x="965413" y="290428"/>
                  </a:lnTo>
                  <a:lnTo>
                    <a:pt x="957003" y="300977"/>
                  </a:lnTo>
                  <a:lnTo>
                    <a:pt x="948593" y="311517"/>
                  </a:lnTo>
                  <a:lnTo>
                    <a:pt x="940182" y="322044"/>
                  </a:lnTo>
                  <a:lnTo>
                    <a:pt x="931772" y="332557"/>
                  </a:lnTo>
                  <a:lnTo>
                    <a:pt x="923362" y="343053"/>
                  </a:lnTo>
                  <a:lnTo>
                    <a:pt x="914951" y="353529"/>
                  </a:lnTo>
                  <a:lnTo>
                    <a:pt x="906541" y="363980"/>
                  </a:lnTo>
                  <a:lnTo>
                    <a:pt x="898130" y="374403"/>
                  </a:lnTo>
                  <a:lnTo>
                    <a:pt x="889720" y="384791"/>
                  </a:lnTo>
                  <a:lnTo>
                    <a:pt x="881310" y="395140"/>
                  </a:lnTo>
                  <a:lnTo>
                    <a:pt x="872899" y="405442"/>
                  </a:lnTo>
                  <a:lnTo>
                    <a:pt x="864489" y="415688"/>
                  </a:lnTo>
                  <a:lnTo>
                    <a:pt x="856079" y="425870"/>
                  </a:lnTo>
                  <a:lnTo>
                    <a:pt x="847668" y="435976"/>
                  </a:lnTo>
                  <a:lnTo>
                    <a:pt x="839258" y="445994"/>
                  </a:lnTo>
                  <a:lnTo>
                    <a:pt x="830848" y="455910"/>
                  </a:lnTo>
                  <a:lnTo>
                    <a:pt x="822437" y="465708"/>
                  </a:lnTo>
                  <a:lnTo>
                    <a:pt x="814027" y="475369"/>
                  </a:lnTo>
                  <a:lnTo>
                    <a:pt x="805617" y="484877"/>
                  </a:lnTo>
                  <a:lnTo>
                    <a:pt x="797206" y="494209"/>
                  </a:lnTo>
                  <a:lnTo>
                    <a:pt x="788796" y="503346"/>
                  </a:lnTo>
                  <a:lnTo>
                    <a:pt x="780386" y="512267"/>
                  </a:lnTo>
                  <a:lnTo>
                    <a:pt x="771975" y="520955"/>
                  </a:lnTo>
                  <a:lnTo>
                    <a:pt x="763565" y="529394"/>
                  </a:lnTo>
                  <a:lnTo>
                    <a:pt x="755154" y="537577"/>
                  </a:lnTo>
                  <a:lnTo>
                    <a:pt x="746744" y="545501"/>
                  </a:lnTo>
                  <a:lnTo>
                    <a:pt x="738334" y="553177"/>
                  </a:lnTo>
                  <a:lnTo>
                    <a:pt x="729923" y="560624"/>
                  </a:lnTo>
                  <a:lnTo>
                    <a:pt x="721513" y="567877"/>
                  </a:lnTo>
                  <a:lnTo>
                    <a:pt x="713103" y="574980"/>
                  </a:lnTo>
                  <a:lnTo>
                    <a:pt x="704692" y="581992"/>
                  </a:lnTo>
                  <a:lnTo>
                    <a:pt x="696282" y="588976"/>
                  </a:lnTo>
                  <a:lnTo>
                    <a:pt x="687872" y="596002"/>
                  </a:lnTo>
                  <a:lnTo>
                    <a:pt x="679461" y="603137"/>
                  </a:lnTo>
                  <a:lnTo>
                    <a:pt x="671051" y="610444"/>
                  </a:lnTo>
                  <a:lnTo>
                    <a:pt x="662641" y="617978"/>
                  </a:lnTo>
                  <a:lnTo>
                    <a:pt x="654230" y="625781"/>
                  </a:lnTo>
                  <a:lnTo>
                    <a:pt x="645820" y="633883"/>
                  </a:lnTo>
                  <a:lnTo>
                    <a:pt x="637410" y="642300"/>
                  </a:lnTo>
                  <a:lnTo>
                    <a:pt x="628999" y="651041"/>
                  </a:lnTo>
                  <a:lnTo>
                    <a:pt x="620589" y="660100"/>
                  </a:lnTo>
                  <a:lnTo>
                    <a:pt x="612178" y="669467"/>
                  </a:lnTo>
                  <a:lnTo>
                    <a:pt x="603768" y="679129"/>
                  </a:lnTo>
                  <a:lnTo>
                    <a:pt x="595358" y="689065"/>
                  </a:lnTo>
                  <a:lnTo>
                    <a:pt x="586947" y="699258"/>
                  </a:lnTo>
                  <a:lnTo>
                    <a:pt x="578537" y="709687"/>
                  </a:lnTo>
                  <a:lnTo>
                    <a:pt x="570127" y="720336"/>
                  </a:lnTo>
                  <a:lnTo>
                    <a:pt x="561716" y="731186"/>
                  </a:lnTo>
                  <a:lnTo>
                    <a:pt x="553306" y="742224"/>
                  </a:lnTo>
                  <a:lnTo>
                    <a:pt x="544896" y="753436"/>
                  </a:lnTo>
                  <a:lnTo>
                    <a:pt x="536485" y="764811"/>
                  </a:lnTo>
                  <a:lnTo>
                    <a:pt x="528075" y="776340"/>
                  </a:lnTo>
                  <a:lnTo>
                    <a:pt x="519665" y="788014"/>
                  </a:lnTo>
                  <a:lnTo>
                    <a:pt x="511254" y="799827"/>
                  </a:lnTo>
                  <a:lnTo>
                    <a:pt x="502844" y="811773"/>
                  </a:lnTo>
                  <a:lnTo>
                    <a:pt x="494434" y="823848"/>
                  </a:lnTo>
                  <a:lnTo>
                    <a:pt x="486023" y="836048"/>
                  </a:lnTo>
                  <a:lnTo>
                    <a:pt x="477613" y="848370"/>
                  </a:lnTo>
                  <a:lnTo>
                    <a:pt x="469202" y="860811"/>
                  </a:lnTo>
                  <a:lnTo>
                    <a:pt x="460792" y="873369"/>
                  </a:lnTo>
                  <a:lnTo>
                    <a:pt x="452382" y="886041"/>
                  </a:lnTo>
                  <a:lnTo>
                    <a:pt x="443971" y="898825"/>
                  </a:lnTo>
                  <a:lnTo>
                    <a:pt x="435561" y="911719"/>
                  </a:lnTo>
                  <a:lnTo>
                    <a:pt x="427151" y="924720"/>
                  </a:lnTo>
                  <a:lnTo>
                    <a:pt x="418740" y="937827"/>
                  </a:lnTo>
                  <a:lnTo>
                    <a:pt x="410330" y="951037"/>
                  </a:lnTo>
                  <a:lnTo>
                    <a:pt x="401920" y="964346"/>
                  </a:lnTo>
                  <a:lnTo>
                    <a:pt x="393509" y="977753"/>
                  </a:lnTo>
                  <a:lnTo>
                    <a:pt x="385099" y="991253"/>
                  </a:lnTo>
                  <a:lnTo>
                    <a:pt x="376689" y="1004845"/>
                  </a:lnTo>
                  <a:lnTo>
                    <a:pt x="368278" y="1018525"/>
                  </a:lnTo>
                  <a:lnTo>
                    <a:pt x="359868" y="1032289"/>
                  </a:lnTo>
                  <a:lnTo>
                    <a:pt x="351458" y="1046134"/>
                  </a:lnTo>
                  <a:lnTo>
                    <a:pt x="343047" y="1060056"/>
                  </a:lnTo>
                  <a:lnTo>
                    <a:pt x="334637" y="1074053"/>
                  </a:lnTo>
                  <a:lnTo>
                    <a:pt x="326226" y="1088121"/>
                  </a:lnTo>
                  <a:lnTo>
                    <a:pt x="317816" y="1102256"/>
                  </a:lnTo>
                  <a:lnTo>
                    <a:pt x="309406" y="1116456"/>
                  </a:lnTo>
                  <a:lnTo>
                    <a:pt x="300995" y="1130716"/>
                  </a:lnTo>
                  <a:lnTo>
                    <a:pt x="292585" y="1145034"/>
                  </a:lnTo>
                  <a:lnTo>
                    <a:pt x="284175" y="1159407"/>
                  </a:lnTo>
                  <a:lnTo>
                    <a:pt x="275764" y="1173832"/>
                  </a:lnTo>
                  <a:lnTo>
                    <a:pt x="267354" y="1188306"/>
                  </a:lnTo>
                  <a:lnTo>
                    <a:pt x="258944" y="1202826"/>
                  </a:lnTo>
                  <a:lnTo>
                    <a:pt x="250533" y="1217390"/>
                  </a:lnTo>
                  <a:lnTo>
                    <a:pt x="242123" y="1231995"/>
                  </a:lnTo>
                  <a:lnTo>
                    <a:pt x="233713" y="1246639"/>
                  </a:lnTo>
                  <a:lnTo>
                    <a:pt x="225302" y="1261321"/>
                  </a:lnTo>
                  <a:lnTo>
                    <a:pt x="216892" y="1276037"/>
                  </a:lnTo>
                  <a:lnTo>
                    <a:pt x="208481" y="1290786"/>
                  </a:lnTo>
                  <a:lnTo>
                    <a:pt x="200071" y="1305566"/>
                  </a:lnTo>
                  <a:lnTo>
                    <a:pt x="191661" y="1320375"/>
                  </a:lnTo>
                  <a:lnTo>
                    <a:pt x="183250" y="1335212"/>
                  </a:lnTo>
                  <a:lnTo>
                    <a:pt x="174840" y="1350076"/>
                  </a:lnTo>
                  <a:lnTo>
                    <a:pt x="166430" y="1364964"/>
                  </a:lnTo>
                  <a:lnTo>
                    <a:pt x="164431" y="1368508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6807497" y="3035296"/>
              <a:ext cx="939859" cy="1368508"/>
            </a:xfrm>
            <a:custGeom>
              <a:avLst/>
              <a:pathLst>
                <a:path w="939859" h="1368508">
                  <a:moveTo>
                    <a:pt x="0" y="1368508"/>
                  </a:moveTo>
                  <a:lnTo>
                    <a:pt x="6633" y="1360047"/>
                  </a:lnTo>
                  <a:lnTo>
                    <a:pt x="15043" y="1349310"/>
                  </a:lnTo>
                  <a:lnTo>
                    <a:pt x="23454" y="1338565"/>
                  </a:lnTo>
                  <a:lnTo>
                    <a:pt x="31864" y="1327809"/>
                  </a:lnTo>
                  <a:lnTo>
                    <a:pt x="40274" y="1317044"/>
                  </a:lnTo>
                  <a:lnTo>
                    <a:pt x="48685" y="1306267"/>
                  </a:lnTo>
                  <a:lnTo>
                    <a:pt x="57095" y="1295480"/>
                  </a:lnTo>
                  <a:lnTo>
                    <a:pt x="65505" y="1284681"/>
                  </a:lnTo>
                  <a:lnTo>
                    <a:pt x="73916" y="1273869"/>
                  </a:lnTo>
                  <a:lnTo>
                    <a:pt x="82326" y="1263045"/>
                  </a:lnTo>
                  <a:lnTo>
                    <a:pt x="90737" y="1252207"/>
                  </a:lnTo>
                  <a:lnTo>
                    <a:pt x="99147" y="1241355"/>
                  </a:lnTo>
                  <a:lnTo>
                    <a:pt x="107557" y="1230488"/>
                  </a:lnTo>
                  <a:lnTo>
                    <a:pt x="115968" y="1219605"/>
                  </a:lnTo>
                  <a:lnTo>
                    <a:pt x="124378" y="1208705"/>
                  </a:lnTo>
                  <a:lnTo>
                    <a:pt x="132788" y="1197788"/>
                  </a:lnTo>
                  <a:lnTo>
                    <a:pt x="141199" y="1186852"/>
                  </a:lnTo>
                  <a:lnTo>
                    <a:pt x="149609" y="1175897"/>
                  </a:lnTo>
                  <a:lnTo>
                    <a:pt x="158019" y="1164922"/>
                  </a:lnTo>
                  <a:lnTo>
                    <a:pt x="166430" y="1153925"/>
                  </a:lnTo>
                  <a:lnTo>
                    <a:pt x="174840" y="1142905"/>
                  </a:lnTo>
                  <a:lnTo>
                    <a:pt x="183250" y="1131861"/>
                  </a:lnTo>
                  <a:lnTo>
                    <a:pt x="191661" y="1120792"/>
                  </a:lnTo>
                  <a:lnTo>
                    <a:pt x="200071" y="1109696"/>
                  </a:lnTo>
                  <a:lnTo>
                    <a:pt x="208481" y="1098572"/>
                  </a:lnTo>
                  <a:lnTo>
                    <a:pt x="216892" y="1087418"/>
                  </a:lnTo>
                  <a:lnTo>
                    <a:pt x="225302" y="1076232"/>
                  </a:lnTo>
                  <a:lnTo>
                    <a:pt x="233713" y="1065014"/>
                  </a:lnTo>
                  <a:lnTo>
                    <a:pt x="242123" y="1053761"/>
                  </a:lnTo>
                  <a:lnTo>
                    <a:pt x="250533" y="1042471"/>
                  </a:lnTo>
                  <a:lnTo>
                    <a:pt x="258944" y="1031142"/>
                  </a:lnTo>
                  <a:lnTo>
                    <a:pt x="267354" y="1019773"/>
                  </a:lnTo>
                  <a:lnTo>
                    <a:pt x="275764" y="1008361"/>
                  </a:lnTo>
                  <a:lnTo>
                    <a:pt x="284175" y="996904"/>
                  </a:lnTo>
                  <a:lnTo>
                    <a:pt x="292585" y="985400"/>
                  </a:lnTo>
                  <a:lnTo>
                    <a:pt x="300995" y="973847"/>
                  </a:lnTo>
                  <a:lnTo>
                    <a:pt x="309406" y="962243"/>
                  </a:lnTo>
                  <a:lnTo>
                    <a:pt x="317816" y="950586"/>
                  </a:lnTo>
                  <a:lnTo>
                    <a:pt x="326226" y="938874"/>
                  </a:lnTo>
                  <a:lnTo>
                    <a:pt x="334637" y="927105"/>
                  </a:lnTo>
                  <a:lnTo>
                    <a:pt x="343047" y="915278"/>
                  </a:lnTo>
                  <a:lnTo>
                    <a:pt x="351458" y="903391"/>
                  </a:lnTo>
                  <a:lnTo>
                    <a:pt x="359868" y="891443"/>
                  </a:lnTo>
                  <a:lnTo>
                    <a:pt x="368278" y="879434"/>
                  </a:lnTo>
                  <a:lnTo>
                    <a:pt x="376689" y="867365"/>
                  </a:lnTo>
                  <a:lnTo>
                    <a:pt x="385099" y="855236"/>
                  </a:lnTo>
                  <a:lnTo>
                    <a:pt x="393509" y="843048"/>
                  </a:lnTo>
                  <a:lnTo>
                    <a:pt x="401920" y="830806"/>
                  </a:lnTo>
                  <a:lnTo>
                    <a:pt x="410330" y="818512"/>
                  </a:lnTo>
                  <a:lnTo>
                    <a:pt x="418740" y="806174"/>
                  </a:lnTo>
                  <a:lnTo>
                    <a:pt x="427151" y="793798"/>
                  </a:lnTo>
                  <a:lnTo>
                    <a:pt x="435561" y="781395"/>
                  </a:lnTo>
                  <a:lnTo>
                    <a:pt x="443971" y="768978"/>
                  </a:lnTo>
                  <a:lnTo>
                    <a:pt x="452382" y="756562"/>
                  </a:lnTo>
                  <a:lnTo>
                    <a:pt x="460792" y="744168"/>
                  </a:lnTo>
                  <a:lnTo>
                    <a:pt x="469202" y="731819"/>
                  </a:lnTo>
                  <a:lnTo>
                    <a:pt x="477613" y="719543"/>
                  </a:lnTo>
                  <a:lnTo>
                    <a:pt x="486023" y="707375"/>
                  </a:lnTo>
                  <a:lnTo>
                    <a:pt x="494434" y="695354"/>
                  </a:lnTo>
                  <a:lnTo>
                    <a:pt x="502844" y="683523"/>
                  </a:lnTo>
                  <a:lnTo>
                    <a:pt x="511254" y="671929"/>
                  </a:lnTo>
                  <a:lnTo>
                    <a:pt x="519665" y="660622"/>
                  </a:lnTo>
                  <a:lnTo>
                    <a:pt x="528075" y="649645"/>
                  </a:lnTo>
                  <a:lnTo>
                    <a:pt x="536485" y="639035"/>
                  </a:lnTo>
                  <a:lnTo>
                    <a:pt x="544896" y="628812"/>
                  </a:lnTo>
                  <a:lnTo>
                    <a:pt x="553306" y="618971"/>
                  </a:lnTo>
                  <a:lnTo>
                    <a:pt x="561716" y="609476"/>
                  </a:lnTo>
                  <a:lnTo>
                    <a:pt x="570127" y="600255"/>
                  </a:lnTo>
                  <a:lnTo>
                    <a:pt x="578537" y="591203"/>
                  </a:lnTo>
                  <a:lnTo>
                    <a:pt x="586947" y="582188"/>
                  </a:lnTo>
                  <a:lnTo>
                    <a:pt x="595358" y="573069"/>
                  </a:lnTo>
                  <a:lnTo>
                    <a:pt x="603768" y="563705"/>
                  </a:lnTo>
                  <a:lnTo>
                    <a:pt x="612178" y="553980"/>
                  </a:lnTo>
                  <a:lnTo>
                    <a:pt x="620589" y="543806"/>
                  </a:lnTo>
                  <a:lnTo>
                    <a:pt x="628999" y="533134"/>
                  </a:lnTo>
                  <a:lnTo>
                    <a:pt x="637410" y="521946"/>
                  </a:lnTo>
                  <a:lnTo>
                    <a:pt x="645820" y="510256"/>
                  </a:lnTo>
                  <a:lnTo>
                    <a:pt x="654230" y="498096"/>
                  </a:lnTo>
                  <a:lnTo>
                    <a:pt x="662641" y="485510"/>
                  </a:lnTo>
                  <a:lnTo>
                    <a:pt x="671051" y="472547"/>
                  </a:lnTo>
                  <a:lnTo>
                    <a:pt x="679461" y="459257"/>
                  </a:lnTo>
                  <a:lnTo>
                    <a:pt x="687872" y="445687"/>
                  </a:lnTo>
                  <a:lnTo>
                    <a:pt x="696282" y="431879"/>
                  </a:lnTo>
                  <a:lnTo>
                    <a:pt x="704692" y="417869"/>
                  </a:lnTo>
                  <a:lnTo>
                    <a:pt x="713103" y="403690"/>
                  </a:lnTo>
                  <a:lnTo>
                    <a:pt x="721513" y="389367"/>
                  </a:lnTo>
                  <a:lnTo>
                    <a:pt x="729923" y="374922"/>
                  </a:lnTo>
                  <a:lnTo>
                    <a:pt x="738334" y="360375"/>
                  </a:lnTo>
                  <a:lnTo>
                    <a:pt x="746744" y="345740"/>
                  </a:lnTo>
                  <a:lnTo>
                    <a:pt x="755154" y="331031"/>
                  </a:lnTo>
                  <a:lnTo>
                    <a:pt x="763565" y="316257"/>
                  </a:lnTo>
                  <a:lnTo>
                    <a:pt x="771975" y="301429"/>
                  </a:lnTo>
                  <a:lnTo>
                    <a:pt x="780386" y="286552"/>
                  </a:lnTo>
                  <a:lnTo>
                    <a:pt x="788796" y="271634"/>
                  </a:lnTo>
                  <a:lnTo>
                    <a:pt x="797206" y="256679"/>
                  </a:lnTo>
                  <a:lnTo>
                    <a:pt x="805617" y="241691"/>
                  </a:lnTo>
                  <a:lnTo>
                    <a:pt x="814027" y="226676"/>
                  </a:lnTo>
                  <a:lnTo>
                    <a:pt x="822437" y="211635"/>
                  </a:lnTo>
                  <a:lnTo>
                    <a:pt x="830848" y="196571"/>
                  </a:lnTo>
                  <a:lnTo>
                    <a:pt x="839258" y="181487"/>
                  </a:lnTo>
                  <a:lnTo>
                    <a:pt x="847668" y="166385"/>
                  </a:lnTo>
                  <a:lnTo>
                    <a:pt x="856079" y="151266"/>
                  </a:lnTo>
                  <a:lnTo>
                    <a:pt x="864489" y="136132"/>
                  </a:lnTo>
                  <a:lnTo>
                    <a:pt x="872899" y="120984"/>
                  </a:lnTo>
                  <a:lnTo>
                    <a:pt x="881310" y="105824"/>
                  </a:lnTo>
                  <a:lnTo>
                    <a:pt x="889720" y="90651"/>
                  </a:lnTo>
                  <a:lnTo>
                    <a:pt x="898130" y="75468"/>
                  </a:lnTo>
                  <a:lnTo>
                    <a:pt x="906541" y="60275"/>
                  </a:lnTo>
                  <a:lnTo>
                    <a:pt x="914951" y="45072"/>
                  </a:lnTo>
                  <a:lnTo>
                    <a:pt x="923362" y="29861"/>
                  </a:lnTo>
                  <a:lnTo>
                    <a:pt x="931772" y="14641"/>
                  </a:lnTo>
                  <a:lnTo>
                    <a:pt x="93985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6971928" y="3325725"/>
              <a:ext cx="800982" cy="1078080"/>
            </a:xfrm>
            <a:custGeom>
              <a:avLst/>
              <a:pathLst>
                <a:path w="800982" h="1078080">
                  <a:moveTo>
                    <a:pt x="800982" y="0"/>
                  </a:moveTo>
                  <a:lnTo>
                    <a:pt x="800982" y="0"/>
                  </a:lnTo>
                  <a:lnTo>
                    <a:pt x="792572" y="10549"/>
                  </a:lnTo>
                  <a:lnTo>
                    <a:pt x="784161" y="21088"/>
                  </a:lnTo>
                  <a:lnTo>
                    <a:pt x="775751" y="31615"/>
                  </a:lnTo>
                  <a:lnTo>
                    <a:pt x="767341" y="42129"/>
                  </a:lnTo>
                  <a:lnTo>
                    <a:pt x="758930" y="52625"/>
                  </a:lnTo>
                  <a:lnTo>
                    <a:pt x="750520" y="63100"/>
                  </a:lnTo>
                  <a:lnTo>
                    <a:pt x="742110" y="73551"/>
                  </a:lnTo>
                  <a:lnTo>
                    <a:pt x="733699" y="83974"/>
                  </a:lnTo>
                  <a:lnTo>
                    <a:pt x="725289" y="94363"/>
                  </a:lnTo>
                  <a:lnTo>
                    <a:pt x="716879" y="104712"/>
                  </a:lnTo>
                  <a:lnTo>
                    <a:pt x="708468" y="115013"/>
                  </a:lnTo>
                  <a:lnTo>
                    <a:pt x="700058" y="125260"/>
                  </a:lnTo>
                  <a:lnTo>
                    <a:pt x="691648" y="135442"/>
                  </a:lnTo>
                  <a:lnTo>
                    <a:pt x="683237" y="145548"/>
                  </a:lnTo>
                  <a:lnTo>
                    <a:pt x="674827" y="155566"/>
                  </a:lnTo>
                  <a:lnTo>
                    <a:pt x="666417" y="165481"/>
                  </a:lnTo>
                  <a:lnTo>
                    <a:pt x="658006" y="175279"/>
                  </a:lnTo>
                  <a:lnTo>
                    <a:pt x="649596" y="184941"/>
                  </a:lnTo>
                  <a:lnTo>
                    <a:pt x="641185" y="194448"/>
                  </a:lnTo>
                  <a:lnTo>
                    <a:pt x="632775" y="203780"/>
                  </a:lnTo>
                  <a:lnTo>
                    <a:pt x="624365" y="212917"/>
                  </a:lnTo>
                  <a:lnTo>
                    <a:pt x="615954" y="221838"/>
                  </a:lnTo>
                  <a:lnTo>
                    <a:pt x="607544" y="230526"/>
                  </a:lnTo>
                  <a:lnTo>
                    <a:pt x="599134" y="238966"/>
                  </a:lnTo>
                  <a:lnTo>
                    <a:pt x="590723" y="247148"/>
                  </a:lnTo>
                  <a:lnTo>
                    <a:pt x="582313" y="255073"/>
                  </a:lnTo>
                  <a:lnTo>
                    <a:pt x="573903" y="262748"/>
                  </a:lnTo>
                  <a:lnTo>
                    <a:pt x="565492" y="270196"/>
                  </a:lnTo>
                  <a:lnTo>
                    <a:pt x="557082" y="277448"/>
                  </a:lnTo>
                  <a:lnTo>
                    <a:pt x="548672" y="284552"/>
                  </a:lnTo>
                  <a:lnTo>
                    <a:pt x="540261" y="291564"/>
                  </a:lnTo>
                  <a:lnTo>
                    <a:pt x="531851" y="298548"/>
                  </a:lnTo>
                  <a:lnTo>
                    <a:pt x="523441" y="305573"/>
                  </a:lnTo>
                  <a:lnTo>
                    <a:pt x="515030" y="312708"/>
                  </a:lnTo>
                  <a:lnTo>
                    <a:pt x="506620" y="320016"/>
                  </a:lnTo>
                  <a:lnTo>
                    <a:pt x="498209" y="327550"/>
                  </a:lnTo>
                  <a:lnTo>
                    <a:pt x="489799" y="335352"/>
                  </a:lnTo>
                  <a:lnTo>
                    <a:pt x="481389" y="343454"/>
                  </a:lnTo>
                  <a:lnTo>
                    <a:pt x="472978" y="351872"/>
                  </a:lnTo>
                  <a:lnTo>
                    <a:pt x="464568" y="360612"/>
                  </a:lnTo>
                  <a:lnTo>
                    <a:pt x="456158" y="369671"/>
                  </a:lnTo>
                  <a:lnTo>
                    <a:pt x="447747" y="379039"/>
                  </a:lnTo>
                  <a:lnTo>
                    <a:pt x="439337" y="388700"/>
                  </a:lnTo>
                  <a:lnTo>
                    <a:pt x="430927" y="398637"/>
                  </a:lnTo>
                  <a:lnTo>
                    <a:pt x="422516" y="408829"/>
                  </a:lnTo>
                  <a:lnTo>
                    <a:pt x="414106" y="419259"/>
                  </a:lnTo>
                  <a:lnTo>
                    <a:pt x="405696" y="429907"/>
                  </a:lnTo>
                  <a:lnTo>
                    <a:pt x="397285" y="440758"/>
                  </a:lnTo>
                  <a:lnTo>
                    <a:pt x="388875" y="451796"/>
                  </a:lnTo>
                  <a:lnTo>
                    <a:pt x="380465" y="463008"/>
                  </a:lnTo>
                  <a:lnTo>
                    <a:pt x="372054" y="474383"/>
                  </a:lnTo>
                  <a:lnTo>
                    <a:pt x="363644" y="485911"/>
                  </a:lnTo>
                  <a:lnTo>
                    <a:pt x="355233" y="497585"/>
                  </a:lnTo>
                  <a:lnTo>
                    <a:pt x="346823" y="509398"/>
                  </a:lnTo>
                  <a:lnTo>
                    <a:pt x="338413" y="521344"/>
                  </a:lnTo>
                  <a:lnTo>
                    <a:pt x="330002" y="533419"/>
                  </a:lnTo>
                  <a:lnTo>
                    <a:pt x="321592" y="545619"/>
                  </a:lnTo>
                  <a:lnTo>
                    <a:pt x="313182" y="557941"/>
                  </a:lnTo>
                  <a:lnTo>
                    <a:pt x="304771" y="570382"/>
                  </a:lnTo>
                  <a:lnTo>
                    <a:pt x="296361" y="582940"/>
                  </a:lnTo>
                  <a:lnTo>
                    <a:pt x="287951" y="595612"/>
                  </a:lnTo>
                  <a:lnTo>
                    <a:pt x="279540" y="608396"/>
                  </a:lnTo>
                  <a:lnTo>
                    <a:pt x="271130" y="621290"/>
                  </a:lnTo>
                  <a:lnTo>
                    <a:pt x="262720" y="634292"/>
                  </a:lnTo>
                  <a:lnTo>
                    <a:pt x="254309" y="647399"/>
                  </a:lnTo>
                  <a:lnTo>
                    <a:pt x="245899" y="660608"/>
                  </a:lnTo>
                  <a:lnTo>
                    <a:pt x="237488" y="673918"/>
                  </a:lnTo>
                  <a:lnTo>
                    <a:pt x="229078" y="687324"/>
                  </a:lnTo>
                  <a:lnTo>
                    <a:pt x="220668" y="700825"/>
                  </a:lnTo>
                  <a:lnTo>
                    <a:pt x="212257" y="714417"/>
                  </a:lnTo>
                  <a:lnTo>
                    <a:pt x="203847" y="728096"/>
                  </a:lnTo>
                  <a:lnTo>
                    <a:pt x="195437" y="741860"/>
                  </a:lnTo>
                  <a:lnTo>
                    <a:pt x="187026" y="755705"/>
                  </a:lnTo>
                  <a:lnTo>
                    <a:pt x="178616" y="769628"/>
                  </a:lnTo>
                  <a:lnTo>
                    <a:pt x="170206" y="783625"/>
                  </a:lnTo>
                  <a:lnTo>
                    <a:pt x="161795" y="797693"/>
                  </a:lnTo>
                  <a:lnTo>
                    <a:pt x="153385" y="811828"/>
                  </a:lnTo>
                  <a:lnTo>
                    <a:pt x="144975" y="826027"/>
                  </a:lnTo>
                  <a:lnTo>
                    <a:pt x="136564" y="840288"/>
                  </a:lnTo>
                  <a:lnTo>
                    <a:pt x="128154" y="854606"/>
                  </a:lnTo>
                  <a:lnTo>
                    <a:pt x="119744" y="868979"/>
                  </a:lnTo>
                  <a:lnTo>
                    <a:pt x="111333" y="883403"/>
                  </a:lnTo>
                  <a:lnTo>
                    <a:pt x="102923" y="897877"/>
                  </a:lnTo>
                  <a:lnTo>
                    <a:pt x="94512" y="912397"/>
                  </a:lnTo>
                  <a:lnTo>
                    <a:pt x="86102" y="926961"/>
                  </a:lnTo>
                  <a:lnTo>
                    <a:pt x="77692" y="941566"/>
                  </a:lnTo>
                  <a:lnTo>
                    <a:pt x="69281" y="956211"/>
                  </a:lnTo>
                  <a:lnTo>
                    <a:pt x="60871" y="970892"/>
                  </a:lnTo>
                  <a:lnTo>
                    <a:pt x="52461" y="985608"/>
                  </a:lnTo>
                  <a:lnTo>
                    <a:pt x="44050" y="1000357"/>
                  </a:lnTo>
                  <a:lnTo>
                    <a:pt x="35640" y="1015137"/>
                  </a:lnTo>
                  <a:lnTo>
                    <a:pt x="27230" y="1029947"/>
                  </a:lnTo>
                  <a:lnTo>
                    <a:pt x="18819" y="1044784"/>
                  </a:lnTo>
                  <a:lnTo>
                    <a:pt x="10409" y="1059647"/>
                  </a:lnTo>
                  <a:lnTo>
                    <a:pt x="1999" y="1074535"/>
                  </a:lnTo>
                  <a:lnTo>
                    <a:pt x="0" y="10780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6903122" y="3157664"/>
              <a:ext cx="869789" cy="1246140"/>
            </a:xfrm>
            <a:custGeom>
              <a:avLst/>
              <a:pathLst>
                <a:path w="869789" h="1246140">
                  <a:moveTo>
                    <a:pt x="0" y="1246140"/>
                  </a:moveTo>
                  <a:lnTo>
                    <a:pt x="3522" y="1240713"/>
                  </a:lnTo>
                  <a:lnTo>
                    <a:pt x="11933" y="1227757"/>
                  </a:lnTo>
                  <a:lnTo>
                    <a:pt x="20343" y="1214801"/>
                  </a:lnTo>
                  <a:lnTo>
                    <a:pt x="28753" y="1201845"/>
                  </a:lnTo>
                  <a:lnTo>
                    <a:pt x="37164" y="1188890"/>
                  </a:lnTo>
                  <a:lnTo>
                    <a:pt x="45574" y="1175934"/>
                  </a:lnTo>
                  <a:lnTo>
                    <a:pt x="53984" y="1162978"/>
                  </a:lnTo>
                  <a:lnTo>
                    <a:pt x="62395" y="1150023"/>
                  </a:lnTo>
                  <a:lnTo>
                    <a:pt x="70805" y="1137068"/>
                  </a:lnTo>
                  <a:lnTo>
                    <a:pt x="79215" y="1124113"/>
                  </a:lnTo>
                  <a:lnTo>
                    <a:pt x="87626" y="1111158"/>
                  </a:lnTo>
                  <a:lnTo>
                    <a:pt x="96036" y="1098204"/>
                  </a:lnTo>
                  <a:lnTo>
                    <a:pt x="104446" y="1085250"/>
                  </a:lnTo>
                  <a:lnTo>
                    <a:pt x="112857" y="1072296"/>
                  </a:lnTo>
                  <a:lnTo>
                    <a:pt x="121267" y="1059343"/>
                  </a:lnTo>
                  <a:lnTo>
                    <a:pt x="129678" y="1046390"/>
                  </a:lnTo>
                  <a:lnTo>
                    <a:pt x="138088" y="1033438"/>
                  </a:lnTo>
                  <a:lnTo>
                    <a:pt x="146498" y="1020487"/>
                  </a:lnTo>
                  <a:lnTo>
                    <a:pt x="154909" y="1007537"/>
                  </a:lnTo>
                  <a:lnTo>
                    <a:pt x="163319" y="994587"/>
                  </a:lnTo>
                  <a:lnTo>
                    <a:pt x="171729" y="981639"/>
                  </a:lnTo>
                  <a:lnTo>
                    <a:pt x="180140" y="968693"/>
                  </a:lnTo>
                  <a:lnTo>
                    <a:pt x="188550" y="955747"/>
                  </a:lnTo>
                  <a:lnTo>
                    <a:pt x="196960" y="942804"/>
                  </a:lnTo>
                  <a:lnTo>
                    <a:pt x="205371" y="929863"/>
                  </a:lnTo>
                  <a:lnTo>
                    <a:pt x="213781" y="916925"/>
                  </a:lnTo>
                  <a:lnTo>
                    <a:pt x="222191" y="903989"/>
                  </a:lnTo>
                  <a:lnTo>
                    <a:pt x="230602" y="891057"/>
                  </a:lnTo>
                  <a:lnTo>
                    <a:pt x="239012" y="878129"/>
                  </a:lnTo>
                  <a:lnTo>
                    <a:pt x="247422" y="865206"/>
                  </a:lnTo>
                  <a:lnTo>
                    <a:pt x="255833" y="852288"/>
                  </a:lnTo>
                  <a:lnTo>
                    <a:pt x="264243" y="839377"/>
                  </a:lnTo>
                  <a:lnTo>
                    <a:pt x="272654" y="826474"/>
                  </a:lnTo>
                  <a:lnTo>
                    <a:pt x="281064" y="813579"/>
                  </a:lnTo>
                  <a:lnTo>
                    <a:pt x="289474" y="800695"/>
                  </a:lnTo>
                  <a:lnTo>
                    <a:pt x="297885" y="787823"/>
                  </a:lnTo>
                  <a:lnTo>
                    <a:pt x="306295" y="774966"/>
                  </a:lnTo>
                  <a:lnTo>
                    <a:pt x="314705" y="762125"/>
                  </a:lnTo>
                  <a:lnTo>
                    <a:pt x="323116" y="749304"/>
                  </a:lnTo>
                  <a:lnTo>
                    <a:pt x="331526" y="736507"/>
                  </a:lnTo>
                  <a:lnTo>
                    <a:pt x="339936" y="723737"/>
                  </a:lnTo>
                  <a:lnTo>
                    <a:pt x="348347" y="710999"/>
                  </a:lnTo>
                  <a:lnTo>
                    <a:pt x="356757" y="698300"/>
                  </a:lnTo>
                  <a:lnTo>
                    <a:pt x="365167" y="685647"/>
                  </a:lnTo>
                  <a:lnTo>
                    <a:pt x="373578" y="673047"/>
                  </a:lnTo>
                  <a:lnTo>
                    <a:pt x="381988" y="660511"/>
                  </a:lnTo>
                  <a:lnTo>
                    <a:pt x="390398" y="648050"/>
                  </a:lnTo>
                  <a:lnTo>
                    <a:pt x="398809" y="635679"/>
                  </a:lnTo>
                  <a:lnTo>
                    <a:pt x="407219" y="623415"/>
                  </a:lnTo>
                  <a:lnTo>
                    <a:pt x="415630" y="611276"/>
                  </a:lnTo>
                  <a:lnTo>
                    <a:pt x="424040" y="599286"/>
                  </a:lnTo>
                  <a:lnTo>
                    <a:pt x="432450" y="587471"/>
                  </a:lnTo>
                  <a:lnTo>
                    <a:pt x="440861" y="575861"/>
                  </a:lnTo>
                  <a:lnTo>
                    <a:pt x="449271" y="564487"/>
                  </a:lnTo>
                  <a:lnTo>
                    <a:pt x="457681" y="553384"/>
                  </a:lnTo>
                  <a:lnTo>
                    <a:pt x="466092" y="542587"/>
                  </a:lnTo>
                  <a:lnTo>
                    <a:pt x="474502" y="532129"/>
                  </a:lnTo>
                  <a:lnTo>
                    <a:pt x="482912" y="522035"/>
                  </a:lnTo>
                  <a:lnTo>
                    <a:pt x="491323" y="512322"/>
                  </a:lnTo>
                  <a:lnTo>
                    <a:pt x="499733" y="502990"/>
                  </a:lnTo>
                  <a:lnTo>
                    <a:pt x="508143" y="494019"/>
                  </a:lnTo>
                  <a:lnTo>
                    <a:pt x="516554" y="485366"/>
                  </a:lnTo>
                  <a:lnTo>
                    <a:pt x="524964" y="476965"/>
                  </a:lnTo>
                  <a:lnTo>
                    <a:pt x="533374" y="468728"/>
                  </a:lnTo>
                  <a:lnTo>
                    <a:pt x="541785" y="460552"/>
                  </a:lnTo>
                  <a:lnTo>
                    <a:pt x="550195" y="452328"/>
                  </a:lnTo>
                  <a:lnTo>
                    <a:pt x="558606" y="443952"/>
                  </a:lnTo>
                  <a:lnTo>
                    <a:pt x="567016" y="435335"/>
                  </a:lnTo>
                  <a:lnTo>
                    <a:pt x="575426" y="426406"/>
                  </a:lnTo>
                  <a:lnTo>
                    <a:pt x="583837" y="417119"/>
                  </a:lnTo>
                  <a:lnTo>
                    <a:pt x="592247" y="407453"/>
                  </a:lnTo>
                  <a:lnTo>
                    <a:pt x="600657" y="397405"/>
                  </a:lnTo>
                  <a:lnTo>
                    <a:pt x="609068" y="386990"/>
                  </a:lnTo>
                  <a:lnTo>
                    <a:pt x="617478" y="376233"/>
                  </a:lnTo>
                  <a:lnTo>
                    <a:pt x="625888" y="365166"/>
                  </a:lnTo>
                  <a:lnTo>
                    <a:pt x="634299" y="353824"/>
                  </a:lnTo>
                  <a:lnTo>
                    <a:pt x="642709" y="342240"/>
                  </a:lnTo>
                  <a:lnTo>
                    <a:pt x="651119" y="330449"/>
                  </a:lnTo>
                  <a:lnTo>
                    <a:pt x="659530" y="318479"/>
                  </a:lnTo>
                  <a:lnTo>
                    <a:pt x="667940" y="306357"/>
                  </a:lnTo>
                  <a:lnTo>
                    <a:pt x="676351" y="294107"/>
                  </a:lnTo>
                  <a:lnTo>
                    <a:pt x="684761" y="281748"/>
                  </a:lnTo>
                  <a:lnTo>
                    <a:pt x="693171" y="269298"/>
                  </a:lnTo>
                  <a:lnTo>
                    <a:pt x="701582" y="256770"/>
                  </a:lnTo>
                  <a:lnTo>
                    <a:pt x="709992" y="244177"/>
                  </a:lnTo>
                  <a:lnTo>
                    <a:pt x="718402" y="231530"/>
                  </a:lnTo>
                  <a:lnTo>
                    <a:pt x="726813" y="218836"/>
                  </a:lnTo>
                  <a:lnTo>
                    <a:pt x="735223" y="206103"/>
                  </a:lnTo>
                  <a:lnTo>
                    <a:pt x="743633" y="193337"/>
                  </a:lnTo>
                  <a:lnTo>
                    <a:pt x="752044" y="180542"/>
                  </a:lnTo>
                  <a:lnTo>
                    <a:pt x="760454" y="167724"/>
                  </a:lnTo>
                  <a:lnTo>
                    <a:pt x="768864" y="154886"/>
                  </a:lnTo>
                  <a:lnTo>
                    <a:pt x="777275" y="142030"/>
                  </a:lnTo>
                  <a:lnTo>
                    <a:pt x="785685" y="129160"/>
                  </a:lnTo>
                  <a:lnTo>
                    <a:pt x="794095" y="116277"/>
                  </a:lnTo>
                  <a:lnTo>
                    <a:pt x="802506" y="103384"/>
                  </a:lnTo>
                  <a:lnTo>
                    <a:pt x="810916" y="90481"/>
                  </a:lnTo>
                  <a:lnTo>
                    <a:pt x="819327" y="77571"/>
                  </a:lnTo>
                  <a:lnTo>
                    <a:pt x="827737" y="64654"/>
                  </a:lnTo>
                  <a:lnTo>
                    <a:pt x="836147" y="51732"/>
                  </a:lnTo>
                  <a:lnTo>
                    <a:pt x="844558" y="38804"/>
                  </a:lnTo>
                  <a:lnTo>
                    <a:pt x="852968" y="25873"/>
                  </a:lnTo>
                  <a:lnTo>
                    <a:pt x="861378" y="12938"/>
                  </a:lnTo>
                  <a:lnTo>
                    <a:pt x="869789" y="0"/>
                  </a:lnTo>
                  <a:lnTo>
                    <a:pt x="869789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066377" y="4367558"/>
              <a:ext cx="72494" cy="7249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112008" y="4354317"/>
              <a:ext cx="98975" cy="9897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173315" y="4356751"/>
              <a:ext cx="94107" cy="941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243256" y="4367819"/>
              <a:ext cx="71970" cy="7197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301674" y="4367365"/>
              <a:ext cx="72878" cy="7287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359575" y="4366394"/>
              <a:ext cx="74821" cy="7482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418218" y="4366164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475607" y="4364680"/>
              <a:ext cx="78248" cy="7824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537886" y="4368087"/>
              <a:ext cx="71434" cy="7143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609207" y="4380536"/>
              <a:ext cx="46537" cy="4653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676688" y="4389145"/>
              <a:ext cx="29319" cy="2931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722198" y="4375782"/>
              <a:ext cx="56046" cy="5604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757222" y="4351933"/>
              <a:ext cx="103743" cy="10374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820258" y="4356097"/>
              <a:ext cx="95414" cy="9541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889198" y="4366164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946938" y="4365033"/>
              <a:ext cx="77544" cy="7754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081480" y="4381829"/>
              <a:ext cx="43950" cy="4395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149247" y="4390723"/>
              <a:ext cx="26163" cy="261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250426" y="4374158"/>
              <a:ext cx="59293" cy="592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300276" y="4365135"/>
              <a:ext cx="77338" cy="7733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373955" y="4379941"/>
              <a:ext cx="47726" cy="4772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420379" y="4367493"/>
              <a:ext cx="72622" cy="7262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473559" y="4361801"/>
              <a:ext cx="84007" cy="840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524307" y="4353677"/>
              <a:ext cx="100255" cy="1002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582430" y="4352927"/>
              <a:ext cx="101755" cy="1017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635456" y="4347081"/>
              <a:ext cx="113447" cy="1134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696841" y="4349593"/>
              <a:ext cx="108424" cy="10842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753694" y="4347573"/>
              <a:ext cx="112462" cy="11246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813758" y="4348765"/>
              <a:ext cx="110079" cy="11007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873615" y="4349749"/>
              <a:ext cx="108111" cy="10811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930782" y="4167463"/>
              <a:ext cx="111520" cy="11152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7046088" y="4092215"/>
              <a:ext cx="116400" cy="11640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7111493" y="3986516"/>
              <a:ext cx="103335" cy="1033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7172668" y="3872109"/>
              <a:ext cx="98730" cy="9873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7241732" y="3829789"/>
              <a:ext cx="78347" cy="783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7307631" y="3749785"/>
              <a:ext cx="64292" cy="6429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973095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973095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973095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973095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973095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5973095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5973095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5973095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6721628" y="5081118"/>
              <a:ext cx="1051282" cy="1005476"/>
            </a:xfrm>
            <a:custGeom>
              <a:avLst/>
              <a:pathLst>
                <a:path w="1051282" h="1005476">
                  <a:moveTo>
                    <a:pt x="0" y="1005476"/>
                  </a:moveTo>
                  <a:lnTo>
                    <a:pt x="8398" y="999153"/>
                  </a:lnTo>
                  <a:lnTo>
                    <a:pt x="16809" y="992817"/>
                  </a:lnTo>
                  <a:lnTo>
                    <a:pt x="25219" y="986477"/>
                  </a:lnTo>
                  <a:lnTo>
                    <a:pt x="33629" y="980133"/>
                  </a:lnTo>
                  <a:lnTo>
                    <a:pt x="42040" y="973783"/>
                  </a:lnTo>
                  <a:lnTo>
                    <a:pt x="50450" y="967429"/>
                  </a:lnTo>
                  <a:lnTo>
                    <a:pt x="58860" y="961069"/>
                  </a:lnTo>
                  <a:lnTo>
                    <a:pt x="67271" y="954704"/>
                  </a:lnTo>
                  <a:lnTo>
                    <a:pt x="75681" y="948334"/>
                  </a:lnTo>
                  <a:lnTo>
                    <a:pt x="84091" y="941957"/>
                  </a:lnTo>
                  <a:lnTo>
                    <a:pt x="92502" y="935574"/>
                  </a:lnTo>
                  <a:lnTo>
                    <a:pt x="100912" y="929184"/>
                  </a:lnTo>
                  <a:lnTo>
                    <a:pt x="109323" y="922788"/>
                  </a:lnTo>
                  <a:lnTo>
                    <a:pt x="117733" y="916384"/>
                  </a:lnTo>
                  <a:lnTo>
                    <a:pt x="126143" y="909973"/>
                  </a:lnTo>
                  <a:lnTo>
                    <a:pt x="134554" y="903554"/>
                  </a:lnTo>
                  <a:lnTo>
                    <a:pt x="142964" y="897126"/>
                  </a:lnTo>
                  <a:lnTo>
                    <a:pt x="151374" y="890689"/>
                  </a:lnTo>
                  <a:lnTo>
                    <a:pt x="159785" y="884243"/>
                  </a:lnTo>
                  <a:lnTo>
                    <a:pt x="168195" y="877787"/>
                  </a:lnTo>
                  <a:lnTo>
                    <a:pt x="176605" y="871320"/>
                  </a:lnTo>
                  <a:lnTo>
                    <a:pt x="185016" y="864843"/>
                  </a:lnTo>
                  <a:lnTo>
                    <a:pt x="193426" y="858353"/>
                  </a:lnTo>
                  <a:lnTo>
                    <a:pt x="201836" y="851851"/>
                  </a:lnTo>
                  <a:lnTo>
                    <a:pt x="210247" y="845337"/>
                  </a:lnTo>
                  <a:lnTo>
                    <a:pt x="218657" y="838808"/>
                  </a:lnTo>
                  <a:lnTo>
                    <a:pt x="227067" y="832264"/>
                  </a:lnTo>
                  <a:lnTo>
                    <a:pt x="235478" y="825705"/>
                  </a:lnTo>
                  <a:lnTo>
                    <a:pt x="243888" y="819129"/>
                  </a:lnTo>
                  <a:lnTo>
                    <a:pt x="252299" y="812535"/>
                  </a:lnTo>
                  <a:lnTo>
                    <a:pt x="260709" y="805922"/>
                  </a:lnTo>
                  <a:lnTo>
                    <a:pt x="269119" y="799289"/>
                  </a:lnTo>
                  <a:lnTo>
                    <a:pt x="277530" y="792634"/>
                  </a:lnTo>
                  <a:lnTo>
                    <a:pt x="285940" y="785957"/>
                  </a:lnTo>
                  <a:lnTo>
                    <a:pt x="294350" y="779255"/>
                  </a:lnTo>
                  <a:lnTo>
                    <a:pt x="302761" y="772527"/>
                  </a:lnTo>
                  <a:lnTo>
                    <a:pt x="311171" y="765771"/>
                  </a:lnTo>
                  <a:lnTo>
                    <a:pt x="319581" y="758985"/>
                  </a:lnTo>
                  <a:lnTo>
                    <a:pt x="327992" y="752167"/>
                  </a:lnTo>
                  <a:lnTo>
                    <a:pt x="336402" y="745314"/>
                  </a:lnTo>
                  <a:lnTo>
                    <a:pt x="344812" y="738425"/>
                  </a:lnTo>
                  <a:lnTo>
                    <a:pt x="353223" y="731496"/>
                  </a:lnTo>
                  <a:lnTo>
                    <a:pt x="361633" y="724525"/>
                  </a:lnTo>
                  <a:lnTo>
                    <a:pt x="370043" y="717509"/>
                  </a:lnTo>
                  <a:lnTo>
                    <a:pt x="378454" y="710444"/>
                  </a:lnTo>
                  <a:lnTo>
                    <a:pt x="386864" y="703327"/>
                  </a:lnTo>
                  <a:lnTo>
                    <a:pt x="395275" y="696154"/>
                  </a:lnTo>
                  <a:lnTo>
                    <a:pt x="403685" y="688922"/>
                  </a:lnTo>
                  <a:lnTo>
                    <a:pt x="412095" y="681626"/>
                  </a:lnTo>
                  <a:lnTo>
                    <a:pt x="420506" y="674262"/>
                  </a:lnTo>
                  <a:lnTo>
                    <a:pt x="428916" y="666826"/>
                  </a:lnTo>
                  <a:lnTo>
                    <a:pt x="437326" y="659312"/>
                  </a:lnTo>
                  <a:lnTo>
                    <a:pt x="445737" y="651717"/>
                  </a:lnTo>
                  <a:lnTo>
                    <a:pt x="454147" y="644036"/>
                  </a:lnTo>
                  <a:lnTo>
                    <a:pt x="462557" y="636264"/>
                  </a:lnTo>
                  <a:lnTo>
                    <a:pt x="470968" y="628396"/>
                  </a:lnTo>
                  <a:lnTo>
                    <a:pt x="479378" y="620428"/>
                  </a:lnTo>
                  <a:lnTo>
                    <a:pt x="487788" y="612356"/>
                  </a:lnTo>
                  <a:lnTo>
                    <a:pt x="496199" y="604176"/>
                  </a:lnTo>
                  <a:lnTo>
                    <a:pt x="504609" y="595885"/>
                  </a:lnTo>
                  <a:lnTo>
                    <a:pt x="513020" y="587481"/>
                  </a:lnTo>
                  <a:lnTo>
                    <a:pt x="521430" y="578961"/>
                  </a:lnTo>
                  <a:lnTo>
                    <a:pt x="529840" y="570325"/>
                  </a:lnTo>
                  <a:lnTo>
                    <a:pt x="538251" y="561573"/>
                  </a:lnTo>
                  <a:lnTo>
                    <a:pt x="546661" y="552704"/>
                  </a:lnTo>
                  <a:lnTo>
                    <a:pt x="555071" y="543720"/>
                  </a:lnTo>
                  <a:lnTo>
                    <a:pt x="563482" y="534625"/>
                  </a:lnTo>
                  <a:lnTo>
                    <a:pt x="571892" y="525420"/>
                  </a:lnTo>
                  <a:lnTo>
                    <a:pt x="580302" y="516111"/>
                  </a:lnTo>
                  <a:lnTo>
                    <a:pt x="588713" y="506702"/>
                  </a:lnTo>
                  <a:lnTo>
                    <a:pt x="597123" y="497200"/>
                  </a:lnTo>
                  <a:lnTo>
                    <a:pt x="605533" y="487609"/>
                  </a:lnTo>
                  <a:lnTo>
                    <a:pt x="613944" y="477938"/>
                  </a:lnTo>
                  <a:lnTo>
                    <a:pt x="622354" y="468194"/>
                  </a:lnTo>
                  <a:lnTo>
                    <a:pt x="630764" y="458385"/>
                  </a:lnTo>
                  <a:lnTo>
                    <a:pt x="639175" y="448520"/>
                  </a:lnTo>
                  <a:lnTo>
                    <a:pt x="647585" y="438608"/>
                  </a:lnTo>
                  <a:lnTo>
                    <a:pt x="655996" y="428659"/>
                  </a:lnTo>
                  <a:lnTo>
                    <a:pt x="664406" y="418684"/>
                  </a:lnTo>
                  <a:lnTo>
                    <a:pt x="672816" y="408694"/>
                  </a:lnTo>
                  <a:lnTo>
                    <a:pt x="681227" y="398701"/>
                  </a:lnTo>
                  <a:lnTo>
                    <a:pt x="689637" y="388719"/>
                  </a:lnTo>
                  <a:lnTo>
                    <a:pt x="698047" y="378762"/>
                  </a:lnTo>
                  <a:lnTo>
                    <a:pt x="706458" y="368847"/>
                  </a:lnTo>
                  <a:lnTo>
                    <a:pt x="714868" y="358990"/>
                  </a:lnTo>
                  <a:lnTo>
                    <a:pt x="723278" y="349212"/>
                  </a:lnTo>
                  <a:lnTo>
                    <a:pt x="731689" y="339531"/>
                  </a:lnTo>
                  <a:lnTo>
                    <a:pt x="740099" y="329971"/>
                  </a:lnTo>
                  <a:lnTo>
                    <a:pt x="748509" y="320556"/>
                  </a:lnTo>
                  <a:lnTo>
                    <a:pt x="756920" y="311308"/>
                  </a:lnTo>
                  <a:lnTo>
                    <a:pt x="765330" y="302252"/>
                  </a:lnTo>
                  <a:lnTo>
                    <a:pt x="773740" y="293412"/>
                  </a:lnTo>
                  <a:lnTo>
                    <a:pt x="782151" y="284806"/>
                  </a:lnTo>
                  <a:lnTo>
                    <a:pt x="790561" y="276449"/>
                  </a:lnTo>
                  <a:lnTo>
                    <a:pt x="798972" y="268350"/>
                  </a:lnTo>
                  <a:lnTo>
                    <a:pt x="807382" y="260507"/>
                  </a:lnTo>
                  <a:lnTo>
                    <a:pt x="815792" y="252906"/>
                  </a:lnTo>
                  <a:lnTo>
                    <a:pt x="824203" y="245521"/>
                  </a:lnTo>
                  <a:lnTo>
                    <a:pt x="832613" y="238314"/>
                  </a:lnTo>
                  <a:lnTo>
                    <a:pt x="841023" y="231231"/>
                  </a:lnTo>
                  <a:lnTo>
                    <a:pt x="849434" y="224214"/>
                  </a:lnTo>
                  <a:lnTo>
                    <a:pt x="857844" y="217193"/>
                  </a:lnTo>
                  <a:lnTo>
                    <a:pt x="866254" y="210103"/>
                  </a:lnTo>
                  <a:lnTo>
                    <a:pt x="874665" y="202878"/>
                  </a:lnTo>
                  <a:lnTo>
                    <a:pt x="883075" y="195462"/>
                  </a:lnTo>
                  <a:lnTo>
                    <a:pt x="891485" y="187810"/>
                  </a:lnTo>
                  <a:lnTo>
                    <a:pt x="899896" y="179890"/>
                  </a:lnTo>
                  <a:lnTo>
                    <a:pt x="908306" y="171682"/>
                  </a:lnTo>
                  <a:lnTo>
                    <a:pt x="916716" y="163181"/>
                  </a:lnTo>
                  <a:lnTo>
                    <a:pt x="925127" y="154389"/>
                  </a:lnTo>
                  <a:lnTo>
                    <a:pt x="933537" y="145319"/>
                  </a:lnTo>
                  <a:lnTo>
                    <a:pt x="941948" y="135986"/>
                  </a:lnTo>
                  <a:lnTo>
                    <a:pt x="950358" y="126413"/>
                  </a:lnTo>
                  <a:lnTo>
                    <a:pt x="958768" y="116621"/>
                  </a:lnTo>
                  <a:lnTo>
                    <a:pt x="967179" y="106632"/>
                  </a:lnTo>
                  <a:lnTo>
                    <a:pt x="975589" y="96470"/>
                  </a:lnTo>
                  <a:lnTo>
                    <a:pt x="983999" y="86155"/>
                  </a:lnTo>
                  <a:lnTo>
                    <a:pt x="992410" y="75705"/>
                  </a:lnTo>
                  <a:lnTo>
                    <a:pt x="1000820" y="65138"/>
                  </a:lnTo>
                  <a:lnTo>
                    <a:pt x="1009230" y="54468"/>
                  </a:lnTo>
                  <a:lnTo>
                    <a:pt x="1017641" y="43710"/>
                  </a:lnTo>
                  <a:lnTo>
                    <a:pt x="1026051" y="32875"/>
                  </a:lnTo>
                  <a:lnTo>
                    <a:pt x="1034461" y="21972"/>
                  </a:lnTo>
                  <a:lnTo>
                    <a:pt x="1042872" y="11011"/>
                  </a:lnTo>
                  <a:lnTo>
                    <a:pt x="1051282" y="0"/>
                  </a:lnTo>
                  <a:lnTo>
                    <a:pt x="1051282" y="273112"/>
                  </a:lnTo>
                  <a:lnTo>
                    <a:pt x="1042872" y="277848"/>
                  </a:lnTo>
                  <a:lnTo>
                    <a:pt x="1034461" y="282678"/>
                  </a:lnTo>
                  <a:lnTo>
                    <a:pt x="1026051" y="287604"/>
                  </a:lnTo>
                  <a:lnTo>
                    <a:pt x="1017641" y="292624"/>
                  </a:lnTo>
                  <a:lnTo>
                    <a:pt x="1009230" y="297735"/>
                  </a:lnTo>
                  <a:lnTo>
                    <a:pt x="1000820" y="302935"/>
                  </a:lnTo>
                  <a:lnTo>
                    <a:pt x="992410" y="308221"/>
                  </a:lnTo>
                  <a:lnTo>
                    <a:pt x="983999" y="313590"/>
                  </a:lnTo>
                  <a:lnTo>
                    <a:pt x="975589" y="319038"/>
                  </a:lnTo>
                  <a:lnTo>
                    <a:pt x="967179" y="324561"/>
                  </a:lnTo>
                  <a:lnTo>
                    <a:pt x="958768" y="330156"/>
                  </a:lnTo>
                  <a:lnTo>
                    <a:pt x="950358" y="335818"/>
                  </a:lnTo>
                  <a:lnTo>
                    <a:pt x="941948" y="341546"/>
                  </a:lnTo>
                  <a:lnTo>
                    <a:pt x="933537" y="347334"/>
                  </a:lnTo>
                  <a:lnTo>
                    <a:pt x="925127" y="353180"/>
                  </a:lnTo>
                  <a:lnTo>
                    <a:pt x="916716" y="359081"/>
                  </a:lnTo>
                  <a:lnTo>
                    <a:pt x="908306" y="365034"/>
                  </a:lnTo>
                  <a:lnTo>
                    <a:pt x="899896" y="371036"/>
                  </a:lnTo>
                  <a:lnTo>
                    <a:pt x="891485" y="377084"/>
                  </a:lnTo>
                  <a:lnTo>
                    <a:pt x="883075" y="383178"/>
                  </a:lnTo>
                  <a:lnTo>
                    <a:pt x="874665" y="389314"/>
                  </a:lnTo>
                  <a:lnTo>
                    <a:pt x="866254" y="395491"/>
                  </a:lnTo>
                  <a:lnTo>
                    <a:pt x="857844" y="401708"/>
                  </a:lnTo>
                  <a:lnTo>
                    <a:pt x="849434" y="407963"/>
                  </a:lnTo>
                  <a:lnTo>
                    <a:pt x="841023" y="414256"/>
                  </a:lnTo>
                  <a:lnTo>
                    <a:pt x="832613" y="420584"/>
                  </a:lnTo>
                  <a:lnTo>
                    <a:pt x="824203" y="426949"/>
                  </a:lnTo>
                  <a:lnTo>
                    <a:pt x="815792" y="433350"/>
                  </a:lnTo>
                  <a:lnTo>
                    <a:pt x="807382" y="439785"/>
                  </a:lnTo>
                  <a:lnTo>
                    <a:pt x="798972" y="446256"/>
                  </a:lnTo>
                  <a:lnTo>
                    <a:pt x="790561" y="452763"/>
                  </a:lnTo>
                  <a:lnTo>
                    <a:pt x="782151" y="459306"/>
                  </a:lnTo>
                  <a:lnTo>
                    <a:pt x="773740" y="465886"/>
                  </a:lnTo>
                  <a:lnTo>
                    <a:pt x="765330" y="472503"/>
                  </a:lnTo>
                  <a:lnTo>
                    <a:pt x="756920" y="479159"/>
                  </a:lnTo>
                  <a:lnTo>
                    <a:pt x="748509" y="485854"/>
                  </a:lnTo>
                  <a:lnTo>
                    <a:pt x="740099" y="492592"/>
                  </a:lnTo>
                  <a:lnTo>
                    <a:pt x="731689" y="499372"/>
                  </a:lnTo>
                  <a:lnTo>
                    <a:pt x="723278" y="506198"/>
                  </a:lnTo>
                  <a:lnTo>
                    <a:pt x="714868" y="513071"/>
                  </a:lnTo>
                  <a:lnTo>
                    <a:pt x="706458" y="519994"/>
                  </a:lnTo>
                  <a:lnTo>
                    <a:pt x="698047" y="526970"/>
                  </a:lnTo>
                  <a:lnTo>
                    <a:pt x="689637" y="534001"/>
                  </a:lnTo>
                  <a:lnTo>
                    <a:pt x="681227" y="541091"/>
                  </a:lnTo>
                  <a:lnTo>
                    <a:pt x="672816" y="548243"/>
                  </a:lnTo>
                  <a:lnTo>
                    <a:pt x="664406" y="555462"/>
                  </a:lnTo>
                  <a:lnTo>
                    <a:pt x="655996" y="562750"/>
                  </a:lnTo>
                  <a:lnTo>
                    <a:pt x="647585" y="570113"/>
                  </a:lnTo>
                  <a:lnTo>
                    <a:pt x="639175" y="577554"/>
                  </a:lnTo>
                  <a:lnTo>
                    <a:pt x="630764" y="585078"/>
                  </a:lnTo>
                  <a:lnTo>
                    <a:pt x="622354" y="592690"/>
                  </a:lnTo>
                  <a:lnTo>
                    <a:pt x="613944" y="600394"/>
                  </a:lnTo>
                  <a:lnTo>
                    <a:pt x="605533" y="608196"/>
                  </a:lnTo>
                  <a:lnTo>
                    <a:pt x="597123" y="616099"/>
                  </a:lnTo>
                  <a:lnTo>
                    <a:pt x="588713" y="624109"/>
                  </a:lnTo>
                  <a:lnTo>
                    <a:pt x="580302" y="632228"/>
                  </a:lnTo>
                  <a:lnTo>
                    <a:pt x="571892" y="640461"/>
                  </a:lnTo>
                  <a:lnTo>
                    <a:pt x="563482" y="648812"/>
                  </a:lnTo>
                  <a:lnTo>
                    <a:pt x="555071" y="657282"/>
                  </a:lnTo>
                  <a:lnTo>
                    <a:pt x="546661" y="665874"/>
                  </a:lnTo>
                  <a:lnTo>
                    <a:pt x="538251" y="674590"/>
                  </a:lnTo>
                  <a:lnTo>
                    <a:pt x="529840" y="683429"/>
                  </a:lnTo>
                  <a:lnTo>
                    <a:pt x="521430" y="692391"/>
                  </a:lnTo>
                  <a:lnTo>
                    <a:pt x="513020" y="701476"/>
                  </a:lnTo>
                  <a:lnTo>
                    <a:pt x="504609" y="710681"/>
                  </a:lnTo>
                  <a:lnTo>
                    <a:pt x="496199" y="720005"/>
                  </a:lnTo>
                  <a:lnTo>
                    <a:pt x="487788" y="729444"/>
                  </a:lnTo>
                  <a:lnTo>
                    <a:pt x="479378" y="738994"/>
                  </a:lnTo>
                  <a:lnTo>
                    <a:pt x="470968" y="748651"/>
                  </a:lnTo>
                  <a:lnTo>
                    <a:pt x="462557" y="758411"/>
                  </a:lnTo>
                  <a:lnTo>
                    <a:pt x="454147" y="768270"/>
                  </a:lnTo>
                  <a:lnTo>
                    <a:pt x="445737" y="778222"/>
                  </a:lnTo>
                  <a:lnTo>
                    <a:pt x="437326" y="788262"/>
                  </a:lnTo>
                  <a:lnTo>
                    <a:pt x="428916" y="798386"/>
                  </a:lnTo>
                  <a:lnTo>
                    <a:pt x="420506" y="808588"/>
                  </a:lnTo>
                  <a:lnTo>
                    <a:pt x="412095" y="818864"/>
                  </a:lnTo>
                  <a:lnTo>
                    <a:pt x="403685" y="829210"/>
                  </a:lnTo>
                  <a:lnTo>
                    <a:pt x="395275" y="839620"/>
                  </a:lnTo>
                  <a:lnTo>
                    <a:pt x="386864" y="850091"/>
                  </a:lnTo>
                  <a:lnTo>
                    <a:pt x="378454" y="860619"/>
                  </a:lnTo>
                  <a:lnTo>
                    <a:pt x="370043" y="871200"/>
                  </a:lnTo>
                  <a:lnTo>
                    <a:pt x="361633" y="881830"/>
                  </a:lnTo>
                  <a:lnTo>
                    <a:pt x="353223" y="892506"/>
                  </a:lnTo>
                  <a:lnTo>
                    <a:pt x="344812" y="903225"/>
                  </a:lnTo>
                  <a:lnTo>
                    <a:pt x="336402" y="913984"/>
                  </a:lnTo>
                  <a:lnTo>
                    <a:pt x="327992" y="924780"/>
                  </a:lnTo>
                  <a:lnTo>
                    <a:pt x="319581" y="935611"/>
                  </a:lnTo>
                  <a:lnTo>
                    <a:pt x="311171" y="946475"/>
                  </a:lnTo>
                  <a:lnTo>
                    <a:pt x="302761" y="957369"/>
                  </a:lnTo>
                  <a:lnTo>
                    <a:pt x="294350" y="968291"/>
                  </a:lnTo>
                  <a:lnTo>
                    <a:pt x="285940" y="979240"/>
                  </a:lnTo>
                  <a:lnTo>
                    <a:pt x="277530" y="990214"/>
                  </a:lnTo>
                  <a:lnTo>
                    <a:pt x="269119" y="1001211"/>
                  </a:lnTo>
                  <a:lnTo>
                    <a:pt x="265864" y="1005476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6721628" y="5081118"/>
              <a:ext cx="1051282" cy="1005476"/>
            </a:xfrm>
            <a:custGeom>
              <a:avLst/>
              <a:pathLst>
                <a:path w="1051282" h="1005476">
                  <a:moveTo>
                    <a:pt x="0" y="1005476"/>
                  </a:moveTo>
                  <a:lnTo>
                    <a:pt x="8398" y="999153"/>
                  </a:lnTo>
                  <a:lnTo>
                    <a:pt x="16809" y="992817"/>
                  </a:lnTo>
                  <a:lnTo>
                    <a:pt x="25219" y="986477"/>
                  </a:lnTo>
                  <a:lnTo>
                    <a:pt x="33629" y="980133"/>
                  </a:lnTo>
                  <a:lnTo>
                    <a:pt x="42040" y="973783"/>
                  </a:lnTo>
                  <a:lnTo>
                    <a:pt x="50450" y="967429"/>
                  </a:lnTo>
                  <a:lnTo>
                    <a:pt x="58860" y="961069"/>
                  </a:lnTo>
                  <a:lnTo>
                    <a:pt x="67271" y="954704"/>
                  </a:lnTo>
                  <a:lnTo>
                    <a:pt x="75681" y="948334"/>
                  </a:lnTo>
                  <a:lnTo>
                    <a:pt x="84091" y="941957"/>
                  </a:lnTo>
                  <a:lnTo>
                    <a:pt x="92502" y="935574"/>
                  </a:lnTo>
                  <a:lnTo>
                    <a:pt x="100912" y="929184"/>
                  </a:lnTo>
                  <a:lnTo>
                    <a:pt x="109323" y="922788"/>
                  </a:lnTo>
                  <a:lnTo>
                    <a:pt x="117733" y="916384"/>
                  </a:lnTo>
                  <a:lnTo>
                    <a:pt x="126143" y="909973"/>
                  </a:lnTo>
                  <a:lnTo>
                    <a:pt x="134554" y="903554"/>
                  </a:lnTo>
                  <a:lnTo>
                    <a:pt x="142964" y="897126"/>
                  </a:lnTo>
                  <a:lnTo>
                    <a:pt x="151374" y="890689"/>
                  </a:lnTo>
                  <a:lnTo>
                    <a:pt x="159785" y="884243"/>
                  </a:lnTo>
                  <a:lnTo>
                    <a:pt x="168195" y="877787"/>
                  </a:lnTo>
                  <a:lnTo>
                    <a:pt x="176605" y="871320"/>
                  </a:lnTo>
                  <a:lnTo>
                    <a:pt x="185016" y="864843"/>
                  </a:lnTo>
                  <a:lnTo>
                    <a:pt x="193426" y="858353"/>
                  </a:lnTo>
                  <a:lnTo>
                    <a:pt x="201836" y="851851"/>
                  </a:lnTo>
                  <a:lnTo>
                    <a:pt x="210247" y="845337"/>
                  </a:lnTo>
                  <a:lnTo>
                    <a:pt x="218657" y="838808"/>
                  </a:lnTo>
                  <a:lnTo>
                    <a:pt x="227067" y="832264"/>
                  </a:lnTo>
                  <a:lnTo>
                    <a:pt x="235478" y="825705"/>
                  </a:lnTo>
                  <a:lnTo>
                    <a:pt x="243888" y="819129"/>
                  </a:lnTo>
                  <a:lnTo>
                    <a:pt x="252299" y="812535"/>
                  </a:lnTo>
                  <a:lnTo>
                    <a:pt x="260709" y="805922"/>
                  </a:lnTo>
                  <a:lnTo>
                    <a:pt x="269119" y="799289"/>
                  </a:lnTo>
                  <a:lnTo>
                    <a:pt x="277530" y="792634"/>
                  </a:lnTo>
                  <a:lnTo>
                    <a:pt x="285940" y="785957"/>
                  </a:lnTo>
                  <a:lnTo>
                    <a:pt x="294350" y="779255"/>
                  </a:lnTo>
                  <a:lnTo>
                    <a:pt x="302761" y="772527"/>
                  </a:lnTo>
                  <a:lnTo>
                    <a:pt x="311171" y="765771"/>
                  </a:lnTo>
                  <a:lnTo>
                    <a:pt x="319581" y="758985"/>
                  </a:lnTo>
                  <a:lnTo>
                    <a:pt x="327992" y="752167"/>
                  </a:lnTo>
                  <a:lnTo>
                    <a:pt x="336402" y="745314"/>
                  </a:lnTo>
                  <a:lnTo>
                    <a:pt x="344812" y="738425"/>
                  </a:lnTo>
                  <a:lnTo>
                    <a:pt x="353223" y="731496"/>
                  </a:lnTo>
                  <a:lnTo>
                    <a:pt x="361633" y="724525"/>
                  </a:lnTo>
                  <a:lnTo>
                    <a:pt x="370043" y="717509"/>
                  </a:lnTo>
                  <a:lnTo>
                    <a:pt x="378454" y="710444"/>
                  </a:lnTo>
                  <a:lnTo>
                    <a:pt x="386864" y="703327"/>
                  </a:lnTo>
                  <a:lnTo>
                    <a:pt x="395275" y="696154"/>
                  </a:lnTo>
                  <a:lnTo>
                    <a:pt x="403685" y="688922"/>
                  </a:lnTo>
                  <a:lnTo>
                    <a:pt x="412095" y="681626"/>
                  </a:lnTo>
                  <a:lnTo>
                    <a:pt x="420506" y="674262"/>
                  </a:lnTo>
                  <a:lnTo>
                    <a:pt x="428916" y="666826"/>
                  </a:lnTo>
                  <a:lnTo>
                    <a:pt x="437326" y="659312"/>
                  </a:lnTo>
                  <a:lnTo>
                    <a:pt x="445737" y="651717"/>
                  </a:lnTo>
                  <a:lnTo>
                    <a:pt x="454147" y="644036"/>
                  </a:lnTo>
                  <a:lnTo>
                    <a:pt x="462557" y="636264"/>
                  </a:lnTo>
                  <a:lnTo>
                    <a:pt x="470968" y="628396"/>
                  </a:lnTo>
                  <a:lnTo>
                    <a:pt x="479378" y="620428"/>
                  </a:lnTo>
                  <a:lnTo>
                    <a:pt x="487788" y="612356"/>
                  </a:lnTo>
                  <a:lnTo>
                    <a:pt x="496199" y="604176"/>
                  </a:lnTo>
                  <a:lnTo>
                    <a:pt x="504609" y="595885"/>
                  </a:lnTo>
                  <a:lnTo>
                    <a:pt x="513020" y="587481"/>
                  </a:lnTo>
                  <a:lnTo>
                    <a:pt x="521430" y="578961"/>
                  </a:lnTo>
                  <a:lnTo>
                    <a:pt x="529840" y="570325"/>
                  </a:lnTo>
                  <a:lnTo>
                    <a:pt x="538251" y="561573"/>
                  </a:lnTo>
                  <a:lnTo>
                    <a:pt x="546661" y="552704"/>
                  </a:lnTo>
                  <a:lnTo>
                    <a:pt x="555071" y="543720"/>
                  </a:lnTo>
                  <a:lnTo>
                    <a:pt x="563482" y="534625"/>
                  </a:lnTo>
                  <a:lnTo>
                    <a:pt x="571892" y="525420"/>
                  </a:lnTo>
                  <a:lnTo>
                    <a:pt x="580302" y="516111"/>
                  </a:lnTo>
                  <a:lnTo>
                    <a:pt x="588713" y="506702"/>
                  </a:lnTo>
                  <a:lnTo>
                    <a:pt x="597123" y="497200"/>
                  </a:lnTo>
                  <a:lnTo>
                    <a:pt x="605533" y="487609"/>
                  </a:lnTo>
                  <a:lnTo>
                    <a:pt x="613944" y="477938"/>
                  </a:lnTo>
                  <a:lnTo>
                    <a:pt x="622354" y="468194"/>
                  </a:lnTo>
                  <a:lnTo>
                    <a:pt x="630764" y="458385"/>
                  </a:lnTo>
                  <a:lnTo>
                    <a:pt x="639175" y="448520"/>
                  </a:lnTo>
                  <a:lnTo>
                    <a:pt x="647585" y="438608"/>
                  </a:lnTo>
                  <a:lnTo>
                    <a:pt x="655996" y="428659"/>
                  </a:lnTo>
                  <a:lnTo>
                    <a:pt x="664406" y="418684"/>
                  </a:lnTo>
                  <a:lnTo>
                    <a:pt x="672816" y="408694"/>
                  </a:lnTo>
                  <a:lnTo>
                    <a:pt x="681227" y="398701"/>
                  </a:lnTo>
                  <a:lnTo>
                    <a:pt x="689637" y="388719"/>
                  </a:lnTo>
                  <a:lnTo>
                    <a:pt x="698047" y="378762"/>
                  </a:lnTo>
                  <a:lnTo>
                    <a:pt x="706458" y="368847"/>
                  </a:lnTo>
                  <a:lnTo>
                    <a:pt x="714868" y="358990"/>
                  </a:lnTo>
                  <a:lnTo>
                    <a:pt x="723278" y="349212"/>
                  </a:lnTo>
                  <a:lnTo>
                    <a:pt x="731689" y="339531"/>
                  </a:lnTo>
                  <a:lnTo>
                    <a:pt x="740099" y="329971"/>
                  </a:lnTo>
                  <a:lnTo>
                    <a:pt x="748509" y="320556"/>
                  </a:lnTo>
                  <a:lnTo>
                    <a:pt x="756920" y="311308"/>
                  </a:lnTo>
                  <a:lnTo>
                    <a:pt x="765330" y="302252"/>
                  </a:lnTo>
                  <a:lnTo>
                    <a:pt x="773740" y="293412"/>
                  </a:lnTo>
                  <a:lnTo>
                    <a:pt x="782151" y="284806"/>
                  </a:lnTo>
                  <a:lnTo>
                    <a:pt x="790561" y="276449"/>
                  </a:lnTo>
                  <a:lnTo>
                    <a:pt x="798972" y="268350"/>
                  </a:lnTo>
                  <a:lnTo>
                    <a:pt x="807382" y="260507"/>
                  </a:lnTo>
                  <a:lnTo>
                    <a:pt x="815792" y="252906"/>
                  </a:lnTo>
                  <a:lnTo>
                    <a:pt x="824203" y="245521"/>
                  </a:lnTo>
                  <a:lnTo>
                    <a:pt x="832613" y="238314"/>
                  </a:lnTo>
                  <a:lnTo>
                    <a:pt x="841023" y="231231"/>
                  </a:lnTo>
                  <a:lnTo>
                    <a:pt x="849434" y="224214"/>
                  </a:lnTo>
                  <a:lnTo>
                    <a:pt x="857844" y="217193"/>
                  </a:lnTo>
                  <a:lnTo>
                    <a:pt x="866254" y="210103"/>
                  </a:lnTo>
                  <a:lnTo>
                    <a:pt x="874665" y="202878"/>
                  </a:lnTo>
                  <a:lnTo>
                    <a:pt x="883075" y="195462"/>
                  </a:lnTo>
                  <a:lnTo>
                    <a:pt x="891485" y="187810"/>
                  </a:lnTo>
                  <a:lnTo>
                    <a:pt x="899896" y="179890"/>
                  </a:lnTo>
                  <a:lnTo>
                    <a:pt x="908306" y="171682"/>
                  </a:lnTo>
                  <a:lnTo>
                    <a:pt x="916716" y="163181"/>
                  </a:lnTo>
                  <a:lnTo>
                    <a:pt x="925127" y="154389"/>
                  </a:lnTo>
                  <a:lnTo>
                    <a:pt x="933537" y="145319"/>
                  </a:lnTo>
                  <a:lnTo>
                    <a:pt x="941948" y="135986"/>
                  </a:lnTo>
                  <a:lnTo>
                    <a:pt x="950358" y="126413"/>
                  </a:lnTo>
                  <a:lnTo>
                    <a:pt x="958768" y="116621"/>
                  </a:lnTo>
                  <a:lnTo>
                    <a:pt x="967179" y="106632"/>
                  </a:lnTo>
                  <a:lnTo>
                    <a:pt x="975589" y="96470"/>
                  </a:lnTo>
                  <a:lnTo>
                    <a:pt x="983999" y="86155"/>
                  </a:lnTo>
                  <a:lnTo>
                    <a:pt x="992410" y="75705"/>
                  </a:lnTo>
                  <a:lnTo>
                    <a:pt x="1000820" y="65138"/>
                  </a:lnTo>
                  <a:lnTo>
                    <a:pt x="1009230" y="54468"/>
                  </a:lnTo>
                  <a:lnTo>
                    <a:pt x="1017641" y="43710"/>
                  </a:lnTo>
                  <a:lnTo>
                    <a:pt x="1026051" y="32875"/>
                  </a:lnTo>
                  <a:lnTo>
                    <a:pt x="1034461" y="21972"/>
                  </a:lnTo>
                  <a:lnTo>
                    <a:pt x="1042872" y="11011"/>
                  </a:lnTo>
                  <a:lnTo>
                    <a:pt x="1051282" y="0"/>
                  </a:lnTo>
                  <a:lnTo>
                    <a:pt x="105128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6987492" y="5354231"/>
              <a:ext cx="785418" cy="732363"/>
            </a:xfrm>
            <a:custGeom>
              <a:avLst/>
              <a:pathLst>
                <a:path w="785418" h="732363">
                  <a:moveTo>
                    <a:pt x="785418" y="0"/>
                  </a:moveTo>
                  <a:lnTo>
                    <a:pt x="785418" y="0"/>
                  </a:lnTo>
                  <a:lnTo>
                    <a:pt x="777008" y="4735"/>
                  </a:lnTo>
                  <a:lnTo>
                    <a:pt x="768597" y="9566"/>
                  </a:lnTo>
                  <a:lnTo>
                    <a:pt x="760187" y="14491"/>
                  </a:lnTo>
                  <a:lnTo>
                    <a:pt x="751777" y="19511"/>
                  </a:lnTo>
                  <a:lnTo>
                    <a:pt x="743366" y="24622"/>
                  </a:lnTo>
                  <a:lnTo>
                    <a:pt x="734956" y="29822"/>
                  </a:lnTo>
                  <a:lnTo>
                    <a:pt x="726546" y="35108"/>
                  </a:lnTo>
                  <a:lnTo>
                    <a:pt x="718135" y="40477"/>
                  </a:lnTo>
                  <a:lnTo>
                    <a:pt x="709725" y="45925"/>
                  </a:lnTo>
                  <a:lnTo>
                    <a:pt x="701314" y="51448"/>
                  </a:lnTo>
                  <a:lnTo>
                    <a:pt x="692904" y="57043"/>
                  </a:lnTo>
                  <a:lnTo>
                    <a:pt x="684494" y="62706"/>
                  </a:lnTo>
                  <a:lnTo>
                    <a:pt x="676083" y="68433"/>
                  </a:lnTo>
                  <a:lnTo>
                    <a:pt x="667673" y="74221"/>
                  </a:lnTo>
                  <a:lnTo>
                    <a:pt x="659263" y="80067"/>
                  </a:lnTo>
                  <a:lnTo>
                    <a:pt x="650852" y="85968"/>
                  </a:lnTo>
                  <a:lnTo>
                    <a:pt x="642442" y="91921"/>
                  </a:lnTo>
                  <a:lnTo>
                    <a:pt x="634032" y="97923"/>
                  </a:lnTo>
                  <a:lnTo>
                    <a:pt x="625621" y="103972"/>
                  </a:lnTo>
                  <a:lnTo>
                    <a:pt x="617211" y="110065"/>
                  </a:lnTo>
                  <a:lnTo>
                    <a:pt x="608801" y="116201"/>
                  </a:lnTo>
                  <a:lnTo>
                    <a:pt x="600390" y="122378"/>
                  </a:lnTo>
                  <a:lnTo>
                    <a:pt x="591980" y="128595"/>
                  </a:lnTo>
                  <a:lnTo>
                    <a:pt x="583570" y="134850"/>
                  </a:lnTo>
                  <a:lnTo>
                    <a:pt x="575159" y="141143"/>
                  </a:lnTo>
                  <a:lnTo>
                    <a:pt x="566749" y="147472"/>
                  </a:lnTo>
                  <a:lnTo>
                    <a:pt x="558338" y="153836"/>
                  </a:lnTo>
                  <a:lnTo>
                    <a:pt x="549928" y="160237"/>
                  </a:lnTo>
                  <a:lnTo>
                    <a:pt x="541518" y="166672"/>
                  </a:lnTo>
                  <a:lnTo>
                    <a:pt x="533107" y="173144"/>
                  </a:lnTo>
                  <a:lnTo>
                    <a:pt x="524697" y="179650"/>
                  </a:lnTo>
                  <a:lnTo>
                    <a:pt x="516287" y="186193"/>
                  </a:lnTo>
                  <a:lnTo>
                    <a:pt x="507876" y="192773"/>
                  </a:lnTo>
                  <a:lnTo>
                    <a:pt x="499466" y="199390"/>
                  </a:lnTo>
                  <a:lnTo>
                    <a:pt x="491056" y="206046"/>
                  </a:lnTo>
                  <a:lnTo>
                    <a:pt x="482645" y="212742"/>
                  </a:lnTo>
                  <a:lnTo>
                    <a:pt x="474235" y="219479"/>
                  </a:lnTo>
                  <a:lnTo>
                    <a:pt x="465825" y="226259"/>
                  </a:lnTo>
                  <a:lnTo>
                    <a:pt x="457414" y="233085"/>
                  </a:lnTo>
                  <a:lnTo>
                    <a:pt x="449004" y="239958"/>
                  </a:lnTo>
                  <a:lnTo>
                    <a:pt x="440593" y="246881"/>
                  </a:lnTo>
                  <a:lnTo>
                    <a:pt x="432183" y="253857"/>
                  </a:lnTo>
                  <a:lnTo>
                    <a:pt x="423773" y="260888"/>
                  </a:lnTo>
                  <a:lnTo>
                    <a:pt x="415362" y="267978"/>
                  </a:lnTo>
                  <a:lnTo>
                    <a:pt x="406952" y="275130"/>
                  </a:lnTo>
                  <a:lnTo>
                    <a:pt x="398542" y="282349"/>
                  </a:lnTo>
                  <a:lnTo>
                    <a:pt x="390131" y="289637"/>
                  </a:lnTo>
                  <a:lnTo>
                    <a:pt x="381721" y="297000"/>
                  </a:lnTo>
                  <a:lnTo>
                    <a:pt x="373311" y="304441"/>
                  </a:lnTo>
                  <a:lnTo>
                    <a:pt x="364900" y="311965"/>
                  </a:lnTo>
                  <a:lnTo>
                    <a:pt x="356490" y="319577"/>
                  </a:lnTo>
                  <a:lnTo>
                    <a:pt x="348080" y="327282"/>
                  </a:lnTo>
                  <a:lnTo>
                    <a:pt x="339669" y="335083"/>
                  </a:lnTo>
                  <a:lnTo>
                    <a:pt x="331259" y="342986"/>
                  </a:lnTo>
                  <a:lnTo>
                    <a:pt x="322849" y="350996"/>
                  </a:lnTo>
                  <a:lnTo>
                    <a:pt x="314438" y="359115"/>
                  </a:lnTo>
                  <a:lnTo>
                    <a:pt x="306028" y="367349"/>
                  </a:lnTo>
                  <a:lnTo>
                    <a:pt x="297617" y="375699"/>
                  </a:lnTo>
                  <a:lnTo>
                    <a:pt x="289207" y="384169"/>
                  </a:lnTo>
                  <a:lnTo>
                    <a:pt x="280797" y="392762"/>
                  </a:lnTo>
                  <a:lnTo>
                    <a:pt x="272386" y="401477"/>
                  </a:lnTo>
                  <a:lnTo>
                    <a:pt x="263976" y="410316"/>
                  </a:lnTo>
                  <a:lnTo>
                    <a:pt x="255566" y="419278"/>
                  </a:lnTo>
                  <a:lnTo>
                    <a:pt x="247155" y="428363"/>
                  </a:lnTo>
                  <a:lnTo>
                    <a:pt x="238745" y="437568"/>
                  </a:lnTo>
                  <a:lnTo>
                    <a:pt x="230335" y="446892"/>
                  </a:lnTo>
                  <a:lnTo>
                    <a:pt x="221924" y="456331"/>
                  </a:lnTo>
                  <a:lnTo>
                    <a:pt x="213514" y="465881"/>
                  </a:lnTo>
                  <a:lnTo>
                    <a:pt x="205104" y="475538"/>
                  </a:lnTo>
                  <a:lnTo>
                    <a:pt x="196693" y="485298"/>
                  </a:lnTo>
                  <a:lnTo>
                    <a:pt x="188283" y="495157"/>
                  </a:lnTo>
                  <a:lnTo>
                    <a:pt x="179873" y="505109"/>
                  </a:lnTo>
                  <a:lnTo>
                    <a:pt x="171462" y="515149"/>
                  </a:lnTo>
                  <a:lnTo>
                    <a:pt x="163052" y="525273"/>
                  </a:lnTo>
                  <a:lnTo>
                    <a:pt x="154641" y="535475"/>
                  </a:lnTo>
                  <a:lnTo>
                    <a:pt x="146231" y="545751"/>
                  </a:lnTo>
                  <a:lnTo>
                    <a:pt x="137821" y="556097"/>
                  </a:lnTo>
                  <a:lnTo>
                    <a:pt x="129410" y="566507"/>
                  </a:lnTo>
                  <a:lnTo>
                    <a:pt x="121000" y="576978"/>
                  </a:lnTo>
                  <a:lnTo>
                    <a:pt x="112590" y="587506"/>
                  </a:lnTo>
                  <a:lnTo>
                    <a:pt x="104179" y="598087"/>
                  </a:lnTo>
                  <a:lnTo>
                    <a:pt x="95769" y="608717"/>
                  </a:lnTo>
                  <a:lnTo>
                    <a:pt x="87359" y="619393"/>
                  </a:lnTo>
                  <a:lnTo>
                    <a:pt x="78948" y="630112"/>
                  </a:lnTo>
                  <a:lnTo>
                    <a:pt x="70538" y="640871"/>
                  </a:lnTo>
                  <a:lnTo>
                    <a:pt x="62128" y="651667"/>
                  </a:lnTo>
                  <a:lnTo>
                    <a:pt x="53717" y="662499"/>
                  </a:lnTo>
                  <a:lnTo>
                    <a:pt x="45307" y="673362"/>
                  </a:lnTo>
                  <a:lnTo>
                    <a:pt x="36897" y="684256"/>
                  </a:lnTo>
                  <a:lnTo>
                    <a:pt x="28486" y="695178"/>
                  </a:lnTo>
                  <a:lnTo>
                    <a:pt x="20076" y="706127"/>
                  </a:lnTo>
                  <a:lnTo>
                    <a:pt x="11665" y="717101"/>
                  </a:lnTo>
                  <a:lnTo>
                    <a:pt x="3255" y="728098"/>
                  </a:lnTo>
                  <a:lnTo>
                    <a:pt x="0" y="7323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6890476" y="5237215"/>
              <a:ext cx="882434" cy="849379"/>
            </a:xfrm>
            <a:custGeom>
              <a:avLst/>
              <a:pathLst>
                <a:path w="882434" h="849379">
                  <a:moveTo>
                    <a:pt x="0" y="849379"/>
                  </a:moveTo>
                  <a:lnTo>
                    <a:pt x="7757" y="841238"/>
                  </a:lnTo>
                  <a:lnTo>
                    <a:pt x="16168" y="832411"/>
                  </a:lnTo>
                  <a:lnTo>
                    <a:pt x="24578" y="823584"/>
                  </a:lnTo>
                  <a:lnTo>
                    <a:pt x="32988" y="814757"/>
                  </a:lnTo>
                  <a:lnTo>
                    <a:pt x="41399" y="805931"/>
                  </a:lnTo>
                  <a:lnTo>
                    <a:pt x="49809" y="797104"/>
                  </a:lnTo>
                  <a:lnTo>
                    <a:pt x="58219" y="788278"/>
                  </a:lnTo>
                  <a:lnTo>
                    <a:pt x="66630" y="779451"/>
                  </a:lnTo>
                  <a:lnTo>
                    <a:pt x="75040" y="770625"/>
                  </a:lnTo>
                  <a:lnTo>
                    <a:pt x="83450" y="761799"/>
                  </a:lnTo>
                  <a:lnTo>
                    <a:pt x="91861" y="752972"/>
                  </a:lnTo>
                  <a:lnTo>
                    <a:pt x="100271" y="744146"/>
                  </a:lnTo>
                  <a:lnTo>
                    <a:pt x="108682" y="735320"/>
                  </a:lnTo>
                  <a:lnTo>
                    <a:pt x="117092" y="726494"/>
                  </a:lnTo>
                  <a:lnTo>
                    <a:pt x="125502" y="717668"/>
                  </a:lnTo>
                  <a:lnTo>
                    <a:pt x="133913" y="708843"/>
                  </a:lnTo>
                  <a:lnTo>
                    <a:pt x="142323" y="700017"/>
                  </a:lnTo>
                  <a:lnTo>
                    <a:pt x="150733" y="691192"/>
                  </a:lnTo>
                  <a:lnTo>
                    <a:pt x="159144" y="682366"/>
                  </a:lnTo>
                  <a:lnTo>
                    <a:pt x="167554" y="673541"/>
                  </a:lnTo>
                  <a:lnTo>
                    <a:pt x="175964" y="664717"/>
                  </a:lnTo>
                  <a:lnTo>
                    <a:pt x="184375" y="655892"/>
                  </a:lnTo>
                  <a:lnTo>
                    <a:pt x="192785" y="647068"/>
                  </a:lnTo>
                  <a:lnTo>
                    <a:pt x="201195" y="638244"/>
                  </a:lnTo>
                  <a:lnTo>
                    <a:pt x="209606" y="629420"/>
                  </a:lnTo>
                  <a:lnTo>
                    <a:pt x="218016" y="620597"/>
                  </a:lnTo>
                  <a:lnTo>
                    <a:pt x="226426" y="611774"/>
                  </a:lnTo>
                  <a:lnTo>
                    <a:pt x="234837" y="602952"/>
                  </a:lnTo>
                  <a:lnTo>
                    <a:pt x="243247" y="594130"/>
                  </a:lnTo>
                  <a:lnTo>
                    <a:pt x="251658" y="585309"/>
                  </a:lnTo>
                  <a:lnTo>
                    <a:pt x="260068" y="576488"/>
                  </a:lnTo>
                  <a:lnTo>
                    <a:pt x="268478" y="567669"/>
                  </a:lnTo>
                  <a:lnTo>
                    <a:pt x="276889" y="558849"/>
                  </a:lnTo>
                  <a:lnTo>
                    <a:pt x="285299" y="550031"/>
                  </a:lnTo>
                  <a:lnTo>
                    <a:pt x="293709" y="541214"/>
                  </a:lnTo>
                  <a:lnTo>
                    <a:pt x="302120" y="532398"/>
                  </a:lnTo>
                  <a:lnTo>
                    <a:pt x="310530" y="523583"/>
                  </a:lnTo>
                  <a:lnTo>
                    <a:pt x="318940" y="514769"/>
                  </a:lnTo>
                  <a:lnTo>
                    <a:pt x="327351" y="505957"/>
                  </a:lnTo>
                  <a:lnTo>
                    <a:pt x="335761" y="497146"/>
                  </a:lnTo>
                  <a:lnTo>
                    <a:pt x="344171" y="488338"/>
                  </a:lnTo>
                  <a:lnTo>
                    <a:pt x="352582" y="479531"/>
                  </a:lnTo>
                  <a:lnTo>
                    <a:pt x="360992" y="470727"/>
                  </a:lnTo>
                  <a:lnTo>
                    <a:pt x="369403" y="461925"/>
                  </a:lnTo>
                  <a:lnTo>
                    <a:pt x="377813" y="453126"/>
                  </a:lnTo>
                  <a:lnTo>
                    <a:pt x="386223" y="444330"/>
                  </a:lnTo>
                  <a:lnTo>
                    <a:pt x="394634" y="435537"/>
                  </a:lnTo>
                  <a:lnTo>
                    <a:pt x="403044" y="426749"/>
                  </a:lnTo>
                  <a:lnTo>
                    <a:pt x="411454" y="417964"/>
                  </a:lnTo>
                  <a:lnTo>
                    <a:pt x="419865" y="409185"/>
                  </a:lnTo>
                  <a:lnTo>
                    <a:pt x="428275" y="400410"/>
                  </a:lnTo>
                  <a:lnTo>
                    <a:pt x="436685" y="391642"/>
                  </a:lnTo>
                  <a:lnTo>
                    <a:pt x="445096" y="382880"/>
                  </a:lnTo>
                  <a:lnTo>
                    <a:pt x="453506" y="374126"/>
                  </a:lnTo>
                  <a:lnTo>
                    <a:pt x="461916" y="365380"/>
                  </a:lnTo>
                  <a:lnTo>
                    <a:pt x="470327" y="356643"/>
                  </a:lnTo>
                  <a:lnTo>
                    <a:pt x="478737" y="347916"/>
                  </a:lnTo>
                  <a:lnTo>
                    <a:pt x="487147" y="339201"/>
                  </a:lnTo>
                  <a:lnTo>
                    <a:pt x="495558" y="330498"/>
                  </a:lnTo>
                  <a:lnTo>
                    <a:pt x="503968" y="321810"/>
                  </a:lnTo>
                  <a:lnTo>
                    <a:pt x="512379" y="313139"/>
                  </a:lnTo>
                  <a:lnTo>
                    <a:pt x="520789" y="304485"/>
                  </a:lnTo>
                  <a:lnTo>
                    <a:pt x="529199" y="295851"/>
                  </a:lnTo>
                  <a:lnTo>
                    <a:pt x="537610" y="287240"/>
                  </a:lnTo>
                  <a:lnTo>
                    <a:pt x="546020" y="278655"/>
                  </a:lnTo>
                  <a:lnTo>
                    <a:pt x="554430" y="270098"/>
                  </a:lnTo>
                  <a:lnTo>
                    <a:pt x="562841" y="261573"/>
                  </a:lnTo>
                  <a:lnTo>
                    <a:pt x="571251" y="253085"/>
                  </a:lnTo>
                  <a:lnTo>
                    <a:pt x="579661" y="244637"/>
                  </a:lnTo>
                  <a:lnTo>
                    <a:pt x="588072" y="236234"/>
                  </a:lnTo>
                  <a:lnTo>
                    <a:pt x="596482" y="227883"/>
                  </a:lnTo>
                  <a:lnTo>
                    <a:pt x="604892" y="219589"/>
                  </a:lnTo>
                  <a:lnTo>
                    <a:pt x="613303" y="211360"/>
                  </a:lnTo>
                  <a:lnTo>
                    <a:pt x="621713" y="203202"/>
                  </a:lnTo>
                  <a:lnTo>
                    <a:pt x="630123" y="195125"/>
                  </a:lnTo>
                  <a:lnTo>
                    <a:pt x="638534" y="187137"/>
                  </a:lnTo>
                  <a:lnTo>
                    <a:pt x="646944" y="179249"/>
                  </a:lnTo>
                  <a:lnTo>
                    <a:pt x="655355" y="171470"/>
                  </a:lnTo>
                  <a:lnTo>
                    <a:pt x="663765" y="163812"/>
                  </a:lnTo>
                  <a:lnTo>
                    <a:pt x="672175" y="156285"/>
                  </a:lnTo>
                  <a:lnTo>
                    <a:pt x="680586" y="148901"/>
                  </a:lnTo>
                  <a:lnTo>
                    <a:pt x="688996" y="141670"/>
                  </a:lnTo>
                  <a:lnTo>
                    <a:pt x="697406" y="134601"/>
                  </a:lnTo>
                  <a:lnTo>
                    <a:pt x="705817" y="127702"/>
                  </a:lnTo>
                  <a:lnTo>
                    <a:pt x="714227" y="120980"/>
                  </a:lnTo>
                  <a:lnTo>
                    <a:pt x="722637" y="114435"/>
                  </a:lnTo>
                  <a:lnTo>
                    <a:pt x="731048" y="108067"/>
                  </a:lnTo>
                  <a:lnTo>
                    <a:pt x="739458" y="101870"/>
                  </a:lnTo>
                  <a:lnTo>
                    <a:pt x="747868" y="95832"/>
                  </a:lnTo>
                  <a:lnTo>
                    <a:pt x="756279" y="89939"/>
                  </a:lnTo>
                  <a:lnTo>
                    <a:pt x="764689" y="84169"/>
                  </a:lnTo>
                  <a:lnTo>
                    <a:pt x="773099" y="78495"/>
                  </a:lnTo>
                  <a:lnTo>
                    <a:pt x="781510" y="72889"/>
                  </a:lnTo>
                  <a:lnTo>
                    <a:pt x="789920" y="67316"/>
                  </a:lnTo>
                  <a:lnTo>
                    <a:pt x="798331" y="61743"/>
                  </a:lnTo>
                  <a:lnTo>
                    <a:pt x="806741" y="56135"/>
                  </a:lnTo>
                  <a:lnTo>
                    <a:pt x="815151" y="50460"/>
                  </a:lnTo>
                  <a:lnTo>
                    <a:pt x="823562" y="44687"/>
                  </a:lnTo>
                  <a:lnTo>
                    <a:pt x="831972" y="38791"/>
                  </a:lnTo>
                  <a:lnTo>
                    <a:pt x="840382" y="32750"/>
                  </a:lnTo>
                  <a:lnTo>
                    <a:pt x="848793" y="26550"/>
                  </a:lnTo>
                  <a:lnTo>
                    <a:pt x="857203" y="20178"/>
                  </a:lnTo>
                  <a:lnTo>
                    <a:pt x="865613" y="13629"/>
                  </a:lnTo>
                  <a:lnTo>
                    <a:pt x="874024" y="6902"/>
                  </a:lnTo>
                  <a:lnTo>
                    <a:pt x="882434" y="0"/>
                  </a:lnTo>
                  <a:lnTo>
                    <a:pt x="882434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114740" y="6039839"/>
              <a:ext cx="93511" cy="9351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167529" y="6033755"/>
              <a:ext cx="105678" cy="10567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226621" y="6033975"/>
              <a:ext cx="105238" cy="10523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291037" y="6039519"/>
              <a:ext cx="94152" cy="941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355210" y="6044819"/>
              <a:ext cx="83552" cy="835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414159" y="6044896"/>
              <a:ext cx="83398" cy="8339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475656" y="6047520"/>
              <a:ext cx="78149" cy="781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534091" y="6047082"/>
              <a:ext cx="79025" cy="7902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593962" y="6048081"/>
              <a:ext cx="77026" cy="770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657473" y="6052719"/>
              <a:ext cx="67751" cy="677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732043" y="6068417"/>
              <a:ext cx="36356" cy="363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781342" y="6058843"/>
              <a:ext cx="55503" cy="5550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840777" y="6059406"/>
              <a:ext cx="54377" cy="543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5906328" y="6066085"/>
              <a:ext cx="41020" cy="4102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439916" y="6069820"/>
              <a:ext cx="33549" cy="335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490597" y="6061628"/>
              <a:ext cx="49932" cy="499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535262" y="6047421"/>
              <a:ext cx="78347" cy="783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586120" y="6039407"/>
              <a:ext cx="94375" cy="943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643940" y="6038355"/>
              <a:ext cx="96479" cy="9647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705431" y="6040973"/>
              <a:ext cx="91243" cy="9124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757750" y="6034419"/>
              <a:ext cx="104351" cy="1043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819756" y="6037553"/>
              <a:ext cx="98082" cy="9808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872344" y="6031269"/>
              <a:ext cx="110652" cy="1106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930895" y="6030947"/>
              <a:ext cx="111294" cy="11129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992083" y="5833145"/>
              <a:ext cx="106664" cy="10666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7052269" y="5765326"/>
              <a:ext cx="104036" cy="10403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7111465" y="5656296"/>
              <a:ext cx="103390" cy="10339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7169205" y="5677103"/>
              <a:ext cx="105654" cy="10565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7227527" y="5621487"/>
              <a:ext cx="106756" cy="1067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7289847" y="5554071"/>
              <a:ext cx="99861" cy="998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2234286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tx359"/>
            <p:cNvSpPr/>
            <p:nvPr/>
          </p:nvSpPr>
          <p:spPr>
            <a:xfrm>
              <a:off x="2896962" y="4549127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360" name="rc360"/>
            <p:cNvSpPr/>
            <p:nvPr/>
          </p:nvSpPr>
          <p:spPr>
            <a:xfrm>
              <a:off x="4103690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tx361"/>
            <p:cNvSpPr/>
            <p:nvPr/>
          </p:nvSpPr>
          <p:spPr>
            <a:xfrm>
              <a:off x="4698739" y="455067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362" name="rc362"/>
            <p:cNvSpPr/>
            <p:nvPr/>
          </p:nvSpPr>
          <p:spPr>
            <a:xfrm>
              <a:off x="5973095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tx363"/>
            <p:cNvSpPr/>
            <p:nvPr/>
          </p:nvSpPr>
          <p:spPr>
            <a:xfrm>
              <a:off x="6703637" y="4550675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364" name="rc364"/>
            <p:cNvSpPr/>
            <p:nvPr/>
          </p:nvSpPr>
          <p:spPr>
            <a:xfrm>
              <a:off x="2234286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tx365"/>
            <p:cNvSpPr/>
            <p:nvPr/>
          </p:nvSpPr>
          <p:spPr>
            <a:xfrm>
              <a:off x="2819095" y="286633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366" name="rc366"/>
            <p:cNvSpPr/>
            <p:nvPr/>
          </p:nvSpPr>
          <p:spPr>
            <a:xfrm>
              <a:off x="4103690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tx367"/>
            <p:cNvSpPr/>
            <p:nvPr/>
          </p:nvSpPr>
          <p:spPr>
            <a:xfrm>
              <a:off x="4759639" y="286788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368" name="rc368"/>
            <p:cNvSpPr/>
            <p:nvPr/>
          </p:nvSpPr>
          <p:spPr>
            <a:xfrm>
              <a:off x="5973095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tx369"/>
            <p:cNvSpPr/>
            <p:nvPr/>
          </p:nvSpPr>
          <p:spPr>
            <a:xfrm>
              <a:off x="6191965" y="2867885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370" name="rc370"/>
            <p:cNvSpPr/>
            <p:nvPr/>
          </p:nvSpPr>
          <p:spPr>
            <a:xfrm>
              <a:off x="2234286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tx371"/>
            <p:cNvSpPr/>
            <p:nvPr/>
          </p:nvSpPr>
          <p:spPr>
            <a:xfrm>
              <a:off x="2835972" y="11835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372" name="rc372"/>
            <p:cNvSpPr/>
            <p:nvPr/>
          </p:nvSpPr>
          <p:spPr>
            <a:xfrm>
              <a:off x="4103690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tx373"/>
            <p:cNvSpPr/>
            <p:nvPr/>
          </p:nvSpPr>
          <p:spPr>
            <a:xfrm>
              <a:off x="4800180" y="11850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374" name="rc374"/>
            <p:cNvSpPr/>
            <p:nvPr/>
          </p:nvSpPr>
          <p:spPr>
            <a:xfrm>
              <a:off x="5973095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tx375"/>
            <p:cNvSpPr/>
            <p:nvPr/>
          </p:nvSpPr>
          <p:spPr>
            <a:xfrm>
              <a:off x="6442592" y="11593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376" name="pl376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49500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75572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300803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326875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352107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378179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83"/>
            <p:cNvSpPr/>
            <p:nvPr/>
          </p:nvSpPr>
          <p:spPr>
            <a:xfrm>
              <a:off x="22038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2454347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2715068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2960622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3224736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3477046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3751311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90" name="pl390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436441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462513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487744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513816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539047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56511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tx397"/>
            <p:cNvSpPr/>
            <p:nvPr/>
          </p:nvSpPr>
          <p:spPr>
            <a:xfrm>
              <a:off x="407321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4323752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4584472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4830026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5094141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5346451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56207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04" name="pl404"/>
            <p:cNvSpPr/>
            <p:nvPr/>
          </p:nvSpPr>
          <p:spPr>
            <a:xfrm>
              <a:off x="59730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623381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649453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674684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700756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725987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752060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tx411"/>
            <p:cNvSpPr/>
            <p:nvPr/>
          </p:nvSpPr>
          <p:spPr>
            <a:xfrm>
              <a:off x="59426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6193156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6453877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6699431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6963545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7215856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749012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1934364" y="267553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2002170" y="247995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2103849" y="22851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2036043" y="20800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2036043" y="18935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2036043" y="170697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2036043" y="150338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1934364" y="13071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26" name="pl426"/>
            <p:cNvSpPr/>
            <p:nvPr/>
          </p:nvSpPr>
          <p:spPr>
            <a:xfrm>
              <a:off x="2199491" y="2721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2199491" y="2525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2199491" y="2329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2199491" y="212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2199491" y="193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2199491" y="1752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2199491" y="154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2199491" y="135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tx434"/>
            <p:cNvSpPr/>
            <p:nvPr/>
          </p:nvSpPr>
          <p:spPr>
            <a:xfrm>
              <a:off x="1934364" y="435832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35" name="tx435"/>
            <p:cNvSpPr/>
            <p:nvPr/>
          </p:nvSpPr>
          <p:spPr>
            <a:xfrm>
              <a:off x="2002170" y="416274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36" name="tx436"/>
            <p:cNvSpPr/>
            <p:nvPr/>
          </p:nvSpPr>
          <p:spPr>
            <a:xfrm>
              <a:off x="2103849" y="396796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2036043" y="37628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38" name="tx438"/>
            <p:cNvSpPr/>
            <p:nvPr/>
          </p:nvSpPr>
          <p:spPr>
            <a:xfrm>
              <a:off x="2036043" y="35763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39" name="tx439"/>
            <p:cNvSpPr/>
            <p:nvPr/>
          </p:nvSpPr>
          <p:spPr>
            <a:xfrm>
              <a:off x="2036043" y="33897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40" name="tx440"/>
            <p:cNvSpPr/>
            <p:nvPr/>
          </p:nvSpPr>
          <p:spPr>
            <a:xfrm>
              <a:off x="2036043" y="318617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41" name="tx441"/>
            <p:cNvSpPr/>
            <p:nvPr/>
          </p:nvSpPr>
          <p:spPr>
            <a:xfrm>
              <a:off x="1934364" y="298989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42" name="pl442"/>
            <p:cNvSpPr/>
            <p:nvPr/>
          </p:nvSpPr>
          <p:spPr>
            <a:xfrm>
              <a:off x="2199491" y="440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2199491" y="4208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2199491" y="4011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2199491" y="3808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2199491" y="3621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2199491" y="3435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2199491" y="3231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2199491" y="303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tx450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2002170" y="584553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2103849" y="56507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2036043" y="544566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2036043" y="52591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2036043" y="50725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56" name="tx456"/>
            <p:cNvSpPr/>
            <p:nvPr/>
          </p:nvSpPr>
          <p:spPr>
            <a:xfrm>
              <a:off x="2036043" y="486896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1934364" y="46726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58" name="pl458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2199491" y="589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2199491" y="5694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2199491" y="5491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2199491" y="5304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2199491" y="5118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2199491" y="4914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2199491" y="4718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tx466"/>
            <p:cNvSpPr/>
            <p:nvPr/>
          </p:nvSpPr>
          <p:spPr>
            <a:xfrm rot="-5400000">
              <a:off x="9853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467" name="rc467"/>
            <p:cNvSpPr/>
            <p:nvPr/>
          </p:nvSpPr>
          <p:spPr>
            <a:xfrm>
              <a:off x="7912089" y="2822572"/>
              <a:ext cx="1025003" cy="17939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tx468"/>
            <p:cNvSpPr/>
            <p:nvPr/>
          </p:nvSpPr>
          <p:spPr>
            <a:xfrm>
              <a:off x="7981678" y="2912029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469" name="tx469"/>
            <p:cNvSpPr/>
            <p:nvPr/>
          </p:nvSpPr>
          <p:spPr>
            <a:xfrm>
              <a:off x="7981678" y="3046260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470" name="tx470"/>
            <p:cNvSpPr/>
            <p:nvPr/>
          </p:nvSpPr>
          <p:spPr>
            <a:xfrm>
              <a:off x="7981678" y="3212713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471" name="rc471"/>
            <p:cNvSpPr/>
            <p:nvPr/>
          </p:nvSpPr>
          <p:spPr>
            <a:xfrm>
              <a:off x="7981678" y="344966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8086770" y="3554753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7981678" y="36691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8059737" y="3747175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7981678" y="388857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8048539" y="3955433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7981678" y="41080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8039947" y="4166297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7981678" y="43274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8032703" y="4378510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tx481"/>
            <p:cNvSpPr/>
            <p:nvPr/>
          </p:nvSpPr>
          <p:spPr>
            <a:xfrm>
              <a:off x="8277049" y="3513906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82" name="tx482"/>
            <p:cNvSpPr/>
            <p:nvPr/>
          </p:nvSpPr>
          <p:spPr>
            <a:xfrm>
              <a:off x="8277049" y="373336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83" name="tx483"/>
            <p:cNvSpPr/>
            <p:nvPr/>
          </p:nvSpPr>
          <p:spPr>
            <a:xfrm>
              <a:off x="8277049" y="395281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84" name="tx484"/>
            <p:cNvSpPr/>
            <p:nvPr/>
          </p:nvSpPr>
          <p:spPr>
            <a:xfrm>
              <a:off x="8277049" y="417227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5" name="tx485"/>
            <p:cNvSpPr/>
            <p:nvPr/>
          </p:nvSpPr>
          <p:spPr>
            <a:xfrm>
              <a:off x="8277049" y="439173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2021-01-19T15:34:08Z</dcterms:modified>
</cp:coreProperties>
</file>