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43911" y="3562410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911" y="2775018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43911" y="2287519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43911" y="1920484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43911" y="1617334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43911" y="1352506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292918" y="330861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43130" y="2885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90796" y="28355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41008" y="25203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88674" y="24118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38886" y="20623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86552" y="238490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36764" y="19531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84430" y="231562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34642" y="18656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82308" y="23115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32521" y="18806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0186" y="22490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30399" y="18904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78065" y="19911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28277" y="16047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75943" y="21653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26155" y="1982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73821" y="244151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24033" y="20717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17744" y="3175388"/>
              <a:ext cx="0" cy="316114"/>
            </a:xfrm>
            <a:custGeom>
              <a:avLst/>
              <a:pathLst>
                <a:path w="0" h="316114">
                  <a:moveTo>
                    <a:pt x="0" y="316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67956" y="2756262"/>
              <a:ext cx="0" cy="308707"/>
            </a:xfrm>
            <a:custGeom>
              <a:avLst/>
              <a:pathLst>
                <a:path w="0" h="308707">
                  <a:moveTo>
                    <a:pt x="0" y="3087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15622" y="2737349"/>
              <a:ext cx="0" cy="246152"/>
            </a:xfrm>
            <a:custGeom>
              <a:avLst/>
              <a:pathLst>
                <a:path w="0" h="246152">
                  <a:moveTo>
                    <a:pt x="0" y="246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765834" y="2423667"/>
              <a:ext cx="0" cy="243071"/>
            </a:xfrm>
            <a:custGeom>
              <a:avLst/>
              <a:pathLst>
                <a:path w="0" h="243071">
                  <a:moveTo>
                    <a:pt x="0" y="243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13500" y="2308453"/>
              <a:ext cx="0" cy="256396"/>
            </a:xfrm>
            <a:custGeom>
              <a:avLst/>
              <a:pathLst>
                <a:path w="0" h="256396">
                  <a:moveTo>
                    <a:pt x="0" y="256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63712" y="1957930"/>
              <a:ext cx="0" cy="258425"/>
            </a:xfrm>
            <a:custGeom>
              <a:avLst/>
              <a:pathLst>
                <a:path w="0" h="258425">
                  <a:moveTo>
                    <a:pt x="0" y="2584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11378" y="2285698"/>
              <a:ext cx="0" cy="248073"/>
            </a:xfrm>
            <a:custGeom>
              <a:avLst/>
              <a:pathLst>
                <a:path w="0" h="248073">
                  <a:moveTo>
                    <a:pt x="0" y="2480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61590" y="1856009"/>
              <a:ext cx="0" cy="243916"/>
            </a:xfrm>
            <a:custGeom>
              <a:avLst/>
              <a:pathLst>
                <a:path w="0" h="243916">
                  <a:moveTo>
                    <a:pt x="0" y="243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09256" y="2222398"/>
              <a:ext cx="0" cy="236110"/>
            </a:xfrm>
            <a:custGeom>
              <a:avLst/>
              <a:pathLst>
                <a:path w="0" h="236110">
                  <a:moveTo>
                    <a:pt x="0" y="2361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59468" y="1774950"/>
              <a:ext cx="0" cy="230956"/>
            </a:xfrm>
            <a:custGeom>
              <a:avLst/>
              <a:pathLst>
                <a:path w="0" h="230956">
                  <a:moveTo>
                    <a:pt x="0" y="230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807134" y="2208059"/>
              <a:ext cx="0" cy="256549"/>
            </a:xfrm>
            <a:custGeom>
              <a:avLst/>
              <a:pathLst>
                <a:path w="0" h="256549">
                  <a:moveTo>
                    <a:pt x="0" y="2565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57346" y="1777353"/>
              <a:ext cx="0" cy="256226"/>
            </a:xfrm>
            <a:custGeom>
              <a:avLst/>
              <a:pathLst>
                <a:path w="0" h="256226">
                  <a:moveTo>
                    <a:pt x="0" y="256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05012" y="2091140"/>
              <a:ext cx="0" cy="365556"/>
            </a:xfrm>
            <a:custGeom>
              <a:avLst/>
              <a:pathLst>
                <a:path w="0" h="365556">
                  <a:moveTo>
                    <a:pt x="0" y="365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55225" y="1727548"/>
              <a:ext cx="0" cy="375392"/>
            </a:xfrm>
            <a:custGeom>
              <a:avLst/>
              <a:pathLst>
                <a:path w="0" h="375392">
                  <a:moveTo>
                    <a:pt x="0" y="3753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02891" y="1733038"/>
              <a:ext cx="0" cy="565834"/>
            </a:xfrm>
            <a:custGeom>
              <a:avLst/>
              <a:pathLst>
                <a:path w="0" h="565834">
                  <a:moveTo>
                    <a:pt x="0" y="5658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53103" y="1352506"/>
              <a:ext cx="0" cy="562163"/>
            </a:xfrm>
            <a:custGeom>
              <a:avLst/>
              <a:pathLst>
                <a:path w="0" h="562163">
                  <a:moveTo>
                    <a:pt x="0" y="5621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300769" y="1729558"/>
              <a:ext cx="0" cy="921165"/>
            </a:xfrm>
            <a:custGeom>
              <a:avLst/>
              <a:pathLst>
                <a:path w="0" h="921165">
                  <a:moveTo>
                    <a:pt x="0" y="9211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250981" y="1537272"/>
              <a:ext cx="0" cy="940092"/>
            </a:xfrm>
            <a:custGeom>
              <a:avLst/>
              <a:pathLst>
                <a:path w="0" h="940092">
                  <a:moveTo>
                    <a:pt x="0" y="9400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798647" y="2382859"/>
              <a:ext cx="0" cy="166960"/>
            </a:xfrm>
            <a:custGeom>
              <a:avLst/>
              <a:pathLst>
                <a:path w="0" h="166960">
                  <a:moveTo>
                    <a:pt x="0" y="1669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48859" y="2011485"/>
              <a:ext cx="0" cy="170124"/>
            </a:xfrm>
            <a:custGeom>
              <a:avLst/>
              <a:pathLst>
                <a:path w="0" h="170124">
                  <a:moveTo>
                    <a:pt x="0" y="1701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67956" y="1629543"/>
              <a:ext cx="3983024" cy="1281071"/>
            </a:xfrm>
            <a:custGeom>
              <a:avLst/>
              <a:pathLst>
                <a:path w="3983024" h="1281071">
                  <a:moveTo>
                    <a:pt x="0" y="1281071"/>
                  </a:moveTo>
                  <a:lnTo>
                    <a:pt x="497878" y="915659"/>
                  </a:lnTo>
                  <a:lnTo>
                    <a:pt x="995756" y="457598"/>
                  </a:lnTo>
                  <a:lnTo>
                    <a:pt x="1493634" y="348423"/>
                  </a:lnTo>
                  <a:lnTo>
                    <a:pt x="1991512" y="260884"/>
                  </a:lnTo>
                  <a:lnTo>
                    <a:pt x="2489390" y="275922"/>
                  </a:lnTo>
                  <a:lnTo>
                    <a:pt x="2987268" y="285701"/>
                  </a:lnTo>
                  <a:lnTo>
                    <a:pt x="3485146" y="0"/>
                  </a:lnTo>
                  <a:lnTo>
                    <a:pt x="3983024" y="37777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17744" y="2015955"/>
              <a:ext cx="3983024" cy="1317489"/>
            </a:xfrm>
            <a:custGeom>
              <a:avLst/>
              <a:pathLst>
                <a:path w="3983024" h="1317489">
                  <a:moveTo>
                    <a:pt x="0" y="1317489"/>
                  </a:moveTo>
                  <a:lnTo>
                    <a:pt x="497878" y="844469"/>
                  </a:lnTo>
                  <a:lnTo>
                    <a:pt x="995756" y="420695"/>
                  </a:lnTo>
                  <a:lnTo>
                    <a:pt x="1493634" y="393779"/>
                  </a:lnTo>
                  <a:lnTo>
                    <a:pt x="1991512" y="324498"/>
                  </a:lnTo>
                  <a:lnTo>
                    <a:pt x="2489390" y="320378"/>
                  </a:lnTo>
                  <a:lnTo>
                    <a:pt x="2987268" y="257962"/>
                  </a:lnTo>
                  <a:lnTo>
                    <a:pt x="3485146" y="0"/>
                  </a:lnTo>
                  <a:lnTo>
                    <a:pt x="3983024" y="17418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43911" y="6086595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3911" y="5299203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43911" y="4811704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43911" y="4444669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43911" y="4141519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43911" y="3876691"/>
              <a:ext cx="4978781" cy="0"/>
            </a:xfrm>
            <a:custGeom>
              <a:avLst/>
              <a:pathLst>
                <a:path w="4978781" h="0">
                  <a:moveTo>
                    <a:pt x="0" y="0"/>
                  </a:moveTo>
                  <a:lnTo>
                    <a:pt x="4978781" y="0"/>
                  </a:lnTo>
                  <a:lnTo>
                    <a:pt x="49787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92918" y="581681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43130" y="54079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90796" y="534636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41008" y="50451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88674" y="49178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38886" y="45823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86552" y="48502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36764" y="44325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84430" y="485758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34642" y="44215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82308" y="48160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732521" y="43992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80186" y="47135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30399" y="43689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78065" y="468871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28277" y="43163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275943" y="46185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26155" y="44497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73821" y="49584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724033" y="46026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17744" y="5798512"/>
              <a:ext cx="0" cy="86248"/>
            </a:xfrm>
            <a:custGeom>
              <a:avLst/>
              <a:pathLst>
                <a:path w="0" h="86248">
                  <a:moveTo>
                    <a:pt x="0" y="862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267956" y="5395663"/>
              <a:ext cx="0" cy="74317"/>
            </a:xfrm>
            <a:custGeom>
              <a:avLst/>
              <a:pathLst>
                <a:path w="0" h="74317">
                  <a:moveTo>
                    <a:pt x="0" y="743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815622" y="5339286"/>
              <a:ext cx="0" cy="63817"/>
            </a:xfrm>
            <a:custGeom>
              <a:avLst/>
              <a:pathLst>
                <a:path w="0" h="63817">
                  <a:moveTo>
                    <a:pt x="0" y="638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765834" y="5041530"/>
              <a:ext cx="0" cy="56916"/>
            </a:xfrm>
            <a:custGeom>
              <a:avLst/>
              <a:pathLst>
                <a:path w="0" h="56916">
                  <a:moveTo>
                    <a:pt x="0" y="56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313500" y="4907939"/>
              <a:ext cx="0" cy="69408"/>
            </a:xfrm>
            <a:custGeom>
              <a:avLst/>
              <a:pathLst>
                <a:path w="0" h="69408">
                  <a:moveTo>
                    <a:pt x="0" y="694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63712" y="4576042"/>
              <a:ext cx="0" cy="62217"/>
            </a:xfrm>
            <a:custGeom>
              <a:avLst/>
              <a:pathLst>
                <a:path w="0" h="62217">
                  <a:moveTo>
                    <a:pt x="0" y="622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11378" y="4841754"/>
              <a:ext cx="0" cy="66647"/>
            </a:xfrm>
            <a:custGeom>
              <a:avLst/>
              <a:pathLst>
                <a:path w="0" h="66647">
                  <a:moveTo>
                    <a:pt x="0" y="66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761590" y="4427953"/>
              <a:ext cx="0" cy="58745"/>
            </a:xfrm>
            <a:custGeom>
              <a:avLst/>
              <a:pathLst>
                <a:path w="0" h="58745">
                  <a:moveTo>
                    <a:pt x="0" y="58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09256" y="4850738"/>
              <a:ext cx="0" cy="63343"/>
            </a:xfrm>
            <a:custGeom>
              <a:avLst/>
              <a:pathLst>
                <a:path w="0" h="63343">
                  <a:moveTo>
                    <a:pt x="0" y="633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259468" y="4419437"/>
              <a:ext cx="0" cy="53924"/>
            </a:xfrm>
            <a:custGeom>
              <a:avLst/>
              <a:pathLst>
                <a:path w="0" h="53924">
                  <a:moveTo>
                    <a:pt x="0" y="539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07134" y="4806064"/>
              <a:ext cx="0" cy="69660"/>
            </a:xfrm>
            <a:custGeom>
              <a:avLst/>
              <a:pathLst>
                <a:path w="0" h="69660">
                  <a:moveTo>
                    <a:pt x="0" y="696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57346" y="4393443"/>
              <a:ext cx="0" cy="61199"/>
            </a:xfrm>
            <a:custGeom>
              <a:avLst/>
              <a:pathLst>
                <a:path w="0" h="61199">
                  <a:moveTo>
                    <a:pt x="0" y="61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05012" y="4687817"/>
              <a:ext cx="0" cy="101202"/>
            </a:xfrm>
            <a:custGeom>
              <a:avLst/>
              <a:pathLst>
                <a:path w="0" h="101202">
                  <a:moveTo>
                    <a:pt x="0" y="1012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55225" y="4346187"/>
              <a:ext cx="0" cy="95146"/>
            </a:xfrm>
            <a:custGeom>
              <a:avLst/>
              <a:pathLst>
                <a:path w="0" h="95146">
                  <a:moveTo>
                    <a:pt x="0" y="95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802891" y="4631966"/>
              <a:ext cx="0" cy="163150"/>
            </a:xfrm>
            <a:custGeom>
              <a:avLst/>
              <a:pathLst>
                <a:path w="0" h="163150">
                  <a:moveTo>
                    <a:pt x="0" y="1631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53103" y="4263678"/>
              <a:ext cx="0" cy="154933"/>
            </a:xfrm>
            <a:custGeom>
              <a:avLst/>
              <a:pathLst>
                <a:path w="0" h="154933">
                  <a:moveTo>
                    <a:pt x="0" y="1549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00769" y="4520118"/>
              <a:ext cx="0" cy="246595"/>
            </a:xfrm>
            <a:custGeom>
              <a:avLst/>
              <a:pathLst>
                <a:path w="0" h="246595">
                  <a:moveTo>
                    <a:pt x="0" y="246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50981" y="4342982"/>
              <a:ext cx="0" cy="263253"/>
            </a:xfrm>
            <a:custGeom>
              <a:avLst/>
              <a:pathLst>
                <a:path w="0" h="263253">
                  <a:moveTo>
                    <a:pt x="0" y="263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98647" y="4963345"/>
              <a:ext cx="0" cy="39805"/>
            </a:xfrm>
            <a:custGeom>
              <a:avLst/>
              <a:pathLst>
                <a:path w="0" h="39805">
                  <a:moveTo>
                    <a:pt x="0" y="398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48859" y="4607766"/>
              <a:ext cx="0" cy="39410"/>
            </a:xfrm>
            <a:custGeom>
              <a:avLst/>
              <a:pathLst>
                <a:path w="0" h="39410">
                  <a:moveTo>
                    <a:pt x="0" y="394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267956" y="4341145"/>
              <a:ext cx="3983024" cy="1091676"/>
            </a:xfrm>
            <a:custGeom>
              <a:avLst/>
              <a:pathLst>
                <a:path w="3983024" h="1091676">
                  <a:moveTo>
                    <a:pt x="0" y="1091676"/>
                  </a:moveTo>
                  <a:lnTo>
                    <a:pt x="497878" y="728843"/>
                  </a:lnTo>
                  <a:lnTo>
                    <a:pt x="995756" y="266005"/>
                  </a:lnTo>
                  <a:lnTo>
                    <a:pt x="1493634" y="116180"/>
                  </a:lnTo>
                  <a:lnTo>
                    <a:pt x="1991512" y="105253"/>
                  </a:lnTo>
                  <a:lnTo>
                    <a:pt x="2489390" y="82897"/>
                  </a:lnTo>
                  <a:lnTo>
                    <a:pt x="2987268" y="52614"/>
                  </a:lnTo>
                  <a:lnTo>
                    <a:pt x="3485146" y="0"/>
                  </a:lnTo>
                  <a:lnTo>
                    <a:pt x="3983024" y="13346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317744" y="4643416"/>
              <a:ext cx="3983024" cy="1198220"/>
            </a:xfrm>
            <a:custGeom>
              <a:avLst/>
              <a:pathLst>
                <a:path w="3983024" h="1198220">
                  <a:moveTo>
                    <a:pt x="0" y="1198220"/>
                  </a:moveTo>
                  <a:lnTo>
                    <a:pt x="497878" y="727779"/>
                  </a:lnTo>
                  <a:lnTo>
                    <a:pt x="995756" y="299228"/>
                  </a:lnTo>
                  <a:lnTo>
                    <a:pt x="1493634" y="231662"/>
                  </a:lnTo>
                  <a:lnTo>
                    <a:pt x="1991512" y="238993"/>
                  </a:lnTo>
                  <a:lnTo>
                    <a:pt x="2489390" y="197478"/>
                  </a:lnTo>
                  <a:lnTo>
                    <a:pt x="2987268" y="95002"/>
                  </a:lnTo>
                  <a:lnTo>
                    <a:pt x="3485146" y="70125"/>
                  </a:lnTo>
                  <a:lnTo>
                    <a:pt x="398302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43911" y="3631999"/>
              <a:ext cx="49787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70751" y="3707732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3043911" y="1107814"/>
              <a:ext cx="4978781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221477" y="1160865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329285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790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28860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8648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28436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8224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28011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77799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2758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77375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204744" y="6147379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34816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32694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30572" y="6147320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28450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26328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124206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622084" y="6147379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172469" y="6147379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675467" y="6146189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13474" y="3518476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5668" y="272953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5668" y="224203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845668" y="18750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845668" y="15718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45668" y="130696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009116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009116" y="27750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009116" y="2287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09116" y="1920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9116" y="1617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91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2913474" y="6042661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845668" y="525372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845668" y="47662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845668" y="43991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845668" y="409603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845668" y="3831150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3009116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009116" y="529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009116" y="4811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009116" y="4444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009116" y="414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09116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4563165" y="6283437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1001935" y="3648038"/>
              <a:ext cx="342222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Contacts with index patient that became cases (%)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806236" y="5252257"/>
              <a:ext cx="939278" cy="7218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6875825" y="5336747"/>
              <a:ext cx="660629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strain carried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875825" y="5437476"/>
              <a:ext cx="800658" cy="105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index patient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6875825" y="5616526"/>
              <a:ext cx="144000" cy="144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922999" y="56637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47825" y="5630926"/>
              <a:ext cx="0" cy="115199"/>
            </a:xfrm>
            <a:custGeom>
              <a:avLst/>
              <a:pathLst>
                <a:path w="0" h="115199">
                  <a:moveTo>
                    <a:pt x="0" y="115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890225" y="568852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875825" y="5760526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922999" y="58077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947825" y="5774926"/>
              <a:ext cx="0" cy="115199"/>
            </a:xfrm>
            <a:custGeom>
              <a:avLst/>
              <a:pathLst>
                <a:path w="0" h="115199">
                  <a:moveTo>
                    <a:pt x="0" y="115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890225" y="583252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7076761" y="5649632"/>
              <a:ext cx="22016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076761" y="5794972"/>
              <a:ext cx="23157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2021-01-15T11:52:13Z</dcterms:modified>
</cp:coreProperties>
</file>